
<file path=[Content_Types].xml><?xml version="1.0" encoding="utf-8"?>
<Types xmlns="http://schemas.openxmlformats.org/package/2006/content-types">
  <Default Extension="fntdata" ContentType="application/x-fontdata"/>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ppt/metadata" ContentType="application/binary"/>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embedTrueTypeFonts="1" saveSubsetFonts="1" autoCompressPictures="0">
  <p:sldMasterIdLst>
    <p:sldMasterId id="2147483648" r:id="rId1"/>
  </p:sldMasterIdLst>
  <p:notesMasterIdLst>
    <p:notesMasterId r:id="rId41"/>
  </p:notes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275" r:id="rId21"/>
    <p:sldId id="276" r:id="rId22"/>
    <p:sldId id="277" r:id="rId23"/>
    <p:sldId id="278" r:id="rId24"/>
    <p:sldId id="279" r:id="rId25"/>
    <p:sldId id="280" r:id="rId26"/>
    <p:sldId id="281" r:id="rId27"/>
    <p:sldId id="282" r:id="rId28"/>
    <p:sldId id="283" r:id="rId29"/>
    <p:sldId id="284" r:id="rId30"/>
    <p:sldId id="285" r:id="rId31"/>
    <p:sldId id="286" r:id="rId32"/>
    <p:sldId id="287" r:id="rId33"/>
    <p:sldId id="288" r:id="rId34"/>
    <p:sldId id="289" r:id="rId35"/>
    <p:sldId id="290" r:id="rId36"/>
    <p:sldId id="291" r:id="rId37"/>
    <p:sldId id="292" r:id="rId38"/>
    <p:sldId id="293" r:id="rId39"/>
    <p:sldId id="294" r:id="rId40"/>
  </p:sldIdLst>
  <p:sldSz cx="12192000" cy="6858000"/>
  <p:notesSz cx="6881813" cy="9296400"/>
  <p:embeddedFontLst>
    <p:embeddedFont>
      <p:font typeface="Algerian" panose="04020705040A02060702" pitchFamily="82" charset="0"/>
      <p:regular r:id="rId42"/>
    </p:embeddedFont>
    <p:embeddedFont>
      <p:font typeface="Calibri" panose="020F0502020204030204" pitchFamily="34" charset="0"/>
      <p:regular r:id="rId43"/>
      <p:bold r:id="rId44"/>
      <p:italic r:id="rId45"/>
      <p:boldItalic r:id="rId46"/>
    </p:embeddedFont>
    <p:embeddedFont>
      <p:font typeface="Helvetica Neue" panose="020B0604020202020204" charset="0"/>
      <p:regular r:id="rId47"/>
      <p:bold r:id="rId48"/>
      <p:italic r:id="rId49"/>
      <p:boldItalic r:id="rId50"/>
    </p:embeddedFont>
    <p:embeddedFont>
      <p:font typeface="Tajawal Medium" panose="020B0604020202020204" charset="-78"/>
      <p:regular r:id="rId51"/>
      <p:bold r:id="rId52"/>
    </p:embeddedFont>
    <p:embeddedFont>
      <p:font typeface="Verdana" panose="020B0604030504040204" pitchFamily="34" charset="0"/>
      <p:regular r:id="rId53"/>
      <p:bold r:id="rId54"/>
      <p:italic r:id="rId55"/>
      <p:boldItalic r:id="rId56"/>
    </p:embeddedFont>
  </p:embeddedFontLst>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15:guide id="1" orient="horz" pos="789">
          <p15:clr>
            <a:srgbClr val="A4A3A4"/>
          </p15:clr>
        </p15:guide>
        <p15:guide id="2" pos="645">
          <p15:clr>
            <a:srgbClr val="A4A3A4"/>
          </p15:clr>
        </p15:guide>
      </p15:sldGuideLst>
    </p:ext>
    <p:ext uri="http://customooxmlschemas.google.com/">
      <go:slidesCustomData xmlns:go="http://customooxmlschemas.google.com/" xmlns:ahyp="http://schemas.microsoft.com/office/drawing/2018/hyperlinkcolor" xmlns:p15="http://schemas.microsoft.com/office/powerpoint/2012/main" xmlns:p14="http://schemas.microsoft.com/office/powerpoint/2010/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mc="http://schemas.openxmlformats.org/markup-compatibility/2006" xmlns="" r:id="rId57" roundtripDataSignature="AMtx7mgP3NUNq1IHu54ddi7EZFO0y77DSw=="/>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78" d="100"/>
          <a:sy n="78" d="100"/>
        </p:scale>
        <p:origin x="778" y="58"/>
      </p:cViewPr>
      <p:guideLst>
        <p:guide orient="horz" pos="789"/>
        <p:guide pos="645"/>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font" Target="fonts/font1.fntdata"/><Relationship Id="rId47" Type="http://schemas.openxmlformats.org/officeDocument/2006/relationships/font" Target="fonts/font6.fntdata"/><Relationship Id="rId50" Type="http://schemas.openxmlformats.org/officeDocument/2006/relationships/font" Target="fonts/font9.fntdata"/><Relationship Id="rId55" Type="http://schemas.openxmlformats.org/officeDocument/2006/relationships/font" Target="fonts/font14.fntdata"/><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font" Target="fonts/font4.fntdata"/><Relationship Id="rId53" Type="http://schemas.openxmlformats.org/officeDocument/2006/relationships/font" Target="fonts/font12.fntdata"/><Relationship Id="rId58" Type="http://schemas.openxmlformats.org/officeDocument/2006/relationships/presProps" Target="presProps.xml"/><Relationship Id="rId5" Type="http://schemas.openxmlformats.org/officeDocument/2006/relationships/slide" Target="slides/slide4.xml"/><Relationship Id="rId61" Type="http://schemas.openxmlformats.org/officeDocument/2006/relationships/tableStyles" Target="tableStyles.xml"/><Relationship Id="rId19" Type="http://schemas.openxmlformats.org/officeDocument/2006/relationships/slide" Target="slides/slide1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font" Target="fonts/font2.fntdata"/><Relationship Id="rId48" Type="http://schemas.openxmlformats.org/officeDocument/2006/relationships/font" Target="fonts/font7.fntdata"/><Relationship Id="rId56" Type="http://schemas.openxmlformats.org/officeDocument/2006/relationships/font" Target="fonts/font15.fntdata"/><Relationship Id="rId8" Type="http://schemas.openxmlformats.org/officeDocument/2006/relationships/slide" Target="slides/slide7.xml"/><Relationship Id="rId51" Type="http://schemas.openxmlformats.org/officeDocument/2006/relationships/font" Target="fonts/font10.fntdata"/><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font" Target="fonts/font5.fntdata"/><Relationship Id="rId59" Type="http://schemas.openxmlformats.org/officeDocument/2006/relationships/viewProps" Target="viewProps.xml"/><Relationship Id="rId20" Type="http://schemas.openxmlformats.org/officeDocument/2006/relationships/slide" Target="slides/slide19.xml"/><Relationship Id="rId41" Type="http://schemas.openxmlformats.org/officeDocument/2006/relationships/notesMaster" Target="notesMasters/notesMaster1.xml"/><Relationship Id="rId54" Type="http://schemas.openxmlformats.org/officeDocument/2006/relationships/font" Target="fonts/font13.fntdata"/><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font" Target="fonts/font8.fntdata"/><Relationship Id="rId57" Type="http://customschemas.google.com/relationships/presentationmetadata" Target="metadata"/><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font" Target="fonts/font3.fntdata"/><Relationship Id="rId52" Type="http://schemas.openxmlformats.org/officeDocument/2006/relationships/font" Target="fonts/font11.fntdata"/><Relationship Id="rId60"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2"/>
        <p:cNvGrpSpPr/>
        <p:nvPr/>
      </p:nvGrpSpPr>
      <p:grpSpPr>
        <a:xfrm>
          <a:off x="0" y="0"/>
          <a:ext cx="0" cy="0"/>
          <a:chOff x="0" y="0"/>
          <a:chExt cx="0" cy="0"/>
        </a:xfrm>
      </p:grpSpPr>
      <p:sp>
        <p:nvSpPr>
          <p:cNvPr id="3" name="Google Shape;3;n"/>
          <p:cNvSpPr txBox="1">
            <a:spLocks noGrp="1"/>
          </p:cNvSpPr>
          <p:nvPr>
            <p:ph type="hdr" idx="2"/>
          </p:nvPr>
        </p:nvSpPr>
        <p:spPr>
          <a:xfrm>
            <a:off x="0" y="0"/>
            <a:ext cx="2982913" cy="465138"/>
          </a:xfrm>
          <a:prstGeom prst="rect">
            <a:avLst/>
          </a:prstGeom>
          <a:noFill/>
          <a:ln>
            <a:noFill/>
          </a:ln>
        </p:spPr>
        <p:txBody>
          <a:bodyPr spcFirstLastPara="1" wrap="square" lIns="92425" tIns="46200" rIns="92425" bIns="46200" anchor="t" anchorCtr="0">
            <a:noAutofit/>
          </a:bodyPr>
          <a:lstStyle>
            <a:lvl1pPr marR="0" lvl="0" algn="l" rtl="0">
              <a:spcBef>
                <a:spcPts val="0"/>
              </a:spcBef>
              <a:spcAft>
                <a:spcPts val="0"/>
              </a:spcAft>
              <a:buSzPts val="1400"/>
              <a:buNone/>
              <a:defRPr sz="1200" b="0" i="0" u="none" strike="noStrike" cap="none">
                <a:solidFill>
                  <a:schemeClr val="dk1"/>
                </a:solidFill>
                <a:latin typeface="Times New Roman"/>
                <a:ea typeface="Times New Roman"/>
                <a:cs typeface="Times New Roman"/>
                <a:sym typeface="Times New Roman"/>
              </a:defRPr>
            </a:lvl1pPr>
            <a:lvl2pPr marR="0" lvl="1" algn="l" rtl="0">
              <a:spcBef>
                <a:spcPts val="0"/>
              </a:spcBef>
              <a:spcAft>
                <a:spcPts val="0"/>
              </a:spcAft>
              <a:buSzPts val="1400"/>
              <a:buNone/>
              <a:defRPr sz="1800" b="0" i="0" u="none" strike="noStrike" cap="none">
                <a:solidFill>
                  <a:schemeClr val="dk1"/>
                </a:solidFill>
                <a:latin typeface="Verdana"/>
                <a:ea typeface="Verdana"/>
                <a:cs typeface="Verdana"/>
                <a:sym typeface="Verdana"/>
              </a:defRPr>
            </a:lvl2pPr>
            <a:lvl3pPr marR="0" lvl="2" algn="l" rtl="0">
              <a:spcBef>
                <a:spcPts val="0"/>
              </a:spcBef>
              <a:spcAft>
                <a:spcPts val="0"/>
              </a:spcAft>
              <a:buSzPts val="1400"/>
              <a:buNone/>
              <a:defRPr sz="1800" b="0" i="0" u="none" strike="noStrike" cap="none">
                <a:solidFill>
                  <a:schemeClr val="dk1"/>
                </a:solidFill>
                <a:latin typeface="Verdana"/>
                <a:ea typeface="Verdana"/>
                <a:cs typeface="Verdana"/>
                <a:sym typeface="Verdana"/>
              </a:defRPr>
            </a:lvl3pPr>
            <a:lvl4pPr marR="0" lvl="3" algn="l" rtl="0">
              <a:spcBef>
                <a:spcPts val="0"/>
              </a:spcBef>
              <a:spcAft>
                <a:spcPts val="0"/>
              </a:spcAft>
              <a:buSzPts val="1400"/>
              <a:buNone/>
              <a:defRPr sz="1800" b="0" i="0" u="none" strike="noStrike" cap="none">
                <a:solidFill>
                  <a:schemeClr val="dk1"/>
                </a:solidFill>
                <a:latin typeface="Verdana"/>
                <a:ea typeface="Verdana"/>
                <a:cs typeface="Verdana"/>
                <a:sym typeface="Verdana"/>
              </a:defRPr>
            </a:lvl4pPr>
            <a:lvl5pPr marR="0" lvl="4" algn="l" rtl="0">
              <a:spcBef>
                <a:spcPts val="0"/>
              </a:spcBef>
              <a:spcAft>
                <a:spcPts val="0"/>
              </a:spcAft>
              <a:buSzPts val="1400"/>
              <a:buNone/>
              <a:defRPr sz="1800" b="0" i="0" u="none" strike="noStrike" cap="none">
                <a:solidFill>
                  <a:schemeClr val="dk1"/>
                </a:solidFill>
                <a:latin typeface="Verdana"/>
                <a:ea typeface="Verdana"/>
                <a:cs typeface="Verdana"/>
                <a:sym typeface="Verdana"/>
              </a:defRPr>
            </a:lvl5pPr>
            <a:lvl6pPr marR="0" lvl="5" algn="l" rtl="0">
              <a:spcBef>
                <a:spcPts val="0"/>
              </a:spcBef>
              <a:spcAft>
                <a:spcPts val="0"/>
              </a:spcAft>
              <a:buSzPts val="1400"/>
              <a:buNone/>
              <a:defRPr sz="1800" b="0" i="0" u="none" strike="noStrike" cap="none">
                <a:solidFill>
                  <a:schemeClr val="dk1"/>
                </a:solidFill>
                <a:latin typeface="Verdana"/>
                <a:ea typeface="Verdana"/>
                <a:cs typeface="Verdana"/>
                <a:sym typeface="Verdana"/>
              </a:defRPr>
            </a:lvl6pPr>
            <a:lvl7pPr marR="0" lvl="6" algn="l" rtl="0">
              <a:spcBef>
                <a:spcPts val="0"/>
              </a:spcBef>
              <a:spcAft>
                <a:spcPts val="0"/>
              </a:spcAft>
              <a:buSzPts val="1400"/>
              <a:buNone/>
              <a:defRPr sz="1800" b="0" i="0" u="none" strike="noStrike" cap="none">
                <a:solidFill>
                  <a:schemeClr val="dk1"/>
                </a:solidFill>
                <a:latin typeface="Verdana"/>
                <a:ea typeface="Verdana"/>
                <a:cs typeface="Verdana"/>
                <a:sym typeface="Verdana"/>
              </a:defRPr>
            </a:lvl7pPr>
            <a:lvl8pPr marR="0" lvl="7" algn="l" rtl="0">
              <a:spcBef>
                <a:spcPts val="0"/>
              </a:spcBef>
              <a:spcAft>
                <a:spcPts val="0"/>
              </a:spcAft>
              <a:buSzPts val="1400"/>
              <a:buNone/>
              <a:defRPr sz="1800" b="0" i="0" u="none" strike="noStrike" cap="none">
                <a:solidFill>
                  <a:schemeClr val="dk1"/>
                </a:solidFill>
                <a:latin typeface="Verdana"/>
                <a:ea typeface="Verdana"/>
                <a:cs typeface="Verdana"/>
                <a:sym typeface="Verdana"/>
              </a:defRPr>
            </a:lvl8pPr>
            <a:lvl9pPr marR="0" lvl="8" algn="l" rtl="0">
              <a:spcBef>
                <a:spcPts val="0"/>
              </a:spcBef>
              <a:spcAft>
                <a:spcPts val="0"/>
              </a:spcAft>
              <a:buSzPts val="1400"/>
              <a:buNone/>
              <a:defRPr sz="1800" b="0" i="0" u="none" strike="noStrike" cap="none">
                <a:solidFill>
                  <a:schemeClr val="dk1"/>
                </a:solidFill>
                <a:latin typeface="Verdana"/>
                <a:ea typeface="Verdana"/>
                <a:cs typeface="Verdana"/>
                <a:sym typeface="Verdana"/>
              </a:defRPr>
            </a:lvl9pPr>
          </a:lstStyle>
          <a:p>
            <a:endParaRPr/>
          </a:p>
        </p:txBody>
      </p:sp>
      <p:sp>
        <p:nvSpPr>
          <p:cNvPr id="4" name="Google Shape;4;n"/>
          <p:cNvSpPr txBox="1">
            <a:spLocks noGrp="1"/>
          </p:cNvSpPr>
          <p:nvPr>
            <p:ph type="dt" idx="10"/>
          </p:nvPr>
        </p:nvSpPr>
        <p:spPr>
          <a:xfrm>
            <a:off x="3897313" y="0"/>
            <a:ext cx="2982912" cy="465138"/>
          </a:xfrm>
          <a:prstGeom prst="rect">
            <a:avLst/>
          </a:prstGeom>
          <a:noFill/>
          <a:ln>
            <a:noFill/>
          </a:ln>
        </p:spPr>
        <p:txBody>
          <a:bodyPr spcFirstLastPara="1" wrap="square" lIns="92425" tIns="46200" rIns="92425" bIns="46200" anchor="t" anchorCtr="0">
            <a:noAutofit/>
          </a:bodyPr>
          <a:lstStyle>
            <a:lvl1pPr marR="0" lvl="0" algn="r" rtl="0">
              <a:spcBef>
                <a:spcPts val="0"/>
              </a:spcBef>
              <a:spcAft>
                <a:spcPts val="0"/>
              </a:spcAft>
              <a:buSzPts val="1400"/>
              <a:buNone/>
              <a:defRPr sz="1200" b="0" i="0" u="none" strike="noStrike" cap="none">
                <a:solidFill>
                  <a:schemeClr val="dk1"/>
                </a:solidFill>
                <a:latin typeface="Times New Roman"/>
                <a:ea typeface="Times New Roman"/>
                <a:cs typeface="Times New Roman"/>
                <a:sym typeface="Times New Roman"/>
              </a:defRPr>
            </a:lvl1pPr>
            <a:lvl2pPr marR="0" lvl="1" algn="l" rtl="0">
              <a:spcBef>
                <a:spcPts val="0"/>
              </a:spcBef>
              <a:spcAft>
                <a:spcPts val="0"/>
              </a:spcAft>
              <a:buSzPts val="1400"/>
              <a:buNone/>
              <a:defRPr sz="1800" b="0" i="0" u="none" strike="noStrike" cap="none">
                <a:solidFill>
                  <a:schemeClr val="dk1"/>
                </a:solidFill>
                <a:latin typeface="Verdana"/>
                <a:ea typeface="Verdana"/>
                <a:cs typeface="Verdana"/>
                <a:sym typeface="Verdana"/>
              </a:defRPr>
            </a:lvl2pPr>
            <a:lvl3pPr marR="0" lvl="2" algn="l" rtl="0">
              <a:spcBef>
                <a:spcPts val="0"/>
              </a:spcBef>
              <a:spcAft>
                <a:spcPts val="0"/>
              </a:spcAft>
              <a:buSzPts val="1400"/>
              <a:buNone/>
              <a:defRPr sz="1800" b="0" i="0" u="none" strike="noStrike" cap="none">
                <a:solidFill>
                  <a:schemeClr val="dk1"/>
                </a:solidFill>
                <a:latin typeface="Verdana"/>
                <a:ea typeface="Verdana"/>
                <a:cs typeface="Verdana"/>
                <a:sym typeface="Verdana"/>
              </a:defRPr>
            </a:lvl3pPr>
            <a:lvl4pPr marR="0" lvl="3" algn="l" rtl="0">
              <a:spcBef>
                <a:spcPts val="0"/>
              </a:spcBef>
              <a:spcAft>
                <a:spcPts val="0"/>
              </a:spcAft>
              <a:buSzPts val="1400"/>
              <a:buNone/>
              <a:defRPr sz="1800" b="0" i="0" u="none" strike="noStrike" cap="none">
                <a:solidFill>
                  <a:schemeClr val="dk1"/>
                </a:solidFill>
                <a:latin typeface="Verdana"/>
                <a:ea typeface="Verdana"/>
                <a:cs typeface="Verdana"/>
                <a:sym typeface="Verdana"/>
              </a:defRPr>
            </a:lvl4pPr>
            <a:lvl5pPr marR="0" lvl="4" algn="l" rtl="0">
              <a:spcBef>
                <a:spcPts val="0"/>
              </a:spcBef>
              <a:spcAft>
                <a:spcPts val="0"/>
              </a:spcAft>
              <a:buSzPts val="1400"/>
              <a:buNone/>
              <a:defRPr sz="1800" b="0" i="0" u="none" strike="noStrike" cap="none">
                <a:solidFill>
                  <a:schemeClr val="dk1"/>
                </a:solidFill>
                <a:latin typeface="Verdana"/>
                <a:ea typeface="Verdana"/>
                <a:cs typeface="Verdana"/>
                <a:sym typeface="Verdana"/>
              </a:defRPr>
            </a:lvl5pPr>
            <a:lvl6pPr marR="0" lvl="5" algn="l" rtl="0">
              <a:spcBef>
                <a:spcPts val="0"/>
              </a:spcBef>
              <a:spcAft>
                <a:spcPts val="0"/>
              </a:spcAft>
              <a:buSzPts val="1400"/>
              <a:buNone/>
              <a:defRPr sz="1800" b="0" i="0" u="none" strike="noStrike" cap="none">
                <a:solidFill>
                  <a:schemeClr val="dk1"/>
                </a:solidFill>
                <a:latin typeface="Verdana"/>
                <a:ea typeface="Verdana"/>
                <a:cs typeface="Verdana"/>
                <a:sym typeface="Verdana"/>
              </a:defRPr>
            </a:lvl6pPr>
            <a:lvl7pPr marR="0" lvl="6" algn="l" rtl="0">
              <a:spcBef>
                <a:spcPts val="0"/>
              </a:spcBef>
              <a:spcAft>
                <a:spcPts val="0"/>
              </a:spcAft>
              <a:buSzPts val="1400"/>
              <a:buNone/>
              <a:defRPr sz="1800" b="0" i="0" u="none" strike="noStrike" cap="none">
                <a:solidFill>
                  <a:schemeClr val="dk1"/>
                </a:solidFill>
                <a:latin typeface="Verdana"/>
                <a:ea typeface="Verdana"/>
                <a:cs typeface="Verdana"/>
                <a:sym typeface="Verdana"/>
              </a:defRPr>
            </a:lvl7pPr>
            <a:lvl8pPr marR="0" lvl="7" algn="l" rtl="0">
              <a:spcBef>
                <a:spcPts val="0"/>
              </a:spcBef>
              <a:spcAft>
                <a:spcPts val="0"/>
              </a:spcAft>
              <a:buSzPts val="1400"/>
              <a:buNone/>
              <a:defRPr sz="1800" b="0" i="0" u="none" strike="noStrike" cap="none">
                <a:solidFill>
                  <a:schemeClr val="dk1"/>
                </a:solidFill>
                <a:latin typeface="Verdana"/>
                <a:ea typeface="Verdana"/>
                <a:cs typeface="Verdana"/>
                <a:sym typeface="Verdana"/>
              </a:defRPr>
            </a:lvl8pPr>
            <a:lvl9pPr marR="0" lvl="8" algn="l" rtl="0">
              <a:spcBef>
                <a:spcPts val="0"/>
              </a:spcBef>
              <a:spcAft>
                <a:spcPts val="0"/>
              </a:spcAft>
              <a:buSzPts val="1400"/>
              <a:buNone/>
              <a:defRPr sz="1800" b="0" i="0" u="none" strike="noStrike" cap="none">
                <a:solidFill>
                  <a:schemeClr val="dk1"/>
                </a:solidFill>
                <a:latin typeface="Verdana"/>
                <a:ea typeface="Verdana"/>
                <a:cs typeface="Verdana"/>
                <a:sym typeface="Verdana"/>
              </a:defRPr>
            </a:lvl9pPr>
          </a:lstStyle>
          <a:p>
            <a:endParaRPr/>
          </a:p>
        </p:txBody>
      </p:sp>
      <p:sp>
        <p:nvSpPr>
          <p:cNvPr id="5" name="Google Shape;5;n"/>
          <p:cNvSpPr>
            <a:spLocks noGrp="1" noRot="1" noChangeAspect="1"/>
          </p:cNvSpPr>
          <p:nvPr>
            <p:ph type="sldImg" idx="3"/>
          </p:nvPr>
        </p:nvSpPr>
        <p:spPr>
          <a:xfrm>
            <a:off x="342900" y="696913"/>
            <a:ext cx="6197600" cy="348615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miter lim="800000"/>
            <a:headEnd type="none" w="sm" len="sm"/>
            <a:tailEnd type="none" w="sm" len="sm"/>
          </a:ln>
        </p:spPr>
      </p:sp>
      <p:sp>
        <p:nvSpPr>
          <p:cNvPr id="6" name="Google Shape;6;n"/>
          <p:cNvSpPr txBox="1">
            <a:spLocks noGrp="1"/>
          </p:cNvSpPr>
          <p:nvPr>
            <p:ph type="body" idx="1"/>
          </p:nvPr>
        </p:nvSpPr>
        <p:spPr>
          <a:xfrm>
            <a:off x="688975" y="4416425"/>
            <a:ext cx="5505450" cy="4183063"/>
          </a:xfrm>
          <a:prstGeom prst="rect">
            <a:avLst/>
          </a:prstGeom>
          <a:noFill/>
          <a:ln>
            <a:noFill/>
          </a:ln>
        </p:spPr>
        <p:txBody>
          <a:bodyPr spcFirstLastPara="1" wrap="square" lIns="92425" tIns="46200" rIns="92425" bIns="46200" anchor="t" anchorCtr="0">
            <a:noAutofit/>
          </a:bodyPr>
          <a:lstStyle>
            <a:lvl1pPr marL="457200" marR="0" lvl="0" indent="-228600" algn="l" rtl="0">
              <a:spcBef>
                <a:spcPts val="360"/>
              </a:spcBef>
              <a:spcAft>
                <a:spcPts val="0"/>
              </a:spcAft>
              <a:buSzPts val="1400"/>
              <a:buNone/>
              <a:defRPr sz="1200" b="0" i="0" u="none" strike="noStrike" cap="none">
                <a:solidFill>
                  <a:schemeClr val="dk1"/>
                </a:solidFill>
                <a:latin typeface="Times New Roman"/>
                <a:ea typeface="Times New Roman"/>
                <a:cs typeface="Times New Roman"/>
                <a:sym typeface="Times New Roman"/>
              </a:defRPr>
            </a:lvl1pPr>
            <a:lvl2pPr marL="914400" marR="0" lvl="1" indent="-228600" algn="l" rtl="0">
              <a:spcBef>
                <a:spcPts val="360"/>
              </a:spcBef>
              <a:spcAft>
                <a:spcPts val="0"/>
              </a:spcAft>
              <a:buSzPts val="1400"/>
              <a:buNone/>
              <a:defRPr sz="1200" b="0" i="0" u="none" strike="noStrike" cap="none">
                <a:solidFill>
                  <a:schemeClr val="dk1"/>
                </a:solidFill>
                <a:latin typeface="Times New Roman"/>
                <a:ea typeface="Times New Roman"/>
                <a:cs typeface="Times New Roman"/>
                <a:sym typeface="Times New Roman"/>
              </a:defRPr>
            </a:lvl2pPr>
            <a:lvl3pPr marL="1371600" marR="0" lvl="2" indent="-228600" algn="l" rtl="0">
              <a:spcBef>
                <a:spcPts val="360"/>
              </a:spcBef>
              <a:spcAft>
                <a:spcPts val="0"/>
              </a:spcAft>
              <a:buSzPts val="1400"/>
              <a:buNone/>
              <a:defRPr sz="1200" b="0" i="0" u="none" strike="noStrike" cap="none">
                <a:solidFill>
                  <a:schemeClr val="dk1"/>
                </a:solidFill>
                <a:latin typeface="Times New Roman"/>
                <a:ea typeface="Times New Roman"/>
                <a:cs typeface="Times New Roman"/>
                <a:sym typeface="Times New Roman"/>
              </a:defRPr>
            </a:lvl3pPr>
            <a:lvl4pPr marL="1828800" marR="0" lvl="3" indent="-228600" algn="l" rtl="0">
              <a:spcBef>
                <a:spcPts val="360"/>
              </a:spcBef>
              <a:spcAft>
                <a:spcPts val="0"/>
              </a:spcAft>
              <a:buSzPts val="1400"/>
              <a:buNone/>
              <a:defRPr sz="1200" b="0" i="0" u="none" strike="noStrike" cap="none">
                <a:solidFill>
                  <a:schemeClr val="dk1"/>
                </a:solidFill>
                <a:latin typeface="Times New Roman"/>
                <a:ea typeface="Times New Roman"/>
                <a:cs typeface="Times New Roman"/>
                <a:sym typeface="Times New Roman"/>
              </a:defRPr>
            </a:lvl4pPr>
            <a:lvl5pPr marL="2286000" marR="0" lvl="4" indent="-228600" algn="l" rtl="0">
              <a:spcBef>
                <a:spcPts val="360"/>
              </a:spcBef>
              <a:spcAft>
                <a:spcPts val="0"/>
              </a:spcAft>
              <a:buSzPts val="1400"/>
              <a:buNone/>
              <a:defRPr sz="1200" b="0" i="0" u="none" strike="noStrike" cap="none">
                <a:solidFill>
                  <a:schemeClr val="dk1"/>
                </a:solidFill>
                <a:latin typeface="Times New Roman"/>
                <a:ea typeface="Times New Roman"/>
                <a:cs typeface="Times New Roman"/>
                <a:sym typeface="Times New Roman"/>
              </a:defRPr>
            </a:lvl5pPr>
            <a:lvl6pPr marL="2743200" marR="0" lvl="5"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6pPr>
            <a:lvl7pPr marL="3200400" marR="0" lvl="6"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7pPr>
            <a:lvl8pPr marL="3657600" marR="0" lvl="7"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8pPr>
            <a:lvl9pPr marL="4114800" marR="0" lvl="8"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9pPr>
          </a:lstStyle>
          <a:p>
            <a:endParaRPr/>
          </a:p>
        </p:txBody>
      </p:sp>
      <p:sp>
        <p:nvSpPr>
          <p:cNvPr id="7" name="Google Shape;7;n"/>
          <p:cNvSpPr txBox="1">
            <a:spLocks noGrp="1"/>
          </p:cNvSpPr>
          <p:nvPr>
            <p:ph type="ftr" idx="11"/>
          </p:nvPr>
        </p:nvSpPr>
        <p:spPr>
          <a:xfrm>
            <a:off x="0" y="8829675"/>
            <a:ext cx="2982913" cy="465138"/>
          </a:xfrm>
          <a:prstGeom prst="rect">
            <a:avLst/>
          </a:prstGeom>
          <a:noFill/>
          <a:ln>
            <a:noFill/>
          </a:ln>
        </p:spPr>
        <p:txBody>
          <a:bodyPr spcFirstLastPara="1" wrap="square" lIns="92425" tIns="46200" rIns="92425" bIns="46200" anchor="b" anchorCtr="0">
            <a:noAutofit/>
          </a:bodyPr>
          <a:lstStyle>
            <a:lvl1pPr marR="0" lvl="0" algn="l" rtl="0">
              <a:spcBef>
                <a:spcPts val="0"/>
              </a:spcBef>
              <a:spcAft>
                <a:spcPts val="0"/>
              </a:spcAft>
              <a:buSzPts val="1400"/>
              <a:buNone/>
              <a:defRPr sz="1200" b="0" i="0" u="none" strike="noStrike" cap="none">
                <a:solidFill>
                  <a:schemeClr val="dk1"/>
                </a:solidFill>
                <a:latin typeface="Times New Roman"/>
                <a:ea typeface="Times New Roman"/>
                <a:cs typeface="Times New Roman"/>
                <a:sym typeface="Times New Roman"/>
              </a:defRPr>
            </a:lvl1pPr>
            <a:lvl2pPr marR="0" lvl="1" algn="l" rtl="0">
              <a:spcBef>
                <a:spcPts val="0"/>
              </a:spcBef>
              <a:spcAft>
                <a:spcPts val="0"/>
              </a:spcAft>
              <a:buSzPts val="1400"/>
              <a:buNone/>
              <a:defRPr sz="1800" b="0" i="0" u="none" strike="noStrike" cap="none">
                <a:solidFill>
                  <a:schemeClr val="dk1"/>
                </a:solidFill>
                <a:latin typeface="Verdana"/>
                <a:ea typeface="Verdana"/>
                <a:cs typeface="Verdana"/>
                <a:sym typeface="Verdana"/>
              </a:defRPr>
            </a:lvl2pPr>
            <a:lvl3pPr marR="0" lvl="2" algn="l" rtl="0">
              <a:spcBef>
                <a:spcPts val="0"/>
              </a:spcBef>
              <a:spcAft>
                <a:spcPts val="0"/>
              </a:spcAft>
              <a:buSzPts val="1400"/>
              <a:buNone/>
              <a:defRPr sz="1800" b="0" i="0" u="none" strike="noStrike" cap="none">
                <a:solidFill>
                  <a:schemeClr val="dk1"/>
                </a:solidFill>
                <a:latin typeface="Verdana"/>
                <a:ea typeface="Verdana"/>
                <a:cs typeface="Verdana"/>
                <a:sym typeface="Verdana"/>
              </a:defRPr>
            </a:lvl3pPr>
            <a:lvl4pPr marR="0" lvl="3" algn="l" rtl="0">
              <a:spcBef>
                <a:spcPts val="0"/>
              </a:spcBef>
              <a:spcAft>
                <a:spcPts val="0"/>
              </a:spcAft>
              <a:buSzPts val="1400"/>
              <a:buNone/>
              <a:defRPr sz="1800" b="0" i="0" u="none" strike="noStrike" cap="none">
                <a:solidFill>
                  <a:schemeClr val="dk1"/>
                </a:solidFill>
                <a:latin typeface="Verdana"/>
                <a:ea typeface="Verdana"/>
                <a:cs typeface="Verdana"/>
                <a:sym typeface="Verdana"/>
              </a:defRPr>
            </a:lvl4pPr>
            <a:lvl5pPr marR="0" lvl="4" algn="l" rtl="0">
              <a:spcBef>
                <a:spcPts val="0"/>
              </a:spcBef>
              <a:spcAft>
                <a:spcPts val="0"/>
              </a:spcAft>
              <a:buSzPts val="1400"/>
              <a:buNone/>
              <a:defRPr sz="1800" b="0" i="0" u="none" strike="noStrike" cap="none">
                <a:solidFill>
                  <a:schemeClr val="dk1"/>
                </a:solidFill>
                <a:latin typeface="Verdana"/>
                <a:ea typeface="Verdana"/>
                <a:cs typeface="Verdana"/>
                <a:sym typeface="Verdana"/>
              </a:defRPr>
            </a:lvl5pPr>
            <a:lvl6pPr marR="0" lvl="5" algn="l" rtl="0">
              <a:spcBef>
                <a:spcPts val="0"/>
              </a:spcBef>
              <a:spcAft>
                <a:spcPts val="0"/>
              </a:spcAft>
              <a:buSzPts val="1400"/>
              <a:buNone/>
              <a:defRPr sz="1800" b="0" i="0" u="none" strike="noStrike" cap="none">
                <a:solidFill>
                  <a:schemeClr val="dk1"/>
                </a:solidFill>
                <a:latin typeface="Verdana"/>
                <a:ea typeface="Verdana"/>
                <a:cs typeface="Verdana"/>
                <a:sym typeface="Verdana"/>
              </a:defRPr>
            </a:lvl6pPr>
            <a:lvl7pPr marR="0" lvl="6" algn="l" rtl="0">
              <a:spcBef>
                <a:spcPts val="0"/>
              </a:spcBef>
              <a:spcAft>
                <a:spcPts val="0"/>
              </a:spcAft>
              <a:buSzPts val="1400"/>
              <a:buNone/>
              <a:defRPr sz="1800" b="0" i="0" u="none" strike="noStrike" cap="none">
                <a:solidFill>
                  <a:schemeClr val="dk1"/>
                </a:solidFill>
                <a:latin typeface="Verdana"/>
                <a:ea typeface="Verdana"/>
                <a:cs typeface="Verdana"/>
                <a:sym typeface="Verdana"/>
              </a:defRPr>
            </a:lvl7pPr>
            <a:lvl8pPr marR="0" lvl="7" algn="l" rtl="0">
              <a:spcBef>
                <a:spcPts val="0"/>
              </a:spcBef>
              <a:spcAft>
                <a:spcPts val="0"/>
              </a:spcAft>
              <a:buSzPts val="1400"/>
              <a:buNone/>
              <a:defRPr sz="1800" b="0" i="0" u="none" strike="noStrike" cap="none">
                <a:solidFill>
                  <a:schemeClr val="dk1"/>
                </a:solidFill>
                <a:latin typeface="Verdana"/>
                <a:ea typeface="Verdana"/>
                <a:cs typeface="Verdana"/>
                <a:sym typeface="Verdana"/>
              </a:defRPr>
            </a:lvl8pPr>
            <a:lvl9pPr marR="0" lvl="8" algn="l" rtl="0">
              <a:spcBef>
                <a:spcPts val="0"/>
              </a:spcBef>
              <a:spcAft>
                <a:spcPts val="0"/>
              </a:spcAft>
              <a:buSzPts val="1400"/>
              <a:buNone/>
              <a:defRPr sz="1800" b="0" i="0" u="none" strike="noStrike" cap="none">
                <a:solidFill>
                  <a:schemeClr val="dk1"/>
                </a:solidFill>
                <a:latin typeface="Verdana"/>
                <a:ea typeface="Verdana"/>
                <a:cs typeface="Verdana"/>
                <a:sym typeface="Verdana"/>
              </a:defRPr>
            </a:lvl9pPr>
          </a:lstStyle>
          <a:p>
            <a:endParaRPr/>
          </a:p>
        </p:txBody>
      </p:sp>
      <p:sp>
        <p:nvSpPr>
          <p:cNvPr id="8" name="Google Shape;8;n"/>
          <p:cNvSpPr txBox="1">
            <a:spLocks noGrp="1"/>
          </p:cNvSpPr>
          <p:nvPr>
            <p:ph type="sldNum" idx="12"/>
          </p:nvPr>
        </p:nvSpPr>
        <p:spPr>
          <a:xfrm>
            <a:off x="3897313" y="8829675"/>
            <a:ext cx="2982912" cy="465138"/>
          </a:xfrm>
          <a:prstGeom prst="rect">
            <a:avLst/>
          </a:prstGeom>
          <a:noFill/>
          <a:ln>
            <a:noFill/>
          </a:ln>
        </p:spPr>
        <p:txBody>
          <a:bodyPr spcFirstLastPara="1" wrap="square" lIns="92425" tIns="46200" rIns="92425" bIns="46200" anchor="b" anchorCtr="0">
            <a:noAutofit/>
          </a:bodyPr>
          <a:lstStyle/>
          <a:p>
            <a:pPr marL="0" marR="0" lvl="0" indent="0" algn="r" rtl="0">
              <a:spcBef>
                <a:spcPts val="0"/>
              </a:spcBef>
              <a:spcAft>
                <a:spcPts val="0"/>
              </a:spcAft>
              <a:buNone/>
            </a:pPr>
            <a:fld id="{00000000-1234-1234-1234-123412341234}" type="slidenum">
              <a:rPr lang="en-US" sz="1200" b="0" i="0" u="none" strike="noStrike" cap="none">
                <a:solidFill>
                  <a:schemeClr val="dk1"/>
                </a:solidFill>
                <a:latin typeface="Times New Roman"/>
                <a:ea typeface="Times New Roman"/>
                <a:cs typeface="Times New Roman"/>
                <a:sym typeface="Times New Roman"/>
              </a:rPr>
              <a:t>‹#›</a:t>
            </a:fld>
            <a:endParaRPr sz="1200" b="0" i="0" u="none" strike="noStrike" cap="none">
              <a:solidFill>
                <a:schemeClr val="dk1"/>
              </a:solidFill>
              <a:latin typeface="Times New Roman"/>
              <a:ea typeface="Times New Roman"/>
              <a:cs typeface="Times New Roman"/>
              <a:sym typeface="Times New Roman"/>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1"/>
        <p:cNvGrpSpPr/>
        <p:nvPr/>
      </p:nvGrpSpPr>
      <p:grpSpPr>
        <a:xfrm>
          <a:off x="0" y="0"/>
          <a:ext cx="0" cy="0"/>
          <a:chOff x="0" y="0"/>
          <a:chExt cx="0" cy="0"/>
        </a:xfrm>
      </p:grpSpPr>
      <p:sp>
        <p:nvSpPr>
          <p:cNvPr id="72" name="Google Shape;72;p1:notes"/>
          <p:cNvSpPr txBox="1">
            <a:spLocks noGrp="1"/>
          </p:cNvSpPr>
          <p:nvPr>
            <p:ph type="sldNum" idx="12"/>
          </p:nvPr>
        </p:nvSpPr>
        <p:spPr>
          <a:xfrm>
            <a:off x="3897313" y="8829675"/>
            <a:ext cx="2982912" cy="465138"/>
          </a:xfrm>
          <a:prstGeom prst="rect">
            <a:avLst/>
          </a:prstGeom>
          <a:noFill/>
          <a:ln>
            <a:noFill/>
          </a:ln>
        </p:spPr>
        <p:txBody>
          <a:bodyPr spcFirstLastPara="1" wrap="square" lIns="92425" tIns="46200" rIns="92425" bIns="46200" anchor="b" anchorCtr="0">
            <a:noAutofit/>
          </a:bodyPr>
          <a:lstStyle/>
          <a:p>
            <a:pPr marL="0" marR="0" lvl="0" indent="0" algn="r" rtl="0">
              <a:spcBef>
                <a:spcPts val="0"/>
              </a:spcBef>
              <a:spcAft>
                <a:spcPts val="0"/>
              </a:spcAft>
              <a:buNone/>
            </a:pPr>
            <a:fld id="{00000000-1234-1234-1234-123412341234}" type="slidenum">
              <a:rPr lang="en-US" sz="1200" b="0" i="0" u="none" strike="noStrike" cap="none">
                <a:solidFill>
                  <a:schemeClr val="dk1"/>
                </a:solidFill>
                <a:latin typeface="Times New Roman"/>
                <a:ea typeface="Times New Roman"/>
                <a:cs typeface="Times New Roman"/>
                <a:sym typeface="Times New Roman"/>
              </a:rPr>
              <a:t>1</a:t>
            </a:fld>
            <a:endParaRPr sz="1200" b="0" i="0" u="none" strike="noStrike" cap="none">
              <a:solidFill>
                <a:schemeClr val="dk1"/>
              </a:solidFill>
              <a:latin typeface="Times New Roman"/>
              <a:ea typeface="Times New Roman"/>
              <a:cs typeface="Times New Roman"/>
              <a:sym typeface="Times New Roman"/>
            </a:endParaRPr>
          </a:p>
        </p:txBody>
      </p:sp>
      <p:sp>
        <p:nvSpPr>
          <p:cNvPr id="73" name="Google Shape;73;p1:notes"/>
          <p:cNvSpPr>
            <a:spLocks noGrp="1" noRot="1" noChangeAspect="1"/>
          </p:cNvSpPr>
          <p:nvPr>
            <p:ph type="sldImg" idx="2"/>
          </p:nvPr>
        </p:nvSpPr>
        <p:spPr>
          <a:xfrm>
            <a:off x="344488" y="696913"/>
            <a:ext cx="6197600" cy="3486150"/>
          </a:xfrm>
          <a:custGeom>
            <a:avLst/>
            <a:gdLst/>
            <a:ahLst/>
            <a:cxnLst/>
            <a:rect l="l" t="t" r="r" b="b"/>
            <a:pathLst>
              <a:path w="120000" h="120000" extrusionOk="0">
                <a:moveTo>
                  <a:pt x="0" y="0"/>
                </a:moveTo>
                <a:lnTo>
                  <a:pt x="120000" y="0"/>
                </a:lnTo>
                <a:lnTo>
                  <a:pt x="120000" y="120000"/>
                </a:lnTo>
                <a:lnTo>
                  <a:pt x="0" y="120000"/>
                </a:lnTo>
                <a:close/>
              </a:path>
            </a:pathLst>
          </a:custGeom>
          <a:noFill/>
          <a:ln>
            <a:noFill/>
          </a:ln>
        </p:spPr>
      </p:sp>
      <p:sp>
        <p:nvSpPr>
          <p:cNvPr id="74" name="Google Shape;74;p1:notes"/>
          <p:cNvSpPr txBox="1">
            <a:spLocks noGrp="1"/>
          </p:cNvSpPr>
          <p:nvPr>
            <p:ph type="body" idx="1"/>
          </p:nvPr>
        </p:nvSpPr>
        <p:spPr>
          <a:xfrm>
            <a:off x="917575" y="4416425"/>
            <a:ext cx="5046663" cy="4183063"/>
          </a:xfrm>
          <a:prstGeom prst="rect">
            <a:avLst/>
          </a:prstGeom>
          <a:noFill/>
          <a:ln>
            <a:noFill/>
          </a:ln>
        </p:spPr>
        <p:txBody>
          <a:bodyPr spcFirstLastPara="1" wrap="square" lIns="92425" tIns="46200" rIns="92425" bIns="46200" anchor="t" anchorCtr="0">
            <a:noAutofit/>
          </a:bodyPr>
          <a:lstStyle/>
          <a:p>
            <a:pPr marL="0" lvl="0" indent="0" algn="l" rtl="0">
              <a:spcBef>
                <a:spcPts val="0"/>
              </a:spcBef>
              <a:spcAft>
                <a:spcPts val="0"/>
              </a:spcAft>
              <a:buNone/>
            </a:pPr>
            <a:endParaRPr>
              <a:latin typeface="Times New Roman"/>
              <a:ea typeface="Times New Roman"/>
              <a:cs typeface="Times New Roman"/>
              <a:sym typeface="Times New Roman"/>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6"/>
        <p:cNvGrpSpPr/>
        <p:nvPr/>
      </p:nvGrpSpPr>
      <p:grpSpPr>
        <a:xfrm>
          <a:off x="0" y="0"/>
          <a:ext cx="0" cy="0"/>
          <a:chOff x="0" y="0"/>
          <a:chExt cx="0" cy="0"/>
        </a:xfrm>
      </p:grpSpPr>
      <p:sp>
        <p:nvSpPr>
          <p:cNvPr id="77" name="Google Shape;77;p2:notes"/>
          <p:cNvSpPr txBox="1">
            <a:spLocks noGrp="1"/>
          </p:cNvSpPr>
          <p:nvPr>
            <p:ph type="body" idx="1"/>
          </p:nvPr>
        </p:nvSpPr>
        <p:spPr>
          <a:xfrm>
            <a:off x="688975" y="4416425"/>
            <a:ext cx="5505450" cy="4183063"/>
          </a:xfrm>
          <a:prstGeom prst="rect">
            <a:avLst/>
          </a:prstGeom>
        </p:spPr>
        <p:txBody>
          <a:bodyPr spcFirstLastPara="1" wrap="square" lIns="92425" tIns="46200" rIns="92425" bIns="46200" anchor="t" anchorCtr="0">
            <a:noAutofit/>
          </a:bodyPr>
          <a:lstStyle/>
          <a:p>
            <a:pPr marL="0" lvl="0" indent="0" algn="l" rtl="0">
              <a:spcBef>
                <a:spcPts val="360"/>
              </a:spcBef>
              <a:spcAft>
                <a:spcPts val="0"/>
              </a:spcAft>
              <a:buNone/>
            </a:pPr>
            <a:endParaRPr/>
          </a:p>
        </p:txBody>
      </p:sp>
      <p:sp>
        <p:nvSpPr>
          <p:cNvPr id="78" name="Google Shape;78;p2:notes"/>
          <p:cNvSpPr>
            <a:spLocks noGrp="1" noRot="1" noChangeAspect="1"/>
          </p:cNvSpPr>
          <p:nvPr>
            <p:ph type="sldImg" idx="2"/>
          </p:nvPr>
        </p:nvSpPr>
        <p:spPr>
          <a:xfrm>
            <a:off x="342900" y="696913"/>
            <a:ext cx="6197600" cy="348615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2"/>
        <p:cNvGrpSpPr/>
        <p:nvPr/>
      </p:nvGrpSpPr>
      <p:grpSpPr>
        <a:xfrm>
          <a:off x="0" y="0"/>
          <a:ext cx="0" cy="0"/>
          <a:chOff x="0" y="0"/>
          <a:chExt cx="0" cy="0"/>
        </a:xfrm>
      </p:grpSpPr>
      <p:sp>
        <p:nvSpPr>
          <p:cNvPr id="83" name="Google Shape;83;p3:notes"/>
          <p:cNvSpPr txBox="1">
            <a:spLocks noGrp="1"/>
          </p:cNvSpPr>
          <p:nvPr>
            <p:ph type="body" idx="1"/>
          </p:nvPr>
        </p:nvSpPr>
        <p:spPr>
          <a:xfrm>
            <a:off x="688975" y="4416425"/>
            <a:ext cx="5505450" cy="4183063"/>
          </a:xfrm>
          <a:prstGeom prst="rect">
            <a:avLst/>
          </a:prstGeom>
        </p:spPr>
        <p:txBody>
          <a:bodyPr spcFirstLastPara="1" wrap="square" lIns="92425" tIns="46200" rIns="92425" bIns="46200" anchor="t" anchorCtr="0">
            <a:noAutofit/>
          </a:bodyPr>
          <a:lstStyle/>
          <a:p>
            <a:pPr marL="0" lvl="0" indent="0" algn="l" rtl="0">
              <a:spcBef>
                <a:spcPts val="360"/>
              </a:spcBef>
              <a:spcAft>
                <a:spcPts val="0"/>
              </a:spcAft>
              <a:buNone/>
            </a:pPr>
            <a:endParaRPr/>
          </a:p>
        </p:txBody>
      </p:sp>
      <p:sp>
        <p:nvSpPr>
          <p:cNvPr id="84" name="Google Shape;84;p3:notes"/>
          <p:cNvSpPr>
            <a:spLocks noGrp="1" noRot="1" noChangeAspect="1"/>
          </p:cNvSpPr>
          <p:nvPr>
            <p:ph type="sldImg" idx="2"/>
          </p:nvPr>
        </p:nvSpPr>
        <p:spPr>
          <a:xfrm>
            <a:off x="342900" y="696913"/>
            <a:ext cx="6197600" cy="348615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8"/>
        <p:cNvGrpSpPr/>
        <p:nvPr/>
      </p:nvGrpSpPr>
      <p:grpSpPr>
        <a:xfrm>
          <a:off x="0" y="0"/>
          <a:ext cx="0" cy="0"/>
          <a:chOff x="0" y="0"/>
          <a:chExt cx="0" cy="0"/>
        </a:xfrm>
      </p:grpSpPr>
      <p:sp>
        <p:nvSpPr>
          <p:cNvPr id="89" name="Google Shape;89;p4:notes"/>
          <p:cNvSpPr txBox="1">
            <a:spLocks noGrp="1"/>
          </p:cNvSpPr>
          <p:nvPr>
            <p:ph type="body" idx="1"/>
          </p:nvPr>
        </p:nvSpPr>
        <p:spPr>
          <a:xfrm>
            <a:off x="688975" y="4416425"/>
            <a:ext cx="5505450" cy="4183063"/>
          </a:xfrm>
          <a:prstGeom prst="rect">
            <a:avLst/>
          </a:prstGeom>
        </p:spPr>
        <p:txBody>
          <a:bodyPr spcFirstLastPara="1" wrap="square" lIns="92425" tIns="46200" rIns="92425" bIns="46200" anchor="t" anchorCtr="0">
            <a:noAutofit/>
          </a:bodyPr>
          <a:lstStyle/>
          <a:p>
            <a:pPr marL="0" lvl="0" indent="0" algn="l" rtl="0">
              <a:spcBef>
                <a:spcPts val="360"/>
              </a:spcBef>
              <a:spcAft>
                <a:spcPts val="0"/>
              </a:spcAft>
              <a:buNone/>
            </a:pPr>
            <a:endParaRPr/>
          </a:p>
        </p:txBody>
      </p:sp>
      <p:sp>
        <p:nvSpPr>
          <p:cNvPr id="90" name="Google Shape;90;p4:notes"/>
          <p:cNvSpPr>
            <a:spLocks noGrp="1" noRot="1" noChangeAspect="1"/>
          </p:cNvSpPr>
          <p:nvPr>
            <p:ph type="sldImg" idx="2"/>
          </p:nvPr>
        </p:nvSpPr>
        <p:spPr>
          <a:xfrm>
            <a:off x="342900" y="696913"/>
            <a:ext cx="6197600" cy="348615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4"/>
        <p:cNvGrpSpPr/>
        <p:nvPr/>
      </p:nvGrpSpPr>
      <p:grpSpPr>
        <a:xfrm>
          <a:off x="0" y="0"/>
          <a:ext cx="0" cy="0"/>
          <a:chOff x="0" y="0"/>
          <a:chExt cx="0" cy="0"/>
        </a:xfrm>
      </p:grpSpPr>
      <p:sp>
        <p:nvSpPr>
          <p:cNvPr id="95" name="Google Shape;95;p5:notes"/>
          <p:cNvSpPr>
            <a:spLocks noGrp="1" noRot="1" noChangeAspect="1"/>
          </p:cNvSpPr>
          <p:nvPr>
            <p:ph type="sldImg" idx="2"/>
          </p:nvPr>
        </p:nvSpPr>
        <p:spPr>
          <a:xfrm>
            <a:off x="342900" y="696913"/>
            <a:ext cx="6197600" cy="348615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miter lim="800000"/>
            <a:headEnd type="none" w="sm" len="sm"/>
            <a:tailEnd type="none" w="sm" len="sm"/>
          </a:ln>
        </p:spPr>
      </p:sp>
      <p:sp>
        <p:nvSpPr>
          <p:cNvPr id="96" name="Google Shape;96;p5:notes"/>
          <p:cNvSpPr txBox="1">
            <a:spLocks noGrp="1"/>
          </p:cNvSpPr>
          <p:nvPr>
            <p:ph type="body" idx="1"/>
          </p:nvPr>
        </p:nvSpPr>
        <p:spPr>
          <a:xfrm>
            <a:off x="688975" y="4416425"/>
            <a:ext cx="5505450" cy="4183063"/>
          </a:xfrm>
          <a:prstGeom prst="rect">
            <a:avLst/>
          </a:prstGeom>
          <a:noFill/>
          <a:ln>
            <a:noFill/>
          </a:ln>
        </p:spPr>
        <p:txBody>
          <a:bodyPr spcFirstLastPara="1" wrap="square" lIns="92425" tIns="46200" rIns="92425" bIns="46200" anchor="t" anchorCtr="0">
            <a:noAutofit/>
          </a:bodyPr>
          <a:lstStyle/>
          <a:p>
            <a:pPr marL="0" lvl="0" indent="0" algn="l" rtl="0">
              <a:spcBef>
                <a:spcPts val="0"/>
              </a:spcBef>
              <a:spcAft>
                <a:spcPts val="0"/>
              </a:spcAft>
              <a:buNone/>
            </a:pPr>
            <a:endParaRPr/>
          </a:p>
        </p:txBody>
      </p:sp>
      <p:sp>
        <p:nvSpPr>
          <p:cNvPr id="97" name="Google Shape;97;p5:notes"/>
          <p:cNvSpPr txBox="1">
            <a:spLocks noGrp="1"/>
          </p:cNvSpPr>
          <p:nvPr>
            <p:ph type="sldNum" idx="12"/>
          </p:nvPr>
        </p:nvSpPr>
        <p:spPr>
          <a:xfrm>
            <a:off x="3897313" y="8829675"/>
            <a:ext cx="2982912" cy="465138"/>
          </a:xfrm>
          <a:prstGeom prst="rect">
            <a:avLst/>
          </a:prstGeom>
          <a:noFill/>
          <a:ln>
            <a:noFill/>
          </a:ln>
        </p:spPr>
        <p:txBody>
          <a:bodyPr spcFirstLastPara="1" wrap="square" lIns="92425" tIns="46200" rIns="92425" bIns="46200" anchor="b" anchorCtr="0">
            <a:noAutofit/>
          </a:bodyPr>
          <a:lstStyle/>
          <a:p>
            <a:pPr marL="0" lvl="0" indent="0" algn="r" rtl="0">
              <a:spcBef>
                <a:spcPts val="0"/>
              </a:spcBef>
              <a:spcAft>
                <a:spcPts val="0"/>
              </a:spcAft>
              <a:buNone/>
            </a:pPr>
            <a:fld id="{00000000-1234-1234-1234-123412341234}" type="slidenum">
              <a:rPr lang="en-US"/>
              <a:t>5</a:t>
            </a:fld>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2"/>
        <p:cNvGrpSpPr/>
        <p:nvPr/>
      </p:nvGrpSpPr>
      <p:grpSpPr>
        <a:xfrm>
          <a:off x="0" y="0"/>
          <a:ext cx="0" cy="0"/>
          <a:chOff x="0" y="0"/>
          <a:chExt cx="0" cy="0"/>
        </a:xfrm>
      </p:grpSpPr>
      <p:sp>
        <p:nvSpPr>
          <p:cNvPr id="103" name="Google Shape;103;p6:notes"/>
          <p:cNvSpPr>
            <a:spLocks noGrp="1" noRot="1" noChangeAspect="1"/>
          </p:cNvSpPr>
          <p:nvPr>
            <p:ph type="sldImg" idx="2"/>
          </p:nvPr>
        </p:nvSpPr>
        <p:spPr>
          <a:xfrm>
            <a:off x="342900" y="696913"/>
            <a:ext cx="6197600" cy="3486150"/>
          </a:xfrm>
          <a:custGeom>
            <a:avLst/>
            <a:gdLst/>
            <a:ahLst/>
            <a:cxnLst/>
            <a:rect l="l" t="t" r="r" b="b"/>
            <a:pathLst>
              <a:path w="120000" h="120000" extrusionOk="0">
                <a:moveTo>
                  <a:pt x="0" y="0"/>
                </a:moveTo>
                <a:lnTo>
                  <a:pt x="120000" y="0"/>
                </a:lnTo>
                <a:lnTo>
                  <a:pt x="120000" y="120000"/>
                </a:lnTo>
                <a:lnTo>
                  <a:pt x="0" y="120000"/>
                </a:lnTo>
                <a:close/>
              </a:path>
            </a:pathLst>
          </a:custGeom>
          <a:noFill/>
          <a:ln>
            <a:noFill/>
          </a:ln>
        </p:spPr>
      </p:sp>
      <p:sp>
        <p:nvSpPr>
          <p:cNvPr id="104" name="Google Shape;104;p6:notes"/>
          <p:cNvSpPr txBox="1">
            <a:spLocks noGrp="1"/>
          </p:cNvSpPr>
          <p:nvPr>
            <p:ph type="body" idx="1"/>
          </p:nvPr>
        </p:nvSpPr>
        <p:spPr>
          <a:xfrm>
            <a:off x="688975" y="4416425"/>
            <a:ext cx="5505450" cy="4183063"/>
          </a:xfrm>
          <a:prstGeom prst="rect">
            <a:avLst/>
          </a:prstGeom>
          <a:noFill/>
          <a:ln>
            <a:noFill/>
          </a:ln>
        </p:spPr>
        <p:txBody>
          <a:bodyPr spcFirstLastPara="1" wrap="square" lIns="92425" tIns="46200" rIns="92425" bIns="46200" anchor="t" anchorCtr="0">
            <a:noAutofit/>
          </a:bodyPr>
          <a:lstStyle/>
          <a:p>
            <a:pPr marL="0" lvl="0" indent="0" algn="l" rtl="0">
              <a:spcBef>
                <a:spcPts val="0"/>
              </a:spcBef>
              <a:spcAft>
                <a:spcPts val="0"/>
              </a:spcAft>
              <a:buNone/>
            </a:pPr>
            <a:endParaRPr>
              <a:latin typeface="Times New Roman"/>
              <a:ea typeface="Times New Roman"/>
              <a:cs typeface="Times New Roman"/>
              <a:sym typeface="Times New Roman"/>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8"/>
        <p:cNvGrpSpPr/>
        <p:nvPr/>
      </p:nvGrpSpPr>
      <p:grpSpPr>
        <a:xfrm>
          <a:off x="0" y="0"/>
          <a:ext cx="0" cy="0"/>
          <a:chOff x="0" y="0"/>
          <a:chExt cx="0" cy="0"/>
        </a:xfrm>
      </p:grpSpPr>
      <p:sp>
        <p:nvSpPr>
          <p:cNvPr id="109" name="Google Shape;109;p7:notes"/>
          <p:cNvSpPr>
            <a:spLocks noGrp="1" noRot="1" noChangeAspect="1"/>
          </p:cNvSpPr>
          <p:nvPr>
            <p:ph type="sldImg" idx="2"/>
          </p:nvPr>
        </p:nvSpPr>
        <p:spPr>
          <a:xfrm>
            <a:off x="342900" y="696913"/>
            <a:ext cx="6197600" cy="3486150"/>
          </a:xfrm>
          <a:custGeom>
            <a:avLst/>
            <a:gdLst/>
            <a:ahLst/>
            <a:cxnLst/>
            <a:rect l="l" t="t" r="r" b="b"/>
            <a:pathLst>
              <a:path w="120000" h="120000" extrusionOk="0">
                <a:moveTo>
                  <a:pt x="0" y="0"/>
                </a:moveTo>
                <a:lnTo>
                  <a:pt x="120000" y="0"/>
                </a:lnTo>
                <a:lnTo>
                  <a:pt x="120000" y="120000"/>
                </a:lnTo>
                <a:lnTo>
                  <a:pt x="0" y="120000"/>
                </a:lnTo>
                <a:close/>
              </a:path>
            </a:pathLst>
          </a:custGeom>
          <a:noFill/>
          <a:ln>
            <a:noFill/>
          </a:ln>
        </p:spPr>
      </p:sp>
      <p:sp>
        <p:nvSpPr>
          <p:cNvPr id="110" name="Google Shape;110;p7:notes"/>
          <p:cNvSpPr txBox="1">
            <a:spLocks noGrp="1"/>
          </p:cNvSpPr>
          <p:nvPr>
            <p:ph type="body" idx="1"/>
          </p:nvPr>
        </p:nvSpPr>
        <p:spPr>
          <a:xfrm>
            <a:off x="688975" y="4416425"/>
            <a:ext cx="5505450" cy="4183063"/>
          </a:xfrm>
          <a:prstGeom prst="rect">
            <a:avLst/>
          </a:prstGeom>
          <a:noFill/>
          <a:ln>
            <a:noFill/>
          </a:ln>
        </p:spPr>
        <p:txBody>
          <a:bodyPr spcFirstLastPara="1" wrap="square" lIns="92425" tIns="46200" rIns="92425" bIns="46200" anchor="t" anchorCtr="0">
            <a:noAutofit/>
          </a:bodyPr>
          <a:lstStyle/>
          <a:p>
            <a:pPr marL="0" lvl="0" indent="0" algn="l" rtl="0">
              <a:spcBef>
                <a:spcPts val="0"/>
              </a:spcBef>
              <a:spcAft>
                <a:spcPts val="0"/>
              </a:spcAft>
              <a:buNone/>
            </a:pPr>
            <a:endParaRPr>
              <a:latin typeface="Times New Roman"/>
              <a:ea typeface="Times New Roman"/>
              <a:cs typeface="Times New Roman"/>
              <a:sym typeface="Times New Roman"/>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4"/>
        <p:cNvGrpSpPr/>
        <p:nvPr/>
      </p:nvGrpSpPr>
      <p:grpSpPr>
        <a:xfrm>
          <a:off x="0" y="0"/>
          <a:ext cx="0" cy="0"/>
          <a:chOff x="0" y="0"/>
          <a:chExt cx="0" cy="0"/>
        </a:xfrm>
      </p:grpSpPr>
      <p:sp>
        <p:nvSpPr>
          <p:cNvPr id="115" name="Google Shape;115;p8:notes"/>
          <p:cNvSpPr>
            <a:spLocks noGrp="1" noRot="1" noChangeAspect="1"/>
          </p:cNvSpPr>
          <p:nvPr>
            <p:ph type="sldImg" idx="2"/>
          </p:nvPr>
        </p:nvSpPr>
        <p:spPr>
          <a:xfrm>
            <a:off x="342900" y="696913"/>
            <a:ext cx="6197600" cy="3486150"/>
          </a:xfrm>
          <a:custGeom>
            <a:avLst/>
            <a:gdLst/>
            <a:ahLst/>
            <a:cxnLst/>
            <a:rect l="l" t="t" r="r" b="b"/>
            <a:pathLst>
              <a:path w="120000" h="120000" extrusionOk="0">
                <a:moveTo>
                  <a:pt x="0" y="0"/>
                </a:moveTo>
                <a:lnTo>
                  <a:pt x="120000" y="0"/>
                </a:lnTo>
                <a:lnTo>
                  <a:pt x="120000" y="120000"/>
                </a:lnTo>
                <a:lnTo>
                  <a:pt x="0" y="120000"/>
                </a:lnTo>
                <a:close/>
              </a:path>
            </a:pathLst>
          </a:custGeom>
          <a:noFill/>
          <a:ln>
            <a:noFill/>
          </a:ln>
        </p:spPr>
      </p:sp>
      <p:sp>
        <p:nvSpPr>
          <p:cNvPr id="116" name="Google Shape;116;p8:notes"/>
          <p:cNvSpPr txBox="1">
            <a:spLocks noGrp="1"/>
          </p:cNvSpPr>
          <p:nvPr>
            <p:ph type="body" idx="1"/>
          </p:nvPr>
        </p:nvSpPr>
        <p:spPr>
          <a:xfrm>
            <a:off x="688975" y="4416425"/>
            <a:ext cx="5505450" cy="4183063"/>
          </a:xfrm>
          <a:prstGeom prst="rect">
            <a:avLst/>
          </a:prstGeom>
          <a:noFill/>
          <a:ln>
            <a:noFill/>
          </a:ln>
        </p:spPr>
        <p:txBody>
          <a:bodyPr spcFirstLastPara="1" wrap="square" lIns="92425" tIns="46200" rIns="92425" bIns="46200" anchor="t" anchorCtr="0">
            <a:noAutofit/>
          </a:bodyPr>
          <a:lstStyle/>
          <a:p>
            <a:pPr marL="0" lvl="0" indent="0" algn="l" rtl="0">
              <a:spcBef>
                <a:spcPts val="0"/>
              </a:spcBef>
              <a:spcAft>
                <a:spcPts val="0"/>
              </a:spcAft>
              <a:buNone/>
            </a:pPr>
            <a:endParaRPr>
              <a:latin typeface="Times New Roman"/>
              <a:ea typeface="Times New Roman"/>
              <a:cs typeface="Times New Roman"/>
              <a:sym typeface="Times New Roman"/>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0"/>
        <p:cNvGrpSpPr/>
        <p:nvPr/>
      </p:nvGrpSpPr>
      <p:grpSpPr>
        <a:xfrm>
          <a:off x="0" y="0"/>
          <a:ext cx="0" cy="0"/>
          <a:chOff x="0" y="0"/>
          <a:chExt cx="0" cy="0"/>
        </a:xfrm>
      </p:grpSpPr>
      <p:sp>
        <p:nvSpPr>
          <p:cNvPr id="121" name="Google Shape;121;p9:notes"/>
          <p:cNvSpPr txBox="1">
            <a:spLocks noGrp="1"/>
          </p:cNvSpPr>
          <p:nvPr>
            <p:ph type="body" idx="1"/>
          </p:nvPr>
        </p:nvSpPr>
        <p:spPr>
          <a:xfrm>
            <a:off x="688975" y="4416425"/>
            <a:ext cx="5505450" cy="4183063"/>
          </a:xfrm>
          <a:prstGeom prst="rect">
            <a:avLst/>
          </a:prstGeom>
        </p:spPr>
        <p:txBody>
          <a:bodyPr spcFirstLastPara="1" wrap="square" lIns="92425" tIns="46200" rIns="92425" bIns="46200" anchor="t" anchorCtr="0">
            <a:noAutofit/>
          </a:bodyPr>
          <a:lstStyle/>
          <a:p>
            <a:pPr marL="0" lvl="0" indent="0" algn="l" rtl="0">
              <a:spcBef>
                <a:spcPts val="360"/>
              </a:spcBef>
              <a:spcAft>
                <a:spcPts val="0"/>
              </a:spcAft>
              <a:buNone/>
            </a:pPr>
            <a:endParaRPr/>
          </a:p>
        </p:txBody>
      </p:sp>
      <p:sp>
        <p:nvSpPr>
          <p:cNvPr id="122" name="Google Shape;122;p9:notes"/>
          <p:cNvSpPr>
            <a:spLocks noGrp="1" noRot="1" noChangeAspect="1"/>
          </p:cNvSpPr>
          <p:nvPr>
            <p:ph type="sldImg" idx="2"/>
          </p:nvPr>
        </p:nvSpPr>
        <p:spPr>
          <a:xfrm>
            <a:off x="342900" y="696913"/>
            <a:ext cx="6197600" cy="348615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6"/>
        <p:cNvGrpSpPr/>
        <p:nvPr/>
      </p:nvGrpSpPr>
      <p:grpSpPr>
        <a:xfrm>
          <a:off x="0" y="0"/>
          <a:ext cx="0" cy="0"/>
          <a:chOff x="0" y="0"/>
          <a:chExt cx="0" cy="0"/>
        </a:xfrm>
      </p:grpSpPr>
      <p:sp>
        <p:nvSpPr>
          <p:cNvPr id="127" name="Google Shape;127;p10:notes"/>
          <p:cNvSpPr txBox="1">
            <a:spLocks noGrp="1"/>
          </p:cNvSpPr>
          <p:nvPr>
            <p:ph type="body" idx="1"/>
          </p:nvPr>
        </p:nvSpPr>
        <p:spPr>
          <a:xfrm>
            <a:off x="688975" y="4416425"/>
            <a:ext cx="5505450" cy="4183063"/>
          </a:xfrm>
          <a:prstGeom prst="rect">
            <a:avLst/>
          </a:prstGeom>
        </p:spPr>
        <p:txBody>
          <a:bodyPr spcFirstLastPara="1" wrap="square" lIns="92425" tIns="46200" rIns="92425" bIns="46200" anchor="t" anchorCtr="0">
            <a:noAutofit/>
          </a:bodyPr>
          <a:lstStyle/>
          <a:p>
            <a:pPr marL="0" lvl="0" indent="0" algn="l" rtl="0">
              <a:spcBef>
                <a:spcPts val="360"/>
              </a:spcBef>
              <a:spcAft>
                <a:spcPts val="0"/>
              </a:spcAft>
              <a:buNone/>
            </a:pPr>
            <a:endParaRPr/>
          </a:p>
        </p:txBody>
      </p:sp>
      <p:sp>
        <p:nvSpPr>
          <p:cNvPr id="128" name="Google Shape;128;p10:notes"/>
          <p:cNvSpPr>
            <a:spLocks noGrp="1" noRot="1" noChangeAspect="1"/>
          </p:cNvSpPr>
          <p:nvPr>
            <p:ph type="sldImg" idx="2"/>
          </p:nvPr>
        </p:nvSpPr>
        <p:spPr>
          <a:xfrm>
            <a:off x="342900" y="696913"/>
            <a:ext cx="6197600" cy="348615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2"/>
        <p:cNvGrpSpPr/>
        <p:nvPr/>
      </p:nvGrpSpPr>
      <p:grpSpPr>
        <a:xfrm>
          <a:off x="0" y="0"/>
          <a:ext cx="0" cy="0"/>
          <a:chOff x="0" y="0"/>
          <a:chExt cx="0" cy="0"/>
        </a:xfrm>
      </p:grpSpPr>
      <p:sp>
        <p:nvSpPr>
          <p:cNvPr id="133" name="Google Shape;133;p11:notes"/>
          <p:cNvSpPr txBox="1">
            <a:spLocks noGrp="1"/>
          </p:cNvSpPr>
          <p:nvPr>
            <p:ph type="body" idx="1"/>
          </p:nvPr>
        </p:nvSpPr>
        <p:spPr>
          <a:xfrm>
            <a:off x="688975" y="4416425"/>
            <a:ext cx="5505450" cy="4183063"/>
          </a:xfrm>
          <a:prstGeom prst="rect">
            <a:avLst/>
          </a:prstGeom>
        </p:spPr>
        <p:txBody>
          <a:bodyPr spcFirstLastPara="1" wrap="square" lIns="92425" tIns="46200" rIns="92425" bIns="46200" anchor="t" anchorCtr="0">
            <a:noAutofit/>
          </a:bodyPr>
          <a:lstStyle/>
          <a:p>
            <a:pPr marL="0" lvl="0" indent="0" algn="l" rtl="0">
              <a:spcBef>
                <a:spcPts val="360"/>
              </a:spcBef>
              <a:spcAft>
                <a:spcPts val="0"/>
              </a:spcAft>
              <a:buNone/>
            </a:pPr>
            <a:endParaRPr/>
          </a:p>
        </p:txBody>
      </p:sp>
      <p:sp>
        <p:nvSpPr>
          <p:cNvPr id="134" name="Google Shape;134;p11:notes"/>
          <p:cNvSpPr>
            <a:spLocks noGrp="1" noRot="1" noChangeAspect="1"/>
          </p:cNvSpPr>
          <p:nvPr>
            <p:ph type="sldImg" idx="2"/>
          </p:nvPr>
        </p:nvSpPr>
        <p:spPr>
          <a:xfrm>
            <a:off x="342900" y="696913"/>
            <a:ext cx="6197600" cy="348615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9"/>
        <p:cNvGrpSpPr/>
        <p:nvPr/>
      </p:nvGrpSpPr>
      <p:grpSpPr>
        <a:xfrm>
          <a:off x="0" y="0"/>
          <a:ext cx="0" cy="0"/>
          <a:chOff x="0" y="0"/>
          <a:chExt cx="0" cy="0"/>
        </a:xfrm>
      </p:grpSpPr>
      <p:sp>
        <p:nvSpPr>
          <p:cNvPr id="140" name="Google Shape;140;p12:notes"/>
          <p:cNvSpPr>
            <a:spLocks noGrp="1" noRot="1" noChangeAspect="1"/>
          </p:cNvSpPr>
          <p:nvPr>
            <p:ph type="sldImg" idx="2"/>
          </p:nvPr>
        </p:nvSpPr>
        <p:spPr>
          <a:xfrm>
            <a:off x="342900" y="696913"/>
            <a:ext cx="6197600" cy="3486150"/>
          </a:xfrm>
          <a:custGeom>
            <a:avLst/>
            <a:gdLst/>
            <a:ahLst/>
            <a:cxnLst/>
            <a:rect l="l" t="t" r="r" b="b"/>
            <a:pathLst>
              <a:path w="120000" h="120000" extrusionOk="0">
                <a:moveTo>
                  <a:pt x="0" y="0"/>
                </a:moveTo>
                <a:lnTo>
                  <a:pt x="120000" y="0"/>
                </a:lnTo>
                <a:lnTo>
                  <a:pt x="120000" y="120000"/>
                </a:lnTo>
                <a:lnTo>
                  <a:pt x="0" y="120000"/>
                </a:lnTo>
                <a:close/>
              </a:path>
            </a:pathLst>
          </a:custGeom>
          <a:noFill/>
          <a:ln>
            <a:noFill/>
          </a:ln>
        </p:spPr>
      </p:sp>
      <p:sp>
        <p:nvSpPr>
          <p:cNvPr id="141" name="Google Shape;141;p12:notes"/>
          <p:cNvSpPr txBox="1">
            <a:spLocks noGrp="1"/>
          </p:cNvSpPr>
          <p:nvPr>
            <p:ph type="body" idx="1"/>
          </p:nvPr>
        </p:nvSpPr>
        <p:spPr>
          <a:xfrm>
            <a:off x="688975" y="4416425"/>
            <a:ext cx="5505450" cy="4183063"/>
          </a:xfrm>
          <a:prstGeom prst="rect">
            <a:avLst/>
          </a:prstGeom>
          <a:noFill/>
          <a:ln>
            <a:noFill/>
          </a:ln>
        </p:spPr>
        <p:txBody>
          <a:bodyPr spcFirstLastPara="1" wrap="square" lIns="92425" tIns="46200" rIns="92425" bIns="46200" anchor="t" anchorCtr="0">
            <a:noAutofit/>
          </a:bodyPr>
          <a:lstStyle/>
          <a:p>
            <a:pPr marL="0" lvl="0" indent="0" algn="l" rtl="0">
              <a:spcBef>
                <a:spcPts val="0"/>
              </a:spcBef>
              <a:spcAft>
                <a:spcPts val="0"/>
              </a:spcAft>
              <a:buNone/>
            </a:pPr>
            <a:endParaRPr>
              <a:latin typeface="Times New Roman"/>
              <a:ea typeface="Times New Roman"/>
              <a:cs typeface="Times New Roman"/>
              <a:sym typeface="Times New Roman"/>
            </a:endParaRPr>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5"/>
        <p:cNvGrpSpPr/>
        <p:nvPr/>
      </p:nvGrpSpPr>
      <p:grpSpPr>
        <a:xfrm>
          <a:off x="0" y="0"/>
          <a:ext cx="0" cy="0"/>
          <a:chOff x="0" y="0"/>
          <a:chExt cx="0" cy="0"/>
        </a:xfrm>
      </p:grpSpPr>
      <p:sp>
        <p:nvSpPr>
          <p:cNvPr id="146" name="Google Shape;146;p13:notes"/>
          <p:cNvSpPr>
            <a:spLocks noGrp="1" noRot="1" noChangeAspect="1"/>
          </p:cNvSpPr>
          <p:nvPr>
            <p:ph type="sldImg" idx="2"/>
          </p:nvPr>
        </p:nvSpPr>
        <p:spPr>
          <a:xfrm>
            <a:off x="342900" y="696913"/>
            <a:ext cx="6197600" cy="3486150"/>
          </a:xfrm>
          <a:custGeom>
            <a:avLst/>
            <a:gdLst/>
            <a:ahLst/>
            <a:cxnLst/>
            <a:rect l="l" t="t" r="r" b="b"/>
            <a:pathLst>
              <a:path w="120000" h="120000" extrusionOk="0">
                <a:moveTo>
                  <a:pt x="0" y="0"/>
                </a:moveTo>
                <a:lnTo>
                  <a:pt x="120000" y="0"/>
                </a:lnTo>
                <a:lnTo>
                  <a:pt x="120000" y="120000"/>
                </a:lnTo>
                <a:lnTo>
                  <a:pt x="0" y="120000"/>
                </a:lnTo>
                <a:close/>
              </a:path>
            </a:pathLst>
          </a:custGeom>
          <a:noFill/>
          <a:ln>
            <a:noFill/>
          </a:ln>
        </p:spPr>
      </p:sp>
      <p:sp>
        <p:nvSpPr>
          <p:cNvPr id="147" name="Google Shape;147;p13:notes"/>
          <p:cNvSpPr txBox="1">
            <a:spLocks noGrp="1"/>
          </p:cNvSpPr>
          <p:nvPr>
            <p:ph type="body" idx="1"/>
          </p:nvPr>
        </p:nvSpPr>
        <p:spPr>
          <a:xfrm>
            <a:off x="688975" y="4416425"/>
            <a:ext cx="5505450" cy="4183063"/>
          </a:xfrm>
          <a:prstGeom prst="rect">
            <a:avLst/>
          </a:prstGeom>
          <a:noFill/>
          <a:ln>
            <a:noFill/>
          </a:ln>
        </p:spPr>
        <p:txBody>
          <a:bodyPr spcFirstLastPara="1" wrap="square" lIns="92425" tIns="46200" rIns="92425" bIns="46200" anchor="t" anchorCtr="0">
            <a:noAutofit/>
          </a:bodyPr>
          <a:lstStyle/>
          <a:p>
            <a:pPr marL="0" lvl="0" indent="0" algn="l" rtl="0">
              <a:spcBef>
                <a:spcPts val="0"/>
              </a:spcBef>
              <a:spcAft>
                <a:spcPts val="0"/>
              </a:spcAft>
              <a:buNone/>
            </a:pPr>
            <a:endParaRPr>
              <a:latin typeface="Times New Roman"/>
              <a:ea typeface="Times New Roman"/>
              <a:cs typeface="Times New Roman"/>
              <a:sym typeface="Times New Roman"/>
            </a:endParaRPr>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1"/>
        <p:cNvGrpSpPr/>
        <p:nvPr/>
      </p:nvGrpSpPr>
      <p:grpSpPr>
        <a:xfrm>
          <a:off x="0" y="0"/>
          <a:ext cx="0" cy="0"/>
          <a:chOff x="0" y="0"/>
          <a:chExt cx="0" cy="0"/>
        </a:xfrm>
      </p:grpSpPr>
      <p:sp>
        <p:nvSpPr>
          <p:cNvPr id="152" name="Google Shape;152;p14:notes"/>
          <p:cNvSpPr>
            <a:spLocks noGrp="1" noRot="1" noChangeAspect="1"/>
          </p:cNvSpPr>
          <p:nvPr>
            <p:ph type="sldImg" idx="2"/>
          </p:nvPr>
        </p:nvSpPr>
        <p:spPr>
          <a:xfrm>
            <a:off x="342900" y="696913"/>
            <a:ext cx="6197600" cy="3486150"/>
          </a:xfrm>
          <a:custGeom>
            <a:avLst/>
            <a:gdLst/>
            <a:ahLst/>
            <a:cxnLst/>
            <a:rect l="l" t="t" r="r" b="b"/>
            <a:pathLst>
              <a:path w="120000" h="120000" extrusionOk="0">
                <a:moveTo>
                  <a:pt x="0" y="0"/>
                </a:moveTo>
                <a:lnTo>
                  <a:pt x="120000" y="0"/>
                </a:lnTo>
                <a:lnTo>
                  <a:pt x="120000" y="120000"/>
                </a:lnTo>
                <a:lnTo>
                  <a:pt x="0" y="120000"/>
                </a:lnTo>
                <a:close/>
              </a:path>
            </a:pathLst>
          </a:custGeom>
          <a:noFill/>
          <a:ln>
            <a:noFill/>
          </a:ln>
        </p:spPr>
      </p:sp>
      <p:sp>
        <p:nvSpPr>
          <p:cNvPr id="153" name="Google Shape;153;p14:notes"/>
          <p:cNvSpPr txBox="1">
            <a:spLocks noGrp="1"/>
          </p:cNvSpPr>
          <p:nvPr>
            <p:ph type="body" idx="1"/>
          </p:nvPr>
        </p:nvSpPr>
        <p:spPr>
          <a:xfrm>
            <a:off x="688975" y="4416425"/>
            <a:ext cx="5505450" cy="4183063"/>
          </a:xfrm>
          <a:prstGeom prst="rect">
            <a:avLst/>
          </a:prstGeom>
          <a:noFill/>
          <a:ln>
            <a:noFill/>
          </a:ln>
        </p:spPr>
        <p:txBody>
          <a:bodyPr spcFirstLastPara="1" wrap="square" lIns="92425" tIns="46200" rIns="92425" bIns="46200" anchor="t" anchorCtr="0">
            <a:noAutofit/>
          </a:bodyPr>
          <a:lstStyle/>
          <a:p>
            <a:pPr marL="0" lvl="0" indent="0" algn="l" rtl="0">
              <a:spcBef>
                <a:spcPts val="0"/>
              </a:spcBef>
              <a:spcAft>
                <a:spcPts val="0"/>
              </a:spcAft>
              <a:buNone/>
            </a:pPr>
            <a:endParaRPr>
              <a:latin typeface="Times New Roman"/>
              <a:ea typeface="Times New Roman"/>
              <a:cs typeface="Times New Roman"/>
              <a:sym typeface="Times New Roman"/>
            </a:endParaRPr>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7"/>
        <p:cNvGrpSpPr/>
        <p:nvPr/>
      </p:nvGrpSpPr>
      <p:grpSpPr>
        <a:xfrm>
          <a:off x="0" y="0"/>
          <a:ext cx="0" cy="0"/>
          <a:chOff x="0" y="0"/>
          <a:chExt cx="0" cy="0"/>
        </a:xfrm>
      </p:grpSpPr>
      <p:sp>
        <p:nvSpPr>
          <p:cNvPr id="158" name="Google Shape;158;p15:notes"/>
          <p:cNvSpPr>
            <a:spLocks noGrp="1" noRot="1" noChangeAspect="1"/>
          </p:cNvSpPr>
          <p:nvPr>
            <p:ph type="sldImg" idx="2"/>
          </p:nvPr>
        </p:nvSpPr>
        <p:spPr>
          <a:xfrm>
            <a:off x="342900" y="696913"/>
            <a:ext cx="6197600" cy="3486150"/>
          </a:xfrm>
          <a:custGeom>
            <a:avLst/>
            <a:gdLst/>
            <a:ahLst/>
            <a:cxnLst/>
            <a:rect l="l" t="t" r="r" b="b"/>
            <a:pathLst>
              <a:path w="120000" h="120000" extrusionOk="0">
                <a:moveTo>
                  <a:pt x="0" y="0"/>
                </a:moveTo>
                <a:lnTo>
                  <a:pt x="120000" y="0"/>
                </a:lnTo>
                <a:lnTo>
                  <a:pt x="120000" y="120000"/>
                </a:lnTo>
                <a:lnTo>
                  <a:pt x="0" y="120000"/>
                </a:lnTo>
                <a:close/>
              </a:path>
            </a:pathLst>
          </a:custGeom>
          <a:noFill/>
          <a:ln>
            <a:noFill/>
          </a:ln>
        </p:spPr>
      </p:sp>
      <p:sp>
        <p:nvSpPr>
          <p:cNvPr id="159" name="Google Shape;159;p15:notes"/>
          <p:cNvSpPr txBox="1">
            <a:spLocks noGrp="1"/>
          </p:cNvSpPr>
          <p:nvPr>
            <p:ph type="body" idx="1"/>
          </p:nvPr>
        </p:nvSpPr>
        <p:spPr>
          <a:xfrm>
            <a:off x="688975" y="4416425"/>
            <a:ext cx="5505450" cy="4183063"/>
          </a:xfrm>
          <a:prstGeom prst="rect">
            <a:avLst/>
          </a:prstGeom>
          <a:noFill/>
          <a:ln>
            <a:noFill/>
          </a:ln>
        </p:spPr>
        <p:txBody>
          <a:bodyPr spcFirstLastPara="1" wrap="square" lIns="92425" tIns="46200" rIns="92425" bIns="46200" anchor="t" anchorCtr="0">
            <a:noAutofit/>
          </a:bodyPr>
          <a:lstStyle/>
          <a:p>
            <a:pPr marL="0" lvl="0" indent="0" algn="l" rtl="0">
              <a:spcBef>
                <a:spcPts val="0"/>
              </a:spcBef>
              <a:spcAft>
                <a:spcPts val="0"/>
              </a:spcAft>
              <a:buNone/>
            </a:pPr>
            <a:endParaRPr>
              <a:latin typeface="Times New Roman"/>
              <a:ea typeface="Times New Roman"/>
              <a:cs typeface="Times New Roman"/>
              <a:sym typeface="Times New Roman"/>
            </a:endParaRPr>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63"/>
        <p:cNvGrpSpPr/>
        <p:nvPr/>
      </p:nvGrpSpPr>
      <p:grpSpPr>
        <a:xfrm>
          <a:off x="0" y="0"/>
          <a:ext cx="0" cy="0"/>
          <a:chOff x="0" y="0"/>
          <a:chExt cx="0" cy="0"/>
        </a:xfrm>
      </p:grpSpPr>
      <p:sp>
        <p:nvSpPr>
          <p:cNvPr id="164" name="Google Shape;164;p16:notes"/>
          <p:cNvSpPr txBox="1">
            <a:spLocks noGrp="1"/>
          </p:cNvSpPr>
          <p:nvPr>
            <p:ph type="body" idx="1"/>
          </p:nvPr>
        </p:nvSpPr>
        <p:spPr>
          <a:xfrm>
            <a:off x="688975" y="4416425"/>
            <a:ext cx="5505450" cy="4183063"/>
          </a:xfrm>
          <a:prstGeom prst="rect">
            <a:avLst/>
          </a:prstGeom>
        </p:spPr>
        <p:txBody>
          <a:bodyPr spcFirstLastPara="1" wrap="square" lIns="92425" tIns="46200" rIns="92425" bIns="46200" anchor="t" anchorCtr="0">
            <a:noAutofit/>
          </a:bodyPr>
          <a:lstStyle/>
          <a:p>
            <a:pPr marL="0" lvl="0" indent="0" algn="l" rtl="0">
              <a:spcBef>
                <a:spcPts val="360"/>
              </a:spcBef>
              <a:spcAft>
                <a:spcPts val="0"/>
              </a:spcAft>
              <a:buNone/>
            </a:pPr>
            <a:endParaRPr/>
          </a:p>
        </p:txBody>
      </p:sp>
      <p:sp>
        <p:nvSpPr>
          <p:cNvPr id="165" name="Google Shape;165;p16:notes"/>
          <p:cNvSpPr>
            <a:spLocks noGrp="1" noRot="1" noChangeAspect="1"/>
          </p:cNvSpPr>
          <p:nvPr>
            <p:ph type="sldImg" idx="2"/>
          </p:nvPr>
        </p:nvSpPr>
        <p:spPr>
          <a:xfrm>
            <a:off x="342900" y="696913"/>
            <a:ext cx="6197600" cy="348615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1"/>
        <p:cNvGrpSpPr/>
        <p:nvPr/>
      </p:nvGrpSpPr>
      <p:grpSpPr>
        <a:xfrm>
          <a:off x="0" y="0"/>
          <a:ext cx="0" cy="0"/>
          <a:chOff x="0" y="0"/>
          <a:chExt cx="0" cy="0"/>
        </a:xfrm>
      </p:grpSpPr>
      <p:sp>
        <p:nvSpPr>
          <p:cNvPr id="172" name="Google Shape;172;p17:notes"/>
          <p:cNvSpPr txBox="1">
            <a:spLocks noGrp="1"/>
          </p:cNvSpPr>
          <p:nvPr>
            <p:ph type="body" idx="1"/>
          </p:nvPr>
        </p:nvSpPr>
        <p:spPr>
          <a:xfrm>
            <a:off x="688975" y="4416425"/>
            <a:ext cx="5505450" cy="4183063"/>
          </a:xfrm>
          <a:prstGeom prst="rect">
            <a:avLst/>
          </a:prstGeom>
        </p:spPr>
        <p:txBody>
          <a:bodyPr spcFirstLastPara="1" wrap="square" lIns="92425" tIns="46200" rIns="92425" bIns="46200" anchor="t" anchorCtr="0">
            <a:noAutofit/>
          </a:bodyPr>
          <a:lstStyle/>
          <a:p>
            <a:pPr marL="0" lvl="0" indent="0" algn="l" rtl="0">
              <a:spcBef>
                <a:spcPts val="360"/>
              </a:spcBef>
              <a:spcAft>
                <a:spcPts val="0"/>
              </a:spcAft>
              <a:buNone/>
            </a:pPr>
            <a:endParaRPr/>
          </a:p>
        </p:txBody>
      </p:sp>
      <p:sp>
        <p:nvSpPr>
          <p:cNvPr id="173" name="Google Shape;173;p17:notes"/>
          <p:cNvSpPr>
            <a:spLocks noGrp="1" noRot="1" noChangeAspect="1"/>
          </p:cNvSpPr>
          <p:nvPr>
            <p:ph type="sldImg" idx="2"/>
          </p:nvPr>
        </p:nvSpPr>
        <p:spPr>
          <a:xfrm>
            <a:off x="342900" y="696913"/>
            <a:ext cx="6197600" cy="348615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7"/>
        <p:cNvGrpSpPr/>
        <p:nvPr/>
      </p:nvGrpSpPr>
      <p:grpSpPr>
        <a:xfrm>
          <a:off x="0" y="0"/>
          <a:ext cx="0" cy="0"/>
          <a:chOff x="0" y="0"/>
          <a:chExt cx="0" cy="0"/>
        </a:xfrm>
      </p:grpSpPr>
      <p:sp>
        <p:nvSpPr>
          <p:cNvPr id="178" name="Google Shape;178;p18:notes"/>
          <p:cNvSpPr>
            <a:spLocks noGrp="1" noRot="1" noChangeAspect="1"/>
          </p:cNvSpPr>
          <p:nvPr>
            <p:ph type="sldImg" idx="2"/>
          </p:nvPr>
        </p:nvSpPr>
        <p:spPr>
          <a:xfrm>
            <a:off x="342900" y="696913"/>
            <a:ext cx="6197600" cy="3486150"/>
          </a:xfrm>
          <a:custGeom>
            <a:avLst/>
            <a:gdLst/>
            <a:ahLst/>
            <a:cxnLst/>
            <a:rect l="l" t="t" r="r" b="b"/>
            <a:pathLst>
              <a:path w="120000" h="120000" extrusionOk="0">
                <a:moveTo>
                  <a:pt x="0" y="0"/>
                </a:moveTo>
                <a:lnTo>
                  <a:pt x="120000" y="0"/>
                </a:lnTo>
                <a:lnTo>
                  <a:pt x="120000" y="120000"/>
                </a:lnTo>
                <a:lnTo>
                  <a:pt x="0" y="120000"/>
                </a:lnTo>
                <a:close/>
              </a:path>
            </a:pathLst>
          </a:custGeom>
          <a:noFill/>
          <a:ln>
            <a:noFill/>
          </a:ln>
        </p:spPr>
      </p:sp>
      <p:sp>
        <p:nvSpPr>
          <p:cNvPr id="179" name="Google Shape;179;p18:notes"/>
          <p:cNvSpPr txBox="1">
            <a:spLocks noGrp="1"/>
          </p:cNvSpPr>
          <p:nvPr>
            <p:ph type="body" idx="1"/>
          </p:nvPr>
        </p:nvSpPr>
        <p:spPr>
          <a:xfrm>
            <a:off x="688975" y="4416425"/>
            <a:ext cx="5505450" cy="4183063"/>
          </a:xfrm>
          <a:prstGeom prst="rect">
            <a:avLst/>
          </a:prstGeom>
          <a:noFill/>
          <a:ln>
            <a:noFill/>
          </a:ln>
        </p:spPr>
        <p:txBody>
          <a:bodyPr spcFirstLastPara="1" wrap="square" lIns="92425" tIns="46200" rIns="92425" bIns="46200" anchor="t" anchorCtr="0">
            <a:noAutofit/>
          </a:bodyPr>
          <a:lstStyle/>
          <a:p>
            <a:pPr marL="0" lvl="0" indent="0" algn="l" rtl="0">
              <a:spcBef>
                <a:spcPts val="0"/>
              </a:spcBef>
              <a:spcAft>
                <a:spcPts val="0"/>
              </a:spcAft>
              <a:buNone/>
            </a:pPr>
            <a:r>
              <a:rPr lang="en-US">
                <a:latin typeface="Times New Roman"/>
                <a:ea typeface="Times New Roman"/>
                <a:cs typeface="Times New Roman"/>
                <a:sym typeface="Times New Roman"/>
              </a:rPr>
              <a:t>Interrupt</a:t>
            </a:r>
            <a:endParaRPr/>
          </a:p>
          <a:p>
            <a:pPr marL="0" lvl="0" indent="0" algn="l" rtl="0">
              <a:spcBef>
                <a:spcPts val="360"/>
              </a:spcBef>
              <a:spcAft>
                <a:spcPts val="0"/>
              </a:spcAft>
              <a:buNone/>
            </a:pPr>
            <a:r>
              <a:rPr lang="en-US">
                <a:latin typeface="Times New Roman"/>
                <a:ea typeface="Times New Roman"/>
                <a:cs typeface="Times New Roman"/>
                <a:sym typeface="Times New Roman"/>
              </a:rPr>
              <a:t>1. an external event raised by hardware: e.g. I/0</a:t>
            </a:r>
            <a:endParaRPr/>
          </a:p>
          <a:p>
            <a:pPr marL="0" lvl="0" indent="0" algn="l" rtl="0">
              <a:spcBef>
                <a:spcPts val="360"/>
              </a:spcBef>
              <a:spcAft>
                <a:spcPts val="0"/>
              </a:spcAft>
              <a:buNone/>
            </a:pPr>
            <a:r>
              <a:rPr lang="en-US">
                <a:latin typeface="Times New Roman"/>
                <a:ea typeface="Times New Roman"/>
                <a:cs typeface="Times New Roman"/>
                <a:sym typeface="Times New Roman"/>
              </a:rPr>
              <a:t>2. an internal event trigger by software: e.g. system calls</a:t>
            </a:r>
            <a:endParaRPr/>
          </a:p>
          <a:p>
            <a:pPr marL="0" lvl="0" indent="0" algn="l" rtl="0">
              <a:spcBef>
                <a:spcPts val="360"/>
              </a:spcBef>
              <a:spcAft>
                <a:spcPts val="0"/>
              </a:spcAft>
              <a:buNone/>
            </a:pPr>
            <a:r>
              <a:rPr lang="en-US">
                <a:latin typeface="Times New Roman"/>
                <a:ea typeface="Times New Roman"/>
                <a:cs typeface="Times New Roman"/>
                <a:sym typeface="Times New Roman"/>
              </a:rPr>
              <a:t>Interrupt Handler</a:t>
            </a:r>
            <a:endParaRPr/>
          </a:p>
          <a:p>
            <a:pPr marL="0" lvl="0" indent="0" algn="l" rtl="0">
              <a:spcBef>
                <a:spcPts val="360"/>
              </a:spcBef>
              <a:spcAft>
                <a:spcPts val="0"/>
              </a:spcAft>
              <a:buNone/>
            </a:pPr>
            <a:r>
              <a:rPr lang="en-US">
                <a:latin typeface="Times New Roman"/>
                <a:ea typeface="Times New Roman"/>
                <a:cs typeface="Times New Roman"/>
                <a:sym typeface="Times New Roman"/>
              </a:rPr>
              <a:t> an subroutine in the operating system to process a particulartype of interrupt</a:t>
            </a:r>
            <a:endParaRPr/>
          </a:p>
          <a:p>
            <a:pPr marL="0" lvl="0" indent="0" algn="l" rtl="0">
              <a:spcBef>
                <a:spcPts val="360"/>
              </a:spcBef>
              <a:spcAft>
                <a:spcPts val="0"/>
              </a:spcAft>
              <a:buNone/>
            </a:pPr>
            <a:r>
              <a:rPr lang="en-US">
                <a:latin typeface="Times New Roman"/>
                <a:ea typeface="Times New Roman"/>
                <a:cs typeface="Times New Roman"/>
                <a:sym typeface="Times New Roman"/>
              </a:rPr>
              <a:t>Interrupt Vector</a:t>
            </a:r>
            <a:endParaRPr/>
          </a:p>
          <a:p>
            <a:pPr marL="0" lvl="0" indent="0" algn="l" rtl="0">
              <a:spcBef>
                <a:spcPts val="360"/>
              </a:spcBef>
              <a:spcAft>
                <a:spcPts val="0"/>
              </a:spcAft>
              <a:buNone/>
            </a:pPr>
            <a:r>
              <a:rPr lang="en-US">
                <a:latin typeface="Times New Roman"/>
                <a:ea typeface="Times New Roman"/>
                <a:cs typeface="Times New Roman"/>
                <a:sym typeface="Times New Roman"/>
              </a:rPr>
              <a:t> an array of starting addresses of interrupt handlers</a:t>
            </a:r>
            <a:endParaRPr/>
          </a:p>
          <a:p>
            <a:pPr marL="0" lvl="0" indent="0" algn="l" rtl="0">
              <a:spcBef>
                <a:spcPts val="360"/>
              </a:spcBef>
              <a:spcAft>
                <a:spcPts val="0"/>
              </a:spcAft>
              <a:buNone/>
            </a:pPr>
            <a:r>
              <a:rPr lang="en-US">
                <a:latin typeface="Times New Roman"/>
                <a:ea typeface="Times New Roman"/>
                <a:cs typeface="Times New Roman"/>
                <a:sym typeface="Times New Roman"/>
              </a:rPr>
              <a:t> The index for a particular interrupt to the array is provided bythe hardware.</a:t>
            </a:r>
            <a:endParaRPr>
              <a:latin typeface="Times New Roman"/>
              <a:ea typeface="Times New Roman"/>
              <a:cs typeface="Times New Roman"/>
              <a:sym typeface="Times New Roman"/>
            </a:endParaRPr>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84"/>
        <p:cNvGrpSpPr/>
        <p:nvPr/>
      </p:nvGrpSpPr>
      <p:grpSpPr>
        <a:xfrm>
          <a:off x="0" y="0"/>
          <a:ext cx="0" cy="0"/>
          <a:chOff x="0" y="0"/>
          <a:chExt cx="0" cy="0"/>
        </a:xfrm>
      </p:grpSpPr>
      <p:sp>
        <p:nvSpPr>
          <p:cNvPr id="185" name="Google Shape;185;p19:notes"/>
          <p:cNvSpPr>
            <a:spLocks noGrp="1" noRot="1" noChangeAspect="1"/>
          </p:cNvSpPr>
          <p:nvPr>
            <p:ph type="sldImg" idx="2"/>
          </p:nvPr>
        </p:nvSpPr>
        <p:spPr>
          <a:xfrm>
            <a:off x="342900" y="696913"/>
            <a:ext cx="6197600" cy="3486150"/>
          </a:xfrm>
          <a:custGeom>
            <a:avLst/>
            <a:gdLst/>
            <a:ahLst/>
            <a:cxnLst/>
            <a:rect l="l" t="t" r="r" b="b"/>
            <a:pathLst>
              <a:path w="120000" h="120000" extrusionOk="0">
                <a:moveTo>
                  <a:pt x="0" y="0"/>
                </a:moveTo>
                <a:lnTo>
                  <a:pt x="120000" y="0"/>
                </a:lnTo>
                <a:lnTo>
                  <a:pt x="120000" y="120000"/>
                </a:lnTo>
                <a:lnTo>
                  <a:pt x="0" y="120000"/>
                </a:lnTo>
                <a:close/>
              </a:path>
            </a:pathLst>
          </a:custGeom>
          <a:noFill/>
          <a:ln>
            <a:noFill/>
          </a:ln>
        </p:spPr>
      </p:sp>
      <p:sp>
        <p:nvSpPr>
          <p:cNvPr id="186" name="Google Shape;186;p19:notes"/>
          <p:cNvSpPr txBox="1">
            <a:spLocks noGrp="1"/>
          </p:cNvSpPr>
          <p:nvPr>
            <p:ph type="body" idx="1"/>
          </p:nvPr>
        </p:nvSpPr>
        <p:spPr>
          <a:xfrm>
            <a:off x="688975" y="4416425"/>
            <a:ext cx="5505450" cy="4183063"/>
          </a:xfrm>
          <a:prstGeom prst="rect">
            <a:avLst/>
          </a:prstGeom>
          <a:noFill/>
          <a:ln>
            <a:noFill/>
          </a:ln>
        </p:spPr>
        <p:txBody>
          <a:bodyPr spcFirstLastPara="1" wrap="square" lIns="92425" tIns="46200" rIns="92425" bIns="46200" anchor="t" anchorCtr="0">
            <a:noAutofit/>
          </a:bodyPr>
          <a:lstStyle/>
          <a:p>
            <a:pPr marL="0" lvl="0" indent="0" algn="l" rtl="0">
              <a:spcBef>
                <a:spcPts val="0"/>
              </a:spcBef>
              <a:spcAft>
                <a:spcPts val="0"/>
              </a:spcAft>
              <a:buNone/>
            </a:pPr>
            <a:r>
              <a:rPr lang="en-US">
                <a:latin typeface="Times New Roman"/>
                <a:ea typeface="Times New Roman"/>
                <a:cs typeface="Times New Roman"/>
                <a:sym typeface="Times New Roman"/>
              </a:rPr>
              <a:t>Interrupt</a:t>
            </a:r>
            <a:endParaRPr/>
          </a:p>
          <a:p>
            <a:pPr marL="0" lvl="0" indent="0" algn="l" rtl="0">
              <a:spcBef>
                <a:spcPts val="360"/>
              </a:spcBef>
              <a:spcAft>
                <a:spcPts val="0"/>
              </a:spcAft>
              <a:buNone/>
            </a:pPr>
            <a:r>
              <a:rPr lang="en-US">
                <a:latin typeface="Times New Roman"/>
                <a:ea typeface="Times New Roman"/>
                <a:cs typeface="Times New Roman"/>
                <a:sym typeface="Times New Roman"/>
              </a:rPr>
              <a:t>1. an external event raised by hardware: e.g. I/0</a:t>
            </a:r>
            <a:endParaRPr/>
          </a:p>
          <a:p>
            <a:pPr marL="0" lvl="0" indent="0" algn="l" rtl="0">
              <a:spcBef>
                <a:spcPts val="360"/>
              </a:spcBef>
              <a:spcAft>
                <a:spcPts val="0"/>
              </a:spcAft>
              <a:buNone/>
            </a:pPr>
            <a:r>
              <a:rPr lang="en-US">
                <a:latin typeface="Times New Roman"/>
                <a:ea typeface="Times New Roman"/>
                <a:cs typeface="Times New Roman"/>
                <a:sym typeface="Times New Roman"/>
              </a:rPr>
              <a:t>2. an internal event trigger by software: e.g. system calls</a:t>
            </a:r>
            <a:endParaRPr/>
          </a:p>
          <a:p>
            <a:pPr marL="0" lvl="0" indent="0" algn="l" rtl="0">
              <a:spcBef>
                <a:spcPts val="360"/>
              </a:spcBef>
              <a:spcAft>
                <a:spcPts val="0"/>
              </a:spcAft>
              <a:buNone/>
            </a:pPr>
            <a:r>
              <a:rPr lang="en-US">
                <a:latin typeface="Times New Roman"/>
                <a:ea typeface="Times New Roman"/>
                <a:cs typeface="Times New Roman"/>
                <a:sym typeface="Times New Roman"/>
              </a:rPr>
              <a:t>Interrupt Handler</a:t>
            </a:r>
            <a:endParaRPr/>
          </a:p>
          <a:p>
            <a:pPr marL="0" lvl="0" indent="0" algn="l" rtl="0">
              <a:spcBef>
                <a:spcPts val="360"/>
              </a:spcBef>
              <a:spcAft>
                <a:spcPts val="0"/>
              </a:spcAft>
              <a:buNone/>
            </a:pPr>
            <a:r>
              <a:rPr lang="en-US">
                <a:latin typeface="Times New Roman"/>
                <a:ea typeface="Times New Roman"/>
                <a:cs typeface="Times New Roman"/>
                <a:sym typeface="Times New Roman"/>
              </a:rPr>
              <a:t> an subroutine in the operating system to process a particulartype of interrupt</a:t>
            </a:r>
            <a:endParaRPr/>
          </a:p>
          <a:p>
            <a:pPr marL="0" lvl="0" indent="0" algn="l" rtl="0">
              <a:spcBef>
                <a:spcPts val="360"/>
              </a:spcBef>
              <a:spcAft>
                <a:spcPts val="0"/>
              </a:spcAft>
              <a:buNone/>
            </a:pPr>
            <a:r>
              <a:rPr lang="en-US">
                <a:latin typeface="Times New Roman"/>
                <a:ea typeface="Times New Roman"/>
                <a:cs typeface="Times New Roman"/>
                <a:sym typeface="Times New Roman"/>
              </a:rPr>
              <a:t>Interrupt Vector</a:t>
            </a:r>
            <a:endParaRPr/>
          </a:p>
          <a:p>
            <a:pPr marL="0" lvl="0" indent="0" algn="l" rtl="0">
              <a:spcBef>
                <a:spcPts val="360"/>
              </a:spcBef>
              <a:spcAft>
                <a:spcPts val="0"/>
              </a:spcAft>
              <a:buNone/>
            </a:pPr>
            <a:r>
              <a:rPr lang="en-US">
                <a:latin typeface="Times New Roman"/>
                <a:ea typeface="Times New Roman"/>
                <a:cs typeface="Times New Roman"/>
                <a:sym typeface="Times New Roman"/>
              </a:rPr>
              <a:t> an array of starting addresses of interrupt handlers</a:t>
            </a:r>
            <a:endParaRPr/>
          </a:p>
          <a:p>
            <a:pPr marL="0" lvl="0" indent="0" algn="l" rtl="0">
              <a:spcBef>
                <a:spcPts val="360"/>
              </a:spcBef>
              <a:spcAft>
                <a:spcPts val="0"/>
              </a:spcAft>
              <a:buNone/>
            </a:pPr>
            <a:r>
              <a:rPr lang="en-US">
                <a:latin typeface="Times New Roman"/>
                <a:ea typeface="Times New Roman"/>
                <a:cs typeface="Times New Roman"/>
                <a:sym typeface="Times New Roman"/>
              </a:rPr>
              <a:t> The index for a particular interrupt to the array is provided bythe hardware.</a:t>
            </a:r>
            <a:endParaRPr>
              <a:latin typeface="Times New Roman"/>
              <a:ea typeface="Times New Roman"/>
              <a:cs typeface="Times New Roman"/>
              <a:sym typeface="Times New Roman"/>
            </a:endParaRPr>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91"/>
        <p:cNvGrpSpPr/>
        <p:nvPr/>
      </p:nvGrpSpPr>
      <p:grpSpPr>
        <a:xfrm>
          <a:off x="0" y="0"/>
          <a:ext cx="0" cy="0"/>
          <a:chOff x="0" y="0"/>
          <a:chExt cx="0" cy="0"/>
        </a:xfrm>
      </p:grpSpPr>
      <p:sp>
        <p:nvSpPr>
          <p:cNvPr id="192" name="Google Shape;192;p20:notes"/>
          <p:cNvSpPr txBox="1">
            <a:spLocks noGrp="1"/>
          </p:cNvSpPr>
          <p:nvPr>
            <p:ph type="body" idx="1"/>
          </p:nvPr>
        </p:nvSpPr>
        <p:spPr>
          <a:xfrm>
            <a:off x="688975" y="4416425"/>
            <a:ext cx="5505450" cy="4183063"/>
          </a:xfrm>
          <a:prstGeom prst="rect">
            <a:avLst/>
          </a:prstGeom>
        </p:spPr>
        <p:txBody>
          <a:bodyPr spcFirstLastPara="1" wrap="square" lIns="92425" tIns="46200" rIns="92425" bIns="46200" anchor="t" anchorCtr="0">
            <a:noAutofit/>
          </a:bodyPr>
          <a:lstStyle/>
          <a:p>
            <a:pPr marL="0" lvl="0" indent="0" algn="l" rtl="0">
              <a:spcBef>
                <a:spcPts val="360"/>
              </a:spcBef>
              <a:spcAft>
                <a:spcPts val="0"/>
              </a:spcAft>
              <a:buNone/>
            </a:pPr>
            <a:endParaRPr/>
          </a:p>
        </p:txBody>
      </p:sp>
      <p:sp>
        <p:nvSpPr>
          <p:cNvPr id="193" name="Google Shape;193;p20:notes"/>
          <p:cNvSpPr>
            <a:spLocks noGrp="1" noRot="1" noChangeAspect="1"/>
          </p:cNvSpPr>
          <p:nvPr>
            <p:ph type="sldImg" idx="2"/>
          </p:nvPr>
        </p:nvSpPr>
        <p:spPr>
          <a:xfrm>
            <a:off x="342900" y="696913"/>
            <a:ext cx="6197600" cy="348615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97"/>
        <p:cNvGrpSpPr/>
        <p:nvPr/>
      </p:nvGrpSpPr>
      <p:grpSpPr>
        <a:xfrm>
          <a:off x="0" y="0"/>
          <a:ext cx="0" cy="0"/>
          <a:chOff x="0" y="0"/>
          <a:chExt cx="0" cy="0"/>
        </a:xfrm>
      </p:grpSpPr>
      <p:sp>
        <p:nvSpPr>
          <p:cNvPr id="198" name="Google Shape;198;p21:notes"/>
          <p:cNvSpPr txBox="1">
            <a:spLocks noGrp="1"/>
          </p:cNvSpPr>
          <p:nvPr>
            <p:ph type="body" idx="1"/>
          </p:nvPr>
        </p:nvSpPr>
        <p:spPr>
          <a:xfrm>
            <a:off x="688975" y="4416425"/>
            <a:ext cx="5505450" cy="4183063"/>
          </a:xfrm>
          <a:prstGeom prst="rect">
            <a:avLst/>
          </a:prstGeom>
        </p:spPr>
        <p:txBody>
          <a:bodyPr spcFirstLastPara="1" wrap="square" lIns="92425" tIns="46200" rIns="92425" bIns="46200" anchor="t" anchorCtr="0">
            <a:noAutofit/>
          </a:bodyPr>
          <a:lstStyle/>
          <a:p>
            <a:pPr marL="0" lvl="0" indent="0" algn="l" rtl="0">
              <a:spcBef>
                <a:spcPts val="360"/>
              </a:spcBef>
              <a:spcAft>
                <a:spcPts val="0"/>
              </a:spcAft>
              <a:buNone/>
            </a:pPr>
            <a:endParaRPr/>
          </a:p>
        </p:txBody>
      </p:sp>
      <p:sp>
        <p:nvSpPr>
          <p:cNvPr id="199" name="Google Shape;199;p21:notes"/>
          <p:cNvSpPr>
            <a:spLocks noGrp="1" noRot="1" noChangeAspect="1"/>
          </p:cNvSpPr>
          <p:nvPr>
            <p:ph type="sldImg" idx="2"/>
          </p:nvPr>
        </p:nvSpPr>
        <p:spPr>
          <a:xfrm>
            <a:off x="342900" y="696913"/>
            <a:ext cx="6197600" cy="348615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3"/>
        <p:cNvGrpSpPr/>
        <p:nvPr/>
      </p:nvGrpSpPr>
      <p:grpSpPr>
        <a:xfrm>
          <a:off x="0" y="0"/>
          <a:ext cx="0" cy="0"/>
          <a:chOff x="0" y="0"/>
          <a:chExt cx="0" cy="0"/>
        </a:xfrm>
      </p:grpSpPr>
      <p:sp>
        <p:nvSpPr>
          <p:cNvPr id="204" name="Google Shape;204;p22:notes"/>
          <p:cNvSpPr>
            <a:spLocks noGrp="1" noRot="1" noChangeAspect="1"/>
          </p:cNvSpPr>
          <p:nvPr>
            <p:ph type="sldImg" idx="2"/>
          </p:nvPr>
        </p:nvSpPr>
        <p:spPr>
          <a:xfrm>
            <a:off x="342900" y="696913"/>
            <a:ext cx="6197600" cy="3486150"/>
          </a:xfrm>
          <a:custGeom>
            <a:avLst/>
            <a:gdLst/>
            <a:ahLst/>
            <a:cxnLst/>
            <a:rect l="l" t="t" r="r" b="b"/>
            <a:pathLst>
              <a:path w="120000" h="120000" extrusionOk="0">
                <a:moveTo>
                  <a:pt x="0" y="0"/>
                </a:moveTo>
                <a:lnTo>
                  <a:pt x="120000" y="0"/>
                </a:lnTo>
                <a:lnTo>
                  <a:pt x="120000" y="120000"/>
                </a:lnTo>
                <a:lnTo>
                  <a:pt x="0" y="120000"/>
                </a:lnTo>
                <a:close/>
              </a:path>
            </a:pathLst>
          </a:custGeom>
          <a:noFill/>
          <a:ln>
            <a:noFill/>
          </a:ln>
        </p:spPr>
      </p:sp>
      <p:sp>
        <p:nvSpPr>
          <p:cNvPr id="205" name="Google Shape;205;p22:notes"/>
          <p:cNvSpPr txBox="1">
            <a:spLocks noGrp="1"/>
          </p:cNvSpPr>
          <p:nvPr>
            <p:ph type="body" idx="1"/>
          </p:nvPr>
        </p:nvSpPr>
        <p:spPr>
          <a:xfrm>
            <a:off x="688975" y="4416425"/>
            <a:ext cx="5505450" cy="4183063"/>
          </a:xfrm>
          <a:prstGeom prst="rect">
            <a:avLst/>
          </a:prstGeom>
          <a:noFill/>
          <a:ln>
            <a:noFill/>
          </a:ln>
        </p:spPr>
        <p:txBody>
          <a:bodyPr spcFirstLastPara="1" wrap="square" lIns="92425" tIns="46200" rIns="92425" bIns="46200" anchor="t" anchorCtr="0">
            <a:noAutofit/>
          </a:bodyPr>
          <a:lstStyle/>
          <a:p>
            <a:pPr marL="0" lvl="0" indent="0" algn="l" rtl="0">
              <a:spcBef>
                <a:spcPts val="0"/>
              </a:spcBef>
              <a:spcAft>
                <a:spcPts val="0"/>
              </a:spcAft>
              <a:buNone/>
            </a:pPr>
            <a:endParaRPr>
              <a:latin typeface="Times New Roman"/>
              <a:ea typeface="Times New Roman"/>
              <a:cs typeface="Times New Roman"/>
              <a:sym typeface="Times New Roman"/>
            </a:endParaRPr>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9"/>
        <p:cNvGrpSpPr/>
        <p:nvPr/>
      </p:nvGrpSpPr>
      <p:grpSpPr>
        <a:xfrm>
          <a:off x="0" y="0"/>
          <a:ext cx="0" cy="0"/>
          <a:chOff x="0" y="0"/>
          <a:chExt cx="0" cy="0"/>
        </a:xfrm>
      </p:grpSpPr>
      <p:sp>
        <p:nvSpPr>
          <p:cNvPr id="210" name="Google Shape;210;p23:notes"/>
          <p:cNvSpPr txBox="1">
            <a:spLocks noGrp="1"/>
          </p:cNvSpPr>
          <p:nvPr>
            <p:ph type="body" idx="1"/>
          </p:nvPr>
        </p:nvSpPr>
        <p:spPr>
          <a:xfrm>
            <a:off x="688975" y="4416425"/>
            <a:ext cx="5505450" cy="4183063"/>
          </a:xfrm>
          <a:prstGeom prst="rect">
            <a:avLst/>
          </a:prstGeom>
        </p:spPr>
        <p:txBody>
          <a:bodyPr spcFirstLastPara="1" wrap="square" lIns="92425" tIns="46200" rIns="92425" bIns="46200" anchor="t" anchorCtr="0">
            <a:noAutofit/>
          </a:bodyPr>
          <a:lstStyle/>
          <a:p>
            <a:pPr marL="0" lvl="0" indent="0" algn="l" rtl="0">
              <a:spcBef>
                <a:spcPts val="360"/>
              </a:spcBef>
              <a:spcAft>
                <a:spcPts val="0"/>
              </a:spcAft>
              <a:buNone/>
            </a:pPr>
            <a:endParaRPr/>
          </a:p>
        </p:txBody>
      </p:sp>
      <p:sp>
        <p:nvSpPr>
          <p:cNvPr id="211" name="Google Shape;211;p23:notes"/>
          <p:cNvSpPr>
            <a:spLocks noGrp="1" noRot="1" noChangeAspect="1"/>
          </p:cNvSpPr>
          <p:nvPr>
            <p:ph type="sldImg" idx="2"/>
          </p:nvPr>
        </p:nvSpPr>
        <p:spPr>
          <a:xfrm>
            <a:off x="342900" y="696913"/>
            <a:ext cx="6197600" cy="348615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31"/>
        <p:cNvGrpSpPr/>
        <p:nvPr/>
      </p:nvGrpSpPr>
      <p:grpSpPr>
        <a:xfrm>
          <a:off x="0" y="0"/>
          <a:ext cx="0" cy="0"/>
          <a:chOff x="0" y="0"/>
          <a:chExt cx="0" cy="0"/>
        </a:xfrm>
      </p:grpSpPr>
      <p:sp>
        <p:nvSpPr>
          <p:cNvPr id="232" name="Google Shape;232;p24:notes"/>
          <p:cNvSpPr>
            <a:spLocks noGrp="1" noRot="1" noChangeAspect="1"/>
          </p:cNvSpPr>
          <p:nvPr>
            <p:ph type="sldImg" idx="2"/>
          </p:nvPr>
        </p:nvSpPr>
        <p:spPr>
          <a:xfrm>
            <a:off x="342900" y="696913"/>
            <a:ext cx="6197600" cy="3486150"/>
          </a:xfrm>
          <a:custGeom>
            <a:avLst/>
            <a:gdLst/>
            <a:ahLst/>
            <a:cxnLst/>
            <a:rect l="l" t="t" r="r" b="b"/>
            <a:pathLst>
              <a:path w="120000" h="120000" extrusionOk="0">
                <a:moveTo>
                  <a:pt x="0" y="0"/>
                </a:moveTo>
                <a:lnTo>
                  <a:pt x="120000" y="0"/>
                </a:lnTo>
                <a:lnTo>
                  <a:pt x="120000" y="120000"/>
                </a:lnTo>
                <a:lnTo>
                  <a:pt x="0" y="120000"/>
                </a:lnTo>
                <a:close/>
              </a:path>
            </a:pathLst>
          </a:custGeom>
          <a:noFill/>
          <a:ln>
            <a:noFill/>
          </a:ln>
        </p:spPr>
      </p:sp>
      <p:sp>
        <p:nvSpPr>
          <p:cNvPr id="233" name="Google Shape;233;p24:notes"/>
          <p:cNvSpPr txBox="1">
            <a:spLocks noGrp="1"/>
          </p:cNvSpPr>
          <p:nvPr>
            <p:ph type="body" idx="1"/>
          </p:nvPr>
        </p:nvSpPr>
        <p:spPr>
          <a:xfrm>
            <a:off x="688975" y="4416425"/>
            <a:ext cx="5505450" cy="4183063"/>
          </a:xfrm>
          <a:prstGeom prst="rect">
            <a:avLst/>
          </a:prstGeom>
          <a:noFill/>
          <a:ln>
            <a:noFill/>
          </a:ln>
        </p:spPr>
        <p:txBody>
          <a:bodyPr spcFirstLastPara="1" wrap="square" lIns="92425" tIns="46200" rIns="92425" bIns="46200" anchor="t" anchorCtr="0">
            <a:noAutofit/>
          </a:bodyPr>
          <a:lstStyle/>
          <a:p>
            <a:pPr marL="0" lvl="0" indent="0" algn="l" rtl="0">
              <a:spcBef>
                <a:spcPts val="0"/>
              </a:spcBef>
              <a:spcAft>
                <a:spcPts val="0"/>
              </a:spcAft>
              <a:buNone/>
            </a:pPr>
            <a:endParaRPr>
              <a:latin typeface="Times New Roman"/>
              <a:ea typeface="Times New Roman"/>
              <a:cs typeface="Times New Roman"/>
              <a:sym typeface="Times New Roman"/>
            </a:endParaRPr>
          </a:p>
        </p:txBody>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37"/>
        <p:cNvGrpSpPr/>
        <p:nvPr/>
      </p:nvGrpSpPr>
      <p:grpSpPr>
        <a:xfrm>
          <a:off x="0" y="0"/>
          <a:ext cx="0" cy="0"/>
          <a:chOff x="0" y="0"/>
          <a:chExt cx="0" cy="0"/>
        </a:xfrm>
      </p:grpSpPr>
      <p:sp>
        <p:nvSpPr>
          <p:cNvPr id="238" name="Google Shape;238;p25:notes"/>
          <p:cNvSpPr txBox="1">
            <a:spLocks noGrp="1"/>
          </p:cNvSpPr>
          <p:nvPr>
            <p:ph type="body" idx="1"/>
          </p:nvPr>
        </p:nvSpPr>
        <p:spPr>
          <a:xfrm>
            <a:off x="688975" y="4416425"/>
            <a:ext cx="5505450" cy="4183063"/>
          </a:xfrm>
          <a:prstGeom prst="rect">
            <a:avLst/>
          </a:prstGeom>
        </p:spPr>
        <p:txBody>
          <a:bodyPr spcFirstLastPara="1" wrap="square" lIns="92425" tIns="46200" rIns="92425" bIns="46200" anchor="t" anchorCtr="0">
            <a:noAutofit/>
          </a:bodyPr>
          <a:lstStyle/>
          <a:p>
            <a:pPr marL="0" lvl="0" indent="0" algn="l" rtl="0">
              <a:spcBef>
                <a:spcPts val="360"/>
              </a:spcBef>
              <a:spcAft>
                <a:spcPts val="0"/>
              </a:spcAft>
              <a:buNone/>
            </a:pPr>
            <a:endParaRPr/>
          </a:p>
        </p:txBody>
      </p:sp>
      <p:sp>
        <p:nvSpPr>
          <p:cNvPr id="239" name="Google Shape;239;p25:notes"/>
          <p:cNvSpPr>
            <a:spLocks noGrp="1" noRot="1" noChangeAspect="1"/>
          </p:cNvSpPr>
          <p:nvPr>
            <p:ph type="sldImg" idx="2"/>
          </p:nvPr>
        </p:nvSpPr>
        <p:spPr>
          <a:xfrm>
            <a:off x="342900" y="696913"/>
            <a:ext cx="6197600" cy="348615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43"/>
        <p:cNvGrpSpPr/>
        <p:nvPr/>
      </p:nvGrpSpPr>
      <p:grpSpPr>
        <a:xfrm>
          <a:off x="0" y="0"/>
          <a:ext cx="0" cy="0"/>
          <a:chOff x="0" y="0"/>
          <a:chExt cx="0" cy="0"/>
        </a:xfrm>
      </p:grpSpPr>
      <p:sp>
        <p:nvSpPr>
          <p:cNvPr id="244" name="Google Shape;244;p26:notes"/>
          <p:cNvSpPr>
            <a:spLocks noGrp="1" noRot="1" noChangeAspect="1"/>
          </p:cNvSpPr>
          <p:nvPr>
            <p:ph type="sldImg" idx="2"/>
          </p:nvPr>
        </p:nvSpPr>
        <p:spPr>
          <a:xfrm>
            <a:off x="342900" y="696913"/>
            <a:ext cx="6197600" cy="3486150"/>
          </a:xfrm>
          <a:custGeom>
            <a:avLst/>
            <a:gdLst/>
            <a:ahLst/>
            <a:cxnLst/>
            <a:rect l="l" t="t" r="r" b="b"/>
            <a:pathLst>
              <a:path w="120000" h="120000" extrusionOk="0">
                <a:moveTo>
                  <a:pt x="0" y="0"/>
                </a:moveTo>
                <a:lnTo>
                  <a:pt x="120000" y="0"/>
                </a:lnTo>
                <a:lnTo>
                  <a:pt x="120000" y="120000"/>
                </a:lnTo>
                <a:lnTo>
                  <a:pt x="0" y="120000"/>
                </a:lnTo>
                <a:close/>
              </a:path>
            </a:pathLst>
          </a:custGeom>
          <a:noFill/>
          <a:ln>
            <a:noFill/>
          </a:ln>
        </p:spPr>
      </p:sp>
      <p:sp>
        <p:nvSpPr>
          <p:cNvPr id="245" name="Google Shape;245;p26:notes"/>
          <p:cNvSpPr txBox="1">
            <a:spLocks noGrp="1"/>
          </p:cNvSpPr>
          <p:nvPr>
            <p:ph type="body" idx="1"/>
          </p:nvPr>
        </p:nvSpPr>
        <p:spPr>
          <a:xfrm>
            <a:off x="688975" y="4416425"/>
            <a:ext cx="5505450" cy="4183063"/>
          </a:xfrm>
          <a:prstGeom prst="rect">
            <a:avLst/>
          </a:prstGeom>
          <a:noFill/>
          <a:ln>
            <a:noFill/>
          </a:ln>
        </p:spPr>
        <p:txBody>
          <a:bodyPr spcFirstLastPara="1" wrap="square" lIns="92425" tIns="46200" rIns="92425" bIns="46200" anchor="t" anchorCtr="0">
            <a:noAutofit/>
          </a:bodyPr>
          <a:lstStyle/>
          <a:p>
            <a:pPr marL="0" lvl="0" indent="0" algn="l" rtl="0">
              <a:spcBef>
                <a:spcPts val="0"/>
              </a:spcBef>
              <a:spcAft>
                <a:spcPts val="0"/>
              </a:spcAft>
              <a:buNone/>
            </a:pPr>
            <a:endParaRPr>
              <a:latin typeface="Times New Roman"/>
              <a:ea typeface="Times New Roman"/>
              <a:cs typeface="Times New Roman"/>
              <a:sym typeface="Times New Roman"/>
            </a:endParaRPr>
          </a:p>
        </p:txBody>
      </p:sp>
    </p:spTree>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49"/>
        <p:cNvGrpSpPr/>
        <p:nvPr/>
      </p:nvGrpSpPr>
      <p:grpSpPr>
        <a:xfrm>
          <a:off x="0" y="0"/>
          <a:ext cx="0" cy="0"/>
          <a:chOff x="0" y="0"/>
          <a:chExt cx="0" cy="0"/>
        </a:xfrm>
      </p:grpSpPr>
      <p:sp>
        <p:nvSpPr>
          <p:cNvPr id="250" name="Google Shape;250;p27:notes"/>
          <p:cNvSpPr>
            <a:spLocks noGrp="1" noRot="1" noChangeAspect="1"/>
          </p:cNvSpPr>
          <p:nvPr>
            <p:ph type="sldImg" idx="2"/>
          </p:nvPr>
        </p:nvSpPr>
        <p:spPr>
          <a:xfrm>
            <a:off x="342900" y="696913"/>
            <a:ext cx="6197600" cy="3486150"/>
          </a:xfrm>
          <a:custGeom>
            <a:avLst/>
            <a:gdLst/>
            <a:ahLst/>
            <a:cxnLst/>
            <a:rect l="l" t="t" r="r" b="b"/>
            <a:pathLst>
              <a:path w="120000" h="120000" extrusionOk="0">
                <a:moveTo>
                  <a:pt x="0" y="0"/>
                </a:moveTo>
                <a:lnTo>
                  <a:pt x="120000" y="0"/>
                </a:lnTo>
                <a:lnTo>
                  <a:pt x="120000" y="120000"/>
                </a:lnTo>
                <a:lnTo>
                  <a:pt x="0" y="120000"/>
                </a:lnTo>
                <a:close/>
              </a:path>
            </a:pathLst>
          </a:custGeom>
          <a:noFill/>
          <a:ln>
            <a:noFill/>
          </a:ln>
        </p:spPr>
      </p:sp>
      <p:sp>
        <p:nvSpPr>
          <p:cNvPr id="251" name="Google Shape;251;p27:notes"/>
          <p:cNvSpPr txBox="1">
            <a:spLocks noGrp="1"/>
          </p:cNvSpPr>
          <p:nvPr>
            <p:ph type="body" idx="1"/>
          </p:nvPr>
        </p:nvSpPr>
        <p:spPr>
          <a:xfrm>
            <a:off x="688975" y="4416425"/>
            <a:ext cx="5505450" cy="4183063"/>
          </a:xfrm>
          <a:prstGeom prst="rect">
            <a:avLst/>
          </a:prstGeom>
          <a:noFill/>
          <a:ln>
            <a:noFill/>
          </a:ln>
        </p:spPr>
        <p:txBody>
          <a:bodyPr spcFirstLastPara="1" wrap="square" lIns="92425" tIns="46200" rIns="92425" bIns="46200" anchor="t" anchorCtr="0">
            <a:noAutofit/>
          </a:bodyPr>
          <a:lstStyle/>
          <a:p>
            <a:pPr marL="0" lvl="0" indent="0" algn="l" rtl="0">
              <a:spcBef>
                <a:spcPts val="0"/>
              </a:spcBef>
              <a:spcAft>
                <a:spcPts val="0"/>
              </a:spcAft>
              <a:buNone/>
            </a:pPr>
            <a:endParaRPr>
              <a:latin typeface="Times New Roman"/>
              <a:ea typeface="Times New Roman"/>
              <a:cs typeface="Times New Roman"/>
              <a:sym typeface="Times New Roman"/>
            </a:endParaRPr>
          </a:p>
        </p:txBody>
      </p:sp>
    </p:spTree>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55"/>
        <p:cNvGrpSpPr/>
        <p:nvPr/>
      </p:nvGrpSpPr>
      <p:grpSpPr>
        <a:xfrm>
          <a:off x="0" y="0"/>
          <a:ext cx="0" cy="0"/>
          <a:chOff x="0" y="0"/>
          <a:chExt cx="0" cy="0"/>
        </a:xfrm>
      </p:grpSpPr>
      <p:sp>
        <p:nvSpPr>
          <p:cNvPr id="256" name="Google Shape;256;p28:notes"/>
          <p:cNvSpPr>
            <a:spLocks noGrp="1" noRot="1" noChangeAspect="1"/>
          </p:cNvSpPr>
          <p:nvPr>
            <p:ph type="sldImg" idx="2"/>
          </p:nvPr>
        </p:nvSpPr>
        <p:spPr>
          <a:xfrm>
            <a:off x="342900" y="696913"/>
            <a:ext cx="6197600" cy="3486150"/>
          </a:xfrm>
          <a:custGeom>
            <a:avLst/>
            <a:gdLst/>
            <a:ahLst/>
            <a:cxnLst/>
            <a:rect l="l" t="t" r="r" b="b"/>
            <a:pathLst>
              <a:path w="120000" h="120000" extrusionOk="0">
                <a:moveTo>
                  <a:pt x="0" y="0"/>
                </a:moveTo>
                <a:lnTo>
                  <a:pt x="120000" y="0"/>
                </a:lnTo>
                <a:lnTo>
                  <a:pt x="120000" y="120000"/>
                </a:lnTo>
                <a:lnTo>
                  <a:pt x="0" y="120000"/>
                </a:lnTo>
                <a:close/>
              </a:path>
            </a:pathLst>
          </a:custGeom>
          <a:noFill/>
          <a:ln>
            <a:noFill/>
          </a:ln>
        </p:spPr>
      </p:sp>
      <p:sp>
        <p:nvSpPr>
          <p:cNvPr id="257" name="Google Shape;257;p28:notes"/>
          <p:cNvSpPr txBox="1">
            <a:spLocks noGrp="1"/>
          </p:cNvSpPr>
          <p:nvPr>
            <p:ph type="body" idx="1"/>
          </p:nvPr>
        </p:nvSpPr>
        <p:spPr>
          <a:xfrm>
            <a:off x="688975" y="4416425"/>
            <a:ext cx="5505450" cy="4183063"/>
          </a:xfrm>
          <a:prstGeom prst="rect">
            <a:avLst/>
          </a:prstGeom>
          <a:noFill/>
          <a:ln>
            <a:noFill/>
          </a:ln>
        </p:spPr>
        <p:txBody>
          <a:bodyPr spcFirstLastPara="1" wrap="square" lIns="92425" tIns="46200" rIns="92425" bIns="46200" anchor="t" anchorCtr="0">
            <a:noAutofit/>
          </a:bodyPr>
          <a:lstStyle/>
          <a:p>
            <a:pPr marL="0" lvl="0" indent="0" algn="l" rtl="0">
              <a:spcBef>
                <a:spcPts val="0"/>
              </a:spcBef>
              <a:spcAft>
                <a:spcPts val="0"/>
              </a:spcAft>
              <a:buNone/>
            </a:pPr>
            <a:endParaRPr>
              <a:latin typeface="Times New Roman"/>
              <a:ea typeface="Times New Roman"/>
              <a:cs typeface="Times New Roman"/>
              <a:sym typeface="Times New Roman"/>
            </a:endParaRPr>
          </a:p>
        </p:txBody>
      </p:sp>
    </p:spTree>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61"/>
        <p:cNvGrpSpPr/>
        <p:nvPr/>
      </p:nvGrpSpPr>
      <p:grpSpPr>
        <a:xfrm>
          <a:off x="0" y="0"/>
          <a:ext cx="0" cy="0"/>
          <a:chOff x="0" y="0"/>
          <a:chExt cx="0" cy="0"/>
        </a:xfrm>
      </p:grpSpPr>
      <p:sp>
        <p:nvSpPr>
          <p:cNvPr id="262" name="Google Shape;262;p29:notes"/>
          <p:cNvSpPr txBox="1">
            <a:spLocks noGrp="1"/>
          </p:cNvSpPr>
          <p:nvPr>
            <p:ph type="body" idx="1"/>
          </p:nvPr>
        </p:nvSpPr>
        <p:spPr>
          <a:xfrm>
            <a:off x="688975" y="4416425"/>
            <a:ext cx="5505450" cy="4183063"/>
          </a:xfrm>
          <a:prstGeom prst="rect">
            <a:avLst/>
          </a:prstGeom>
        </p:spPr>
        <p:txBody>
          <a:bodyPr spcFirstLastPara="1" wrap="square" lIns="92425" tIns="46200" rIns="92425" bIns="46200" anchor="t" anchorCtr="0">
            <a:noAutofit/>
          </a:bodyPr>
          <a:lstStyle/>
          <a:p>
            <a:pPr marL="0" lvl="0" indent="0" algn="l" rtl="0">
              <a:spcBef>
                <a:spcPts val="360"/>
              </a:spcBef>
              <a:spcAft>
                <a:spcPts val="0"/>
              </a:spcAft>
              <a:buNone/>
            </a:pPr>
            <a:endParaRPr/>
          </a:p>
        </p:txBody>
      </p:sp>
      <p:sp>
        <p:nvSpPr>
          <p:cNvPr id="263" name="Google Shape;263;p29:notes"/>
          <p:cNvSpPr>
            <a:spLocks noGrp="1" noRot="1" noChangeAspect="1"/>
          </p:cNvSpPr>
          <p:nvPr>
            <p:ph type="sldImg" idx="2"/>
          </p:nvPr>
        </p:nvSpPr>
        <p:spPr>
          <a:xfrm>
            <a:off x="342900" y="696913"/>
            <a:ext cx="6197600" cy="348615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70"/>
        <p:cNvGrpSpPr/>
        <p:nvPr/>
      </p:nvGrpSpPr>
      <p:grpSpPr>
        <a:xfrm>
          <a:off x="0" y="0"/>
          <a:ext cx="0" cy="0"/>
          <a:chOff x="0" y="0"/>
          <a:chExt cx="0" cy="0"/>
        </a:xfrm>
      </p:grpSpPr>
      <p:sp>
        <p:nvSpPr>
          <p:cNvPr id="271" name="Google Shape;271;p30:notes"/>
          <p:cNvSpPr>
            <a:spLocks noGrp="1" noRot="1" noChangeAspect="1"/>
          </p:cNvSpPr>
          <p:nvPr>
            <p:ph type="sldImg" idx="2"/>
          </p:nvPr>
        </p:nvSpPr>
        <p:spPr>
          <a:xfrm>
            <a:off x="342900" y="696913"/>
            <a:ext cx="6197600" cy="3486150"/>
          </a:xfrm>
          <a:custGeom>
            <a:avLst/>
            <a:gdLst/>
            <a:ahLst/>
            <a:cxnLst/>
            <a:rect l="l" t="t" r="r" b="b"/>
            <a:pathLst>
              <a:path w="120000" h="120000" extrusionOk="0">
                <a:moveTo>
                  <a:pt x="0" y="0"/>
                </a:moveTo>
                <a:lnTo>
                  <a:pt x="120000" y="0"/>
                </a:lnTo>
                <a:lnTo>
                  <a:pt x="120000" y="120000"/>
                </a:lnTo>
                <a:lnTo>
                  <a:pt x="0" y="120000"/>
                </a:lnTo>
                <a:close/>
              </a:path>
            </a:pathLst>
          </a:custGeom>
          <a:noFill/>
          <a:ln>
            <a:noFill/>
          </a:ln>
        </p:spPr>
      </p:sp>
      <p:sp>
        <p:nvSpPr>
          <p:cNvPr id="272" name="Google Shape;272;p30:notes"/>
          <p:cNvSpPr txBox="1">
            <a:spLocks noGrp="1"/>
          </p:cNvSpPr>
          <p:nvPr>
            <p:ph type="body" idx="1"/>
          </p:nvPr>
        </p:nvSpPr>
        <p:spPr>
          <a:xfrm>
            <a:off x="688975" y="4416425"/>
            <a:ext cx="5505450" cy="4183063"/>
          </a:xfrm>
          <a:prstGeom prst="rect">
            <a:avLst/>
          </a:prstGeom>
          <a:noFill/>
          <a:ln>
            <a:noFill/>
          </a:ln>
        </p:spPr>
        <p:txBody>
          <a:bodyPr spcFirstLastPara="1" wrap="square" lIns="92425" tIns="46200" rIns="92425" bIns="46200" anchor="t" anchorCtr="0">
            <a:noAutofit/>
          </a:bodyPr>
          <a:lstStyle/>
          <a:p>
            <a:pPr marL="0" lvl="0" indent="0" algn="l" rtl="0">
              <a:spcBef>
                <a:spcPts val="0"/>
              </a:spcBef>
              <a:spcAft>
                <a:spcPts val="0"/>
              </a:spcAft>
              <a:buNone/>
            </a:pPr>
            <a:endParaRPr>
              <a:latin typeface="Times New Roman"/>
              <a:ea typeface="Times New Roman"/>
              <a:cs typeface="Times New Roman"/>
              <a:sym typeface="Times New Roman"/>
            </a:endParaRPr>
          </a:p>
        </p:txBody>
      </p:sp>
    </p:spTree>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76"/>
        <p:cNvGrpSpPr/>
        <p:nvPr/>
      </p:nvGrpSpPr>
      <p:grpSpPr>
        <a:xfrm>
          <a:off x="0" y="0"/>
          <a:ext cx="0" cy="0"/>
          <a:chOff x="0" y="0"/>
          <a:chExt cx="0" cy="0"/>
        </a:xfrm>
      </p:grpSpPr>
      <p:sp>
        <p:nvSpPr>
          <p:cNvPr id="277" name="Google Shape;277;p31:notes"/>
          <p:cNvSpPr txBox="1">
            <a:spLocks noGrp="1"/>
          </p:cNvSpPr>
          <p:nvPr>
            <p:ph type="body" idx="1"/>
          </p:nvPr>
        </p:nvSpPr>
        <p:spPr>
          <a:xfrm>
            <a:off x="688975" y="4416425"/>
            <a:ext cx="5505450" cy="4183063"/>
          </a:xfrm>
          <a:prstGeom prst="rect">
            <a:avLst/>
          </a:prstGeom>
        </p:spPr>
        <p:txBody>
          <a:bodyPr spcFirstLastPara="1" wrap="square" lIns="92425" tIns="46200" rIns="92425" bIns="46200" anchor="t" anchorCtr="0">
            <a:noAutofit/>
          </a:bodyPr>
          <a:lstStyle/>
          <a:p>
            <a:pPr marL="0" lvl="0" indent="0" algn="l" rtl="0">
              <a:spcBef>
                <a:spcPts val="360"/>
              </a:spcBef>
              <a:spcAft>
                <a:spcPts val="0"/>
              </a:spcAft>
              <a:buNone/>
            </a:pPr>
            <a:endParaRPr/>
          </a:p>
        </p:txBody>
      </p:sp>
      <p:sp>
        <p:nvSpPr>
          <p:cNvPr id="278" name="Google Shape;278;p31:notes"/>
          <p:cNvSpPr>
            <a:spLocks noGrp="1" noRot="1" noChangeAspect="1"/>
          </p:cNvSpPr>
          <p:nvPr>
            <p:ph type="sldImg" idx="2"/>
          </p:nvPr>
        </p:nvSpPr>
        <p:spPr>
          <a:xfrm>
            <a:off x="342900" y="696913"/>
            <a:ext cx="6197600" cy="348615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82"/>
        <p:cNvGrpSpPr/>
        <p:nvPr/>
      </p:nvGrpSpPr>
      <p:grpSpPr>
        <a:xfrm>
          <a:off x="0" y="0"/>
          <a:ext cx="0" cy="0"/>
          <a:chOff x="0" y="0"/>
          <a:chExt cx="0" cy="0"/>
        </a:xfrm>
      </p:grpSpPr>
      <p:sp>
        <p:nvSpPr>
          <p:cNvPr id="283" name="Google Shape;283;p32:notes"/>
          <p:cNvSpPr txBox="1">
            <a:spLocks noGrp="1"/>
          </p:cNvSpPr>
          <p:nvPr>
            <p:ph type="body" idx="1"/>
          </p:nvPr>
        </p:nvSpPr>
        <p:spPr>
          <a:xfrm>
            <a:off x="688975" y="4416425"/>
            <a:ext cx="5505450" cy="4183063"/>
          </a:xfrm>
          <a:prstGeom prst="rect">
            <a:avLst/>
          </a:prstGeom>
        </p:spPr>
        <p:txBody>
          <a:bodyPr spcFirstLastPara="1" wrap="square" lIns="92425" tIns="46200" rIns="92425" bIns="46200" anchor="t" anchorCtr="0">
            <a:noAutofit/>
          </a:bodyPr>
          <a:lstStyle/>
          <a:p>
            <a:pPr marL="0" lvl="0" indent="0" algn="l" rtl="0">
              <a:spcBef>
                <a:spcPts val="360"/>
              </a:spcBef>
              <a:spcAft>
                <a:spcPts val="0"/>
              </a:spcAft>
              <a:buNone/>
            </a:pPr>
            <a:endParaRPr/>
          </a:p>
        </p:txBody>
      </p:sp>
      <p:sp>
        <p:nvSpPr>
          <p:cNvPr id="284" name="Google Shape;284;p32:notes"/>
          <p:cNvSpPr>
            <a:spLocks noGrp="1" noRot="1" noChangeAspect="1"/>
          </p:cNvSpPr>
          <p:nvPr>
            <p:ph type="sldImg" idx="2"/>
          </p:nvPr>
        </p:nvSpPr>
        <p:spPr>
          <a:xfrm>
            <a:off x="342900" y="696913"/>
            <a:ext cx="6197600" cy="348615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88"/>
        <p:cNvGrpSpPr/>
        <p:nvPr/>
      </p:nvGrpSpPr>
      <p:grpSpPr>
        <a:xfrm>
          <a:off x="0" y="0"/>
          <a:ext cx="0" cy="0"/>
          <a:chOff x="0" y="0"/>
          <a:chExt cx="0" cy="0"/>
        </a:xfrm>
      </p:grpSpPr>
      <p:sp>
        <p:nvSpPr>
          <p:cNvPr id="289" name="Google Shape;289;p33:notes"/>
          <p:cNvSpPr txBox="1">
            <a:spLocks noGrp="1"/>
          </p:cNvSpPr>
          <p:nvPr>
            <p:ph type="body" idx="1"/>
          </p:nvPr>
        </p:nvSpPr>
        <p:spPr>
          <a:xfrm>
            <a:off x="688975" y="4416425"/>
            <a:ext cx="5505450" cy="4183063"/>
          </a:xfrm>
          <a:prstGeom prst="rect">
            <a:avLst/>
          </a:prstGeom>
        </p:spPr>
        <p:txBody>
          <a:bodyPr spcFirstLastPara="1" wrap="square" lIns="92425" tIns="46200" rIns="92425" bIns="46200" anchor="t" anchorCtr="0">
            <a:noAutofit/>
          </a:bodyPr>
          <a:lstStyle/>
          <a:p>
            <a:pPr marL="0" lvl="0" indent="0" algn="l" rtl="0">
              <a:spcBef>
                <a:spcPts val="360"/>
              </a:spcBef>
              <a:spcAft>
                <a:spcPts val="0"/>
              </a:spcAft>
              <a:buNone/>
            </a:pPr>
            <a:endParaRPr/>
          </a:p>
        </p:txBody>
      </p:sp>
      <p:sp>
        <p:nvSpPr>
          <p:cNvPr id="290" name="Google Shape;290;p33:notes"/>
          <p:cNvSpPr>
            <a:spLocks noGrp="1" noRot="1" noChangeAspect="1"/>
          </p:cNvSpPr>
          <p:nvPr>
            <p:ph type="sldImg" idx="2"/>
          </p:nvPr>
        </p:nvSpPr>
        <p:spPr>
          <a:xfrm>
            <a:off x="342900" y="696913"/>
            <a:ext cx="6197600" cy="348615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94"/>
        <p:cNvGrpSpPr/>
        <p:nvPr/>
      </p:nvGrpSpPr>
      <p:grpSpPr>
        <a:xfrm>
          <a:off x="0" y="0"/>
          <a:ext cx="0" cy="0"/>
          <a:chOff x="0" y="0"/>
          <a:chExt cx="0" cy="0"/>
        </a:xfrm>
      </p:grpSpPr>
      <p:sp>
        <p:nvSpPr>
          <p:cNvPr id="295" name="Google Shape;295;p34:notes"/>
          <p:cNvSpPr txBox="1">
            <a:spLocks noGrp="1"/>
          </p:cNvSpPr>
          <p:nvPr>
            <p:ph type="body" idx="1"/>
          </p:nvPr>
        </p:nvSpPr>
        <p:spPr>
          <a:xfrm>
            <a:off x="688975" y="4416425"/>
            <a:ext cx="5505450" cy="4183063"/>
          </a:xfrm>
          <a:prstGeom prst="rect">
            <a:avLst/>
          </a:prstGeom>
        </p:spPr>
        <p:txBody>
          <a:bodyPr spcFirstLastPara="1" wrap="square" lIns="92425" tIns="46200" rIns="92425" bIns="46200" anchor="t" anchorCtr="0">
            <a:noAutofit/>
          </a:bodyPr>
          <a:lstStyle/>
          <a:p>
            <a:pPr marL="0" lvl="0" indent="0" algn="l" rtl="0">
              <a:spcBef>
                <a:spcPts val="360"/>
              </a:spcBef>
              <a:spcAft>
                <a:spcPts val="0"/>
              </a:spcAft>
              <a:buNone/>
            </a:pPr>
            <a:endParaRPr/>
          </a:p>
        </p:txBody>
      </p:sp>
      <p:sp>
        <p:nvSpPr>
          <p:cNvPr id="296" name="Google Shape;296;p34:notes"/>
          <p:cNvSpPr>
            <a:spLocks noGrp="1" noRot="1" noChangeAspect="1"/>
          </p:cNvSpPr>
          <p:nvPr>
            <p:ph type="sldImg" idx="2"/>
          </p:nvPr>
        </p:nvSpPr>
        <p:spPr>
          <a:xfrm>
            <a:off x="342900" y="696913"/>
            <a:ext cx="6197600" cy="348615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00"/>
        <p:cNvGrpSpPr/>
        <p:nvPr/>
      </p:nvGrpSpPr>
      <p:grpSpPr>
        <a:xfrm>
          <a:off x="0" y="0"/>
          <a:ext cx="0" cy="0"/>
          <a:chOff x="0" y="0"/>
          <a:chExt cx="0" cy="0"/>
        </a:xfrm>
      </p:grpSpPr>
      <p:sp>
        <p:nvSpPr>
          <p:cNvPr id="301" name="Google Shape;301;p35:notes"/>
          <p:cNvSpPr txBox="1">
            <a:spLocks noGrp="1"/>
          </p:cNvSpPr>
          <p:nvPr>
            <p:ph type="body" idx="1"/>
          </p:nvPr>
        </p:nvSpPr>
        <p:spPr>
          <a:xfrm>
            <a:off x="688975" y="4416425"/>
            <a:ext cx="5505450" cy="4183063"/>
          </a:xfrm>
          <a:prstGeom prst="rect">
            <a:avLst/>
          </a:prstGeom>
        </p:spPr>
        <p:txBody>
          <a:bodyPr spcFirstLastPara="1" wrap="square" lIns="92425" tIns="46200" rIns="92425" bIns="46200" anchor="t" anchorCtr="0">
            <a:noAutofit/>
          </a:bodyPr>
          <a:lstStyle/>
          <a:p>
            <a:pPr marL="0" lvl="0" indent="0" algn="l" rtl="0">
              <a:spcBef>
                <a:spcPts val="360"/>
              </a:spcBef>
              <a:spcAft>
                <a:spcPts val="0"/>
              </a:spcAft>
              <a:buNone/>
            </a:pPr>
            <a:endParaRPr/>
          </a:p>
        </p:txBody>
      </p:sp>
      <p:sp>
        <p:nvSpPr>
          <p:cNvPr id="302" name="Google Shape;302;p35:notes"/>
          <p:cNvSpPr>
            <a:spLocks noGrp="1" noRot="1" noChangeAspect="1"/>
          </p:cNvSpPr>
          <p:nvPr>
            <p:ph type="sldImg" idx="2"/>
          </p:nvPr>
        </p:nvSpPr>
        <p:spPr>
          <a:xfrm>
            <a:off x="342900" y="696913"/>
            <a:ext cx="6197600" cy="348615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06"/>
        <p:cNvGrpSpPr/>
        <p:nvPr/>
      </p:nvGrpSpPr>
      <p:grpSpPr>
        <a:xfrm>
          <a:off x="0" y="0"/>
          <a:ext cx="0" cy="0"/>
          <a:chOff x="0" y="0"/>
          <a:chExt cx="0" cy="0"/>
        </a:xfrm>
      </p:grpSpPr>
      <p:sp>
        <p:nvSpPr>
          <p:cNvPr id="307" name="Google Shape;307;p36:notes"/>
          <p:cNvSpPr txBox="1">
            <a:spLocks noGrp="1"/>
          </p:cNvSpPr>
          <p:nvPr>
            <p:ph type="body" idx="1"/>
          </p:nvPr>
        </p:nvSpPr>
        <p:spPr>
          <a:xfrm>
            <a:off x="688975" y="4416425"/>
            <a:ext cx="5505450" cy="4183063"/>
          </a:xfrm>
          <a:prstGeom prst="rect">
            <a:avLst/>
          </a:prstGeom>
        </p:spPr>
        <p:txBody>
          <a:bodyPr spcFirstLastPara="1" wrap="square" lIns="92425" tIns="46200" rIns="92425" bIns="46200" anchor="t" anchorCtr="0">
            <a:noAutofit/>
          </a:bodyPr>
          <a:lstStyle/>
          <a:p>
            <a:pPr marL="0" lvl="0" indent="0" algn="l" rtl="0">
              <a:spcBef>
                <a:spcPts val="360"/>
              </a:spcBef>
              <a:spcAft>
                <a:spcPts val="0"/>
              </a:spcAft>
              <a:buNone/>
            </a:pPr>
            <a:endParaRPr/>
          </a:p>
        </p:txBody>
      </p:sp>
      <p:sp>
        <p:nvSpPr>
          <p:cNvPr id="308" name="Google Shape;308;p36:notes"/>
          <p:cNvSpPr>
            <a:spLocks noGrp="1" noRot="1" noChangeAspect="1"/>
          </p:cNvSpPr>
          <p:nvPr>
            <p:ph type="sldImg" idx="2"/>
          </p:nvPr>
        </p:nvSpPr>
        <p:spPr>
          <a:xfrm>
            <a:off x="342900" y="696913"/>
            <a:ext cx="6197600" cy="348615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12"/>
        <p:cNvGrpSpPr/>
        <p:nvPr/>
      </p:nvGrpSpPr>
      <p:grpSpPr>
        <a:xfrm>
          <a:off x="0" y="0"/>
          <a:ext cx="0" cy="0"/>
          <a:chOff x="0" y="0"/>
          <a:chExt cx="0" cy="0"/>
        </a:xfrm>
      </p:grpSpPr>
      <p:sp>
        <p:nvSpPr>
          <p:cNvPr id="313" name="Google Shape;313;p37:notes"/>
          <p:cNvSpPr txBox="1">
            <a:spLocks noGrp="1"/>
          </p:cNvSpPr>
          <p:nvPr>
            <p:ph type="body" idx="1"/>
          </p:nvPr>
        </p:nvSpPr>
        <p:spPr>
          <a:xfrm>
            <a:off x="688975" y="4416425"/>
            <a:ext cx="5505450" cy="4183063"/>
          </a:xfrm>
          <a:prstGeom prst="rect">
            <a:avLst/>
          </a:prstGeom>
        </p:spPr>
        <p:txBody>
          <a:bodyPr spcFirstLastPara="1" wrap="square" lIns="92425" tIns="46200" rIns="92425" bIns="46200" anchor="t" anchorCtr="0">
            <a:noAutofit/>
          </a:bodyPr>
          <a:lstStyle/>
          <a:p>
            <a:pPr marL="0" lvl="0" indent="0" algn="l" rtl="0">
              <a:spcBef>
                <a:spcPts val="360"/>
              </a:spcBef>
              <a:spcAft>
                <a:spcPts val="0"/>
              </a:spcAft>
              <a:buNone/>
            </a:pPr>
            <a:endParaRPr/>
          </a:p>
        </p:txBody>
      </p:sp>
      <p:sp>
        <p:nvSpPr>
          <p:cNvPr id="314" name="Google Shape;314;p37:notes"/>
          <p:cNvSpPr>
            <a:spLocks noGrp="1" noRot="1" noChangeAspect="1"/>
          </p:cNvSpPr>
          <p:nvPr>
            <p:ph type="sldImg" idx="2"/>
          </p:nvPr>
        </p:nvSpPr>
        <p:spPr>
          <a:xfrm>
            <a:off x="342900" y="696913"/>
            <a:ext cx="6197600" cy="348615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18"/>
        <p:cNvGrpSpPr/>
        <p:nvPr/>
      </p:nvGrpSpPr>
      <p:grpSpPr>
        <a:xfrm>
          <a:off x="0" y="0"/>
          <a:ext cx="0" cy="0"/>
          <a:chOff x="0" y="0"/>
          <a:chExt cx="0" cy="0"/>
        </a:xfrm>
      </p:grpSpPr>
      <p:sp>
        <p:nvSpPr>
          <p:cNvPr id="319" name="Google Shape;319;p38:notes"/>
          <p:cNvSpPr txBox="1">
            <a:spLocks noGrp="1"/>
          </p:cNvSpPr>
          <p:nvPr>
            <p:ph type="body" idx="1"/>
          </p:nvPr>
        </p:nvSpPr>
        <p:spPr>
          <a:xfrm>
            <a:off x="688975" y="4416425"/>
            <a:ext cx="5505450" cy="4183063"/>
          </a:xfrm>
          <a:prstGeom prst="rect">
            <a:avLst/>
          </a:prstGeom>
        </p:spPr>
        <p:txBody>
          <a:bodyPr spcFirstLastPara="1" wrap="square" lIns="92425" tIns="46200" rIns="92425" bIns="46200" anchor="t" anchorCtr="0">
            <a:noAutofit/>
          </a:bodyPr>
          <a:lstStyle/>
          <a:p>
            <a:pPr marL="0" lvl="0" indent="0" algn="l" rtl="0">
              <a:spcBef>
                <a:spcPts val="360"/>
              </a:spcBef>
              <a:spcAft>
                <a:spcPts val="0"/>
              </a:spcAft>
              <a:buNone/>
            </a:pPr>
            <a:endParaRPr/>
          </a:p>
        </p:txBody>
      </p:sp>
      <p:sp>
        <p:nvSpPr>
          <p:cNvPr id="320" name="Google Shape;320;p38:notes"/>
          <p:cNvSpPr>
            <a:spLocks noGrp="1" noRot="1" noChangeAspect="1"/>
          </p:cNvSpPr>
          <p:nvPr>
            <p:ph type="sldImg" idx="2"/>
          </p:nvPr>
        </p:nvSpPr>
        <p:spPr>
          <a:xfrm>
            <a:off x="342900" y="696913"/>
            <a:ext cx="6197600" cy="348615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24"/>
        <p:cNvGrpSpPr/>
        <p:nvPr/>
      </p:nvGrpSpPr>
      <p:grpSpPr>
        <a:xfrm>
          <a:off x="0" y="0"/>
          <a:ext cx="0" cy="0"/>
          <a:chOff x="0" y="0"/>
          <a:chExt cx="0" cy="0"/>
        </a:xfrm>
      </p:grpSpPr>
      <p:sp>
        <p:nvSpPr>
          <p:cNvPr id="325" name="Google Shape;325;p39:notes"/>
          <p:cNvSpPr txBox="1">
            <a:spLocks noGrp="1"/>
          </p:cNvSpPr>
          <p:nvPr>
            <p:ph type="body" idx="1"/>
          </p:nvPr>
        </p:nvSpPr>
        <p:spPr>
          <a:xfrm>
            <a:off x="688975" y="4416425"/>
            <a:ext cx="5505450" cy="4183063"/>
          </a:xfrm>
          <a:prstGeom prst="rect">
            <a:avLst/>
          </a:prstGeom>
        </p:spPr>
        <p:txBody>
          <a:bodyPr spcFirstLastPara="1" wrap="square" lIns="92425" tIns="46200" rIns="92425" bIns="46200" anchor="t" anchorCtr="0">
            <a:noAutofit/>
          </a:bodyPr>
          <a:lstStyle/>
          <a:p>
            <a:pPr marL="0" lvl="0" indent="0" algn="l" rtl="0">
              <a:spcBef>
                <a:spcPts val="360"/>
              </a:spcBef>
              <a:spcAft>
                <a:spcPts val="0"/>
              </a:spcAft>
              <a:buNone/>
            </a:pPr>
            <a:endParaRPr/>
          </a:p>
        </p:txBody>
      </p:sp>
      <p:sp>
        <p:nvSpPr>
          <p:cNvPr id="326" name="Google Shape;326;p39:notes"/>
          <p:cNvSpPr>
            <a:spLocks noGrp="1" noRot="1" noChangeAspect="1"/>
          </p:cNvSpPr>
          <p:nvPr>
            <p:ph type="sldImg" idx="2"/>
          </p:nvPr>
        </p:nvSpPr>
        <p:spPr>
          <a:xfrm>
            <a:off x="342900" y="696913"/>
            <a:ext cx="6197600" cy="348615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 Id="rId6" Type="http://schemas.openxmlformats.org/officeDocument/2006/relationships/image" Target="../media/image6.png"/><Relationship Id="rId5" Type="http://schemas.openxmlformats.org/officeDocument/2006/relationships/image" Target="../media/image5.png"/><Relationship Id="rId4" Type="http://schemas.openxmlformats.org/officeDocument/2006/relationships/image" Target="../media/image4.png"/></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Master" Target="../slideMasters/slideMaster1.xml"/><Relationship Id="rId5" Type="http://schemas.openxmlformats.org/officeDocument/2006/relationships/image" Target="../media/image10.png"/><Relationship Id="rId4" Type="http://schemas.openxmlformats.org/officeDocument/2006/relationships/image" Target="../media/image9.png"/></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matchingName="Title Slide">
  <p:cSld name="Title Slide">
    <p:spTree>
      <p:nvGrpSpPr>
        <p:cNvPr id="1" name="Shape 19"/>
        <p:cNvGrpSpPr/>
        <p:nvPr/>
      </p:nvGrpSpPr>
      <p:grpSpPr>
        <a:xfrm>
          <a:off x="0" y="0"/>
          <a:ext cx="0" cy="0"/>
          <a:chOff x="0" y="0"/>
          <a:chExt cx="0" cy="0"/>
        </a:xfrm>
      </p:grpSpPr>
      <p:pic>
        <p:nvPicPr>
          <p:cNvPr id="20" name="Google Shape;20;p41"/>
          <p:cNvPicPr preferRelativeResize="0"/>
          <p:nvPr/>
        </p:nvPicPr>
        <p:blipFill rotWithShape="1">
          <a:blip r:embed="rId2">
            <a:alphaModFix/>
          </a:blip>
          <a:srcRect/>
          <a:stretch/>
        </p:blipFill>
        <p:spPr>
          <a:xfrm>
            <a:off x="576263" y="0"/>
            <a:ext cx="11615737" cy="6680200"/>
          </a:xfrm>
          <a:prstGeom prst="rect">
            <a:avLst/>
          </a:prstGeom>
          <a:noFill/>
          <a:ln>
            <a:noFill/>
          </a:ln>
        </p:spPr>
      </p:pic>
      <p:sp>
        <p:nvSpPr>
          <p:cNvPr id="21" name="Google Shape;21;p41"/>
          <p:cNvSpPr/>
          <p:nvPr/>
        </p:nvSpPr>
        <p:spPr>
          <a:xfrm rot="10800000">
            <a:off x="-79022" y="-93133"/>
            <a:ext cx="12350045" cy="7044267"/>
          </a:xfrm>
          <a:prstGeom prst="rect">
            <a:avLst/>
          </a:prstGeom>
          <a:gradFill>
            <a:gsLst>
              <a:gs pos="0">
                <a:srgbClr val="86CEFF">
                  <a:alpha val="32941"/>
                </a:srgbClr>
              </a:gs>
              <a:gs pos="50000">
                <a:srgbClr val="B6DFFF">
                  <a:alpha val="21960"/>
                </a:srgbClr>
              </a:gs>
              <a:gs pos="100000">
                <a:srgbClr val="DBEEFE">
                  <a:alpha val="43921"/>
                </a:srgbClr>
              </a:gs>
            </a:gsLst>
            <a:lin ang="5400000" scaled="0"/>
          </a:gra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Verdana"/>
              <a:ea typeface="Verdana"/>
              <a:cs typeface="Verdana"/>
              <a:sym typeface="Verdana"/>
            </a:endParaRPr>
          </a:p>
        </p:txBody>
      </p:sp>
      <p:pic>
        <p:nvPicPr>
          <p:cNvPr id="22" name="Google Shape;22;p41"/>
          <p:cNvPicPr preferRelativeResize="0"/>
          <p:nvPr/>
        </p:nvPicPr>
        <p:blipFill rotWithShape="1">
          <a:blip r:embed="rId3">
            <a:alphaModFix/>
          </a:blip>
          <a:srcRect l="984" r="913" b="11911"/>
          <a:stretch/>
        </p:blipFill>
        <p:spPr>
          <a:xfrm>
            <a:off x="0" y="4198938"/>
            <a:ext cx="12199938" cy="2689225"/>
          </a:xfrm>
          <a:prstGeom prst="rect">
            <a:avLst/>
          </a:prstGeom>
          <a:noFill/>
          <a:ln>
            <a:noFill/>
          </a:ln>
        </p:spPr>
      </p:pic>
      <p:pic>
        <p:nvPicPr>
          <p:cNvPr id="23" name="Google Shape;23;p41"/>
          <p:cNvPicPr preferRelativeResize="0"/>
          <p:nvPr/>
        </p:nvPicPr>
        <p:blipFill rotWithShape="1">
          <a:blip r:embed="rId4">
            <a:alphaModFix/>
          </a:blip>
          <a:srcRect/>
          <a:stretch/>
        </p:blipFill>
        <p:spPr>
          <a:xfrm>
            <a:off x="730250" y="4964113"/>
            <a:ext cx="1700213" cy="1524000"/>
          </a:xfrm>
          <a:prstGeom prst="rect">
            <a:avLst/>
          </a:prstGeom>
          <a:noFill/>
          <a:ln>
            <a:noFill/>
          </a:ln>
        </p:spPr>
      </p:pic>
      <p:pic>
        <p:nvPicPr>
          <p:cNvPr id="24" name="Google Shape;24;p41"/>
          <p:cNvPicPr preferRelativeResize="0"/>
          <p:nvPr/>
        </p:nvPicPr>
        <p:blipFill rotWithShape="1">
          <a:blip r:embed="rId5">
            <a:alphaModFix/>
          </a:blip>
          <a:srcRect/>
          <a:stretch/>
        </p:blipFill>
        <p:spPr>
          <a:xfrm>
            <a:off x="-112713" y="422275"/>
            <a:ext cx="6713538" cy="1971675"/>
          </a:xfrm>
          <a:prstGeom prst="rect">
            <a:avLst/>
          </a:prstGeom>
          <a:noFill/>
          <a:ln>
            <a:noFill/>
          </a:ln>
        </p:spPr>
      </p:pic>
      <p:pic>
        <p:nvPicPr>
          <p:cNvPr id="25" name="Google Shape;25;p41"/>
          <p:cNvPicPr preferRelativeResize="0"/>
          <p:nvPr/>
        </p:nvPicPr>
        <p:blipFill rotWithShape="1">
          <a:blip r:embed="rId6">
            <a:alphaModFix/>
          </a:blip>
          <a:srcRect/>
          <a:stretch/>
        </p:blipFill>
        <p:spPr>
          <a:xfrm>
            <a:off x="6434138" y="3125788"/>
            <a:ext cx="5881687" cy="1035050"/>
          </a:xfrm>
          <a:prstGeom prst="rect">
            <a:avLst/>
          </a:prstGeom>
          <a:noFill/>
          <a:ln>
            <a:noFill/>
          </a:ln>
        </p:spPr>
      </p:pic>
      <p:sp>
        <p:nvSpPr>
          <p:cNvPr id="26" name="Google Shape;26;p41"/>
          <p:cNvSpPr txBox="1"/>
          <p:nvPr/>
        </p:nvSpPr>
        <p:spPr>
          <a:xfrm>
            <a:off x="474663" y="715963"/>
            <a:ext cx="5222875" cy="138430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800" b="0" i="0" u="none" strike="noStrike" cap="none">
                <a:solidFill>
                  <a:schemeClr val="lt1"/>
                </a:solidFill>
                <a:latin typeface="Tajawal Medium"/>
                <a:ea typeface="Tajawal Medium"/>
                <a:cs typeface="Tajawal Medium"/>
                <a:sym typeface="Tajawal Medium"/>
              </a:rPr>
              <a:t>CYB510 Operating Systems </a:t>
            </a:r>
            <a:endParaRPr/>
          </a:p>
          <a:p>
            <a:pPr marL="0" marR="0" lvl="0" indent="0" algn="l" rtl="0">
              <a:spcBef>
                <a:spcPts val="0"/>
              </a:spcBef>
              <a:spcAft>
                <a:spcPts val="0"/>
              </a:spcAft>
              <a:buNone/>
            </a:pPr>
            <a:r>
              <a:rPr lang="en-US" sz="2800" b="0" i="0" u="none" strike="noStrike" cap="none">
                <a:solidFill>
                  <a:srgbClr val="24A9E1"/>
                </a:solidFill>
                <a:latin typeface="Tajawal Medium"/>
                <a:ea typeface="Tajawal Medium"/>
                <a:cs typeface="Tajawal Medium"/>
                <a:sym typeface="Tajawal Medium"/>
              </a:rPr>
              <a:t>Prepared Prof. Lamiaa Fattouh </a:t>
            </a:r>
            <a:endParaRPr/>
          </a:p>
          <a:p>
            <a:pPr marL="0" marR="0" lvl="0" indent="0" algn="l" rtl="0">
              <a:spcBef>
                <a:spcPts val="0"/>
              </a:spcBef>
              <a:spcAft>
                <a:spcPts val="0"/>
              </a:spcAft>
              <a:buNone/>
            </a:pPr>
            <a:r>
              <a:rPr lang="en-US" sz="2800" b="0" i="0" u="none" strike="noStrike" cap="none">
                <a:solidFill>
                  <a:srgbClr val="FF9518"/>
                </a:solidFill>
                <a:latin typeface="Tajawal Medium"/>
                <a:ea typeface="Tajawal Medium"/>
                <a:cs typeface="Tajawal Medium"/>
                <a:sym typeface="Tajawal Medium"/>
              </a:rPr>
              <a:t>Lecture 1</a:t>
            </a:r>
            <a:endParaRPr/>
          </a:p>
        </p:txBody>
      </p:sp>
      <p:sp>
        <p:nvSpPr>
          <p:cNvPr id="27" name="Google Shape;27;p41"/>
          <p:cNvSpPr txBox="1"/>
          <p:nvPr/>
        </p:nvSpPr>
        <p:spPr>
          <a:xfrm>
            <a:off x="6538822" y="3117600"/>
            <a:ext cx="5969479" cy="92333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800" b="1" i="0" u="none" strike="noStrike" cap="none">
                <a:solidFill>
                  <a:schemeClr val="lt1"/>
                </a:solidFill>
                <a:latin typeface="Tajawal Medium"/>
                <a:ea typeface="Tajawal Medium"/>
                <a:cs typeface="Tajawal Medium"/>
                <a:sym typeface="Tajawal Medium"/>
              </a:rPr>
              <a:t>CYB510</a:t>
            </a:r>
            <a:endParaRPr/>
          </a:p>
          <a:p>
            <a:pPr marL="0" marR="0" lvl="0" indent="0" algn="l" rtl="0">
              <a:spcBef>
                <a:spcPts val="0"/>
              </a:spcBef>
              <a:spcAft>
                <a:spcPts val="0"/>
              </a:spcAft>
              <a:buNone/>
            </a:pPr>
            <a:r>
              <a:rPr lang="en-US" sz="2400" b="1" i="0" u="none" strike="noStrike" cap="none">
                <a:solidFill>
                  <a:schemeClr val="lt1"/>
                </a:solidFill>
                <a:latin typeface="Verdana"/>
                <a:ea typeface="Verdana"/>
                <a:cs typeface="Verdana"/>
                <a:sym typeface="Verdana"/>
              </a:rPr>
              <a:t>Operating System Introduction</a:t>
            </a:r>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matchingName="Title and Content">
  <p:cSld name="Title and Content">
    <p:spTree>
      <p:nvGrpSpPr>
        <p:cNvPr id="1" name="Shape 28"/>
        <p:cNvGrpSpPr/>
        <p:nvPr/>
      </p:nvGrpSpPr>
      <p:grpSpPr>
        <a:xfrm>
          <a:off x="0" y="0"/>
          <a:ext cx="0" cy="0"/>
          <a:chOff x="0" y="0"/>
          <a:chExt cx="0" cy="0"/>
        </a:xfrm>
      </p:grpSpPr>
      <p:pic>
        <p:nvPicPr>
          <p:cNvPr id="29" name="Google Shape;29;p42"/>
          <p:cNvPicPr preferRelativeResize="0"/>
          <p:nvPr/>
        </p:nvPicPr>
        <p:blipFill rotWithShape="1">
          <a:blip r:embed="rId2">
            <a:alphaModFix/>
          </a:blip>
          <a:srcRect/>
          <a:stretch/>
        </p:blipFill>
        <p:spPr>
          <a:xfrm>
            <a:off x="-107950" y="123825"/>
            <a:ext cx="8802688" cy="1485900"/>
          </a:xfrm>
          <a:prstGeom prst="rect">
            <a:avLst/>
          </a:prstGeom>
          <a:noFill/>
          <a:ln>
            <a:noFill/>
          </a:ln>
        </p:spPr>
      </p:pic>
      <p:pic>
        <p:nvPicPr>
          <p:cNvPr id="30" name="Google Shape;30;p42"/>
          <p:cNvPicPr preferRelativeResize="0"/>
          <p:nvPr/>
        </p:nvPicPr>
        <p:blipFill rotWithShape="1">
          <a:blip r:embed="rId3">
            <a:alphaModFix/>
          </a:blip>
          <a:srcRect/>
          <a:stretch/>
        </p:blipFill>
        <p:spPr>
          <a:xfrm>
            <a:off x="652463" y="5508625"/>
            <a:ext cx="1222375" cy="1096963"/>
          </a:xfrm>
          <a:prstGeom prst="rect">
            <a:avLst/>
          </a:prstGeom>
          <a:noFill/>
          <a:ln>
            <a:noFill/>
          </a:ln>
        </p:spPr>
      </p:pic>
      <p:pic>
        <p:nvPicPr>
          <p:cNvPr id="31" name="Google Shape;31;p42"/>
          <p:cNvPicPr preferRelativeResize="0"/>
          <p:nvPr/>
        </p:nvPicPr>
        <p:blipFill rotWithShape="1">
          <a:blip r:embed="rId4">
            <a:alphaModFix/>
          </a:blip>
          <a:srcRect/>
          <a:stretch/>
        </p:blipFill>
        <p:spPr>
          <a:xfrm>
            <a:off x="1992313" y="6502400"/>
            <a:ext cx="9901237" cy="204788"/>
          </a:xfrm>
          <a:prstGeom prst="rect">
            <a:avLst/>
          </a:prstGeom>
          <a:noFill/>
          <a:ln>
            <a:noFill/>
          </a:ln>
        </p:spPr>
      </p:pic>
      <p:pic>
        <p:nvPicPr>
          <p:cNvPr id="32" name="Google Shape;32;p42"/>
          <p:cNvPicPr preferRelativeResize="0"/>
          <p:nvPr/>
        </p:nvPicPr>
        <p:blipFill rotWithShape="1">
          <a:blip r:embed="rId5">
            <a:alphaModFix/>
          </a:blip>
          <a:srcRect/>
          <a:stretch/>
        </p:blipFill>
        <p:spPr>
          <a:xfrm>
            <a:off x="-107950" y="2205038"/>
            <a:ext cx="238125" cy="2709862"/>
          </a:xfrm>
          <a:prstGeom prst="rect">
            <a:avLst/>
          </a:prstGeom>
          <a:noFill/>
          <a:ln>
            <a:noFill/>
          </a:ln>
        </p:spPr>
      </p:pic>
      <p:pic>
        <p:nvPicPr>
          <p:cNvPr id="33" name="Google Shape;33;p42"/>
          <p:cNvPicPr preferRelativeResize="0"/>
          <p:nvPr/>
        </p:nvPicPr>
        <p:blipFill rotWithShape="1">
          <a:blip r:embed="rId5">
            <a:alphaModFix/>
          </a:blip>
          <a:srcRect/>
          <a:stretch/>
        </p:blipFill>
        <p:spPr>
          <a:xfrm>
            <a:off x="12072938" y="2205038"/>
            <a:ext cx="238125" cy="2709862"/>
          </a:xfrm>
          <a:prstGeom prst="rect">
            <a:avLst/>
          </a:prstGeom>
          <a:noFill/>
          <a:ln>
            <a:noFill/>
          </a:ln>
        </p:spPr>
      </p:pic>
      <p:sp>
        <p:nvSpPr>
          <p:cNvPr id="34" name="Google Shape;34;p42"/>
          <p:cNvSpPr txBox="1"/>
          <p:nvPr/>
        </p:nvSpPr>
        <p:spPr>
          <a:xfrm>
            <a:off x="2154238" y="668338"/>
            <a:ext cx="3165475" cy="522287"/>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800" b="0" i="0" u="none" strike="noStrike" cap="none">
                <a:solidFill>
                  <a:srgbClr val="FF9518"/>
                </a:solidFill>
                <a:latin typeface="Tajawal Medium"/>
                <a:ea typeface="Tajawal Medium"/>
                <a:cs typeface="Tajawal Medium"/>
                <a:sym typeface="Tajawal Medium"/>
              </a:rPr>
              <a:t>                              </a:t>
            </a:r>
            <a:endParaRPr sz="2800" b="0" i="0" u="none" strike="noStrike" cap="none">
              <a:solidFill>
                <a:srgbClr val="FF9518"/>
              </a:solidFill>
              <a:latin typeface="Tajawal Medium"/>
              <a:ea typeface="Tajawal Medium"/>
              <a:cs typeface="Tajawal Medium"/>
              <a:sym typeface="Tajawal Medium"/>
            </a:endParaRPr>
          </a:p>
        </p:txBody>
      </p:sp>
      <p:sp>
        <p:nvSpPr>
          <p:cNvPr id="35" name="Google Shape;35;p42"/>
          <p:cNvSpPr txBox="1"/>
          <p:nvPr/>
        </p:nvSpPr>
        <p:spPr>
          <a:xfrm>
            <a:off x="280988" y="236538"/>
            <a:ext cx="1466850" cy="95408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b="0" i="0" u="none" strike="noStrike" cap="none">
                <a:solidFill>
                  <a:schemeClr val="lt1"/>
                </a:solidFill>
                <a:latin typeface="Tajawal Medium"/>
                <a:ea typeface="Tajawal Medium"/>
                <a:cs typeface="Tajawal Medium"/>
                <a:sym typeface="Tajawal Medium"/>
              </a:rPr>
              <a:t>Chapter</a:t>
            </a:r>
            <a:endParaRPr/>
          </a:p>
          <a:p>
            <a:pPr marL="0" marR="0" lvl="0" indent="0" algn="ctr" rtl="0">
              <a:spcBef>
                <a:spcPts val="0"/>
              </a:spcBef>
              <a:spcAft>
                <a:spcPts val="0"/>
              </a:spcAft>
              <a:buNone/>
            </a:pPr>
            <a:r>
              <a:rPr lang="en-US" sz="2800" b="0" i="0" u="none" strike="noStrike" cap="none">
                <a:solidFill>
                  <a:schemeClr val="lt1"/>
                </a:solidFill>
                <a:latin typeface="Tajawal Medium"/>
                <a:ea typeface="Tajawal Medium"/>
                <a:cs typeface="Tajawal Medium"/>
                <a:sym typeface="Tajawal Medium"/>
              </a:rPr>
              <a:t> 01</a:t>
            </a:r>
            <a:endParaRPr sz="2800" b="0" i="0" u="none" strike="noStrike" cap="none">
              <a:solidFill>
                <a:srgbClr val="FF9518"/>
              </a:solidFill>
              <a:latin typeface="Tajawal Medium"/>
              <a:ea typeface="Tajawal Medium"/>
              <a:cs typeface="Tajawal Medium"/>
              <a:sym typeface="Tajawal Medium"/>
            </a:endParaRPr>
          </a:p>
        </p:txBody>
      </p:sp>
      <p:sp>
        <p:nvSpPr>
          <p:cNvPr id="36" name="Google Shape;36;p42"/>
          <p:cNvSpPr txBox="1"/>
          <p:nvPr/>
        </p:nvSpPr>
        <p:spPr>
          <a:xfrm>
            <a:off x="1341438" y="2008188"/>
            <a:ext cx="8075612" cy="3140075"/>
          </a:xfrm>
          <a:prstGeom prst="rect">
            <a:avLst/>
          </a:prstGeom>
          <a:noFill/>
          <a:ln>
            <a:noFill/>
          </a:ln>
        </p:spPr>
        <p:txBody>
          <a:bodyPr spcFirstLastPara="1" wrap="square" lIns="91425" tIns="45700" rIns="91425" bIns="45700" anchor="t" anchorCtr="0">
            <a:spAutoFit/>
          </a:bodyPr>
          <a:lstStyle/>
          <a:p>
            <a:pPr marL="285750" marR="0" lvl="0" indent="-171450" algn="l" rtl="0">
              <a:spcBef>
                <a:spcPts val="0"/>
              </a:spcBef>
              <a:spcAft>
                <a:spcPts val="0"/>
              </a:spcAft>
              <a:buClr>
                <a:schemeClr val="dk1"/>
              </a:buClr>
              <a:buSzPts val="1800"/>
              <a:buFont typeface="Arial"/>
              <a:buNone/>
            </a:pPr>
            <a:endParaRPr sz="1800" b="0" i="0" u="none" strike="noStrike" cap="none">
              <a:solidFill>
                <a:schemeClr val="dk1"/>
              </a:solidFill>
              <a:latin typeface="Verdana"/>
              <a:ea typeface="Verdana"/>
              <a:cs typeface="Verdana"/>
              <a:sym typeface="Verdana"/>
            </a:endParaRPr>
          </a:p>
          <a:p>
            <a:pPr marL="285750" marR="0" lvl="0" indent="-171450" algn="l" rtl="0">
              <a:spcBef>
                <a:spcPts val="0"/>
              </a:spcBef>
              <a:spcAft>
                <a:spcPts val="0"/>
              </a:spcAft>
              <a:buClr>
                <a:schemeClr val="dk1"/>
              </a:buClr>
              <a:buSzPts val="1800"/>
              <a:buFont typeface="Arial"/>
              <a:buNone/>
            </a:pPr>
            <a:endParaRPr sz="1800" b="0" i="0" u="none" strike="noStrike" cap="none">
              <a:solidFill>
                <a:schemeClr val="dk1"/>
              </a:solidFill>
              <a:latin typeface="Verdana"/>
              <a:ea typeface="Verdana"/>
              <a:cs typeface="Verdana"/>
              <a:sym typeface="Verdana"/>
            </a:endParaRPr>
          </a:p>
          <a:p>
            <a:pPr marL="285750" marR="0" lvl="0" indent="-171450" algn="l" rtl="0">
              <a:spcBef>
                <a:spcPts val="0"/>
              </a:spcBef>
              <a:spcAft>
                <a:spcPts val="0"/>
              </a:spcAft>
              <a:buClr>
                <a:schemeClr val="dk1"/>
              </a:buClr>
              <a:buSzPts val="1800"/>
              <a:buFont typeface="Arial"/>
              <a:buNone/>
            </a:pPr>
            <a:endParaRPr sz="1800" b="0" i="0" u="none" strike="noStrike" cap="none">
              <a:solidFill>
                <a:schemeClr val="dk1"/>
              </a:solidFill>
              <a:latin typeface="Verdana"/>
              <a:ea typeface="Verdana"/>
              <a:cs typeface="Verdana"/>
              <a:sym typeface="Verdana"/>
            </a:endParaRPr>
          </a:p>
          <a:p>
            <a:pPr marL="285750" marR="0" lvl="0" indent="-171450" algn="l" rtl="0">
              <a:spcBef>
                <a:spcPts val="0"/>
              </a:spcBef>
              <a:spcAft>
                <a:spcPts val="0"/>
              </a:spcAft>
              <a:buClr>
                <a:schemeClr val="dk1"/>
              </a:buClr>
              <a:buSzPts val="1800"/>
              <a:buFont typeface="Arial"/>
              <a:buNone/>
            </a:pPr>
            <a:endParaRPr sz="1800" b="0" i="0" u="none" strike="noStrike" cap="none">
              <a:solidFill>
                <a:schemeClr val="dk1"/>
              </a:solidFill>
              <a:latin typeface="Verdana"/>
              <a:ea typeface="Verdana"/>
              <a:cs typeface="Verdana"/>
              <a:sym typeface="Verdana"/>
            </a:endParaRPr>
          </a:p>
          <a:p>
            <a:pPr marL="285750" marR="0" lvl="0" indent="-171450" algn="l" rtl="0">
              <a:spcBef>
                <a:spcPts val="0"/>
              </a:spcBef>
              <a:spcAft>
                <a:spcPts val="0"/>
              </a:spcAft>
              <a:buClr>
                <a:schemeClr val="dk1"/>
              </a:buClr>
              <a:buSzPts val="1800"/>
              <a:buFont typeface="Arial"/>
              <a:buNone/>
            </a:pPr>
            <a:endParaRPr sz="1800" b="0" i="0" u="none" strike="noStrike" cap="none">
              <a:solidFill>
                <a:schemeClr val="dk1"/>
              </a:solidFill>
              <a:latin typeface="Verdana"/>
              <a:ea typeface="Verdana"/>
              <a:cs typeface="Verdana"/>
              <a:sym typeface="Verdana"/>
            </a:endParaRPr>
          </a:p>
          <a:p>
            <a:pPr marL="285750" marR="0" lvl="0" indent="-171450" algn="l" rtl="0">
              <a:spcBef>
                <a:spcPts val="0"/>
              </a:spcBef>
              <a:spcAft>
                <a:spcPts val="0"/>
              </a:spcAft>
              <a:buClr>
                <a:schemeClr val="dk1"/>
              </a:buClr>
              <a:buSzPts val="1800"/>
              <a:buFont typeface="Arial"/>
              <a:buNone/>
            </a:pPr>
            <a:endParaRPr sz="1800" b="0" i="0" u="none" strike="noStrike" cap="none">
              <a:solidFill>
                <a:schemeClr val="dk1"/>
              </a:solidFill>
              <a:latin typeface="Verdana"/>
              <a:ea typeface="Verdana"/>
              <a:cs typeface="Verdana"/>
              <a:sym typeface="Verdana"/>
            </a:endParaRPr>
          </a:p>
          <a:p>
            <a:pPr marL="285750" marR="0" lvl="0" indent="-171450" algn="l" rtl="0">
              <a:spcBef>
                <a:spcPts val="0"/>
              </a:spcBef>
              <a:spcAft>
                <a:spcPts val="0"/>
              </a:spcAft>
              <a:buClr>
                <a:schemeClr val="dk1"/>
              </a:buClr>
              <a:buSzPts val="1800"/>
              <a:buFont typeface="Arial"/>
              <a:buNone/>
            </a:pPr>
            <a:endParaRPr sz="1800" b="0" i="0" u="none" strike="noStrike" cap="none">
              <a:solidFill>
                <a:schemeClr val="dk1"/>
              </a:solidFill>
              <a:latin typeface="Verdana"/>
              <a:ea typeface="Verdana"/>
              <a:cs typeface="Verdana"/>
              <a:sym typeface="Verdana"/>
            </a:endParaRPr>
          </a:p>
          <a:p>
            <a:pPr marL="285750" marR="0" lvl="0" indent="-171450" algn="l" rtl="0">
              <a:spcBef>
                <a:spcPts val="0"/>
              </a:spcBef>
              <a:spcAft>
                <a:spcPts val="0"/>
              </a:spcAft>
              <a:buClr>
                <a:schemeClr val="dk1"/>
              </a:buClr>
              <a:buSzPts val="1800"/>
              <a:buFont typeface="Arial"/>
              <a:buNone/>
            </a:pPr>
            <a:endParaRPr sz="1800" b="0" i="0" u="none" strike="noStrike" cap="none">
              <a:solidFill>
                <a:schemeClr val="dk1"/>
              </a:solidFill>
              <a:latin typeface="Verdana"/>
              <a:ea typeface="Verdana"/>
              <a:cs typeface="Verdana"/>
              <a:sym typeface="Verdana"/>
            </a:endParaRPr>
          </a:p>
          <a:p>
            <a:pPr marL="285750" marR="0" lvl="0" indent="-171450" algn="l" rtl="0">
              <a:spcBef>
                <a:spcPts val="0"/>
              </a:spcBef>
              <a:spcAft>
                <a:spcPts val="0"/>
              </a:spcAft>
              <a:buClr>
                <a:schemeClr val="dk1"/>
              </a:buClr>
              <a:buSzPts val="1800"/>
              <a:buFont typeface="Arial"/>
              <a:buNone/>
            </a:pPr>
            <a:endParaRPr sz="1800" b="0" i="0" u="none" strike="noStrike" cap="none">
              <a:solidFill>
                <a:schemeClr val="dk1"/>
              </a:solidFill>
              <a:latin typeface="Verdana"/>
              <a:ea typeface="Verdana"/>
              <a:cs typeface="Verdana"/>
              <a:sym typeface="Verdana"/>
            </a:endParaRPr>
          </a:p>
          <a:p>
            <a:pPr marL="285750" marR="0" lvl="0" indent="-171450" algn="l" rtl="0">
              <a:spcBef>
                <a:spcPts val="0"/>
              </a:spcBef>
              <a:spcAft>
                <a:spcPts val="0"/>
              </a:spcAft>
              <a:buClr>
                <a:schemeClr val="dk1"/>
              </a:buClr>
              <a:buSzPts val="1800"/>
              <a:buFont typeface="Arial"/>
              <a:buNone/>
            </a:pPr>
            <a:endParaRPr sz="1800" b="0" i="0" u="none" strike="noStrike" cap="none">
              <a:solidFill>
                <a:schemeClr val="dk1"/>
              </a:solidFill>
              <a:latin typeface="Verdana"/>
              <a:ea typeface="Verdana"/>
              <a:cs typeface="Verdana"/>
              <a:sym typeface="Verdana"/>
            </a:endParaRPr>
          </a:p>
          <a:p>
            <a:pPr marL="285750" marR="0" lvl="0" indent="-171450" algn="l" rtl="0">
              <a:spcBef>
                <a:spcPts val="0"/>
              </a:spcBef>
              <a:spcAft>
                <a:spcPts val="0"/>
              </a:spcAft>
              <a:buClr>
                <a:schemeClr val="dk1"/>
              </a:buClr>
              <a:buSzPts val="1800"/>
              <a:buFont typeface="Arial"/>
              <a:buNone/>
            </a:pPr>
            <a:endParaRPr sz="1800" b="0" i="0" u="none" strike="noStrike" cap="none">
              <a:solidFill>
                <a:schemeClr val="dk1"/>
              </a:solidFill>
              <a:latin typeface="Verdana"/>
              <a:ea typeface="Verdana"/>
              <a:cs typeface="Verdana"/>
              <a:sym typeface="Verdana"/>
            </a:endParaRPr>
          </a:p>
        </p:txBody>
      </p:sp>
      <p:sp>
        <p:nvSpPr>
          <p:cNvPr id="37" name="Google Shape;37;p42"/>
          <p:cNvSpPr txBox="1">
            <a:spLocks noGrp="1"/>
          </p:cNvSpPr>
          <p:nvPr>
            <p:ph type="title"/>
          </p:nvPr>
        </p:nvSpPr>
        <p:spPr>
          <a:xfrm>
            <a:off x="2154240" y="578613"/>
            <a:ext cx="6224989" cy="576263"/>
          </a:xfrm>
          <a:prstGeom prst="rect">
            <a:avLst/>
          </a:prstGeom>
          <a:noFill/>
          <a:ln>
            <a:noFill/>
          </a:ln>
        </p:spPr>
        <p:txBody>
          <a:bodyPr spcFirstLastPara="1" wrap="square" lIns="91425" tIns="45700" rIns="91425" bIns="45700" anchor="b" anchorCtr="0">
            <a:noAutofit/>
          </a:bodyPr>
          <a:lstStyle>
            <a:lvl1pPr lvl="0" algn="ctr">
              <a:spcBef>
                <a:spcPts val="0"/>
              </a:spcBef>
              <a:spcAft>
                <a:spcPts val="0"/>
              </a:spcAft>
              <a:buSzPts val="1400"/>
              <a:buNone/>
              <a:defRPr/>
            </a:lvl1pPr>
            <a:lvl2pPr lvl="1" algn="ctr">
              <a:spcBef>
                <a:spcPts val="0"/>
              </a:spcBef>
              <a:spcAft>
                <a:spcPts val="0"/>
              </a:spcAft>
              <a:buSzPts val="1400"/>
              <a:buNone/>
              <a:defRPr/>
            </a:lvl2pPr>
            <a:lvl3pPr lvl="2" algn="ctr">
              <a:spcBef>
                <a:spcPts val="0"/>
              </a:spcBef>
              <a:spcAft>
                <a:spcPts val="0"/>
              </a:spcAft>
              <a:buSzPts val="1400"/>
              <a:buNone/>
              <a:defRPr/>
            </a:lvl3pPr>
            <a:lvl4pPr lvl="3" algn="ctr">
              <a:spcBef>
                <a:spcPts val="0"/>
              </a:spcBef>
              <a:spcAft>
                <a:spcPts val="0"/>
              </a:spcAft>
              <a:buSzPts val="1400"/>
              <a:buNone/>
              <a:defRPr/>
            </a:lvl4pPr>
            <a:lvl5pPr lvl="4" algn="ctr">
              <a:spcBef>
                <a:spcPts val="0"/>
              </a:spcBef>
              <a:spcAft>
                <a:spcPts val="0"/>
              </a:spcAft>
              <a:buSzPts val="1400"/>
              <a:buNone/>
              <a:defRPr/>
            </a:lvl5pPr>
            <a:lvl6pPr lvl="5" algn="ctr">
              <a:spcBef>
                <a:spcPts val="0"/>
              </a:spcBef>
              <a:spcAft>
                <a:spcPts val="0"/>
              </a:spcAft>
              <a:buSzPts val="1400"/>
              <a:buNone/>
              <a:defRPr/>
            </a:lvl6pPr>
            <a:lvl7pPr lvl="6" algn="ctr">
              <a:spcBef>
                <a:spcPts val="0"/>
              </a:spcBef>
              <a:spcAft>
                <a:spcPts val="0"/>
              </a:spcAft>
              <a:buSzPts val="1400"/>
              <a:buNone/>
              <a:defRPr/>
            </a:lvl7pPr>
            <a:lvl8pPr lvl="7" algn="ctr">
              <a:spcBef>
                <a:spcPts val="0"/>
              </a:spcBef>
              <a:spcAft>
                <a:spcPts val="0"/>
              </a:spcAft>
              <a:buSzPts val="1400"/>
              <a:buNone/>
              <a:defRPr/>
            </a:lvl8pPr>
            <a:lvl9pPr lvl="8" algn="ctr">
              <a:spcBef>
                <a:spcPts val="0"/>
              </a:spcBef>
              <a:spcAft>
                <a:spcPts val="0"/>
              </a:spcAft>
              <a:buSzPts val="1400"/>
              <a:buNone/>
              <a:defRPr/>
            </a:lvl9pPr>
          </a:lstStyle>
          <a:p>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Section Header" type="secHead">
  <p:cSld name="SECTION_HEADER">
    <p:spTree>
      <p:nvGrpSpPr>
        <p:cNvPr id="1" name="Shape 38"/>
        <p:cNvGrpSpPr/>
        <p:nvPr/>
      </p:nvGrpSpPr>
      <p:grpSpPr>
        <a:xfrm>
          <a:off x="0" y="0"/>
          <a:ext cx="0" cy="0"/>
          <a:chOff x="0" y="0"/>
          <a:chExt cx="0" cy="0"/>
        </a:xfrm>
      </p:grpSpPr>
      <p:sp>
        <p:nvSpPr>
          <p:cNvPr id="39" name="Google Shape;39;p43"/>
          <p:cNvSpPr txBox="1">
            <a:spLocks noGrp="1"/>
          </p:cNvSpPr>
          <p:nvPr>
            <p:ph type="title"/>
          </p:nvPr>
        </p:nvSpPr>
        <p:spPr>
          <a:xfrm>
            <a:off x="963084" y="4406901"/>
            <a:ext cx="10363200" cy="1362075"/>
          </a:xfrm>
          <a:prstGeom prst="rect">
            <a:avLst/>
          </a:prstGeom>
          <a:noFill/>
          <a:ln>
            <a:noFill/>
          </a:ln>
        </p:spPr>
        <p:txBody>
          <a:bodyPr spcFirstLastPara="1" wrap="square" lIns="91425" tIns="45700" rIns="91425" bIns="45700" anchor="t" anchorCtr="0">
            <a:noAutofit/>
          </a:bodyPr>
          <a:lstStyle>
            <a:lvl1pPr lvl="0" algn="l">
              <a:spcBef>
                <a:spcPts val="0"/>
              </a:spcBef>
              <a:spcAft>
                <a:spcPts val="0"/>
              </a:spcAft>
              <a:buSzPts val="1400"/>
              <a:buNone/>
              <a:defRPr sz="4000" b="1" cap="none"/>
            </a:lvl1pPr>
            <a:lvl2pPr lvl="1" algn="ctr">
              <a:spcBef>
                <a:spcPts val="0"/>
              </a:spcBef>
              <a:spcAft>
                <a:spcPts val="0"/>
              </a:spcAft>
              <a:buSzPts val="1400"/>
              <a:buNone/>
              <a:defRPr/>
            </a:lvl2pPr>
            <a:lvl3pPr lvl="2" algn="ctr">
              <a:spcBef>
                <a:spcPts val="0"/>
              </a:spcBef>
              <a:spcAft>
                <a:spcPts val="0"/>
              </a:spcAft>
              <a:buSzPts val="1400"/>
              <a:buNone/>
              <a:defRPr/>
            </a:lvl3pPr>
            <a:lvl4pPr lvl="3" algn="ctr">
              <a:spcBef>
                <a:spcPts val="0"/>
              </a:spcBef>
              <a:spcAft>
                <a:spcPts val="0"/>
              </a:spcAft>
              <a:buSzPts val="1400"/>
              <a:buNone/>
              <a:defRPr/>
            </a:lvl4pPr>
            <a:lvl5pPr lvl="4" algn="ctr">
              <a:spcBef>
                <a:spcPts val="0"/>
              </a:spcBef>
              <a:spcAft>
                <a:spcPts val="0"/>
              </a:spcAft>
              <a:buSzPts val="1400"/>
              <a:buNone/>
              <a:defRPr/>
            </a:lvl5pPr>
            <a:lvl6pPr lvl="5" algn="ctr">
              <a:spcBef>
                <a:spcPts val="0"/>
              </a:spcBef>
              <a:spcAft>
                <a:spcPts val="0"/>
              </a:spcAft>
              <a:buSzPts val="1400"/>
              <a:buNone/>
              <a:defRPr/>
            </a:lvl6pPr>
            <a:lvl7pPr lvl="6" algn="ctr">
              <a:spcBef>
                <a:spcPts val="0"/>
              </a:spcBef>
              <a:spcAft>
                <a:spcPts val="0"/>
              </a:spcAft>
              <a:buSzPts val="1400"/>
              <a:buNone/>
              <a:defRPr/>
            </a:lvl7pPr>
            <a:lvl8pPr lvl="7" algn="ctr">
              <a:spcBef>
                <a:spcPts val="0"/>
              </a:spcBef>
              <a:spcAft>
                <a:spcPts val="0"/>
              </a:spcAft>
              <a:buSzPts val="1400"/>
              <a:buNone/>
              <a:defRPr/>
            </a:lvl8pPr>
            <a:lvl9pPr lvl="8" algn="ctr">
              <a:spcBef>
                <a:spcPts val="0"/>
              </a:spcBef>
              <a:spcAft>
                <a:spcPts val="0"/>
              </a:spcAft>
              <a:buSzPts val="1400"/>
              <a:buNone/>
              <a:defRPr/>
            </a:lvl9pPr>
          </a:lstStyle>
          <a:p>
            <a:endParaRPr/>
          </a:p>
        </p:txBody>
      </p:sp>
      <p:sp>
        <p:nvSpPr>
          <p:cNvPr id="40" name="Google Shape;40;p43"/>
          <p:cNvSpPr txBox="1">
            <a:spLocks noGrp="1"/>
          </p:cNvSpPr>
          <p:nvPr>
            <p:ph type="body" idx="1"/>
          </p:nvPr>
        </p:nvSpPr>
        <p:spPr>
          <a:xfrm>
            <a:off x="963084" y="2906713"/>
            <a:ext cx="10363200" cy="1500187"/>
          </a:xfrm>
          <a:prstGeom prst="rect">
            <a:avLst/>
          </a:prstGeom>
          <a:noFill/>
          <a:ln>
            <a:noFill/>
          </a:ln>
        </p:spPr>
        <p:txBody>
          <a:bodyPr spcFirstLastPara="1" wrap="square" lIns="91425" tIns="45700" rIns="91425" bIns="45700" anchor="b" anchorCtr="0">
            <a:noAutofit/>
          </a:bodyPr>
          <a:lstStyle>
            <a:lvl1pPr marL="457200" lvl="0" indent="-228600" algn="l">
              <a:spcBef>
                <a:spcPts val="700"/>
              </a:spcBef>
              <a:spcAft>
                <a:spcPts val="0"/>
              </a:spcAft>
              <a:buSzPts val="1800"/>
              <a:buNone/>
              <a:defRPr sz="2000"/>
            </a:lvl1pPr>
            <a:lvl2pPr marL="914400" lvl="1" indent="-228600" algn="l">
              <a:spcBef>
                <a:spcPts val="630"/>
              </a:spcBef>
              <a:spcAft>
                <a:spcPts val="0"/>
              </a:spcAft>
              <a:buSzPts val="1440"/>
              <a:buNone/>
              <a:defRPr sz="1800"/>
            </a:lvl2pPr>
            <a:lvl3pPr marL="1371600" lvl="2" indent="-228600" algn="l">
              <a:spcBef>
                <a:spcPts val="560"/>
              </a:spcBef>
              <a:spcAft>
                <a:spcPts val="0"/>
              </a:spcAft>
              <a:buSzPts val="1200"/>
              <a:buNone/>
              <a:defRPr sz="1600"/>
            </a:lvl3pPr>
            <a:lvl4pPr marL="1828800" lvl="3" indent="-228600" algn="l">
              <a:spcBef>
                <a:spcPts val="490"/>
              </a:spcBef>
              <a:spcAft>
                <a:spcPts val="0"/>
              </a:spcAft>
              <a:buSzPts val="1050"/>
              <a:buFont typeface="Helvetica Neue"/>
              <a:buNone/>
              <a:defRPr sz="1400"/>
            </a:lvl4pPr>
            <a:lvl5pPr marL="2286000" lvl="4" indent="-228600" algn="l">
              <a:spcBef>
                <a:spcPts val="490"/>
              </a:spcBef>
              <a:spcAft>
                <a:spcPts val="0"/>
              </a:spcAft>
              <a:buSzPts val="1050"/>
              <a:buFont typeface="Helvetica Neue"/>
              <a:buNone/>
              <a:defRPr sz="1400"/>
            </a:lvl5pPr>
            <a:lvl6pPr marL="2743200" lvl="5" indent="-228600" algn="l">
              <a:spcBef>
                <a:spcPts val="490"/>
              </a:spcBef>
              <a:spcAft>
                <a:spcPts val="0"/>
              </a:spcAft>
              <a:buSzPts val="1050"/>
              <a:buFont typeface="Helvetica Neue"/>
              <a:buNone/>
              <a:defRPr sz="1400"/>
            </a:lvl6pPr>
            <a:lvl7pPr marL="3200400" lvl="6" indent="-228600" algn="l">
              <a:spcBef>
                <a:spcPts val="490"/>
              </a:spcBef>
              <a:spcAft>
                <a:spcPts val="0"/>
              </a:spcAft>
              <a:buSzPts val="1050"/>
              <a:buFont typeface="Helvetica Neue"/>
              <a:buNone/>
              <a:defRPr sz="1400"/>
            </a:lvl7pPr>
            <a:lvl8pPr marL="3657600" lvl="7" indent="-228600" algn="l">
              <a:spcBef>
                <a:spcPts val="490"/>
              </a:spcBef>
              <a:spcAft>
                <a:spcPts val="0"/>
              </a:spcAft>
              <a:buSzPts val="1050"/>
              <a:buFont typeface="Helvetica Neue"/>
              <a:buNone/>
              <a:defRPr sz="1400"/>
            </a:lvl8pPr>
            <a:lvl9pPr marL="4114800" lvl="8" indent="-228600" algn="l">
              <a:spcBef>
                <a:spcPts val="490"/>
              </a:spcBef>
              <a:spcAft>
                <a:spcPts val="0"/>
              </a:spcAft>
              <a:buSzPts val="1050"/>
              <a:buFont typeface="Helvetica Neue"/>
              <a:buNone/>
              <a:defRPr sz="1400"/>
            </a:lvl9pPr>
          </a:lstStyle>
          <a:p>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Two Content" type="twoObj">
  <p:cSld name="TWO_OBJECTS">
    <p:spTree>
      <p:nvGrpSpPr>
        <p:cNvPr id="1" name="Shape 41"/>
        <p:cNvGrpSpPr/>
        <p:nvPr/>
      </p:nvGrpSpPr>
      <p:grpSpPr>
        <a:xfrm>
          <a:off x="0" y="0"/>
          <a:ext cx="0" cy="0"/>
          <a:chOff x="0" y="0"/>
          <a:chExt cx="0" cy="0"/>
        </a:xfrm>
      </p:grpSpPr>
      <p:sp>
        <p:nvSpPr>
          <p:cNvPr id="42" name="Google Shape;42;p44"/>
          <p:cNvSpPr txBox="1">
            <a:spLocks noGrp="1"/>
          </p:cNvSpPr>
          <p:nvPr>
            <p:ph type="title"/>
          </p:nvPr>
        </p:nvSpPr>
        <p:spPr>
          <a:xfrm>
            <a:off x="609600" y="0"/>
            <a:ext cx="10972800" cy="576263"/>
          </a:xfrm>
          <a:prstGeom prst="rect">
            <a:avLst/>
          </a:prstGeom>
          <a:noFill/>
          <a:ln>
            <a:noFill/>
          </a:ln>
        </p:spPr>
        <p:txBody>
          <a:bodyPr spcFirstLastPara="1" wrap="square" lIns="91425" tIns="45700" rIns="91425" bIns="45700" anchor="b" anchorCtr="0">
            <a:noAutofit/>
          </a:bodyPr>
          <a:lstStyle>
            <a:lvl1pPr lvl="0" algn="ctr">
              <a:spcBef>
                <a:spcPts val="0"/>
              </a:spcBef>
              <a:spcAft>
                <a:spcPts val="0"/>
              </a:spcAft>
              <a:buSzPts val="1400"/>
              <a:buNone/>
              <a:defRPr/>
            </a:lvl1pPr>
            <a:lvl2pPr lvl="1" algn="ctr">
              <a:spcBef>
                <a:spcPts val="0"/>
              </a:spcBef>
              <a:spcAft>
                <a:spcPts val="0"/>
              </a:spcAft>
              <a:buSzPts val="1400"/>
              <a:buNone/>
              <a:defRPr/>
            </a:lvl2pPr>
            <a:lvl3pPr lvl="2" algn="ctr">
              <a:spcBef>
                <a:spcPts val="0"/>
              </a:spcBef>
              <a:spcAft>
                <a:spcPts val="0"/>
              </a:spcAft>
              <a:buSzPts val="1400"/>
              <a:buNone/>
              <a:defRPr/>
            </a:lvl3pPr>
            <a:lvl4pPr lvl="3" algn="ctr">
              <a:spcBef>
                <a:spcPts val="0"/>
              </a:spcBef>
              <a:spcAft>
                <a:spcPts val="0"/>
              </a:spcAft>
              <a:buSzPts val="1400"/>
              <a:buNone/>
              <a:defRPr/>
            </a:lvl4pPr>
            <a:lvl5pPr lvl="4" algn="ctr">
              <a:spcBef>
                <a:spcPts val="0"/>
              </a:spcBef>
              <a:spcAft>
                <a:spcPts val="0"/>
              </a:spcAft>
              <a:buSzPts val="1400"/>
              <a:buNone/>
              <a:defRPr/>
            </a:lvl5pPr>
            <a:lvl6pPr lvl="5" algn="ctr">
              <a:spcBef>
                <a:spcPts val="0"/>
              </a:spcBef>
              <a:spcAft>
                <a:spcPts val="0"/>
              </a:spcAft>
              <a:buSzPts val="1400"/>
              <a:buNone/>
              <a:defRPr/>
            </a:lvl6pPr>
            <a:lvl7pPr lvl="6" algn="ctr">
              <a:spcBef>
                <a:spcPts val="0"/>
              </a:spcBef>
              <a:spcAft>
                <a:spcPts val="0"/>
              </a:spcAft>
              <a:buSzPts val="1400"/>
              <a:buNone/>
              <a:defRPr/>
            </a:lvl7pPr>
            <a:lvl8pPr lvl="7" algn="ctr">
              <a:spcBef>
                <a:spcPts val="0"/>
              </a:spcBef>
              <a:spcAft>
                <a:spcPts val="0"/>
              </a:spcAft>
              <a:buSzPts val="1400"/>
              <a:buNone/>
              <a:defRPr/>
            </a:lvl8pPr>
            <a:lvl9pPr lvl="8" algn="ctr">
              <a:spcBef>
                <a:spcPts val="0"/>
              </a:spcBef>
              <a:spcAft>
                <a:spcPts val="0"/>
              </a:spcAft>
              <a:buSzPts val="1400"/>
              <a:buNone/>
              <a:defRPr/>
            </a:lvl9pPr>
          </a:lstStyle>
          <a:p>
            <a:endParaRPr/>
          </a:p>
        </p:txBody>
      </p:sp>
      <p:sp>
        <p:nvSpPr>
          <p:cNvPr id="43" name="Google Shape;43;p44"/>
          <p:cNvSpPr txBox="1">
            <a:spLocks noGrp="1"/>
          </p:cNvSpPr>
          <p:nvPr>
            <p:ph type="body" idx="1"/>
          </p:nvPr>
        </p:nvSpPr>
        <p:spPr>
          <a:xfrm>
            <a:off x="378581" y="699098"/>
            <a:ext cx="5638249" cy="5939208"/>
          </a:xfrm>
          <a:prstGeom prst="rect">
            <a:avLst/>
          </a:prstGeom>
          <a:noFill/>
          <a:ln>
            <a:noFill/>
          </a:ln>
        </p:spPr>
        <p:txBody>
          <a:bodyPr spcFirstLastPara="1" wrap="square" lIns="91425" tIns="45700" rIns="91425" bIns="45700" anchor="t" anchorCtr="0">
            <a:noAutofit/>
          </a:bodyPr>
          <a:lstStyle>
            <a:lvl1pPr marL="457200" lvl="0" indent="-388620" algn="l">
              <a:spcBef>
                <a:spcPts val="980"/>
              </a:spcBef>
              <a:spcAft>
                <a:spcPts val="0"/>
              </a:spcAft>
              <a:buSzPts val="2520"/>
              <a:buChar char="●"/>
              <a:defRPr sz="2800"/>
            </a:lvl1pPr>
            <a:lvl2pPr marL="914400" lvl="1" indent="-350519" algn="l">
              <a:spcBef>
                <a:spcPts val="840"/>
              </a:spcBef>
              <a:spcAft>
                <a:spcPts val="0"/>
              </a:spcAft>
              <a:buSzPts val="1920"/>
              <a:buChar char="●"/>
              <a:defRPr sz="2400"/>
            </a:lvl2pPr>
            <a:lvl3pPr marL="1371600" lvl="2" indent="-323850" algn="l">
              <a:spcBef>
                <a:spcPts val="700"/>
              </a:spcBef>
              <a:spcAft>
                <a:spcPts val="0"/>
              </a:spcAft>
              <a:buSzPts val="1500"/>
              <a:buChar char="4"/>
              <a:defRPr sz="2000"/>
            </a:lvl3pPr>
            <a:lvl4pPr marL="1828800" lvl="3" indent="-314325" algn="l">
              <a:spcBef>
                <a:spcPts val="630"/>
              </a:spcBef>
              <a:spcAft>
                <a:spcPts val="0"/>
              </a:spcAft>
              <a:buSzPts val="1350"/>
              <a:buFont typeface="Helvetica Neue"/>
              <a:buChar char="–"/>
              <a:defRPr sz="1800"/>
            </a:lvl4pPr>
            <a:lvl5pPr marL="2286000" lvl="4" indent="-314325" algn="l">
              <a:spcBef>
                <a:spcPts val="630"/>
              </a:spcBef>
              <a:spcAft>
                <a:spcPts val="0"/>
              </a:spcAft>
              <a:buSzPts val="1350"/>
              <a:buFont typeface="Helvetica Neue"/>
              <a:buChar char="»"/>
              <a:defRPr sz="1800"/>
            </a:lvl5pPr>
            <a:lvl6pPr marL="2743200" lvl="5" indent="-314325" algn="l">
              <a:spcBef>
                <a:spcPts val="630"/>
              </a:spcBef>
              <a:spcAft>
                <a:spcPts val="0"/>
              </a:spcAft>
              <a:buSzPts val="1350"/>
              <a:buFont typeface="Helvetica Neue"/>
              <a:buChar char="»"/>
              <a:defRPr sz="1800"/>
            </a:lvl6pPr>
            <a:lvl7pPr marL="3200400" lvl="6" indent="-314325" algn="l">
              <a:spcBef>
                <a:spcPts val="630"/>
              </a:spcBef>
              <a:spcAft>
                <a:spcPts val="0"/>
              </a:spcAft>
              <a:buSzPts val="1350"/>
              <a:buFont typeface="Helvetica Neue"/>
              <a:buChar char="»"/>
              <a:defRPr sz="1800"/>
            </a:lvl7pPr>
            <a:lvl8pPr marL="3657600" lvl="7" indent="-314325" algn="l">
              <a:spcBef>
                <a:spcPts val="630"/>
              </a:spcBef>
              <a:spcAft>
                <a:spcPts val="0"/>
              </a:spcAft>
              <a:buSzPts val="1350"/>
              <a:buFont typeface="Helvetica Neue"/>
              <a:buChar char="»"/>
              <a:defRPr sz="1800"/>
            </a:lvl8pPr>
            <a:lvl9pPr marL="4114800" lvl="8" indent="-314325" algn="l">
              <a:spcBef>
                <a:spcPts val="630"/>
              </a:spcBef>
              <a:spcAft>
                <a:spcPts val="0"/>
              </a:spcAft>
              <a:buSzPts val="1350"/>
              <a:buFont typeface="Helvetica Neue"/>
              <a:buChar char="»"/>
              <a:defRPr sz="1800"/>
            </a:lvl9pPr>
          </a:lstStyle>
          <a:p>
            <a:endParaRPr/>
          </a:p>
        </p:txBody>
      </p:sp>
      <p:sp>
        <p:nvSpPr>
          <p:cNvPr id="44" name="Google Shape;44;p44"/>
          <p:cNvSpPr txBox="1">
            <a:spLocks noGrp="1"/>
          </p:cNvSpPr>
          <p:nvPr>
            <p:ph type="body" idx="2"/>
          </p:nvPr>
        </p:nvSpPr>
        <p:spPr>
          <a:xfrm>
            <a:off x="6365176" y="699099"/>
            <a:ext cx="5826825" cy="5927332"/>
          </a:xfrm>
          <a:prstGeom prst="rect">
            <a:avLst/>
          </a:prstGeom>
          <a:noFill/>
          <a:ln>
            <a:noFill/>
          </a:ln>
        </p:spPr>
        <p:txBody>
          <a:bodyPr spcFirstLastPara="1" wrap="square" lIns="91425" tIns="45700" rIns="91425" bIns="45700" anchor="t" anchorCtr="0">
            <a:noAutofit/>
          </a:bodyPr>
          <a:lstStyle>
            <a:lvl1pPr marL="457200" lvl="0" indent="-388620" algn="l">
              <a:spcBef>
                <a:spcPts val="980"/>
              </a:spcBef>
              <a:spcAft>
                <a:spcPts val="0"/>
              </a:spcAft>
              <a:buSzPts val="2520"/>
              <a:buChar char="●"/>
              <a:defRPr sz="2800"/>
            </a:lvl1pPr>
            <a:lvl2pPr marL="914400" lvl="1" indent="-350519" algn="l">
              <a:spcBef>
                <a:spcPts val="840"/>
              </a:spcBef>
              <a:spcAft>
                <a:spcPts val="0"/>
              </a:spcAft>
              <a:buSzPts val="1920"/>
              <a:buChar char="●"/>
              <a:defRPr sz="2400"/>
            </a:lvl2pPr>
            <a:lvl3pPr marL="1371600" lvl="2" indent="-323850" algn="l">
              <a:spcBef>
                <a:spcPts val="700"/>
              </a:spcBef>
              <a:spcAft>
                <a:spcPts val="0"/>
              </a:spcAft>
              <a:buSzPts val="1500"/>
              <a:buChar char="4"/>
              <a:defRPr sz="2000"/>
            </a:lvl3pPr>
            <a:lvl4pPr marL="1828800" lvl="3" indent="-314325" algn="l">
              <a:spcBef>
                <a:spcPts val="630"/>
              </a:spcBef>
              <a:spcAft>
                <a:spcPts val="0"/>
              </a:spcAft>
              <a:buSzPts val="1350"/>
              <a:buFont typeface="Helvetica Neue"/>
              <a:buChar char="–"/>
              <a:defRPr sz="1800"/>
            </a:lvl4pPr>
            <a:lvl5pPr marL="2286000" lvl="4" indent="-314325" algn="l">
              <a:spcBef>
                <a:spcPts val="630"/>
              </a:spcBef>
              <a:spcAft>
                <a:spcPts val="0"/>
              </a:spcAft>
              <a:buSzPts val="1350"/>
              <a:buFont typeface="Helvetica Neue"/>
              <a:buChar char="»"/>
              <a:defRPr sz="1800"/>
            </a:lvl5pPr>
            <a:lvl6pPr marL="2743200" lvl="5" indent="-314325" algn="l">
              <a:spcBef>
                <a:spcPts val="630"/>
              </a:spcBef>
              <a:spcAft>
                <a:spcPts val="0"/>
              </a:spcAft>
              <a:buSzPts val="1350"/>
              <a:buFont typeface="Helvetica Neue"/>
              <a:buChar char="»"/>
              <a:defRPr sz="1800"/>
            </a:lvl6pPr>
            <a:lvl7pPr marL="3200400" lvl="6" indent="-314325" algn="l">
              <a:spcBef>
                <a:spcPts val="630"/>
              </a:spcBef>
              <a:spcAft>
                <a:spcPts val="0"/>
              </a:spcAft>
              <a:buSzPts val="1350"/>
              <a:buFont typeface="Helvetica Neue"/>
              <a:buChar char="»"/>
              <a:defRPr sz="1800"/>
            </a:lvl7pPr>
            <a:lvl8pPr marL="3657600" lvl="7" indent="-314325" algn="l">
              <a:spcBef>
                <a:spcPts val="630"/>
              </a:spcBef>
              <a:spcAft>
                <a:spcPts val="0"/>
              </a:spcAft>
              <a:buSzPts val="1350"/>
              <a:buFont typeface="Helvetica Neue"/>
              <a:buChar char="»"/>
              <a:defRPr sz="1800"/>
            </a:lvl8pPr>
            <a:lvl9pPr marL="4114800" lvl="8" indent="-314325" algn="l">
              <a:spcBef>
                <a:spcPts val="630"/>
              </a:spcBef>
              <a:spcAft>
                <a:spcPts val="0"/>
              </a:spcAft>
              <a:buSzPts val="1350"/>
              <a:buFont typeface="Helvetica Neue"/>
              <a:buChar char="»"/>
              <a:defRPr sz="1800"/>
            </a:lvl9pPr>
          </a:lstStyle>
          <a:p>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Comparison" type="twoTxTwoObj">
  <p:cSld name="TWO_OBJECTS_WITH_TEXT">
    <p:spTree>
      <p:nvGrpSpPr>
        <p:cNvPr id="1" name="Shape 45"/>
        <p:cNvGrpSpPr/>
        <p:nvPr/>
      </p:nvGrpSpPr>
      <p:grpSpPr>
        <a:xfrm>
          <a:off x="0" y="0"/>
          <a:ext cx="0" cy="0"/>
          <a:chOff x="0" y="0"/>
          <a:chExt cx="0" cy="0"/>
        </a:xfrm>
      </p:grpSpPr>
      <p:sp>
        <p:nvSpPr>
          <p:cNvPr id="46" name="Google Shape;46;p45"/>
          <p:cNvSpPr txBox="1">
            <a:spLocks noGrp="1"/>
          </p:cNvSpPr>
          <p:nvPr>
            <p:ph type="title"/>
          </p:nvPr>
        </p:nvSpPr>
        <p:spPr>
          <a:xfrm>
            <a:off x="609600" y="178131"/>
            <a:ext cx="10972800" cy="451262"/>
          </a:xfrm>
          <a:prstGeom prst="rect">
            <a:avLst/>
          </a:prstGeom>
          <a:noFill/>
          <a:ln>
            <a:noFill/>
          </a:ln>
        </p:spPr>
        <p:txBody>
          <a:bodyPr spcFirstLastPara="1" wrap="square" lIns="91425" tIns="45700" rIns="91425" bIns="45700" anchor="b" anchorCtr="0">
            <a:noAutofit/>
          </a:bodyPr>
          <a:lstStyle>
            <a:lvl1pPr lvl="0" algn="ctr">
              <a:spcBef>
                <a:spcPts val="0"/>
              </a:spcBef>
              <a:spcAft>
                <a:spcPts val="0"/>
              </a:spcAft>
              <a:buSzPts val="1400"/>
              <a:buNone/>
              <a:defRPr/>
            </a:lvl1pPr>
            <a:lvl2pPr lvl="1" algn="ctr">
              <a:spcBef>
                <a:spcPts val="0"/>
              </a:spcBef>
              <a:spcAft>
                <a:spcPts val="0"/>
              </a:spcAft>
              <a:buSzPts val="1400"/>
              <a:buNone/>
              <a:defRPr/>
            </a:lvl2pPr>
            <a:lvl3pPr lvl="2" algn="ctr">
              <a:spcBef>
                <a:spcPts val="0"/>
              </a:spcBef>
              <a:spcAft>
                <a:spcPts val="0"/>
              </a:spcAft>
              <a:buSzPts val="1400"/>
              <a:buNone/>
              <a:defRPr/>
            </a:lvl3pPr>
            <a:lvl4pPr lvl="3" algn="ctr">
              <a:spcBef>
                <a:spcPts val="0"/>
              </a:spcBef>
              <a:spcAft>
                <a:spcPts val="0"/>
              </a:spcAft>
              <a:buSzPts val="1400"/>
              <a:buNone/>
              <a:defRPr/>
            </a:lvl4pPr>
            <a:lvl5pPr lvl="4" algn="ctr">
              <a:spcBef>
                <a:spcPts val="0"/>
              </a:spcBef>
              <a:spcAft>
                <a:spcPts val="0"/>
              </a:spcAft>
              <a:buSzPts val="1400"/>
              <a:buNone/>
              <a:defRPr/>
            </a:lvl5pPr>
            <a:lvl6pPr lvl="5" algn="ctr">
              <a:spcBef>
                <a:spcPts val="0"/>
              </a:spcBef>
              <a:spcAft>
                <a:spcPts val="0"/>
              </a:spcAft>
              <a:buSzPts val="1400"/>
              <a:buNone/>
              <a:defRPr/>
            </a:lvl6pPr>
            <a:lvl7pPr lvl="6" algn="ctr">
              <a:spcBef>
                <a:spcPts val="0"/>
              </a:spcBef>
              <a:spcAft>
                <a:spcPts val="0"/>
              </a:spcAft>
              <a:buSzPts val="1400"/>
              <a:buNone/>
              <a:defRPr/>
            </a:lvl7pPr>
            <a:lvl8pPr lvl="7" algn="ctr">
              <a:spcBef>
                <a:spcPts val="0"/>
              </a:spcBef>
              <a:spcAft>
                <a:spcPts val="0"/>
              </a:spcAft>
              <a:buSzPts val="1400"/>
              <a:buNone/>
              <a:defRPr/>
            </a:lvl8pPr>
            <a:lvl9pPr lvl="8" algn="ctr">
              <a:spcBef>
                <a:spcPts val="0"/>
              </a:spcBef>
              <a:spcAft>
                <a:spcPts val="0"/>
              </a:spcAft>
              <a:buSzPts val="1400"/>
              <a:buNone/>
              <a:defRPr/>
            </a:lvl9pPr>
          </a:lstStyle>
          <a:p>
            <a:endParaRPr/>
          </a:p>
        </p:txBody>
      </p:sp>
      <p:sp>
        <p:nvSpPr>
          <p:cNvPr id="47" name="Google Shape;47;p45"/>
          <p:cNvSpPr txBox="1">
            <a:spLocks noGrp="1"/>
          </p:cNvSpPr>
          <p:nvPr>
            <p:ph type="body" idx="1"/>
          </p:nvPr>
        </p:nvSpPr>
        <p:spPr>
          <a:xfrm>
            <a:off x="528054" y="751341"/>
            <a:ext cx="5856193" cy="847664"/>
          </a:xfrm>
          <a:prstGeom prst="rect">
            <a:avLst/>
          </a:prstGeom>
          <a:noFill/>
          <a:ln>
            <a:noFill/>
          </a:ln>
        </p:spPr>
        <p:txBody>
          <a:bodyPr spcFirstLastPara="1" wrap="square" lIns="91425" tIns="45700" rIns="91425" bIns="45700" anchor="b" anchorCtr="0">
            <a:noAutofit/>
          </a:bodyPr>
          <a:lstStyle>
            <a:lvl1pPr marL="457200" lvl="0" indent="-228600" algn="l">
              <a:spcBef>
                <a:spcPts val="840"/>
              </a:spcBef>
              <a:spcAft>
                <a:spcPts val="0"/>
              </a:spcAft>
              <a:buSzPts val="2160"/>
              <a:buNone/>
              <a:defRPr sz="2400" b="1"/>
            </a:lvl1pPr>
            <a:lvl2pPr marL="914400" lvl="1" indent="-228600" algn="l">
              <a:spcBef>
                <a:spcPts val="700"/>
              </a:spcBef>
              <a:spcAft>
                <a:spcPts val="0"/>
              </a:spcAft>
              <a:buSzPts val="1600"/>
              <a:buNone/>
              <a:defRPr sz="2000" b="1"/>
            </a:lvl2pPr>
            <a:lvl3pPr marL="1371600" lvl="2" indent="-228600" algn="l">
              <a:spcBef>
                <a:spcPts val="630"/>
              </a:spcBef>
              <a:spcAft>
                <a:spcPts val="0"/>
              </a:spcAft>
              <a:buSzPts val="1350"/>
              <a:buNone/>
              <a:defRPr sz="1800" b="1"/>
            </a:lvl3pPr>
            <a:lvl4pPr marL="1828800" lvl="3" indent="-228600" algn="l">
              <a:spcBef>
                <a:spcPts val="560"/>
              </a:spcBef>
              <a:spcAft>
                <a:spcPts val="0"/>
              </a:spcAft>
              <a:buSzPts val="1200"/>
              <a:buFont typeface="Helvetica Neue"/>
              <a:buNone/>
              <a:defRPr sz="1600" b="1"/>
            </a:lvl4pPr>
            <a:lvl5pPr marL="2286000" lvl="4" indent="-228600" algn="l">
              <a:spcBef>
                <a:spcPts val="560"/>
              </a:spcBef>
              <a:spcAft>
                <a:spcPts val="0"/>
              </a:spcAft>
              <a:buSzPts val="1200"/>
              <a:buFont typeface="Helvetica Neue"/>
              <a:buNone/>
              <a:defRPr sz="1600" b="1"/>
            </a:lvl5pPr>
            <a:lvl6pPr marL="2743200" lvl="5" indent="-228600" algn="l">
              <a:spcBef>
                <a:spcPts val="560"/>
              </a:spcBef>
              <a:spcAft>
                <a:spcPts val="0"/>
              </a:spcAft>
              <a:buSzPts val="1200"/>
              <a:buFont typeface="Helvetica Neue"/>
              <a:buNone/>
              <a:defRPr sz="1600" b="1"/>
            </a:lvl6pPr>
            <a:lvl7pPr marL="3200400" lvl="6" indent="-228600" algn="l">
              <a:spcBef>
                <a:spcPts val="560"/>
              </a:spcBef>
              <a:spcAft>
                <a:spcPts val="0"/>
              </a:spcAft>
              <a:buSzPts val="1200"/>
              <a:buFont typeface="Helvetica Neue"/>
              <a:buNone/>
              <a:defRPr sz="1600" b="1"/>
            </a:lvl7pPr>
            <a:lvl8pPr marL="3657600" lvl="7" indent="-228600" algn="l">
              <a:spcBef>
                <a:spcPts val="560"/>
              </a:spcBef>
              <a:spcAft>
                <a:spcPts val="0"/>
              </a:spcAft>
              <a:buSzPts val="1200"/>
              <a:buFont typeface="Helvetica Neue"/>
              <a:buNone/>
              <a:defRPr sz="1600" b="1"/>
            </a:lvl8pPr>
            <a:lvl9pPr marL="4114800" lvl="8" indent="-228600" algn="l">
              <a:spcBef>
                <a:spcPts val="560"/>
              </a:spcBef>
              <a:spcAft>
                <a:spcPts val="0"/>
              </a:spcAft>
              <a:buSzPts val="1200"/>
              <a:buFont typeface="Helvetica Neue"/>
              <a:buNone/>
              <a:defRPr sz="1600" b="1"/>
            </a:lvl9pPr>
          </a:lstStyle>
          <a:p>
            <a:endParaRPr/>
          </a:p>
        </p:txBody>
      </p:sp>
      <p:sp>
        <p:nvSpPr>
          <p:cNvPr id="48" name="Google Shape;48;p45"/>
          <p:cNvSpPr txBox="1">
            <a:spLocks noGrp="1"/>
          </p:cNvSpPr>
          <p:nvPr>
            <p:ph type="body" idx="2"/>
          </p:nvPr>
        </p:nvSpPr>
        <p:spPr>
          <a:xfrm>
            <a:off x="528054" y="1391103"/>
            <a:ext cx="5856193" cy="5235328"/>
          </a:xfrm>
          <a:prstGeom prst="rect">
            <a:avLst/>
          </a:prstGeom>
          <a:noFill/>
          <a:ln>
            <a:noFill/>
          </a:ln>
        </p:spPr>
        <p:txBody>
          <a:bodyPr spcFirstLastPara="1" wrap="square" lIns="91425" tIns="45700" rIns="91425" bIns="45700" anchor="t" anchorCtr="0">
            <a:noAutofit/>
          </a:bodyPr>
          <a:lstStyle>
            <a:lvl1pPr marL="457200" lvl="0" indent="-365760" algn="l">
              <a:spcBef>
                <a:spcPts val="840"/>
              </a:spcBef>
              <a:spcAft>
                <a:spcPts val="0"/>
              </a:spcAft>
              <a:buSzPts val="2160"/>
              <a:buChar char="●"/>
              <a:defRPr sz="2400"/>
            </a:lvl1pPr>
            <a:lvl2pPr marL="914400" lvl="1" indent="-330200" algn="l">
              <a:spcBef>
                <a:spcPts val="700"/>
              </a:spcBef>
              <a:spcAft>
                <a:spcPts val="0"/>
              </a:spcAft>
              <a:buSzPts val="1600"/>
              <a:buChar char="●"/>
              <a:defRPr sz="2000"/>
            </a:lvl2pPr>
            <a:lvl3pPr marL="1371600" lvl="2" indent="-314325" algn="l">
              <a:spcBef>
                <a:spcPts val="630"/>
              </a:spcBef>
              <a:spcAft>
                <a:spcPts val="0"/>
              </a:spcAft>
              <a:buSzPts val="1350"/>
              <a:buChar char="4"/>
              <a:defRPr sz="1800"/>
            </a:lvl3pPr>
            <a:lvl4pPr marL="1828800" lvl="3" indent="-304800" algn="l">
              <a:spcBef>
                <a:spcPts val="560"/>
              </a:spcBef>
              <a:spcAft>
                <a:spcPts val="0"/>
              </a:spcAft>
              <a:buSzPts val="1200"/>
              <a:buFont typeface="Helvetica Neue"/>
              <a:buChar char="–"/>
              <a:defRPr sz="1600"/>
            </a:lvl4pPr>
            <a:lvl5pPr marL="2286000" lvl="4" indent="-304800" algn="l">
              <a:spcBef>
                <a:spcPts val="560"/>
              </a:spcBef>
              <a:spcAft>
                <a:spcPts val="0"/>
              </a:spcAft>
              <a:buSzPts val="1200"/>
              <a:buFont typeface="Helvetica Neue"/>
              <a:buChar char="»"/>
              <a:defRPr sz="1600"/>
            </a:lvl5pPr>
            <a:lvl6pPr marL="2743200" lvl="5" indent="-304800" algn="l">
              <a:spcBef>
                <a:spcPts val="560"/>
              </a:spcBef>
              <a:spcAft>
                <a:spcPts val="0"/>
              </a:spcAft>
              <a:buSzPts val="1200"/>
              <a:buFont typeface="Helvetica Neue"/>
              <a:buChar char="»"/>
              <a:defRPr sz="1600"/>
            </a:lvl6pPr>
            <a:lvl7pPr marL="3200400" lvl="6" indent="-304800" algn="l">
              <a:spcBef>
                <a:spcPts val="560"/>
              </a:spcBef>
              <a:spcAft>
                <a:spcPts val="0"/>
              </a:spcAft>
              <a:buSzPts val="1200"/>
              <a:buFont typeface="Helvetica Neue"/>
              <a:buChar char="»"/>
              <a:defRPr sz="1600"/>
            </a:lvl7pPr>
            <a:lvl8pPr marL="3657600" lvl="7" indent="-304800" algn="l">
              <a:spcBef>
                <a:spcPts val="560"/>
              </a:spcBef>
              <a:spcAft>
                <a:spcPts val="0"/>
              </a:spcAft>
              <a:buSzPts val="1200"/>
              <a:buFont typeface="Helvetica Neue"/>
              <a:buChar char="»"/>
              <a:defRPr sz="1600"/>
            </a:lvl8pPr>
            <a:lvl9pPr marL="4114800" lvl="8" indent="-304800" algn="l">
              <a:spcBef>
                <a:spcPts val="560"/>
              </a:spcBef>
              <a:spcAft>
                <a:spcPts val="0"/>
              </a:spcAft>
              <a:buSzPts val="1200"/>
              <a:buFont typeface="Helvetica Neue"/>
              <a:buChar char="»"/>
              <a:defRPr sz="1600"/>
            </a:lvl9pPr>
          </a:lstStyle>
          <a:p>
            <a:endParaRPr/>
          </a:p>
        </p:txBody>
      </p:sp>
      <p:sp>
        <p:nvSpPr>
          <p:cNvPr id="49" name="Google Shape;49;p45"/>
          <p:cNvSpPr txBox="1">
            <a:spLocks noGrp="1"/>
          </p:cNvSpPr>
          <p:nvPr>
            <p:ph type="body" idx="3"/>
          </p:nvPr>
        </p:nvSpPr>
        <p:spPr>
          <a:xfrm>
            <a:off x="6111834" y="751341"/>
            <a:ext cx="5858493" cy="847664"/>
          </a:xfrm>
          <a:prstGeom prst="rect">
            <a:avLst/>
          </a:prstGeom>
          <a:noFill/>
          <a:ln>
            <a:noFill/>
          </a:ln>
        </p:spPr>
        <p:txBody>
          <a:bodyPr spcFirstLastPara="1" wrap="square" lIns="91425" tIns="45700" rIns="91425" bIns="45700" anchor="b" anchorCtr="0">
            <a:noAutofit/>
          </a:bodyPr>
          <a:lstStyle>
            <a:lvl1pPr marL="457200" lvl="0" indent="-228600" algn="l">
              <a:spcBef>
                <a:spcPts val="840"/>
              </a:spcBef>
              <a:spcAft>
                <a:spcPts val="0"/>
              </a:spcAft>
              <a:buSzPts val="2160"/>
              <a:buNone/>
              <a:defRPr sz="2400" b="1"/>
            </a:lvl1pPr>
            <a:lvl2pPr marL="914400" lvl="1" indent="-228600" algn="l">
              <a:spcBef>
                <a:spcPts val="700"/>
              </a:spcBef>
              <a:spcAft>
                <a:spcPts val="0"/>
              </a:spcAft>
              <a:buSzPts val="1600"/>
              <a:buNone/>
              <a:defRPr sz="2000" b="1"/>
            </a:lvl2pPr>
            <a:lvl3pPr marL="1371600" lvl="2" indent="-228600" algn="l">
              <a:spcBef>
                <a:spcPts val="630"/>
              </a:spcBef>
              <a:spcAft>
                <a:spcPts val="0"/>
              </a:spcAft>
              <a:buSzPts val="1350"/>
              <a:buNone/>
              <a:defRPr sz="1800" b="1"/>
            </a:lvl3pPr>
            <a:lvl4pPr marL="1828800" lvl="3" indent="-228600" algn="l">
              <a:spcBef>
                <a:spcPts val="560"/>
              </a:spcBef>
              <a:spcAft>
                <a:spcPts val="0"/>
              </a:spcAft>
              <a:buSzPts val="1200"/>
              <a:buFont typeface="Helvetica Neue"/>
              <a:buNone/>
              <a:defRPr sz="1600" b="1"/>
            </a:lvl4pPr>
            <a:lvl5pPr marL="2286000" lvl="4" indent="-228600" algn="l">
              <a:spcBef>
                <a:spcPts val="560"/>
              </a:spcBef>
              <a:spcAft>
                <a:spcPts val="0"/>
              </a:spcAft>
              <a:buSzPts val="1200"/>
              <a:buFont typeface="Helvetica Neue"/>
              <a:buNone/>
              <a:defRPr sz="1600" b="1"/>
            </a:lvl5pPr>
            <a:lvl6pPr marL="2743200" lvl="5" indent="-228600" algn="l">
              <a:spcBef>
                <a:spcPts val="560"/>
              </a:spcBef>
              <a:spcAft>
                <a:spcPts val="0"/>
              </a:spcAft>
              <a:buSzPts val="1200"/>
              <a:buFont typeface="Helvetica Neue"/>
              <a:buNone/>
              <a:defRPr sz="1600" b="1"/>
            </a:lvl6pPr>
            <a:lvl7pPr marL="3200400" lvl="6" indent="-228600" algn="l">
              <a:spcBef>
                <a:spcPts val="560"/>
              </a:spcBef>
              <a:spcAft>
                <a:spcPts val="0"/>
              </a:spcAft>
              <a:buSzPts val="1200"/>
              <a:buFont typeface="Helvetica Neue"/>
              <a:buNone/>
              <a:defRPr sz="1600" b="1"/>
            </a:lvl7pPr>
            <a:lvl8pPr marL="3657600" lvl="7" indent="-228600" algn="l">
              <a:spcBef>
                <a:spcPts val="560"/>
              </a:spcBef>
              <a:spcAft>
                <a:spcPts val="0"/>
              </a:spcAft>
              <a:buSzPts val="1200"/>
              <a:buFont typeface="Helvetica Neue"/>
              <a:buNone/>
              <a:defRPr sz="1600" b="1"/>
            </a:lvl8pPr>
            <a:lvl9pPr marL="4114800" lvl="8" indent="-228600" algn="l">
              <a:spcBef>
                <a:spcPts val="560"/>
              </a:spcBef>
              <a:spcAft>
                <a:spcPts val="0"/>
              </a:spcAft>
              <a:buSzPts val="1200"/>
              <a:buFont typeface="Helvetica Neue"/>
              <a:buNone/>
              <a:defRPr sz="1600" b="1"/>
            </a:lvl9pPr>
          </a:lstStyle>
          <a:p>
            <a:endParaRPr/>
          </a:p>
        </p:txBody>
      </p:sp>
      <p:sp>
        <p:nvSpPr>
          <p:cNvPr id="50" name="Google Shape;50;p45"/>
          <p:cNvSpPr txBox="1">
            <a:spLocks noGrp="1"/>
          </p:cNvSpPr>
          <p:nvPr>
            <p:ph type="body" idx="4"/>
          </p:nvPr>
        </p:nvSpPr>
        <p:spPr>
          <a:xfrm>
            <a:off x="6111834" y="1391103"/>
            <a:ext cx="5858493" cy="5235328"/>
          </a:xfrm>
          <a:prstGeom prst="rect">
            <a:avLst/>
          </a:prstGeom>
          <a:noFill/>
          <a:ln>
            <a:noFill/>
          </a:ln>
        </p:spPr>
        <p:txBody>
          <a:bodyPr spcFirstLastPara="1" wrap="square" lIns="91425" tIns="45700" rIns="91425" bIns="45700" anchor="t" anchorCtr="0">
            <a:noAutofit/>
          </a:bodyPr>
          <a:lstStyle>
            <a:lvl1pPr marL="457200" lvl="0" indent="-365760" algn="l">
              <a:spcBef>
                <a:spcPts val="840"/>
              </a:spcBef>
              <a:spcAft>
                <a:spcPts val="0"/>
              </a:spcAft>
              <a:buSzPts val="2160"/>
              <a:buChar char="●"/>
              <a:defRPr sz="2400"/>
            </a:lvl1pPr>
            <a:lvl2pPr marL="914400" lvl="1" indent="-330200" algn="l">
              <a:spcBef>
                <a:spcPts val="700"/>
              </a:spcBef>
              <a:spcAft>
                <a:spcPts val="0"/>
              </a:spcAft>
              <a:buSzPts val="1600"/>
              <a:buChar char="●"/>
              <a:defRPr sz="2000"/>
            </a:lvl2pPr>
            <a:lvl3pPr marL="1371600" lvl="2" indent="-314325" algn="l">
              <a:spcBef>
                <a:spcPts val="630"/>
              </a:spcBef>
              <a:spcAft>
                <a:spcPts val="0"/>
              </a:spcAft>
              <a:buSzPts val="1350"/>
              <a:buChar char="4"/>
              <a:defRPr sz="1800"/>
            </a:lvl3pPr>
            <a:lvl4pPr marL="1828800" lvl="3" indent="-304800" algn="l">
              <a:spcBef>
                <a:spcPts val="560"/>
              </a:spcBef>
              <a:spcAft>
                <a:spcPts val="0"/>
              </a:spcAft>
              <a:buSzPts val="1200"/>
              <a:buFont typeface="Helvetica Neue"/>
              <a:buChar char="–"/>
              <a:defRPr sz="1600"/>
            </a:lvl4pPr>
            <a:lvl5pPr marL="2286000" lvl="4" indent="-304800" algn="l">
              <a:spcBef>
                <a:spcPts val="560"/>
              </a:spcBef>
              <a:spcAft>
                <a:spcPts val="0"/>
              </a:spcAft>
              <a:buSzPts val="1200"/>
              <a:buFont typeface="Helvetica Neue"/>
              <a:buChar char="»"/>
              <a:defRPr sz="1600"/>
            </a:lvl5pPr>
            <a:lvl6pPr marL="2743200" lvl="5" indent="-304800" algn="l">
              <a:spcBef>
                <a:spcPts val="560"/>
              </a:spcBef>
              <a:spcAft>
                <a:spcPts val="0"/>
              </a:spcAft>
              <a:buSzPts val="1200"/>
              <a:buFont typeface="Helvetica Neue"/>
              <a:buChar char="»"/>
              <a:defRPr sz="1600"/>
            </a:lvl6pPr>
            <a:lvl7pPr marL="3200400" lvl="6" indent="-304800" algn="l">
              <a:spcBef>
                <a:spcPts val="560"/>
              </a:spcBef>
              <a:spcAft>
                <a:spcPts val="0"/>
              </a:spcAft>
              <a:buSzPts val="1200"/>
              <a:buFont typeface="Helvetica Neue"/>
              <a:buChar char="»"/>
              <a:defRPr sz="1600"/>
            </a:lvl7pPr>
            <a:lvl8pPr marL="3657600" lvl="7" indent="-304800" algn="l">
              <a:spcBef>
                <a:spcPts val="560"/>
              </a:spcBef>
              <a:spcAft>
                <a:spcPts val="0"/>
              </a:spcAft>
              <a:buSzPts val="1200"/>
              <a:buFont typeface="Helvetica Neue"/>
              <a:buChar char="»"/>
              <a:defRPr sz="1600"/>
            </a:lvl8pPr>
            <a:lvl9pPr marL="4114800" lvl="8" indent="-304800" algn="l">
              <a:spcBef>
                <a:spcPts val="560"/>
              </a:spcBef>
              <a:spcAft>
                <a:spcPts val="0"/>
              </a:spcAft>
              <a:buSzPts val="1200"/>
              <a:buFont typeface="Helvetica Neue"/>
              <a:buChar char="»"/>
              <a:defRPr sz="1600"/>
            </a:lvl9pPr>
          </a:lstStyle>
          <a:p>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Title Only" type="titleOnly">
  <p:cSld name="TITLE_ONLY">
    <p:spTree>
      <p:nvGrpSpPr>
        <p:cNvPr id="1" name="Shape 51"/>
        <p:cNvGrpSpPr/>
        <p:nvPr/>
      </p:nvGrpSpPr>
      <p:grpSpPr>
        <a:xfrm>
          <a:off x="0" y="0"/>
          <a:ext cx="0" cy="0"/>
          <a:chOff x="0" y="0"/>
          <a:chExt cx="0" cy="0"/>
        </a:xfrm>
      </p:grpSpPr>
      <p:sp>
        <p:nvSpPr>
          <p:cNvPr id="52" name="Google Shape;52;p46"/>
          <p:cNvSpPr txBox="1">
            <a:spLocks noGrp="1"/>
          </p:cNvSpPr>
          <p:nvPr>
            <p:ph type="title"/>
          </p:nvPr>
        </p:nvSpPr>
        <p:spPr>
          <a:xfrm>
            <a:off x="609600" y="0"/>
            <a:ext cx="10972800" cy="576263"/>
          </a:xfrm>
          <a:prstGeom prst="rect">
            <a:avLst/>
          </a:prstGeom>
          <a:noFill/>
          <a:ln>
            <a:noFill/>
          </a:ln>
        </p:spPr>
        <p:txBody>
          <a:bodyPr spcFirstLastPara="1" wrap="square" lIns="91425" tIns="45700" rIns="91425" bIns="45700" anchor="b" anchorCtr="0">
            <a:noAutofit/>
          </a:bodyPr>
          <a:lstStyle>
            <a:lvl1pPr lvl="0" algn="ctr">
              <a:spcBef>
                <a:spcPts val="0"/>
              </a:spcBef>
              <a:spcAft>
                <a:spcPts val="0"/>
              </a:spcAft>
              <a:buSzPts val="1400"/>
              <a:buNone/>
              <a:defRPr/>
            </a:lvl1pPr>
            <a:lvl2pPr lvl="1" algn="ctr">
              <a:spcBef>
                <a:spcPts val="0"/>
              </a:spcBef>
              <a:spcAft>
                <a:spcPts val="0"/>
              </a:spcAft>
              <a:buSzPts val="1400"/>
              <a:buNone/>
              <a:defRPr/>
            </a:lvl2pPr>
            <a:lvl3pPr lvl="2" algn="ctr">
              <a:spcBef>
                <a:spcPts val="0"/>
              </a:spcBef>
              <a:spcAft>
                <a:spcPts val="0"/>
              </a:spcAft>
              <a:buSzPts val="1400"/>
              <a:buNone/>
              <a:defRPr/>
            </a:lvl3pPr>
            <a:lvl4pPr lvl="3" algn="ctr">
              <a:spcBef>
                <a:spcPts val="0"/>
              </a:spcBef>
              <a:spcAft>
                <a:spcPts val="0"/>
              </a:spcAft>
              <a:buSzPts val="1400"/>
              <a:buNone/>
              <a:defRPr/>
            </a:lvl4pPr>
            <a:lvl5pPr lvl="4" algn="ctr">
              <a:spcBef>
                <a:spcPts val="0"/>
              </a:spcBef>
              <a:spcAft>
                <a:spcPts val="0"/>
              </a:spcAft>
              <a:buSzPts val="1400"/>
              <a:buNone/>
              <a:defRPr/>
            </a:lvl5pPr>
            <a:lvl6pPr lvl="5" algn="ctr">
              <a:spcBef>
                <a:spcPts val="0"/>
              </a:spcBef>
              <a:spcAft>
                <a:spcPts val="0"/>
              </a:spcAft>
              <a:buSzPts val="1400"/>
              <a:buNone/>
              <a:defRPr/>
            </a:lvl6pPr>
            <a:lvl7pPr lvl="6" algn="ctr">
              <a:spcBef>
                <a:spcPts val="0"/>
              </a:spcBef>
              <a:spcAft>
                <a:spcPts val="0"/>
              </a:spcAft>
              <a:buSzPts val="1400"/>
              <a:buNone/>
              <a:defRPr/>
            </a:lvl7pPr>
            <a:lvl8pPr lvl="7" algn="ctr">
              <a:spcBef>
                <a:spcPts val="0"/>
              </a:spcBef>
              <a:spcAft>
                <a:spcPts val="0"/>
              </a:spcAft>
              <a:buSzPts val="1400"/>
              <a:buNone/>
              <a:defRPr/>
            </a:lvl8pPr>
            <a:lvl9pPr lvl="8" algn="ctr">
              <a:spcBef>
                <a:spcPts val="0"/>
              </a:spcBef>
              <a:spcAft>
                <a:spcPts val="0"/>
              </a:spcAft>
              <a:buSzPts val="1400"/>
              <a:buNone/>
              <a:defRPr/>
            </a:lvl9pPr>
          </a:lstStyle>
          <a:p>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53"/>
        <p:cNvGrpSpPr/>
        <p:nvPr/>
      </p:nvGrpSpPr>
      <p:grpSpPr>
        <a:xfrm>
          <a:off x="0" y="0"/>
          <a:ext cx="0" cy="0"/>
          <a:chOff x="0" y="0"/>
          <a:chExt cx="0" cy="0"/>
        </a:xfrm>
      </p:grpSpPr>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Content with Caption" type="objTx">
  <p:cSld name="OBJECT_WITH_CAPTION_TEXT">
    <p:spTree>
      <p:nvGrpSpPr>
        <p:cNvPr id="1" name="Shape 54"/>
        <p:cNvGrpSpPr/>
        <p:nvPr/>
      </p:nvGrpSpPr>
      <p:grpSpPr>
        <a:xfrm>
          <a:off x="0" y="0"/>
          <a:ext cx="0" cy="0"/>
          <a:chOff x="0" y="0"/>
          <a:chExt cx="0" cy="0"/>
        </a:xfrm>
      </p:grpSpPr>
      <p:sp>
        <p:nvSpPr>
          <p:cNvPr id="55" name="Google Shape;55;p48"/>
          <p:cNvSpPr txBox="1">
            <a:spLocks noGrp="1"/>
          </p:cNvSpPr>
          <p:nvPr>
            <p:ph type="title"/>
          </p:nvPr>
        </p:nvSpPr>
        <p:spPr>
          <a:xfrm>
            <a:off x="609601" y="273050"/>
            <a:ext cx="4011084" cy="1162050"/>
          </a:xfrm>
          <a:prstGeom prst="rect">
            <a:avLst/>
          </a:prstGeom>
          <a:noFill/>
          <a:ln>
            <a:noFill/>
          </a:ln>
        </p:spPr>
        <p:txBody>
          <a:bodyPr spcFirstLastPara="1" wrap="square" lIns="91425" tIns="45700" rIns="91425" bIns="45700" anchor="b" anchorCtr="0">
            <a:noAutofit/>
          </a:bodyPr>
          <a:lstStyle>
            <a:lvl1pPr lvl="0" algn="l">
              <a:spcBef>
                <a:spcPts val="0"/>
              </a:spcBef>
              <a:spcAft>
                <a:spcPts val="0"/>
              </a:spcAft>
              <a:buSzPts val="1400"/>
              <a:buNone/>
              <a:defRPr sz="2000" b="1"/>
            </a:lvl1pPr>
            <a:lvl2pPr lvl="1" algn="ctr">
              <a:spcBef>
                <a:spcPts val="0"/>
              </a:spcBef>
              <a:spcAft>
                <a:spcPts val="0"/>
              </a:spcAft>
              <a:buSzPts val="1400"/>
              <a:buNone/>
              <a:defRPr/>
            </a:lvl2pPr>
            <a:lvl3pPr lvl="2" algn="ctr">
              <a:spcBef>
                <a:spcPts val="0"/>
              </a:spcBef>
              <a:spcAft>
                <a:spcPts val="0"/>
              </a:spcAft>
              <a:buSzPts val="1400"/>
              <a:buNone/>
              <a:defRPr/>
            </a:lvl3pPr>
            <a:lvl4pPr lvl="3" algn="ctr">
              <a:spcBef>
                <a:spcPts val="0"/>
              </a:spcBef>
              <a:spcAft>
                <a:spcPts val="0"/>
              </a:spcAft>
              <a:buSzPts val="1400"/>
              <a:buNone/>
              <a:defRPr/>
            </a:lvl4pPr>
            <a:lvl5pPr lvl="4" algn="ctr">
              <a:spcBef>
                <a:spcPts val="0"/>
              </a:spcBef>
              <a:spcAft>
                <a:spcPts val="0"/>
              </a:spcAft>
              <a:buSzPts val="1400"/>
              <a:buNone/>
              <a:defRPr/>
            </a:lvl5pPr>
            <a:lvl6pPr lvl="5" algn="ctr">
              <a:spcBef>
                <a:spcPts val="0"/>
              </a:spcBef>
              <a:spcAft>
                <a:spcPts val="0"/>
              </a:spcAft>
              <a:buSzPts val="1400"/>
              <a:buNone/>
              <a:defRPr/>
            </a:lvl6pPr>
            <a:lvl7pPr lvl="6" algn="ctr">
              <a:spcBef>
                <a:spcPts val="0"/>
              </a:spcBef>
              <a:spcAft>
                <a:spcPts val="0"/>
              </a:spcAft>
              <a:buSzPts val="1400"/>
              <a:buNone/>
              <a:defRPr/>
            </a:lvl7pPr>
            <a:lvl8pPr lvl="7" algn="ctr">
              <a:spcBef>
                <a:spcPts val="0"/>
              </a:spcBef>
              <a:spcAft>
                <a:spcPts val="0"/>
              </a:spcAft>
              <a:buSzPts val="1400"/>
              <a:buNone/>
              <a:defRPr/>
            </a:lvl8pPr>
            <a:lvl9pPr lvl="8" algn="ctr">
              <a:spcBef>
                <a:spcPts val="0"/>
              </a:spcBef>
              <a:spcAft>
                <a:spcPts val="0"/>
              </a:spcAft>
              <a:buSzPts val="1400"/>
              <a:buNone/>
              <a:defRPr/>
            </a:lvl9pPr>
          </a:lstStyle>
          <a:p>
            <a:endParaRPr/>
          </a:p>
        </p:txBody>
      </p:sp>
      <p:sp>
        <p:nvSpPr>
          <p:cNvPr id="56" name="Google Shape;56;p48"/>
          <p:cNvSpPr txBox="1">
            <a:spLocks noGrp="1"/>
          </p:cNvSpPr>
          <p:nvPr>
            <p:ph type="body" idx="1"/>
          </p:nvPr>
        </p:nvSpPr>
        <p:spPr>
          <a:xfrm>
            <a:off x="4766733" y="273051"/>
            <a:ext cx="6815667" cy="5853113"/>
          </a:xfrm>
          <a:prstGeom prst="rect">
            <a:avLst/>
          </a:prstGeom>
          <a:noFill/>
          <a:ln>
            <a:noFill/>
          </a:ln>
        </p:spPr>
        <p:txBody>
          <a:bodyPr spcFirstLastPara="1" wrap="square" lIns="91425" tIns="45700" rIns="91425" bIns="45700" anchor="t" anchorCtr="0">
            <a:noAutofit/>
          </a:bodyPr>
          <a:lstStyle>
            <a:lvl1pPr marL="457200" lvl="0" indent="-411480" algn="l">
              <a:spcBef>
                <a:spcPts val="1120"/>
              </a:spcBef>
              <a:spcAft>
                <a:spcPts val="0"/>
              </a:spcAft>
              <a:buSzPts val="2880"/>
              <a:buChar char="●"/>
              <a:defRPr sz="3200"/>
            </a:lvl1pPr>
            <a:lvl2pPr marL="914400" lvl="1" indent="-370840" algn="l">
              <a:spcBef>
                <a:spcPts val="980"/>
              </a:spcBef>
              <a:spcAft>
                <a:spcPts val="0"/>
              </a:spcAft>
              <a:buSzPts val="2240"/>
              <a:buChar char="●"/>
              <a:defRPr sz="2800"/>
            </a:lvl2pPr>
            <a:lvl3pPr marL="1371600" lvl="2" indent="-342900" algn="l">
              <a:spcBef>
                <a:spcPts val="840"/>
              </a:spcBef>
              <a:spcAft>
                <a:spcPts val="0"/>
              </a:spcAft>
              <a:buSzPts val="1800"/>
              <a:buChar char="4"/>
              <a:defRPr sz="2400"/>
            </a:lvl3pPr>
            <a:lvl4pPr marL="1828800" lvl="3" indent="-323850" algn="l">
              <a:spcBef>
                <a:spcPts val="700"/>
              </a:spcBef>
              <a:spcAft>
                <a:spcPts val="0"/>
              </a:spcAft>
              <a:buSzPts val="1500"/>
              <a:buFont typeface="Helvetica Neue"/>
              <a:buChar char="–"/>
              <a:defRPr sz="2000"/>
            </a:lvl4pPr>
            <a:lvl5pPr marL="2286000" lvl="4" indent="-323850" algn="l">
              <a:spcBef>
                <a:spcPts val="700"/>
              </a:spcBef>
              <a:spcAft>
                <a:spcPts val="0"/>
              </a:spcAft>
              <a:buSzPts val="1500"/>
              <a:buFont typeface="Helvetica Neue"/>
              <a:buChar char="»"/>
              <a:defRPr sz="2000"/>
            </a:lvl5pPr>
            <a:lvl6pPr marL="2743200" lvl="5" indent="-323850" algn="l">
              <a:spcBef>
                <a:spcPts val="700"/>
              </a:spcBef>
              <a:spcAft>
                <a:spcPts val="0"/>
              </a:spcAft>
              <a:buSzPts val="1500"/>
              <a:buFont typeface="Helvetica Neue"/>
              <a:buChar char="»"/>
              <a:defRPr sz="2000"/>
            </a:lvl6pPr>
            <a:lvl7pPr marL="3200400" lvl="6" indent="-323850" algn="l">
              <a:spcBef>
                <a:spcPts val="700"/>
              </a:spcBef>
              <a:spcAft>
                <a:spcPts val="0"/>
              </a:spcAft>
              <a:buSzPts val="1500"/>
              <a:buFont typeface="Helvetica Neue"/>
              <a:buChar char="»"/>
              <a:defRPr sz="2000"/>
            </a:lvl7pPr>
            <a:lvl8pPr marL="3657600" lvl="7" indent="-323850" algn="l">
              <a:spcBef>
                <a:spcPts val="700"/>
              </a:spcBef>
              <a:spcAft>
                <a:spcPts val="0"/>
              </a:spcAft>
              <a:buSzPts val="1500"/>
              <a:buFont typeface="Helvetica Neue"/>
              <a:buChar char="»"/>
              <a:defRPr sz="2000"/>
            </a:lvl8pPr>
            <a:lvl9pPr marL="4114800" lvl="8" indent="-323850" algn="l">
              <a:spcBef>
                <a:spcPts val="700"/>
              </a:spcBef>
              <a:spcAft>
                <a:spcPts val="0"/>
              </a:spcAft>
              <a:buSzPts val="1500"/>
              <a:buFont typeface="Helvetica Neue"/>
              <a:buChar char="»"/>
              <a:defRPr sz="2000"/>
            </a:lvl9pPr>
          </a:lstStyle>
          <a:p>
            <a:endParaRPr/>
          </a:p>
        </p:txBody>
      </p:sp>
      <p:sp>
        <p:nvSpPr>
          <p:cNvPr id="57" name="Google Shape;57;p48"/>
          <p:cNvSpPr txBox="1">
            <a:spLocks noGrp="1"/>
          </p:cNvSpPr>
          <p:nvPr>
            <p:ph type="body" idx="2"/>
          </p:nvPr>
        </p:nvSpPr>
        <p:spPr>
          <a:xfrm>
            <a:off x="609601" y="1435101"/>
            <a:ext cx="4011084" cy="4691063"/>
          </a:xfrm>
          <a:prstGeom prst="rect">
            <a:avLst/>
          </a:prstGeom>
          <a:noFill/>
          <a:ln>
            <a:noFill/>
          </a:ln>
        </p:spPr>
        <p:txBody>
          <a:bodyPr spcFirstLastPara="1" wrap="square" lIns="91425" tIns="45700" rIns="91425" bIns="45700" anchor="t" anchorCtr="0">
            <a:noAutofit/>
          </a:bodyPr>
          <a:lstStyle>
            <a:lvl1pPr marL="457200" lvl="0" indent="-228600" algn="l">
              <a:spcBef>
                <a:spcPts val="490"/>
              </a:spcBef>
              <a:spcAft>
                <a:spcPts val="0"/>
              </a:spcAft>
              <a:buSzPts val="1260"/>
              <a:buNone/>
              <a:defRPr sz="1400"/>
            </a:lvl1pPr>
            <a:lvl2pPr marL="914400" lvl="1" indent="-228600" algn="l">
              <a:spcBef>
                <a:spcPts val="420"/>
              </a:spcBef>
              <a:spcAft>
                <a:spcPts val="0"/>
              </a:spcAft>
              <a:buSzPts val="960"/>
              <a:buNone/>
              <a:defRPr sz="1200"/>
            </a:lvl2pPr>
            <a:lvl3pPr marL="1371600" lvl="2" indent="-228600" algn="l">
              <a:spcBef>
                <a:spcPts val="350"/>
              </a:spcBef>
              <a:spcAft>
                <a:spcPts val="0"/>
              </a:spcAft>
              <a:buSzPts val="750"/>
              <a:buNone/>
              <a:defRPr sz="1000"/>
            </a:lvl3pPr>
            <a:lvl4pPr marL="1828800" lvl="3" indent="-228600" algn="l">
              <a:spcBef>
                <a:spcPts val="315"/>
              </a:spcBef>
              <a:spcAft>
                <a:spcPts val="0"/>
              </a:spcAft>
              <a:buSzPts val="675"/>
              <a:buFont typeface="Helvetica Neue"/>
              <a:buNone/>
              <a:defRPr sz="900"/>
            </a:lvl4pPr>
            <a:lvl5pPr marL="2286000" lvl="4" indent="-228600" algn="l">
              <a:spcBef>
                <a:spcPts val="315"/>
              </a:spcBef>
              <a:spcAft>
                <a:spcPts val="0"/>
              </a:spcAft>
              <a:buSzPts val="675"/>
              <a:buFont typeface="Helvetica Neue"/>
              <a:buNone/>
              <a:defRPr sz="900"/>
            </a:lvl5pPr>
            <a:lvl6pPr marL="2743200" lvl="5" indent="-228600" algn="l">
              <a:spcBef>
                <a:spcPts val="315"/>
              </a:spcBef>
              <a:spcAft>
                <a:spcPts val="0"/>
              </a:spcAft>
              <a:buSzPts val="675"/>
              <a:buFont typeface="Helvetica Neue"/>
              <a:buNone/>
              <a:defRPr sz="900"/>
            </a:lvl6pPr>
            <a:lvl7pPr marL="3200400" lvl="6" indent="-228600" algn="l">
              <a:spcBef>
                <a:spcPts val="315"/>
              </a:spcBef>
              <a:spcAft>
                <a:spcPts val="0"/>
              </a:spcAft>
              <a:buSzPts val="675"/>
              <a:buFont typeface="Helvetica Neue"/>
              <a:buNone/>
              <a:defRPr sz="900"/>
            </a:lvl7pPr>
            <a:lvl8pPr marL="3657600" lvl="7" indent="-228600" algn="l">
              <a:spcBef>
                <a:spcPts val="315"/>
              </a:spcBef>
              <a:spcAft>
                <a:spcPts val="0"/>
              </a:spcAft>
              <a:buSzPts val="675"/>
              <a:buFont typeface="Helvetica Neue"/>
              <a:buNone/>
              <a:defRPr sz="900"/>
            </a:lvl8pPr>
            <a:lvl9pPr marL="4114800" lvl="8" indent="-228600" algn="l">
              <a:spcBef>
                <a:spcPts val="315"/>
              </a:spcBef>
              <a:spcAft>
                <a:spcPts val="0"/>
              </a:spcAft>
              <a:buSzPts val="675"/>
              <a:buFont typeface="Helvetica Neue"/>
              <a:buNone/>
              <a:defRPr sz="900"/>
            </a:lvl9pPr>
          </a:lstStyle>
          <a:p>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Picture with Caption" type="picTx">
  <p:cSld name="PICTURE_WITH_CAPTION_TEXT">
    <p:spTree>
      <p:nvGrpSpPr>
        <p:cNvPr id="1" name="Shape 58"/>
        <p:cNvGrpSpPr/>
        <p:nvPr/>
      </p:nvGrpSpPr>
      <p:grpSpPr>
        <a:xfrm>
          <a:off x="0" y="0"/>
          <a:ext cx="0" cy="0"/>
          <a:chOff x="0" y="0"/>
          <a:chExt cx="0" cy="0"/>
        </a:xfrm>
      </p:grpSpPr>
      <p:sp>
        <p:nvSpPr>
          <p:cNvPr id="59" name="Google Shape;59;p49"/>
          <p:cNvSpPr txBox="1">
            <a:spLocks noGrp="1"/>
          </p:cNvSpPr>
          <p:nvPr>
            <p:ph type="title"/>
          </p:nvPr>
        </p:nvSpPr>
        <p:spPr>
          <a:xfrm>
            <a:off x="2389717" y="4800600"/>
            <a:ext cx="7315200" cy="566738"/>
          </a:xfrm>
          <a:prstGeom prst="rect">
            <a:avLst/>
          </a:prstGeom>
          <a:noFill/>
          <a:ln>
            <a:noFill/>
          </a:ln>
        </p:spPr>
        <p:txBody>
          <a:bodyPr spcFirstLastPara="1" wrap="square" lIns="91425" tIns="45700" rIns="91425" bIns="45700" anchor="b" anchorCtr="0">
            <a:noAutofit/>
          </a:bodyPr>
          <a:lstStyle>
            <a:lvl1pPr lvl="0" algn="l">
              <a:spcBef>
                <a:spcPts val="0"/>
              </a:spcBef>
              <a:spcAft>
                <a:spcPts val="0"/>
              </a:spcAft>
              <a:buSzPts val="1400"/>
              <a:buNone/>
              <a:defRPr sz="2000" b="1"/>
            </a:lvl1pPr>
            <a:lvl2pPr lvl="1" algn="ctr">
              <a:spcBef>
                <a:spcPts val="0"/>
              </a:spcBef>
              <a:spcAft>
                <a:spcPts val="0"/>
              </a:spcAft>
              <a:buSzPts val="1400"/>
              <a:buNone/>
              <a:defRPr/>
            </a:lvl2pPr>
            <a:lvl3pPr lvl="2" algn="ctr">
              <a:spcBef>
                <a:spcPts val="0"/>
              </a:spcBef>
              <a:spcAft>
                <a:spcPts val="0"/>
              </a:spcAft>
              <a:buSzPts val="1400"/>
              <a:buNone/>
              <a:defRPr/>
            </a:lvl3pPr>
            <a:lvl4pPr lvl="3" algn="ctr">
              <a:spcBef>
                <a:spcPts val="0"/>
              </a:spcBef>
              <a:spcAft>
                <a:spcPts val="0"/>
              </a:spcAft>
              <a:buSzPts val="1400"/>
              <a:buNone/>
              <a:defRPr/>
            </a:lvl4pPr>
            <a:lvl5pPr lvl="4" algn="ctr">
              <a:spcBef>
                <a:spcPts val="0"/>
              </a:spcBef>
              <a:spcAft>
                <a:spcPts val="0"/>
              </a:spcAft>
              <a:buSzPts val="1400"/>
              <a:buNone/>
              <a:defRPr/>
            </a:lvl5pPr>
            <a:lvl6pPr lvl="5" algn="ctr">
              <a:spcBef>
                <a:spcPts val="0"/>
              </a:spcBef>
              <a:spcAft>
                <a:spcPts val="0"/>
              </a:spcAft>
              <a:buSzPts val="1400"/>
              <a:buNone/>
              <a:defRPr/>
            </a:lvl6pPr>
            <a:lvl7pPr lvl="6" algn="ctr">
              <a:spcBef>
                <a:spcPts val="0"/>
              </a:spcBef>
              <a:spcAft>
                <a:spcPts val="0"/>
              </a:spcAft>
              <a:buSzPts val="1400"/>
              <a:buNone/>
              <a:defRPr/>
            </a:lvl7pPr>
            <a:lvl8pPr lvl="7" algn="ctr">
              <a:spcBef>
                <a:spcPts val="0"/>
              </a:spcBef>
              <a:spcAft>
                <a:spcPts val="0"/>
              </a:spcAft>
              <a:buSzPts val="1400"/>
              <a:buNone/>
              <a:defRPr/>
            </a:lvl8pPr>
            <a:lvl9pPr lvl="8" algn="ctr">
              <a:spcBef>
                <a:spcPts val="0"/>
              </a:spcBef>
              <a:spcAft>
                <a:spcPts val="0"/>
              </a:spcAft>
              <a:buSzPts val="1400"/>
              <a:buNone/>
              <a:defRPr/>
            </a:lvl9pPr>
          </a:lstStyle>
          <a:p>
            <a:endParaRPr/>
          </a:p>
        </p:txBody>
      </p:sp>
      <p:sp>
        <p:nvSpPr>
          <p:cNvPr id="60" name="Google Shape;60;p49"/>
          <p:cNvSpPr>
            <a:spLocks noGrp="1"/>
          </p:cNvSpPr>
          <p:nvPr>
            <p:ph type="pic" idx="2"/>
          </p:nvPr>
        </p:nvSpPr>
        <p:spPr>
          <a:xfrm>
            <a:off x="2389717" y="612775"/>
            <a:ext cx="7315200" cy="4114800"/>
          </a:xfrm>
          <a:prstGeom prst="rect">
            <a:avLst/>
          </a:prstGeom>
          <a:noFill/>
          <a:ln>
            <a:noFill/>
          </a:ln>
        </p:spPr>
      </p:sp>
      <p:sp>
        <p:nvSpPr>
          <p:cNvPr id="61" name="Google Shape;61;p49"/>
          <p:cNvSpPr txBox="1">
            <a:spLocks noGrp="1"/>
          </p:cNvSpPr>
          <p:nvPr>
            <p:ph type="body" idx="1"/>
          </p:nvPr>
        </p:nvSpPr>
        <p:spPr>
          <a:xfrm>
            <a:off x="2389717" y="5367338"/>
            <a:ext cx="7315200" cy="804862"/>
          </a:xfrm>
          <a:prstGeom prst="rect">
            <a:avLst/>
          </a:prstGeom>
          <a:noFill/>
          <a:ln>
            <a:noFill/>
          </a:ln>
        </p:spPr>
        <p:txBody>
          <a:bodyPr spcFirstLastPara="1" wrap="square" lIns="91425" tIns="45700" rIns="91425" bIns="45700" anchor="t" anchorCtr="0">
            <a:noAutofit/>
          </a:bodyPr>
          <a:lstStyle>
            <a:lvl1pPr marL="457200" lvl="0" indent="-228600" algn="l">
              <a:spcBef>
                <a:spcPts val="490"/>
              </a:spcBef>
              <a:spcAft>
                <a:spcPts val="0"/>
              </a:spcAft>
              <a:buSzPts val="1260"/>
              <a:buNone/>
              <a:defRPr sz="1400"/>
            </a:lvl1pPr>
            <a:lvl2pPr marL="914400" lvl="1" indent="-228600" algn="l">
              <a:spcBef>
                <a:spcPts val="420"/>
              </a:spcBef>
              <a:spcAft>
                <a:spcPts val="0"/>
              </a:spcAft>
              <a:buSzPts val="960"/>
              <a:buNone/>
              <a:defRPr sz="1200"/>
            </a:lvl2pPr>
            <a:lvl3pPr marL="1371600" lvl="2" indent="-228600" algn="l">
              <a:spcBef>
                <a:spcPts val="350"/>
              </a:spcBef>
              <a:spcAft>
                <a:spcPts val="0"/>
              </a:spcAft>
              <a:buSzPts val="750"/>
              <a:buNone/>
              <a:defRPr sz="1000"/>
            </a:lvl3pPr>
            <a:lvl4pPr marL="1828800" lvl="3" indent="-228600" algn="l">
              <a:spcBef>
                <a:spcPts val="315"/>
              </a:spcBef>
              <a:spcAft>
                <a:spcPts val="0"/>
              </a:spcAft>
              <a:buSzPts val="675"/>
              <a:buFont typeface="Helvetica Neue"/>
              <a:buNone/>
              <a:defRPr sz="900"/>
            </a:lvl4pPr>
            <a:lvl5pPr marL="2286000" lvl="4" indent="-228600" algn="l">
              <a:spcBef>
                <a:spcPts val="315"/>
              </a:spcBef>
              <a:spcAft>
                <a:spcPts val="0"/>
              </a:spcAft>
              <a:buSzPts val="675"/>
              <a:buFont typeface="Helvetica Neue"/>
              <a:buNone/>
              <a:defRPr sz="900"/>
            </a:lvl5pPr>
            <a:lvl6pPr marL="2743200" lvl="5" indent="-228600" algn="l">
              <a:spcBef>
                <a:spcPts val="315"/>
              </a:spcBef>
              <a:spcAft>
                <a:spcPts val="0"/>
              </a:spcAft>
              <a:buSzPts val="675"/>
              <a:buFont typeface="Helvetica Neue"/>
              <a:buNone/>
              <a:defRPr sz="900"/>
            </a:lvl6pPr>
            <a:lvl7pPr marL="3200400" lvl="6" indent="-228600" algn="l">
              <a:spcBef>
                <a:spcPts val="315"/>
              </a:spcBef>
              <a:spcAft>
                <a:spcPts val="0"/>
              </a:spcAft>
              <a:buSzPts val="675"/>
              <a:buFont typeface="Helvetica Neue"/>
              <a:buNone/>
              <a:defRPr sz="900"/>
            </a:lvl7pPr>
            <a:lvl8pPr marL="3657600" lvl="7" indent="-228600" algn="l">
              <a:spcBef>
                <a:spcPts val="315"/>
              </a:spcBef>
              <a:spcAft>
                <a:spcPts val="0"/>
              </a:spcAft>
              <a:buSzPts val="675"/>
              <a:buFont typeface="Helvetica Neue"/>
              <a:buNone/>
              <a:defRPr sz="900"/>
            </a:lvl8pPr>
            <a:lvl9pPr marL="4114800" lvl="8" indent="-228600" algn="l">
              <a:spcBef>
                <a:spcPts val="315"/>
              </a:spcBef>
              <a:spcAft>
                <a:spcPts val="0"/>
              </a:spcAft>
              <a:buSzPts val="675"/>
              <a:buFont typeface="Helvetica Neue"/>
              <a:buNone/>
              <a:defRPr sz="900"/>
            </a:lvl9pPr>
          </a:lstStyle>
          <a:p>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Title and Vertical Text" type="vertTx">
  <p:cSld name="VERTICAL_TEXT">
    <p:spTree>
      <p:nvGrpSpPr>
        <p:cNvPr id="1" name="Shape 62"/>
        <p:cNvGrpSpPr/>
        <p:nvPr/>
      </p:nvGrpSpPr>
      <p:grpSpPr>
        <a:xfrm>
          <a:off x="0" y="0"/>
          <a:ext cx="0" cy="0"/>
          <a:chOff x="0" y="0"/>
          <a:chExt cx="0" cy="0"/>
        </a:xfrm>
      </p:grpSpPr>
      <p:sp>
        <p:nvSpPr>
          <p:cNvPr id="63" name="Google Shape;63;p50"/>
          <p:cNvSpPr txBox="1">
            <a:spLocks noGrp="1"/>
          </p:cNvSpPr>
          <p:nvPr>
            <p:ph type="title"/>
          </p:nvPr>
        </p:nvSpPr>
        <p:spPr>
          <a:xfrm>
            <a:off x="609600" y="0"/>
            <a:ext cx="10972800" cy="576263"/>
          </a:xfrm>
          <a:prstGeom prst="rect">
            <a:avLst/>
          </a:prstGeom>
          <a:noFill/>
          <a:ln>
            <a:noFill/>
          </a:ln>
        </p:spPr>
        <p:txBody>
          <a:bodyPr spcFirstLastPara="1" wrap="square" lIns="91425" tIns="45700" rIns="91425" bIns="45700" anchor="b" anchorCtr="0">
            <a:noAutofit/>
          </a:bodyPr>
          <a:lstStyle>
            <a:lvl1pPr lvl="0" algn="ctr">
              <a:spcBef>
                <a:spcPts val="0"/>
              </a:spcBef>
              <a:spcAft>
                <a:spcPts val="0"/>
              </a:spcAft>
              <a:buSzPts val="1400"/>
              <a:buNone/>
              <a:defRPr/>
            </a:lvl1pPr>
            <a:lvl2pPr lvl="1" algn="ctr">
              <a:spcBef>
                <a:spcPts val="0"/>
              </a:spcBef>
              <a:spcAft>
                <a:spcPts val="0"/>
              </a:spcAft>
              <a:buSzPts val="1400"/>
              <a:buNone/>
              <a:defRPr/>
            </a:lvl2pPr>
            <a:lvl3pPr lvl="2" algn="ctr">
              <a:spcBef>
                <a:spcPts val="0"/>
              </a:spcBef>
              <a:spcAft>
                <a:spcPts val="0"/>
              </a:spcAft>
              <a:buSzPts val="1400"/>
              <a:buNone/>
              <a:defRPr/>
            </a:lvl3pPr>
            <a:lvl4pPr lvl="3" algn="ctr">
              <a:spcBef>
                <a:spcPts val="0"/>
              </a:spcBef>
              <a:spcAft>
                <a:spcPts val="0"/>
              </a:spcAft>
              <a:buSzPts val="1400"/>
              <a:buNone/>
              <a:defRPr/>
            </a:lvl4pPr>
            <a:lvl5pPr lvl="4" algn="ctr">
              <a:spcBef>
                <a:spcPts val="0"/>
              </a:spcBef>
              <a:spcAft>
                <a:spcPts val="0"/>
              </a:spcAft>
              <a:buSzPts val="1400"/>
              <a:buNone/>
              <a:defRPr/>
            </a:lvl5pPr>
            <a:lvl6pPr lvl="5" algn="ctr">
              <a:spcBef>
                <a:spcPts val="0"/>
              </a:spcBef>
              <a:spcAft>
                <a:spcPts val="0"/>
              </a:spcAft>
              <a:buSzPts val="1400"/>
              <a:buNone/>
              <a:defRPr/>
            </a:lvl6pPr>
            <a:lvl7pPr lvl="6" algn="ctr">
              <a:spcBef>
                <a:spcPts val="0"/>
              </a:spcBef>
              <a:spcAft>
                <a:spcPts val="0"/>
              </a:spcAft>
              <a:buSzPts val="1400"/>
              <a:buNone/>
              <a:defRPr/>
            </a:lvl7pPr>
            <a:lvl8pPr lvl="7" algn="ctr">
              <a:spcBef>
                <a:spcPts val="0"/>
              </a:spcBef>
              <a:spcAft>
                <a:spcPts val="0"/>
              </a:spcAft>
              <a:buSzPts val="1400"/>
              <a:buNone/>
              <a:defRPr/>
            </a:lvl8pPr>
            <a:lvl9pPr lvl="8" algn="ctr">
              <a:spcBef>
                <a:spcPts val="0"/>
              </a:spcBef>
              <a:spcAft>
                <a:spcPts val="0"/>
              </a:spcAft>
              <a:buSzPts val="1400"/>
              <a:buNone/>
              <a:defRPr/>
            </a:lvl9pPr>
          </a:lstStyle>
          <a:p>
            <a:endParaRPr/>
          </a:p>
        </p:txBody>
      </p:sp>
      <p:sp>
        <p:nvSpPr>
          <p:cNvPr id="64" name="Google Shape;64;p50"/>
          <p:cNvSpPr txBox="1">
            <a:spLocks noGrp="1"/>
          </p:cNvSpPr>
          <p:nvPr>
            <p:ph type="body" idx="1"/>
          </p:nvPr>
        </p:nvSpPr>
        <p:spPr>
          <a:xfrm rot="5400000">
            <a:off x="3227388" y="-2181225"/>
            <a:ext cx="5973762" cy="11666538"/>
          </a:xfrm>
          <a:prstGeom prst="rect">
            <a:avLst/>
          </a:prstGeom>
          <a:noFill/>
          <a:ln>
            <a:noFill/>
          </a:ln>
        </p:spPr>
        <p:txBody>
          <a:bodyPr spcFirstLastPara="1" wrap="square" lIns="91425" tIns="45700" rIns="91425" bIns="45700" anchor="t" anchorCtr="0">
            <a:noAutofit/>
          </a:bodyPr>
          <a:lstStyle>
            <a:lvl1pPr marL="457200" lvl="0" indent="-331470" algn="l">
              <a:spcBef>
                <a:spcPts val="630"/>
              </a:spcBef>
              <a:spcAft>
                <a:spcPts val="0"/>
              </a:spcAft>
              <a:buSzPts val="1620"/>
              <a:buChar char="●"/>
              <a:defRPr/>
            </a:lvl1pPr>
            <a:lvl2pPr marL="914400" lvl="1" indent="-320040" algn="l">
              <a:spcBef>
                <a:spcPts val="630"/>
              </a:spcBef>
              <a:spcAft>
                <a:spcPts val="0"/>
              </a:spcAft>
              <a:buSzPts val="1440"/>
              <a:buChar char="●"/>
              <a:defRPr/>
            </a:lvl2pPr>
            <a:lvl3pPr marL="1371600" lvl="2" indent="-314325" algn="l">
              <a:spcBef>
                <a:spcPts val="630"/>
              </a:spcBef>
              <a:spcAft>
                <a:spcPts val="0"/>
              </a:spcAft>
              <a:buSzPts val="1350"/>
              <a:buChar char="4"/>
              <a:defRPr/>
            </a:lvl3pPr>
            <a:lvl4pPr marL="1828800" lvl="3" indent="-314325" algn="l">
              <a:spcBef>
                <a:spcPts val="630"/>
              </a:spcBef>
              <a:spcAft>
                <a:spcPts val="0"/>
              </a:spcAft>
              <a:buSzPts val="1350"/>
              <a:buChar char="–"/>
              <a:defRPr/>
            </a:lvl4pPr>
            <a:lvl5pPr marL="2286000" lvl="4" indent="-314325" algn="l">
              <a:spcBef>
                <a:spcPts val="630"/>
              </a:spcBef>
              <a:spcAft>
                <a:spcPts val="0"/>
              </a:spcAft>
              <a:buSzPts val="1350"/>
              <a:buChar char="»"/>
              <a:defRPr/>
            </a:lvl5pPr>
            <a:lvl6pPr marL="2743200" lvl="5" indent="-314325" algn="l">
              <a:spcBef>
                <a:spcPts val="630"/>
              </a:spcBef>
              <a:spcAft>
                <a:spcPts val="0"/>
              </a:spcAft>
              <a:buSzPts val="1350"/>
              <a:buChar char="»"/>
              <a:defRPr/>
            </a:lvl6pPr>
            <a:lvl7pPr marL="3200400" lvl="6" indent="-314325" algn="l">
              <a:spcBef>
                <a:spcPts val="630"/>
              </a:spcBef>
              <a:spcAft>
                <a:spcPts val="0"/>
              </a:spcAft>
              <a:buSzPts val="1350"/>
              <a:buChar char="»"/>
              <a:defRPr/>
            </a:lvl7pPr>
            <a:lvl8pPr marL="3657600" lvl="7" indent="-314325" algn="l">
              <a:spcBef>
                <a:spcPts val="630"/>
              </a:spcBef>
              <a:spcAft>
                <a:spcPts val="0"/>
              </a:spcAft>
              <a:buSzPts val="1350"/>
              <a:buChar char="»"/>
              <a:defRPr/>
            </a:lvl8pPr>
            <a:lvl9pPr marL="4114800" lvl="8" indent="-314325" algn="l">
              <a:spcBef>
                <a:spcPts val="630"/>
              </a:spcBef>
              <a:spcAft>
                <a:spcPts val="0"/>
              </a:spcAft>
              <a:buSzPts val="1350"/>
              <a:buChar char="»"/>
              <a:defRPr/>
            </a:lvl9pPr>
          </a:lstStyle>
          <a:p>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matchingName="Vertical Title and Text" type="vertTitleAndTx">
  <p:cSld name="VERTICAL_TITLE_AND_VERTICAL_TEXT">
    <p:spTree>
      <p:nvGrpSpPr>
        <p:cNvPr id="1" name="Shape 65"/>
        <p:cNvGrpSpPr/>
        <p:nvPr/>
      </p:nvGrpSpPr>
      <p:grpSpPr>
        <a:xfrm>
          <a:off x="0" y="0"/>
          <a:ext cx="0" cy="0"/>
          <a:chOff x="0" y="0"/>
          <a:chExt cx="0" cy="0"/>
        </a:xfrm>
      </p:grpSpPr>
      <p:sp>
        <p:nvSpPr>
          <p:cNvPr id="66" name="Google Shape;66;p51"/>
          <p:cNvSpPr txBox="1">
            <a:spLocks noGrp="1"/>
          </p:cNvSpPr>
          <p:nvPr>
            <p:ph type="title"/>
          </p:nvPr>
        </p:nvSpPr>
        <p:spPr>
          <a:xfrm rot="5400000">
            <a:off x="7875059" y="1591205"/>
            <a:ext cx="5486400" cy="2859616"/>
          </a:xfrm>
          <a:prstGeom prst="rect">
            <a:avLst/>
          </a:prstGeom>
          <a:noFill/>
          <a:ln>
            <a:noFill/>
          </a:ln>
        </p:spPr>
        <p:txBody>
          <a:bodyPr spcFirstLastPara="1" wrap="square" lIns="91425" tIns="45700" rIns="91425" bIns="45700" anchor="b" anchorCtr="0">
            <a:noAutofit/>
          </a:bodyPr>
          <a:lstStyle>
            <a:lvl1pPr lvl="0" algn="ctr">
              <a:spcBef>
                <a:spcPts val="0"/>
              </a:spcBef>
              <a:spcAft>
                <a:spcPts val="0"/>
              </a:spcAft>
              <a:buSzPts val="1400"/>
              <a:buNone/>
              <a:defRPr/>
            </a:lvl1pPr>
            <a:lvl2pPr lvl="1" algn="ctr">
              <a:spcBef>
                <a:spcPts val="0"/>
              </a:spcBef>
              <a:spcAft>
                <a:spcPts val="0"/>
              </a:spcAft>
              <a:buSzPts val="1400"/>
              <a:buNone/>
              <a:defRPr/>
            </a:lvl2pPr>
            <a:lvl3pPr lvl="2" algn="ctr">
              <a:spcBef>
                <a:spcPts val="0"/>
              </a:spcBef>
              <a:spcAft>
                <a:spcPts val="0"/>
              </a:spcAft>
              <a:buSzPts val="1400"/>
              <a:buNone/>
              <a:defRPr/>
            </a:lvl3pPr>
            <a:lvl4pPr lvl="3" algn="ctr">
              <a:spcBef>
                <a:spcPts val="0"/>
              </a:spcBef>
              <a:spcAft>
                <a:spcPts val="0"/>
              </a:spcAft>
              <a:buSzPts val="1400"/>
              <a:buNone/>
              <a:defRPr/>
            </a:lvl4pPr>
            <a:lvl5pPr lvl="4" algn="ctr">
              <a:spcBef>
                <a:spcPts val="0"/>
              </a:spcBef>
              <a:spcAft>
                <a:spcPts val="0"/>
              </a:spcAft>
              <a:buSzPts val="1400"/>
              <a:buNone/>
              <a:defRPr/>
            </a:lvl5pPr>
            <a:lvl6pPr lvl="5" algn="ctr">
              <a:spcBef>
                <a:spcPts val="0"/>
              </a:spcBef>
              <a:spcAft>
                <a:spcPts val="0"/>
              </a:spcAft>
              <a:buSzPts val="1400"/>
              <a:buNone/>
              <a:defRPr/>
            </a:lvl6pPr>
            <a:lvl7pPr lvl="6" algn="ctr">
              <a:spcBef>
                <a:spcPts val="0"/>
              </a:spcBef>
              <a:spcAft>
                <a:spcPts val="0"/>
              </a:spcAft>
              <a:buSzPts val="1400"/>
              <a:buNone/>
              <a:defRPr/>
            </a:lvl7pPr>
            <a:lvl8pPr lvl="7" algn="ctr">
              <a:spcBef>
                <a:spcPts val="0"/>
              </a:spcBef>
              <a:spcAft>
                <a:spcPts val="0"/>
              </a:spcAft>
              <a:buSzPts val="1400"/>
              <a:buNone/>
              <a:defRPr/>
            </a:lvl8pPr>
            <a:lvl9pPr lvl="8" algn="ctr">
              <a:spcBef>
                <a:spcPts val="0"/>
              </a:spcBef>
              <a:spcAft>
                <a:spcPts val="0"/>
              </a:spcAft>
              <a:buSzPts val="1400"/>
              <a:buNone/>
              <a:defRPr/>
            </a:lvl9pPr>
          </a:lstStyle>
          <a:p>
            <a:endParaRPr/>
          </a:p>
        </p:txBody>
      </p:sp>
      <p:sp>
        <p:nvSpPr>
          <p:cNvPr id="67" name="Google Shape;67;p51"/>
          <p:cNvSpPr txBox="1">
            <a:spLocks noGrp="1"/>
          </p:cNvSpPr>
          <p:nvPr>
            <p:ph type="body" idx="1"/>
          </p:nvPr>
        </p:nvSpPr>
        <p:spPr>
          <a:xfrm rot="5400000">
            <a:off x="2054225" y="-1166812"/>
            <a:ext cx="5486400" cy="8375651"/>
          </a:xfrm>
          <a:prstGeom prst="rect">
            <a:avLst/>
          </a:prstGeom>
          <a:noFill/>
          <a:ln>
            <a:noFill/>
          </a:ln>
        </p:spPr>
        <p:txBody>
          <a:bodyPr spcFirstLastPara="1" wrap="square" lIns="91425" tIns="45700" rIns="91425" bIns="45700" anchor="t" anchorCtr="0">
            <a:noAutofit/>
          </a:bodyPr>
          <a:lstStyle>
            <a:lvl1pPr marL="457200" lvl="0" indent="-331470" algn="l">
              <a:spcBef>
                <a:spcPts val="630"/>
              </a:spcBef>
              <a:spcAft>
                <a:spcPts val="0"/>
              </a:spcAft>
              <a:buSzPts val="1620"/>
              <a:buChar char="●"/>
              <a:defRPr/>
            </a:lvl1pPr>
            <a:lvl2pPr marL="914400" lvl="1" indent="-320040" algn="l">
              <a:spcBef>
                <a:spcPts val="630"/>
              </a:spcBef>
              <a:spcAft>
                <a:spcPts val="0"/>
              </a:spcAft>
              <a:buSzPts val="1440"/>
              <a:buChar char="●"/>
              <a:defRPr/>
            </a:lvl2pPr>
            <a:lvl3pPr marL="1371600" lvl="2" indent="-314325" algn="l">
              <a:spcBef>
                <a:spcPts val="630"/>
              </a:spcBef>
              <a:spcAft>
                <a:spcPts val="0"/>
              </a:spcAft>
              <a:buSzPts val="1350"/>
              <a:buChar char="4"/>
              <a:defRPr/>
            </a:lvl3pPr>
            <a:lvl4pPr marL="1828800" lvl="3" indent="-314325" algn="l">
              <a:spcBef>
                <a:spcPts val="630"/>
              </a:spcBef>
              <a:spcAft>
                <a:spcPts val="0"/>
              </a:spcAft>
              <a:buSzPts val="1350"/>
              <a:buChar char="–"/>
              <a:defRPr/>
            </a:lvl4pPr>
            <a:lvl5pPr marL="2286000" lvl="4" indent="-314325" algn="l">
              <a:spcBef>
                <a:spcPts val="630"/>
              </a:spcBef>
              <a:spcAft>
                <a:spcPts val="0"/>
              </a:spcAft>
              <a:buSzPts val="1350"/>
              <a:buChar char="»"/>
              <a:defRPr/>
            </a:lvl5pPr>
            <a:lvl6pPr marL="2743200" lvl="5" indent="-314325" algn="l">
              <a:spcBef>
                <a:spcPts val="630"/>
              </a:spcBef>
              <a:spcAft>
                <a:spcPts val="0"/>
              </a:spcAft>
              <a:buSzPts val="1350"/>
              <a:buChar char="»"/>
              <a:defRPr/>
            </a:lvl6pPr>
            <a:lvl7pPr marL="3200400" lvl="6" indent="-314325" algn="l">
              <a:spcBef>
                <a:spcPts val="630"/>
              </a:spcBef>
              <a:spcAft>
                <a:spcPts val="0"/>
              </a:spcAft>
              <a:buSzPts val="1350"/>
              <a:buChar char="»"/>
              <a:defRPr/>
            </a:lvl7pPr>
            <a:lvl8pPr marL="3657600" lvl="7" indent="-314325" algn="l">
              <a:spcBef>
                <a:spcPts val="630"/>
              </a:spcBef>
              <a:spcAft>
                <a:spcPts val="0"/>
              </a:spcAft>
              <a:buSzPts val="1350"/>
              <a:buChar char="»"/>
              <a:defRPr/>
            </a:lvl8pPr>
            <a:lvl9pPr marL="4114800" lvl="8" indent="-314325" algn="l">
              <a:spcBef>
                <a:spcPts val="630"/>
              </a:spcBef>
              <a:spcAft>
                <a:spcPts val="0"/>
              </a:spcAft>
              <a:buSzPts val="1350"/>
              <a:buChar char="»"/>
              <a:defRPr/>
            </a:lvl9pPr>
          </a:lstStyle>
          <a:p>
            <a:endParaRP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matchingName="1_Title and Content" type="obj">
  <p:cSld name="OBJECT">
    <p:spTree>
      <p:nvGrpSpPr>
        <p:cNvPr id="1" name="Shape 68"/>
        <p:cNvGrpSpPr/>
        <p:nvPr/>
      </p:nvGrpSpPr>
      <p:grpSpPr>
        <a:xfrm>
          <a:off x="0" y="0"/>
          <a:ext cx="0" cy="0"/>
          <a:chOff x="0" y="0"/>
          <a:chExt cx="0" cy="0"/>
        </a:xfrm>
      </p:grpSpPr>
      <p:sp>
        <p:nvSpPr>
          <p:cNvPr id="69" name="Google Shape;69;p52"/>
          <p:cNvSpPr txBox="1">
            <a:spLocks noGrp="1"/>
          </p:cNvSpPr>
          <p:nvPr>
            <p:ph type="title"/>
          </p:nvPr>
        </p:nvSpPr>
        <p:spPr>
          <a:xfrm>
            <a:off x="609600" y="0"/>
            <a:ext cx="10972800" cy="576263"/>
          </a:xfrm>
          <a:prstGeom prst="rect">
            <a:avLst/>
          </a:prstGeom>
          <a:noFill/>
          <a:ln>
            <a:noFill/>
          </a:ln>
        </p:spPr>
        <p:txBody>
          <a:bodyPr spcFirstLastPara="1" wrap="square" lIns="91425" tIns="45700" rIns="91425" bIns="45700" anchor="b" anchorCtr="0">
            <a:noAutofit/>
          </a:bodyPr>
          <a:lstStyle>
            <a:lvl1pPr lvl="0" algn="ctr">
              <a:spcBef>
                <a:spcPts val="0"/>
              </a:spcBef>
              <a:spcAft>
                <a:spcPts val="0"/>
              </a:spcAft>
              <a:buSzPts val="1400"/>
              <a:buNone/>
              <a:defRPr/>
            </a:lvl1pPr>
            <a:lvl2pPr lvl="1" algn="ctr">
              <a:spcBef>
                <a:spcPts val="0"/>
              </a:spcBef>
              <a:spcAft>
                <a:spcPts val="0"/>
              </a:spcAft>
              <a:buSzPts val="1400"/>
              <a:buNone/>
              <a:defRPr/>
            </a:lvl2pPr>
            <a:lvl3pPr lvl="2" algn="ctr">
              <a:spcBef>
                <a:spcPts val="0"/>
              </a:spcBef>
              <a:spcAft>
                <a:spcPts val="0"/>
              </a:spcAft>
              <a:buSzPts val="1400"/>
              <a:buNone/>
              <a:defRPr/>
            </a:lvl3pPr>
            <a:lvl4pPr lvl="3" algn="ctr">
              <a:spcBef>
                <a:spcPts val="0"/>
              </a:spcBef>
              <a:spcAft>
                <a:spcPts val="0"/>
              </a:spcAft>
              <a:buSzPts val="1400"/>
              <a:buNone/>
              <a:defRPr/>
            </a:lvl4pPr>
            <a:lvl5pPr lvl="4" algn="ctr">
              <a:spcBef>
                <a:spcPts val="0"/>
              </a:spcBef>
              <a:spcAft>
                <a:spcPts val="0"/>
              </a:spcAft>
              <a:buSzPts val="1400"/>
              <a:buNone/>
              <a:defRPr/>
            </a:lvl5pPr>
            <a:lvl6pPr lvl="5" algn="ctr">
              <a:spcBef>
                <a:spcPts val="0"/>
              </a:spcBef>
              <a:spcAft>
                <a:spcPts val="0"/>
              </a:spcAft>
              <a:buSzPts val="1400"/>
              <a:buNone/>
              <a:defRPr/>
            </a:lvl6pPr>
            <a:lvl7pPr lvl="6" algn="ctr">
              <a:spcBef>
                <a:spcPts val="0"/>
              </a:spcBef>
              <a:spcAft>
                <a:spcPts val="0"/>
              </a:spcAft>
              <a:buSzPts val="1400"/>
              <a:buNone/>
              <a:defRPr/>
            </a:lvl7pPr>
            <a:lvl8pPr lvl="7" algn="ctr">
              <a:spcBef>
                <a:spcPts val="0"/>
              </a:spcBef>
              <a:spcAft>
                <a:spcPts val="0"/>
              </a:spcAft>
              <a:buSzPts val="1400"/>
              <a:buNone/>
              <a:defRPr/>
            </a:lvl8pPr>
            <a:lvl9pPr lvl="8" algn="ctr">
              <a:spcBef>
                <a:spcPts val="0"/>
              </a:spcBef>
              <a:spcAft>
                <a:spcPts val="0"/>
              </a:spcAft>
              <a:buSzPts val="1400"/>
              <a:buNone/>
              <a:defRPr/>
            </a:lvl9pPr>
          </a:lstStyle>
          <a:p>
            <a:endParaRPr/>
          </a:p>
        </p:txBody>
      </p:sp>
      <p:sp>
        <p:nvSpPr>
          <p:cNvPr id="70" name="Google Shape;70;p52"/>
          <p:cNvSpPr txBox="1">
            <a:spLocks noGrp="1"/>
          </p:cNvSpPr>
          <p:nvPr>
            <p:ph type="body" idx="1"/>
          </p:nvPr>
        </p:nvSpPr>
        <p:spPr>
          <a:xfrm>
            <a:off x="381000" y="665163"/>
            <a:ext cx="11666538" cy="5973762"/>
          </a:xfrm>
          <a:prstGeom prst="rect">
            <a:avLst/>
          </a:prstGeom>
          <a:noFill/>
          <a:ln>
            <a:noFill/>
          </a:ln>
        </p:spPr>
        <p:txBody>
          <a:bodyPr spcFirstLastPara="1" wrap="square" lIns="91425" tIns="45700" rIns="91425" bIns="45700" anchor="t" anchorCtr="0">
            <a:noAutofit/>
          </a:bodyPr>
          <a:lstStyle>
            <a:lvl1pPr marL="457200" lvl="0" indent="-331470" algn="l">
              <a:spcBef>
                <a:spcPts val="630"/>
              </a:spcBef>
              <a:spcAft>
                <a:spcPts val="0"/>
              </a:spcAft>
              <a:buSzPts val="1620"/>
              <a:buChar char="●"/>
              <a:defRPr/>
            </a:lvl1pPr>
            <a:lvl2pPr marL="914400" lvl="1" indent="-320040" algn="l">
              <a:spcBef>
                <a:spcPts val="630"/>
              </a:spcBef>
              <a:spcAft>
                <a:spcPts val="0"/>
              </a:spcAft>
              <a:buSzPts val="1440"/>
              <a:buChar char="●"/>
              <a:defRPr/>
            </a:lvl2pPr>
            <a:lvl3pPr marL="1371600" lvl="2" indent="-314325" algn="l">
              <a:spcBef>
                <a:spcPts val="630"/>
              </a:spcBef>
              <a:spcAft>
                <a:spcPts val="0"/>
              </a:spcAft>
              <a:buSzPts val="1350"/>
              <a:buChar char="4"/>
              <a:defRPr/>
            </a:lvl3pPr>
            <a:lvl4pPr marL="1828800" lvl="3" indent="-314325" algn="l">
              <a:spcBef>
                <a:spcPts val="630"/>
              </a:spcBef>
              <a:spcAft>
                <a:spcPts val="0"/>
              </a:spcAft>
              <a:buSzPts val="1350"/>
              <a:buChar char="–"/>
              <a:defRPr/>
            </a:lvl4pPr>
            <a:lvl5pPr marL="2286000" lvl="4" indent="-314325" algn="l">
              <a:spcBef>
                <a:spcPts val="630"/>
              </a:spcBef>
              <a:spcAft>
                <a:spcPts val="0"/>
              </a:spcAft>
              <a:buSzPts val="1350"/>
              <a:buChar char="»"/>
              <a:defRPr/>
            </a:lvl5pPr>
            <a:lvl6pPr marL="2743200" lvl="5" indent="-314325" algn="l">
              <a:spcBef>
                <a:spcPts val="630"/>
              </a:spcBef>
              <a:spcAft>
                <a:spcPts val="0"/>
              </a:spcAft>
              <a:buSzPts val="1350"/>
              <a:buChar char="»"/>
              <a:defRPr/>
            </a:lvl6pPr>
            <a:lvl7pPr marL="3200400" lvl="6" indent="-314325" algn="l">
              <a:spcBef>
                <a:spcPts val="630"/>
              </a:spcBef>
              <a:spcAft>
                <a:spcPts val="0"/>
              </a:spcAft>
              <a:buSzPts val="1350"/>
              <a:buChar char="»"/>
              <a:defRPr/>
            </a:lvl7pPr>
            <a:lvl8pPr marL="3657600" lvl="7" indent="-314325" algn="l">
              <a:spcBef>
                <a:spcPts val="630"/>
              </a:spcBef>
              <a:spcAft>
                <a:spcPts val="0"/>
              </a:spcAft>
              <a:buSzPts val="1350"/>
              <a:buChar char="»"/>
              <a:defRPr/>
            </a:lvl8pPr>
            <a:lvl9pPr marL="4114800" lvl="8" indent="-314325" algn="l">
              <a:spcBef>
                <a:spcPts val="630"/>
              </a:spcBef>
              <a:spcAft>
                <a:spcPts val="0"/>
              </a:spcAft>
              <a:buSzPts val="1350"/>
              <a:buChar char="»"/>
              <a:defRPr/>
            </a:lvl9pPr>
          </a:lstStyle>
          <a:p>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1.jp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9"/>
        <p:cNvGrpSpPr/>
        <p:nvPr/>
      </p:nvGrpSpPr>
      <p:grpSpPr>
        <a:xfrm>
          <a:off x="0" y="0"/>
          <a:ext cx="0" cy="0"/>
          <a:chOff x="0" y="0"/>
          <a:chExt cx="0" cy="0"/>
        </a:xfrm>
      </p:grpSpPr>
      <p:pic>
        <p:nvPicPr>
          <p:cNvPr id="10" name="Google Shape;10;p40" descr="dino_3"/>
          <p:cNvPicPr preferRelativeResize="0"/>
          <p:nvPr/>
        </p:nvPicPr>
        <p:blipFill rotWithShape="1">
          <a:blip r:embed="rId14">
            <a:alphaModFix/>
          </a:blip>
          <a:srcRect/>
          <a:stretch/>
        </p:blipFill>
        <p:spPr>
          <a:xfrm>
            <a:off x="366713" y="0"/>
            <a:ext cx="1011237" cy="587375"/>
          </a:xfrm>
          <a:prstGeom prst="rect">
            <a:avLst/>
          </a:prstGeom>
          <a:noFill/>
          <a:ln>
            <a:noFill/>
          </a:ln>
        </p:spPr>
      </p:pic>
      <p:sp>
        <p:nvSpPr>
          <p:cNvPr id="11" name="Google Shape;11;p40"/>
          <p:cNvSpPr txBox="1">
            <a:spLocks noGrp="1"/>
          </p:cNvSpPr>
          <p:nvPr>
            <p:ph type="title"/>
          </p:nvPr>
        </p:nvSpPr>
        <p:spPr>
          <a:xfrm>
            <a:off x="609600" y="0"/>
            <a:ext cx="10972800" cy="576263"/>
          </a:xfrm>
          <a:prstGeom prst="rect">
            <a:avLst/>
          </a:prstGeom>
          <a:noFill/>
          <a:ln>
            <a:noFill/>
          </a:ln>
        </p:spPr>
        <p:txBody>
          <a:bodyPr spcFirstLastPara="1" wrap="square" lIns="91425" tIns="45700" rIns="91425" bIns="45700" anchor="b" anchorCtr="0">
            <a:noAutofit/>
          </a:bodyPr>
          <a:lstStyle>
            <a:lvl1pPr marR="0" lvl="0" algn="ctr" rtl="0">
              <a:spcBef>
                <a:spcPts val="0"/>
              </a:spcBef>
              <a:spcAft>
                <a:spcPts val="0"/>
              </a:spcAft>
              <a:buSzPts val="1400"/>
              <a:buNone/>
              <a:defRPr sz="3200" b="1" i="0" u="none" strike="noStrike" cap="none">
                <a:solidFill>
                  <a:srgbClr val="006699"/>
                </a:solidFill>
                <a:latin typeface="Arial"/>
                <a:ea typeface="Arial"/>
                <a:cs typeface="Arial"/>
                <a:sym typeface="Arial"/>
              </a:defRPr>
            </a:lvl1pPr>
            <a:lvl2pPr marR="0" lvl="1" algn="ctr" rtl="0">
              <a:spcBef>
                <a:spcPts val="0"/>
              </a:spcBef>
              <a:spcAft>
                <a:spcPts val="0"/>
              </a:spcAft>
              <a:buSzPts val="1400"/>
              <a:buNone/>
              <a:defRPr sz="3200" b="1" i="0" u="none" strike="noStrike" cap="none">
                <a:solidFill>
                  <a:srgbClr val="006699"/>
                </a:solidFill>
                <a:latin typeface="Arial"/>
                <a:ea typeface="Arial"/>
                <a:cs typeface="Arial"/>
                <a:sym typeface="Arial"/>
              </a:defRPr>
            </a:lvl2pPr>
            <a:lvl3pPr marR="0" lvl="2" algn="ctr" rtl="0">
              <a:spcBef>
                <a:spcPts val="0"/>
              </a:spcBef>
              <a:spcAft>
                <a:spcPts val="0"/>
              </a:spcAft>
              <a:buSzPts val="1400"/>
              <a:buNone/>
              <a:defRPr sz="3200" b="1" i="0" u="none" strike="noStrike" cap="none">
                <a:solidFill>
                  <a:srgbClr val="006699"/>
                </a:solidFill>
                <a:latin typeface="Arial"/>
                <a:ea typeface="Arial"/>
                <a:cs typeface="Arial"/>
                <a:sym typeface="Arial"/>
              </a:defRPr>
            </a:lvl3pPr>
            <a:lvl4pPr marR="0" lvl="3" algn="ctr" rtl="0">
              <a:spcBef>
                <a:spcPts val="0"/>
              </a:spcBef>
              <a:spcAft>
                <a:spcPts val="0"/>
              </a:spcAft>
              <a:buSzPts val="1400"/>
              <a:buNone/>
              <a:defRPr sz="3200" b="1" i="0" u="none" strike="noStrike" cap="none">
                <a:solidFill>
                  <a:srgbClr val="006699"/>
                </a:solidFill>
                <a:latin typeface="Arial"/>
                <a:ea typeface="Arial"/>
                <a:cs typeface="Arial"/>
                <a:sym typeface="Arial"/>
              </a:defRPr>
            </a:lvl4pPr>
            <a:lvl5pPr marR="0" lvl="4" algn="ctr" rtl="0">
              <a:spcBef>
                <a:spcPts val="0"/>
              </a:spcBef>
              <a:spcAft>
                <a:spcPts val="0"/>
              </a:spcAft>
              <a:buSzPts val="1400"/>
              <a:buNone/>
              <a:defRPr sz="3200" b="1" i="0" u="none" strike="noStrike" cap="none">
                <a:solidFill>
                  <a:srgbClr val="006699"/>
                </a:solidFill>
                <a:latin typeface="Arial"/>
                <a:ea typeface="Arial"/>
                <a:cs typeface="Arial"/>
                <a:sym typeface="Arial"/>
              </a:defRPr>
            </a:lvl5pPr>
            <a:lvl6pPr marR="0" lvl="5" algn="ctr" rtl="0">
              <a:spcBef>
                <a:spcPts val="0"/>
              </a:spcBef>
              <a:spcAft>
                <a:spcPts val="0"/>
              </a:spcAft>
              <a:buSzPts val="1400"/>
              <a:buNone/>
              <a:defRPr sz="3200" b="1" i="0" u="none" strike="noStrike" cap="none">
                <a:solidFill>
                  <a:srgbClr val="006699"/>
                </a:solidFill>
                <a:latin typeface="Arial"/>
                <a:ea typeface="Arial"/>
                <a:cs typeface="Arial"/>
                <a:sym typeface="Arial"/>
              </a:defRPr>
            </a:lvl6pPr>
            <a:lvl7pPr marR="0" lvl="6" algn="ctr" rtl="0">
              <a:spcBef>
                <a:spcPts val="0"/>
              </a:spcBef>
              <a:spcAft>
                <a:spcPts val="0"/>
              </a:spcAft>
              <a:buSzPts val="1400"/>
              <a:buNone/>
              <a:defRPr sz="3200" b="1" i="0" u="none" strike="noStrike" cap="none">
                <a:solidFill>
                  <a:srgbClr val="006699"/>
                </a:solidFill>
                <a:latin typeface="Arial"/>
                <a:ea typeface="Arial"/>
                <a:cs typeface="Arial"/>
                <a:sym typeface="Arial"/>
              </a:defRPr>
            </a:lvl7pPr>
            <a:lvl8pPr marR="0" lvl="7" algn="ctr" rtl="0">
              <a:spcBef>
                <a:spcPts val="0"/>
              </a:spcBef>
              <a:spcAft>
                <a:spcPts val="0"/>
              </a:spcAft>
              <a:buSzPts val="1400"/>
              <a:buNone/>
              <a:defRPr sz="3200" b="1" i="0" u="none" strike="noStrike" cap="none">
                <a:solidFill>
                  <a:srgbClr val="006699"/>
                </a:solidFill>
                <a:latin typeface="Arial"/>
                <a:ea typeface="Arial"/>
                <a:cs typeface="Arial"/>
                <a:sym typeface="Arial"/>
              </a:defRPr>
            </a:lvl8pPr>
            <a:lvl9pPr marR="0" lvl="8" algn="ctr" rtl="0">
              <a:spcBef>
                <a:spcPts val="0"/>
              </a:spcBef>
              <a:spcAft>
                <a:spcPts val="0"/>
              </a:spcAft>
              <a:buSzPts val="1400"/>
              <a:buNone/>
              <a:defRPr sz="3200" b="1" i="0" u="none" strike="noStrike" cap="none">
                <a:solidFill>
                  <a:srgbClr val="006699"/>
                </a:solidFill>
                <a:latin typeface="Arial"/>
                <a:ea typeface="Arial"/>
                <a:cs typeface="Arial"/>
                <a:sym typeface="Arial"/>
              </a:defRPr>
            </a:lvl9pPr>
          </a:lstStyle>
          <a:p>
            <a:endParaRPr/>
          </a:p>
        </p:txBody>
      </p:sp>
      <p:sp>
        <p:nvSpPr>
          <p:cNvPr id="12" name="Google Shape;12;p40"/>
          <p:cNvSpPr txBox="1">
            <a:spLocks noGrp="1"/>
          </p:cNvSpPr>
          <p:nvPr>
            <p:ph type="body" idx="1"/>
          </p:nvPr>
        </p:nvSpPr>
        <p:spPr>
          <a:xfrm>
            <a:off x="381000" y="665163"/>
            <a:ext cx="11666538" cy="5973762"/>
          </a:xfrm>
          <a:prstGeom prst="rect">
            <a:avLst/>
          </a:prstGeom>
          <a:noFill/>
          <a:ln>
            <a:noFill/>
          </a:ln>
        </p:spPr>
        <p:txBody>
          <a:bodyPr spcFirstLastPara="1" wrap="square" lIns="91425" tIns="45700" rIns="91425" bIns="45700" anchor="t" anchorCtr="0">
            <a:noAutofit/>
          </a:bodyPr>
          <a:lstStyle>
            <a:lvl1pPr marL="457200" marR="0" lvl="0" indent="-342900" algn="l" rtl="0">
              <a:spcBef>
                <a:spcPts val="700"/>
              </a:spcBef>
              <a:spcAft>
                <a:spcPts val="0"/>
              </a:spcAft>
              <a:buClr>
                <a:srgbClr val="993300"/>
              </a:buClr>
              <a:buSzPts val="1800"/>
              <a:buFont typeface="Arial"/>
              <a:buChar char="●"/>
              <a:defRPr sz="2000" b="0" i="0" u="none" strike="noStrike" cap="none">
                <a:solidFill>
                  <a:schemeClr val="dk1"/>
                </a:solidFill>
                <a:latin typeface="Helvetica Neue"/>
                <a:ea typeface="Helvetica Neue"/>
                <a:cs typeface="Helvetica Neue"/>
                <a:sym typeface="Helvetica Neue"/>
              </a:defRPr>
            </a:lvl1pPr>
            <a:lvl2pPr marL="914400" marR="0" lvl="1" indent="-330200" algn="l" rtl="0">
              <a:spcBef>
                <a:spcPts val="700"/>
              </a:spcBef>
              <a:spcAft>
                <a:spcPts val="0"/>
              </a:spcAft>
              <a:buClr>
                <a:srgbClr val="CC6600"/>
              </a:buClr>
              <a:buSzPts val="1600"/>
              <a:buFont typeface="Arial"/>
              <a:buChar char="●"/>
              <a:defRPr sz="2000" b="0" i="0" u="none" strike="noStrike" cap="none">
                <a:solidFill>
                  <a:schemeClr val="dk1"/>
                </a:solidFill>
                <a:latin typeface="Helvetica Neue"/>
                <a:ea typeface="Helvetica Neue"/>
                <a:cs typeface="Helvetica Neue"/>
                <a:sym typeface="Helvetica Neue"/>
              </a:defRPr>
            </a:lvl2pPr>
            <a:lvl3pPr marL="1371600" marR="0" lvl="2" indent="-323850" algn="l" rtl="0">
              <a:spcBef>
                <a:spcPts val="700"/>
              </a:spcBef>
              <a:spcAft>
                <a:spcPts val="0"/>
              </a:spcAft>
              <a:buClr>
                <a:srgbClr val="009900"/>
              </a:buClr>
              <a:buSzPts val="1500"/>
              <a:buFont typeface="Arimo"/>
              <a:buChar char="4"/>
              <a:defRPr sz="2000" b="0" i="0" u="none" strike="noStrike" cap="none">
                <a:solidFill>
                  <a:schemeClr val="dk1"/>
                </a:solidFill>
                <a:latin typeface="Helvetica Neue"/>
                <a:ea typeface="Helvetica Neue"/>
                <a:cs typeface="Helvetica Neue"/>
                <a:sym typeface="Helvetica Neue"/>
              </a:defRPr>
            </a:lvl3pPr>
            <a:lvl4pPr marL="1828800" marR="0" lvl="3" indent="-323850" algn="l" rtl="0">
              <a:spcBef>
                <a:spcPts val="700"/>
              </a:spcBef>
              <a:spcAft>
                <a:spcPts val="0"/>
              </a:spcAft>
              <a:buClr>
                <a:schemeClr val="hlink"/>
              </a:buClr>
              <a:buSzPts val="1500"/>
              <a:buFont typeface="Helvetica Neue"/>
              <a:buChar char="–"/>
              <a:defRPr sz="2000" b="0" i="0" u="none" strike="noStrike" cap="none">
                <a:solidFill>
                  <a:schemeClr val="dk1"/>
                </a:solidFill>
                <a:latin typeface="Helvetica Neue"/>
                <a:ea typeface="Helvetica Neue"/>
                <a:cs typeface="Helvetica Neue"/>
                <a:sym typeface="Helvetica Neue"/>
              </a:defRPr>
            </a:lvl4pPr>
            <a:lvl5pPr marL="2286000" marR="0" lvl="4" indent="-323850" algn="l" rtl="0">
              <a:spcBef>
                <a:spcPts val="700"/>
              </a:spcBef>
              <a:spcAft>
                <a:spcPts val="0"/>
              </a:spcAft>
              <a:buClr>
                <a:srgbClr val="FF0066"/>
              </a:buClr>
              <a:buSzPts val="1500"/>
              <a:buFont typeface="Helvetica Neue"/>
              <a:buChar char="»"/>
              <a:defRPr sz="2000" b="0" i="0" u="none" strike="noStrike" cap="none">
                <a:solidFill>
                  <a:schemeClr val="dk1"/>
                </a:solidFill>
                <a:latin typeface="Helvetica Neue"/>
                <a:ea typeface="Helvetica Neue"/>
                <a:cs typeface="Helvetica Neue"/>
                <a:sym typeface="Helvetica Neue"/>
              </a:defRPr>
            </a:lvl5pPr>
            <a:lvl6pPr marL="2743200" marR="0" lvl="5" indent="-314325" algn="l" rtl="0">
              <a:spcBef>
                <a:spcPts val="630"/>
              </a:spcBef>
              <a:spcAft>
                <a:spcPts val="0"/>
              </a:spcAft>
              <a:buClr>
                <a:srgbClr val="FF0066"/>
              </a:buClr>
              <a:buSzPts val="1350"/>
              <a:buFont typeface="Helvetica Neue"/>
              <a:buChar char="»"/>
              <a:defRPr sz="1800" b="0" i="0" u="none" strike="noStrike" cap="none">
                <a:solidFill>
                  <a:schemeClr val="dk1"/>
                </a:solidFill>
                <a:latin typeface="Helvetica Neue"/>
                <a:ea typeface="Helvetica Neue"/>
                <a:cs typeface="Helvetica Neue"/>
                <a:sym typeface="Helvetica Neue"/>
              </a:defRPr>
            </a:lvl6pPr>
            <a:lvl7pPr marL="3200400" marR="0" lvl="6" indent="-314325" algn="l" rtl="0">
              <a:spcBef>
                <a:spcPts val="630"/>
              </a:spcBef>
              <a:spcAft>
                <a:spcPts val="0"/>
              </a:spcAft>
              <a:buClr>
                <a:srgbClr val="FF0066"/>
              </a:buClr>
              <a:buSzPts val="1350"/>
              <a:buFont typeface="Helvetica Neue"/>
              <a:buChar char="»"/>
              <a:defRPr sz="1800" b="0" i="0" u="none" strike="noStrike" cap="none">
                <a:solidFill>
                  <a:schemeClr val="dk1"/>
                </a:solidFill>
                <a:latin typeface="Helvetica Neue"/>
                <a:ea typeface="Helvetica Neue"/>
                <a:cs typeface="Helvetica Neue"/>
                <a:sym typeface="Helvetica Neue"/>
              </a:defRPr>
            </a:lvl7pPr>
            <a:lvl8pPr marL="3657600" marR="0" lvl="7" indent="-314325" algn="l" rtl="0">
              <a:spcBef>
                <a:spcPts val="630"/>
              </a:spcBef>
              <a:spcAft>
                <a:spcPts val="0"/>
              </a:spcAft>
              <a:buClr>
                <a:srgbClr val="FF0066"/>
              </a:buClr>
              <a:buSzPts val="1350"/>
              <a:buFont typeface="Helvetica Neue"/>
              <a:buChar char="»"/>
              <a:defRPr sz="1800" b="0" i="0" u="none" strike="noStrike" cap="none">
                <a:solidFill>
                  <a:schemeClr val="dk1"/>
                </a:solidFill>
                <a:latin typeface="Helvetica Neue"/>
                <a:ea typeface="Helvetica Neue"/>
                <a:cs typeface="Helvetica Neue"/>
                <a:sym typeface="Helvetica Neue"/>
              </a:defRPr>
            </a:lvl8pPr>
            <a:lvl9pPr marL="4114800" marR="0" lvl="8" indent="-314325" algn="l" rtl="0">
              <a:spcBef>
                <a:spcPts val="630"/>
              </a:spcBef>
              <a:spcAft>
                <a:spcPts val="0"/>
              </a:spcAft>
              <a:buClr>
                <a:srgbClr val="FF0066"/>
              </a:buClr>
              <a:buSzPts val="1350"/>
              <a:buFont typeface="Helvetica Neue"/>
              <a:buChar char="»"/>
              <a:defRPr sz="1800" b="0" i="0" u="none" strike="noStrike" cap="none">
                <a:solidFill>
                  <a:schemeClr val="dk1"/>
                </a:solidFill>
                <a:latin typeface="Helvetica Neue"/>
                <a:ea typeface="Helvetica Neue"/>
                <a:cs typeface="Helvetica Neue"/>
                <a:sym typeface="Helvetica Neue"/>
              </a:defRPr>
            </a:lvl9pPr>
          </a:lstStyle>
          <a:p>
            <a:endParaRPr/>
          </a:p>
        </p:txBody>
      </p:sp>
      <p:sp>
        <p:nvSpPr>
          <p:cNvPr id="13" name="Google Shape;13;p40"/>
          <p:cNvSpPr/>
          <p:nvPr/>
        </p:nvSpPr>
        <p:spPr>
          <a:xfrm>
            <a:off x="0" y="0"/>
            <a:ext cx="304800" cy="2286000"/>
          </a:xfrm>
          <a:prstGeom prst="rect">
            <a:avLst/>
          </a:prstGeom>
          <a:solidFill>
            <a:srgbClr val="336699"/>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2400" b="0" i="0" u="none" strike="noStrike" cap="none">
              <a:solidFill>
                <a:schemeClr val="dk1"/>
              </a:solidFill>
              <a:latin typeface="Times New Roman"/>
              <a:ea typeface="Times New Roman"/>
              <a:cs typeface="Times New Roman"/>
              <a:sym typeface="Times New Roman"/>
            </a:endParaRPr>
          </a:p>
        </p:txBody>
      </p:sp>
      <p:sp>
        <p:nvSpPr>
          <p:cNvPr id="14" name="Google Shape;14;p40"/>
          <p:cNvSpPr/>
          <p:nvPr/>
        </p:nvSpPr>
        <p:spPr>
          <a:xfrm>
            <a:off x="0" y="2286000"/>
            <a:ext cx="304800" cy="2286000"/>
          </a:xfrm>
          <a:prstGeom prst="rect">
            <a:avLst/>
          </a:prstGeom>
          <a:solidFill>
            <a:srgbClr val="99CCFF"/>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2400" b="0" i="0" u="none" strike="noStrike" cap="none">
              <a:solidFill>
                <a:schemeClr val="dk1"/>
              </a:solidFill>
              <a:latin typeface="Times New Roman"/>
              <a:ea typeface="Times New Roman"/>
              <a:cs typeface="Times New Roman"/>
              <a:sym typeface="Times New Roman"/>
            </a:endParaRPr>
          </a:p>
        </p:txBody>
      </p:sp>
      <p:sp>
        <p:nvSpPr>
          <p:cNvPr id="15" name="Google Shape;15;p40"/>
          <p:cNvSpPr/>
          <p:nvPr/>
        </p:nvSpPr>
        <p:spPr>
          <a:xfrm>
            <a:off x="0" y="4572000"/>
            <a:ext cx="304800" cy="2286000"/>
          </a:xfrm>
          <a:prstGeom prst="rect">
            <a:avLst/>
          </a:prstGeom>
          <a:solidFill>
            <a:srgbClr val="336699"/>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2400" b="0" i="0" u="none" strike="noStrike" cap="none">
              <a:solidFill>
                <a:schemeClr val="dk1"/>
              </a:solidFill>
              <a:latin typeface="Times New Roman"/>
              <a:ea typeface="Times New Roman"/>
              <a:cs typeface="Times New Roman"/>
              <a:sym typeface="Times New Roman"/>
            </a:endParaRPr>
          </a:p>
        </p:txBody>
      </p:sp>
      <p:sp>
        <p:nvSpPr>
          <p:cNvPr id="16" name="Google Shape;16;p40"/>
          <p:cNvSpPr txBox="1"/>
          <p:nvPr/>
        </p:nvSpPr>
        <p:spPr>
          <a:xfrm>
            <a:off x="5749925" y="6613525"/>
            <a:ext cx="447675" cy="246063"/>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1000" b="1" i="0" u="none" strike="noStrike" cap="none">
                <a:solidFill>
                  <a:srgbClr val="006699"/>
                </a:solidFill>
                <a:latin typeface="Helvetica Neue"/>
                <a:ea typeface="Helvetica Neue"/>
                <a:cs typeface="Helvetica Neue"/>
                <a:sym typeface="Helvetica Neue"/>
              </a:rPr>
              <a:t>1.</a:t>
            </a:r>
            <a:fld id="{00000000-1234-1234-1234-123412341234}" type="slidenum">
              <a:rPr lang="en-US" sz="1000" b="1" i="0" u="none" strike="noStrike" cap="none">
                <a:solidFill>
                  <a:srgbClr val="006699"/>
                </a:solidFill>
                <a:latin typeface="Helvetica Neue"/>
                <a:ea typeface="Helvetica Neue"/>
                <a:cs typeface="Helvetica Neue"/>
                <a:sym typeface="Helvetica Neue"/>
              </a:rPr>
              <a:t>‹#›</a:t>
            </a:fld>
            <a:endParaRPr sz="1000" b="1" i="0" u="none" strike="noStrike" cap="none">
              <a:solidFill>
                <a:srgbClr val="006699"/>
              </a:solidFill>
              <a:latin typeface="Helvetica Neue"/>
              <a:ea typeface="Helvetica Neue"/>
              <a:cs typeface="Helvetica Neue"/>
              <a:sym typeface="Helvetica Neue"/>
            </a:endParaRPr>
          </a:p>
        </p:txBody>
      </p:sp>
      <p:sp>
        <p:nvSpPr>
          <p:cNvPr id="17" name="Google Shape;17;p40"/>
          <p:cNvSpPr txBox="1"/>
          <p:nvPr/>
        </p:nvSpPr>
        <p:spPr>
          <a:xfrm>
            <a:off x="8653463" y="6588125"/>
            <a:ext cx="3616325" cy="244475"/>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1000" b="1" i="0" u="none" strike="noStrike" cap="none">
                <a:solidFill>
                  <a:srgbClr val="006699"/>
                </a:solidFill>
                <a:latin typeface="Helvetica Neue"/>
                <a:ea typeface="Helvetica Neue"/>
                <a:cs typeface="Helvetica Neue"/>
                <a:sym typeface="Helvetica Neue"/>
              </a:rPr>
              <a:t>Silberschatz, Galvin and Gagne ©2009</a:t>
            </a:r>
            <a:endParaRPr/>
          </a:p>
        </p:txBody>
      </p:sp>
      <p:sp>
        <p:nvSpPr>
          <p:cNvPr id="18" name="Google Shape;18;p40"/>
          <p:cNvSpPr txBox="1"/>
          <p:nvPr/>
        </p:nvSpPr>
        <p:spPr>
          <a:xfrm>
            <a:off x="247650" y="6621463"/>
            <a:ext cx="2659063" cy="246062"/>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1000" b="1" i="0" u="none" strike="noStrike" cap="none">
                <a:solidFill>
                  <a:srgbClr val="006699"/>
                </a:solidFill>
                <a:latin typeface="Helvetica Neue"/>
                <a:ea typeface="Helvetica Neue"/>
                <a:cs typeface="Helvetica Neue"/>
                <a:sym typeface="Helvetica Neue"/>
              </a:rPr>
              <a:t>Operating System Concepts – 8</a:t>
            </a:r>
            <a:r>
              <a:rPr lang="en-US" sz="1000" b="1" i="0" u="none" strike="noStrike" cap="none" baseline="30000">
                <a:solidFill>
                  <a:srgbClr val="006699"/>
                </a:solidFill>
                <a:latin typeface="Helvetica Neue"/>
                <a:ea typeface="Helvetica Neue"/>
                <a:cs typeface="Helvetica Neue"/>
                <a:sym typeface="Helvetica Neue"/>
              </a:rPr>
              <a:t>th</a:t>
            </a:r>
            <a:r>
              <a:rPr lang="en-US" sz="1000" b="1" i="0" u="none" strike="noStrike" cap="none">
                <a:solidFill>
                  <a:srgbClr val="006699"/>
                </a:solidFill>
                <a:latin typeface="Helvetica Neue"/>
                <a:ea typeface="Helvetica Neue"/>
                <a:cs typeface="Helvetica Neue"/>
                <a:sym typeface="Helvetica Neue"/>
              </a:rPr>
              <a:t> Edition</a:t>
            </a:r>
            <a:endParaRPr/>
          </a:p>
        </p:txBody>
      </p:sp>
    </p:spTree>
  </p:cSld>
  <p:clrMap bg1="lt1" tx1="dk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p:hf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25.xm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29.xml"/><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30.xml"/><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3" Type="http://schemas.openxmlformats.org/officeDocument/2006/relationships/image" Target="../media/image18.jpg"/><Relationship Id="rId2" Type="http://schemas.openxmlformats.org/officeDocument/2006/relationships/notesSlide" Target="../notesSlides/notesSlide31.xml"/><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32.xml"/><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notesSlide" Target="../notesSlides/notesSlide33.xml"/><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34.xml"/><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notesSlide" Target="../notesSlides/notesSlide35.xml"/><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notesSlide" Target="../notesSlides/notesSlide36.xml"/><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3" Type="http://schemas.openxmlformats.org/officeDocument/2006/relationships/image" Target="../media/image20.jpg"/><Relationship Id="rId2" Type="http://schemas.openxmlformats.org/officeDocument/2006/relationships/notesSlide" Target="../notesSlides/notesSlide37.xml"/><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3" Type="http://schemas.openxmlformats.org/officeDocument/2006/relationships/image" Target="../media/image21.jpg"/><Relationship Id="rId2" Type="http://schemas.openxmlformats.org/officeDocument/2006/relationships/notesSlide" Target="../notesSlides/notesSlide38.xml"/><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2" Type="http://schemas.openxmlformats.org/officeDocument/2006/relationships/notesSlide" Target="../notesSlides/notesSlide39.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75"/>
        <p:cNvGrpSpPr/>
        <p:nvPr/>
      </p:nvGrpSpPr>
      <p:grpSpPr>
        <a:xfrm>
          <a:off x="0" y="0"/>
          <a:ext cx="0" cy="0"/>
          <a:chOff x="0" y="0"/>
          <a:chExt cx="0" cy="0"/>
        </a:xfrm>
      </p:grpSpPr>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79"/>
        <p:cNvGrpSpPr/>
        <p:nvPr/>
      </p:nvGrpSpPr>
      <p:grpSpPr>
        <a:xfrm>
          <a:off x="0" y="0"/>
          <a:ext cx="0" cy="0"/>
          <a:chOff x="0" y="0"/>
          <a:chExt cx="0" cy="0"/>
        </a:xfrm>
      </p:grpSpPr>
      <p:sp>
        <p:nvSpPr>
          <p:cNvPr id="80" name="Google Shape;80;p2"/>
          <p:cNvSpPr txBox="1">
            <a:spLocks noGrp="1"/>
          </p:cNvSpPr>
          <p:nvPr>
            <p:ph type="title"/>
          </p:nvPr>
        </p:nvSpPr>
        <p:spPr>
          <a:xfrm>
            <a:off x="1861705" y="574243"/>
            <a:ext cx="7337714" cy="576262"/>
          </a:xfrm>
          <a:prstGeom prst="rect">
            <a:avLst/>
          </a:prstGeom>
          <a:noFill/>
          <a:ln>
            <a:noFill/>
          </a:ln>
        </p:spPr>
        <p:txBody>
          <a:bodyPr spcFirstLastPara="1" wrap="square" lIns="91425" tIns="45700" rIns="91425" bIns="45700" anchor="b" anchorCtr="0">
            <a:normAutofit fontScale="90000"/>
          </a:bodyPr>
          <a:lstStyle/>
          <a:p>
            <a:pPr marL="0" lvl="0" indent="0" algn="ctr" rtl="0">
              <a:spcBef>
                <a:spcPts val="0"/>
              </a:spcBef>
              <a:spcAft>
                <a:spcPts val="0"/>
              </a:spcAft>
              <a:buNone/>
            </a:pPr>
            <a:r>
              <a:rPr lang="en-US" cap="none">
                <a:solidFill>
                  <a:schemeClr val="lt1"/>
                </a:solidFill>
              </a:rPr>
              <a:t>COURSE DESCRIPTION</a:t>
            </a:r>
            <a:endParaRPr>
              <a:solidFill>
                <a:schemeClr val="lt1"/>
              </a:solidFill>
            </a:endParaRPr>
          </a:p>
        </p:txBody>
      </p:sp>
      <p:sp>
        <p:nvSpPr>
          <p:cNvPr id="81" name="Google Shape;81;p2"/>
          <p:cNvSpPr txBox="1">
            <a:spLocks noGrp="1"/>
          </p:cNvSpPr>
          <p:nvPr>
            <p:ph type="body" idx="4294967295"/>
          </p:nvPr>
        </p:nvSpPr>
        <p:spPr>
          <a:xfrm>
            <a:off x="452438" y="1695450"/>
            <a:ext cx="10972800" cy="5973763"/>
          </a:xfrm>
          <a:prstGeom prst="rect">
            <a:avLst/>
          </a:prstGeom>
          <a:noFill/>
          <a:ln>
            <a:noFill/>
          </a:ln>
        </p:spPr>
        <p:txBody>
          <a:bodyPr spcFirstLastPara="1" wrap="square" lIns="91425" tIns="45700" rIns="91425" bIns="45700" anchor="t" anchorCtr="0">
            <a:noAutofit/>
          </a:bodyPr>
          <a:lstStyle/>
          <a:p>
            <a:pPr marL="0" lvl="0" indent="0" algn="just" rtl="0">
              <a:lnSpc>
                <a:spcPct val="115000"/>
              </a:lnSpc>
              <a:spcBef>
                <a:spcPts val="0"/>
              </a:spcBef>
              <a:spcAft>
                <a:spcPts val="0"/>
              </a:spcAft>
              <a:buSzPts val="2520"/>
              <a:buChar char="●"/>
            </a:pPr>
            <a:r>
              <a:rPr lang="en-US" sz="2800"/>
              <a:t>The course aims to explore the importance of the operating system and its function. The different techniques used by the operating system to achieve its goals as resource manager. This course  introduce also, the fundamentals of modern operating system function, design, and implementation. Topics include concurrency, synchronization,    processes, threads, scheduling, memory management, file systems, device management, and security.</a:t>
            </a:r>
            <a:endParaRPr/>
          </a:p>
          <a:p>
            <a:pPr marL="0" lvl="0" indent="0" algn="l" rtl="0">
              <a:spcBef>
                <a:spcPts val="700"/>
              </a:spcBef>
              <a:spcAft>
                <a:spcPts val="0"/>
              </a:spcAft>
              <a:buSzPts val="1800"/>
              <a:buFont typeface="Arial"/>
              <a:buNone/>
            </a:pPr>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85"/>
        <p:cNvGrpSpPr/>
        <p:nvPr/>
      </p:nvGrpSpPr>
      <p:grpSpPr>
        <a:xfrm>
          <a:off x="0" y="0"/>
          <a:ext cx="0" cy="0"/>
          <a:chOff x="0" y="0"/>
          <a:chExt cx="0" cy="0"/>
        </a:xfrm>
      </p:grpSpPr>
      <p:sp>
        <p:nvSpPr>
          <p:cNvPr id="86" name="Google Shape;86;p3"/>
          <p:cNvSpPr txBox="1">
            <a:spLocks noGrp="1"/>
          </p:cNvSpPr>
          <p:nvPr>
            <p:ph type="title"/>
          </p:nvPr>
        </p:nvSpPr>
        <p:spPr>
          <a:xfrm>
            <a:off x="2279650" y="617538"/>
            <a:ext cx="6116205" cy="576262"/>
          </a:xfrm>
          <a:prstGeom prst="rect">
            <a:avLst/>
          </a:prstGeom>
          <a:noFill/>
          <a:ln>
            <a:noFill/>
          </a:ln>
        </p:spPr>
        <p:txBody>
          <a:bodyPr spcFirstLastPara="1" wrap="square" lIns="91425" tIns="45700" rIns="91425" bIns="45700" anchor="b" anchorCtr="0">
            <a:normAutofit fontScale="90000"/>
          </a:bodyPr>
          <a:lstStyle/>
          <a:p>
            <a:pPr marL="0" lvl="0" indent="0" algn="ctr" rtl="0">
              <a:spcBef>
                <a:spcPts val="0"/>
              </a:spcBef>
              <a:spcAft>
                <a:spcPts val="0"/>
              </a:spcAft>
              <a:buNone/>
            </a:pPr>
            <a:r>
              <a:rPr lang="en-US" cap="none">
                <a:solidFill>
                  <a:schemeClr val="lt1"/>
                </a:solidFill>
              </a:rPr>
              <a:t>COURSE OBJECTIVES</a:t>
            </a:r>
            <a:endParaRPr>
              <a:solidFill>
                <a:schemeClr val="lt1"/>
              </a:solidFill>
            </a:endParaRPr>
          </a:p>
        </p:txBody>
      </p:sp>
      <p:sp>
        <p:nvSpPr>
          <p:cNvPr id="87" name="Google Shape;87;p3"/>
          <p:cNvSpPr txBox="1">
            <a:spLocks noGrp="1"/>
          </p:cNvSpPr>
          <p:nvPr>
            <p:ph type="body" idx="4294967295"/>
          </p:nvPr>
        </p:nvSpPr>
        <p:spPr>
          <a:xfrm>
            <a:off x="381000" y="1819275"/>
            <a:ext cx="11666538" cy="5973763"/>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SzPts val="1800"/>
              <a:buFont typeface="Arial"/>
              <a:buNone/>
            </a:pPr>
            <a:r>
              <a:rPr lang="en-US"/>
              <a:t>By the end of this course the student will be able to:</a:t>
            </a:r>
            <a:endParaRPr/>
          </a:p>
          <a:p>
            <a:pPr marL="342900" lvl="0" indent="-342900" algn="l" rtl="0">
              <a:spcBef>
                <a:spcPts val="700"/>
              </a:spcBef>
              <a:spcAft>
                <a:spcPts val="0"/>
              </a:spcAft>
              <a:buSzPts val="1800"/>
              <a:buFont typeface="Noto Sans Symbols"/>
              <a:buChar char="⮚"/>
            </a:pPr>
            <a:r>
              <a:rPr lang="en-US"/>
              <a:t>Recognize the importance of the operating systems.</a:t>
            </a:r>
            <a:endParaRPr/>
          </a:p>
          <a:p>
            <a:pPr marL="342900" lvl="0" indent="-342900" algn="l" rtl="0">
              <a:spcBef>
                <a:spcPts val="700"/>
              </a:spcBef>
              <a:spcAft>
                <a:spcPts val="0"/>
              </a:spcAft>
              <a:buSzPts val="1800"/>
              <a:buFont typeface="Noto Sans Symbols"/>
              <a:buChar char="⮚"/>
            </a:pPr>
            <a:r>
              <a:rPr lang="en-US"/>
              <a:t>Recognize how the applications interact with the operating system as the later working as intermediary program between the machine and the application.</a:t>
            </a:r>
            <a:endParaRPr/>
          </a:p>
          <a:p>
            <a:pPr marL="342900" lvl="0" indent="-342900" algn="l" rtl="0">
              <a:spcBef>
                <a:spcPts val="700"/>
              </a:spcBef>
              <a:spcAft>
                <a:spcPts val="0"/>
              </a:spcAft>
              <a:buSzPts val="1800"/>
              <a:buFont typeface="Noto Sans Symbols"/>
              <a:buChar char="⮚"/>
            </a:pPr>
            <a:r>
              <a:rPr lang="en-US"/>
              <a:t> Know how the operating systems transport the application requests to the hardware.</a:t>
            </a:r>
            <a:endParaRPr/>
          </a:p>
          <a:p>
            <a:pPr marL="342900" lvl="0" indent="-342900" algn="l" rtl="0">
              <a:spcBef>
                <a:spcPts val="700"/>
              </a:spcBef>
              <a:spcAft>
                <a:spcPts val="0"/>
              </a:spcAft>
              <a:buSzPts val="1800"/>
              <a:buFont typeface="Noto Sans Symbols"/>
              <a:buChar char="⮚"/>
            </a:pPr>
            <a:r>
              <a:rPr lang="en-US"/>
              <a:t>Understand how operating systems managing resources such as processors, memory and I/O.</a:t>
            </a:r>
            <a:endParaRPr/>
          </a:p>
          <a:p>
            <a:pPr marL="342900" lvl="0" indent="-342900" algn="l" rtl="0">
              <a:spcBef>
                <a:spcPts val="700"/>
              </a:spcBef>
              <a:spcAft>
                <a:spcPts val="0"/>
              </a:spcAft>
              <a:buSzPts val="1800"/>
              <a:buFont typeface="Noto Sans Symbols"/>
              <a:buChar char="⮚"/>
            </a:pPr>
            <a:r>
              <a:rPr lang="en-US"/>
              <a:t>Realize the efficiency or the deficiency of the different techniques used by some operating systems.</a:t>
            </a:r>
            <a:endParaRPr/>
          </a:p>
          <a:p>
            <a:pPr marL="0" lvl="0" indent="0" algn="l" rtl="0">
              <a:spcBef>
                <a:spcPts val="700"/>
              </a:spcBef>
              <a:spcAft>
                <a:spcPts val="0"/>
              </a:spcAft>
              <a:buSzPts val="1800"/>
              <a:buFont typeface="Arial"/>
              <a:buNone/>
            </a:pPr>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91"/>
        <p:cNvGrpSpPr/>
        <p:nvPr/>
      </p:nvGrpSpPr>
      <p:grpSpPr>
        <a:xfrm>
          <a:off x="0" y="0"/>
          <a:ext cx="0" cy="0"/>
          <a:chOff x="0" y="0"/>
          <a:chExt cx="0" cy="0"/>
        </a:xfrm>
      </p:grpSpPr>
      <p:sp>
        <p:nvSpPr>
          <p:cNvPr id="92" name="Google Shape;92;p4"/>
          <p:cNvSpPr txBox="1">
            <a:spLocks noGrp="1"/>
          </p:cNvSpPr>
          <p:nvPr>
            <p:ph type="title"/>
          </p:nvPr>
        </p:nvSpPr>
        <p:spPr>
          <a:xfrm>
            <a:off x="2325688" y="639763"/>
            <a:ext cx="6037262" cy="576262"/>
          </a:xfrm>
          <a:prstGeom prst="rect">
            <a:avLst/>
          </a:prstGeom>
          <a:noFill/>
          <a:ln>
            <a:noFill/>
          </a:ln>
        </p:spPr>
        <p:txBody>
          <a:bodyPr spcFirstLastPara="1" wrap="square" lIns="91425" tIns="45700" rIns="91425" bIns="45700" anchor="b" anchorCtr="0">
            <a:normAutofit fontScale="90000"/>
          </a:bodyPr>
          <a:lstStyle/>
          <a:p>
            <a:pPr marL="0" lvl="0" indent="0" algn="ctr" rtl="0">
              <a:spcBef>
                <a:spcPts val="0"/>
              </a:spcBef>
              <a:spcAft>
                <a:spcPts val="0"/>
              </a:spcAft>
              <a:buNone/>
            </a:pPr>
            <a:r>
              <a:rPr lang="en-US" cap="none">
                <a:solidFill>
                  <a:schemeClr val="lt1"/>
                </a:solidFill>
              </a:rPr>
              <a:t>COURSE SCHEDULING</a:t>
            </a:r>
            <a:endParaRPr>
              <a:solidFill>
                <a:schemeClr val="lt1"/>
              </a:solidFill>
            </a:endParaRPr>
          </a:p>
        </p:txBody>
      </p:sp>
      <p:sp>
        <p:nvSpPr>
          <p:cNvPr id="93" name="Google Shape;93;p4"/>
          <p:cNvSpPr txBox="1"/>
          <p:nvPr/>
        </p:nvSpPr>
        <p:spPr>
          <a:xfrm>
            <a:off x="3005138" y="1744663"/>
            <a:ext cx="6223000" cy="3371850"/>
          </a:xfrm>
          <a:prstGeom prst="rect">
            <a:avLst/>
          </a:prstGeom>
          <a:noFill/>
          <a:ln>
            <a:noFill/>
          </a:ln>
        </p:spPr>
        <p:txBody>
          <a:bodyPr spcFirstLastPara="1" wrap="square" lIns="91425" tIns="45700" rIns="91425" bIns="45700" anchor="t" anchorCtr="0">
            <a:spAutoFit/>
          </a:bodyPr>
          <a:lstStyle/>
          <a:p>
            <a:pPr marL="342900" marR="0" lvl="0" indent="-342900" algn="l" rtl="0">
              <a:lnSpc>
                <a:spcPct val="150000"/>
              </a:lnSpc>
              <a:spcBef>
                <a:spcPts val="0"/>
              </a:spcBef>
              <a:spcAft>
                <a:spcPts val="0"/>
              </a:spcAft>
              <a:buClr>
                <a:srgbClr val="000000"/>
              </a:buClr>
              <a:buSzPts val="1800"/>
              <a:buFont typeface="Noto Sans Symbols"/>
              <a:buChar char="⮚"/>
            </a:pPr>
            <a:r>
              <a:rPr lang="en-US" sz="1800" b="0" i="0" u="none" strike="noStrike" cap="none">
                <a:solidFill>
                  <a:srgbClr val="000000"/>
                </a:solidFill>
                <a:latin typeface="Times New Roman"/>
                <a:ea typeface="Times New Roman"/>
                <a:cs typeface="Times New Roman"/>
                <a:sym typeface="Times New Roman"/>
              </a:rPr>
              <a:t>Module 1: Operating System Introduction. </a:t>
            </a:r>
            <a:endParaRPr sz="1600" b="0" i="0" u="none" strike="noStrike" cap="none">
              <a:solidFill>
                <a:schemeClr val="dk1"/>
              </a:solidFill>
              <a:latin typeface="Calibri"/>
              <a:ea typeface="Calibri"/>
              <a:cs typeface="Calibri"/>
              <a:sym typeface="Calibri"/>
            </a:endParaRPr>
          </a:p>
          <a:p>
            <a:pPr marL="342900" marR="0" lvl="0" indent="-342900" algn="l" rtl="0">
              <a:lnSpc>
                <a:spcPct val="150000"/>
              </a:lnSpc>
              <a:spcBef>
                <a:spcPts val="0"/>
              </a:spcBef>
              <a:spcAft>
                <a:spcPts val="0"/>
              </a:spcAft>
              <a:buClr>
                <a:srgbClr val="000000"/>
              </a:buClr>
              <a:buSzPts val="1800"/>
              <a:buFont typeface="Noto Sans Symbols"/>
              <a:buChar char="⮚"/>
            </a:pPr>
            <a:r>
              <a:rPr lang="en-US" sz="1800" b="0" i="0" u="none" strike="noStrike" cap="none">
                <a:solidFill>
                  <a:srgbClr val="000000"/>
                </a:solidFill>
                <a:latin typeface="Times New Roman"/>
                <a:ea typeface="Times New Roman"/>
                <a:cs typeface="Times New Roman"/>
                <a:sym typeface="Times New Roman"/>
              </a:rPr>
              <a:t>Module 2: Processes and threads. </a:t>
            </a:r>
            <a:endParaRPr sz="1600" b="0" i="0" u="none" strike="noStrike" cap="none">
              <a:solidFill>
                <a:schemeClr val="dk1"/>
              </a:solidFill>
              <a:latin typeface="Calibri"/>
              <a:ea typeface="Calibri"/>
              <a:cs typeface="Calibri"/>
              <a:sym typeface="Calibri"/>
            </a:endParaRPr>
          </a:p>
          <a:p>
            <a:pPr marL="342900" marR="0" lvl="0" indent="-342900" algn="l" rtl="0">
              <a:lnSpc>
                <a:spcPct val="150000"/>
              </a:lnSpc>
              <a:spcBef>
                <a:spcPts val="0"/>
              </a:spcBef>
              <a:spcAft>
                <a:spcPts val="0"/>
              </a:spcAft>
              <a:buClr>
                <a:srgbClr val="000000"/>
              </a:buClr>
              <a:buSzPts val="1800"/>
              <a:buFont typeface="Noto Sans Symbols"/>
              <a:buChar char="⮚"/>
            </a:pPr>
            <a:r>
              <a:rPr lang="en-US" sz="1800" b="0" i="0" u="none" strike="noStrike" cap="none">
                <a:solidFill>
                  <a:srgbClr val="000000"/>
                </a:solidFill>
                <a:latin typeface="Times New Roman"/>
                <a:ea typeface="Times New Roman"/>
                <a:cs typeface="Times New Roman"/>
                <a:sym typeface="Times New Roman"/>
              </a:rPr>
              <a:t>Module 3: Concurrency. </a:t>
            </a:r>
            <a:endParaRPr sz="1600" b="0" i="0" u="none" strike="noStrike" cap="none">
              <a:solidFill>
                <a:schemeClr val="dk1"/>
              </a:solidFill>
              <a:latin typeface="Calibri"/>
              <a:ea typeface="Calibri"/>
              <a:cs typeface="Calibri"/>
              <a:sym typeface="Calibri"/>
            </a:endParaRPr>
          </a:p>
          <a:p>
            <a:pPr marL="342900" marR="0" lvl="0" indent="-342900" algn="l" rtl="0">
              <a:lnSpc>
                <a:spcPct val="150000"/>
              </a:lnSpc>
              <a:spcBef>
                <a:spcPts val="0"/>
              </a:spcBef>
              <a:spcAft>
                <a:spcPts val="0"/>
              </a:spcAft>
              <a:buClr>
                <a:srgbClr val="000000"/>
              </a:buClr>
              <a:buSzPts val="1800"/>
              <a:buFont typeface="Noto Sans Symbols"/>
              <a:buChar char="⮚"/>
            </a:pPr>
            <a:r>
              <a:rPr lang="en-US" sz="1800" b="0" i="0" u="none" strike="noStrike" cap="none">
                <a:solidFill>
                  <a:srgbClr val="000000"/>
                </a:solidFill>
                <a:latin typeface="Times New Roman"/>
                <a:ea typeface="Times New Roman"/>
                <a:cs typeface="Times New Roman"/>
                <a:sym typeface="Times New Roman"/>
              </a:rPr>
              <a:t>Module 4: Memory management. </a:t>
            </a:r>
            <a:endParaRPr sz="1600" b="0" i="0" u="none" strike="noStrike" cap="none">
              <a:solidFill>
                <a:schemeClr val="dk1"/>
              </a:solidFill>
              <a:latin typeface="Calibri"/>
              <a:ea typeface="Calibri"/>
              <a:cs typeface="Calibri"/>
              <a:sym typeface="Calibri"/>
            </a:endParaRPr>
          </a:p>
          <a:p>
            <a:pPr marL="342900" marR="0" lvl="0" indent="-342900" algn="l" rtl="0">
              <a:lnSpc>
                <a:spcPct val="150000"/>
              </a:lnSpc>
              <a:spcBef>
                <a:spcPts val="0"/>
              </a:spcBef>
              <a:spcAft>
                <a:spcPts val="0"/>
              </a:spcAft>
              <a:buClr>
                <a:srgbClr val="000000"/>
              </a:buClr>
              <a:buSzPts val="1800"/>
              <a:buFont typeface="Noto Sans Symbols"/>
              <a:buChar char="⮚"/>
            </a:pPr>
            <a:r>
              <a:rPr lang="en-US" sz="1800" b="0" i="0" u="none" strike="noStrike" cap="none">
                <a:solidFill>
                  <a:srgbClr val="000000"/>
                </a:solidFill>
                <a:latin typeface="Times New Roman"/>
                <a:ea typeface="Times New Roman"/>
                <a:cs typeface="Times New Roman"/>
                <a:sym typeface="Times New Roman"/>
              </a:rPr>
              <a:t>Module 5: Scheduling and Deadlock. </a:t>
            </a:r>
            <a:endParaRPr sz="1600" b="0" i="0" u="none" strike="noStrike" cap="none">
              <a:solidFill>
                <a:schemeClr val="dk1"/>
              </a:solidFill>
              <a:latin typeface="Calibri"/>
              <a:ea typeface="Calibri"/>
              <a:cs typeface="Calibri"/>
              <a:sym typeface="Calibri"/>
            </a:endParaRPr>
          </a:p>
          <a:p>
            <a:pPr marL="342900" marR="0" lvl="0" indent="-342900" algn="l" rtl="0">
              <a:lnSpc>
                <a:spcPct val="150000"/>
              </a:lnSpc>
              <a:spcBef>
                <a:spcPts val="0"/>
              </a:spcBef>
              <a:spcAft>
                <a:spcPts val="0"/>
              </a:spcAft>
              <a:buClr>
                <a:srgbClr val="000000"/>
              </a:buClr>
              <a:buSzPts val="1800"/>
              <a:buFont typeface="Noto Sans Symbols"/>
              <a:buChar char="⮚"/>
            </a:pPr>
            <a:r>
              <a:rPr lang="en-US" sz="1800" b="0" i="0" u="none" strike="noStrike" cap="none">
                <a:solidFill>
                  <a:srgbClr val="000000"/>
                </a:solidFill>
                <a:latin typeface="Times New Roman"/>
                <a:ea typeface="Times New Roman"/>
                <a:cs typeface="Times New Roman"/>
                <a:sym typeface="Times New Roman"/>
              </a:rPr>
              <a:t>Module 6: File management. </a:t>
            </a:r>
            <a:endParaRPr sz="1600" b="0" i="0" u="none" strike="noStrike" cap="none">
              <a:solidFill>
                <a:schemeClr val="dk1"/>
              </a:solidFill>
              <a:latin typeface="Calibri"/>
              <a:ea typeface="Calibri"/>
              <a:cs typeface="Calibri"/>
              <a:sym typeface="Calibri"/>
            </a:endParaRPr>
          </a:p>
          <a:p>
            <a:pPr marL="342900" marR="0" lvl="0" indent="-342900" algn="l" rtl="0">
              <a:lnSpc>
                <a:spcPct val="150000"/>
              </a:lnSpc>
              <a:spcBef>
                <a:spcPts val="0"/>
              </a:spcBef>
              <a:spcAft>
                <a:spcPts val="0"/>
              </a:spcAft>
              <a:buClr>
                <a:srgbClr val="000000"/>
              </a:buClr>
              <a:buSzPts val="1800"/>
              <a:buFont typeface="Noto Sans Symbols"/>
              <a:buChar char="⮚"/>
            </a:pPr>
            <a:r>
              <a:rPr lang="en-US" sz="1800" b="0" i="0" u="none" strike="noStrike" cap="none">
                <a:solidFill>
                  <a:srgbClr val="000000"/>
                </a:solidFill>
                <a:latin typeface="Times New Roman"/>
                <a:ea typeface="Times New Roman"/>
                <a:cs typeface="Times New Roman"/>
                <a:sym typeface="Times New Roman"/>
              </a:rPr>
              <a:t>Module 7: Operating System security. </a:t>
            </a:r>
            <a:endParaRPr sz="1600" b="0" i="0" u="none" strike="noStrike" cap="none">
              <a:solidFill>
                <a:schemeClr val="dk1"/>
              </a:solidFill>
              <a:latin typeface="Calibri"/>
              <a:ea typeface="Calibri"/>
              <a:cs typeface="Calibri"/>
              <a:sym typeface="Calibri"/>
            </a:endParaRPr>
          </a:p>
          <a:p>
            <a:pPr marL="342900" marR="0" lvl="0" indent="-342900" algn="l" rtl="0">
              <a:lnSpc>
                <a:spcPct val="150000"/>
              </a:lnSpc>
              <a:spcBef>
                <a:spcPts val="0"/>
              </a:spcBef>
              <a:spcAft>
                <a:spcPts val="0"/>
              </a:spcAft>
              <a:buClr>
                <a:srgbClr val="000000"/>
              </a:buClr>
              <a:buSzPts val="1800"/>
              <a:buFont typeface="Noto Sans Symbols"/>
              <a:buChar char="⮚"/>
            </a:pPr>
            <a:r>
              <a:rPr lang="en-US" sz="1800" b="0" i="0" u="none" strike="noStrike" cap="none">
                <a:solidFill>
                  <a:srgbClr val="000000"/>
                </a:solidFill>
                <a:latin typeface="Times New Roman"/>
                <a:ea typeface="Times New Roman"/>
                <a:cs typeface="Times New Roman"/>
                <a:sym typeface="Times New Roman"/>
              </a:rPr>
              <a:t>Module 8: Virtualization.</a:t>
            </a:r>
            <a:endParaRPr sz="1600" b="0" i="0" u="none" strike="noStrike" cap="none">
              <a:solidFill>
                <a:schemeClr val="dk1"/>
              </a:solidFill>
              <a:latin typeface="Calibri"/>
              <a:ea typeface="Calibri"/>
              <a:cs typeface="Calibri"/>
              <a:sym typeface="Calibri"/>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98"/>
        <p:cNvGrpSpPr/>
        <p:nvPr/>
      </p:nvGrpSpPr>
      <p:grpSpPr>
        <a:xfrm>
          <a:off x="0" y="0"/>
          <a:ext cx="0" cy="0"/>
          <a:chOff x="0" y="0"/>
          <a:chExt cx="0" cy="0"/>
        </a:xfrm>
      </p:grpSpPr>
      <p:sp>
        <p:nvSpPr>
          <p:cNvPr id="99" name="Google Shape;99;p5"/>
          <p:cNvSpPr txBox="1">
            <a:spLocks noGrp="1"/>
          </p:cNvSpPr>
          <p:nvPr>
            <p:ph type="title"/>
          </p:nvPr>
        </p:nvSpPr>
        <p:spPr>
          <a:xfrm>
            <a:off x="2715491" y="617538"/>
            <a:ext cx="5606474" cy="629371"/>
          </a:xfrm>
          <a:prstGeom prst="rect">
            <a:avLst/>
          </a:prstGeom>
          <a:noFill/>
          <a:ln>
            <a:noFill/>
          </a:ln>
        </p:spPr>
        <p:txBody>
          <a:bodyPr spcFirstLastPara="1" wrap="square" lIns="91425" tIns="45700" rIns="91425" bIns="45700" anchor="b" anchorCtr="0">
            <a:normAutofit/>
          </a:bodyPr>
          <a:lstStyle/>
          <a:p>
            <a:pPr marL="0" lvl="0" indent="0" algn="ctr" rtl="0">
              <a:spcBef>
                <a:spcPts val="0"/>
              </a:spcBef>
              <a:spcAft>
                <a:spcPts val="0"/>
              </a:spcAft>
              <a:buNone/>
            </a:pPr>
            <a:r>
              <a:rPr lang="en-US" cap="none">
                <a:solidFill>
                  <a:schemeClr val="lt1"/>
                </a:solidFill>
              </a:rPr>
              <a:t>TEXT BOOK</a:t>
            </a:r>
            <a:endParaRPr>
              <a:solidFill>
                <a:schemeClr val="lt1"/>
              </a:solidFill>
            </a:endParaRPr>
          </a:p>
        </p:txBody>
      </p:sp>
      <p:sp>
        <p:nvSpPr>
          <p:cNvPr id="100" name="Google Shape;100;p5"/>
          <p:cNvSpPr txBox="1">
            <a:spLocks noGrp="1"/>
          </p:cNvSpPr>
          <p:nvPr>
            <p:ph type="body" idx="4294967295"/>
          </p:nvPr>
        </p:nvSpPr>
        <p:spPr>
          <a:xfrm>
            <a:off x="261938" y="2005013"/>
            <a:ext cx="11668125" cy="5973762"/>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SzPts val="2880"/>
              <a:buFont typeface="Arial"/>
              <a:buNone/>
            </a:pPr>
            <a:r>
              <a:rPr lang="en-US" sz="3200"/>
              <a:t>Silberschatz, Galvin, Gagne. Operating System Concepts. John Wiley &amp; sons , inc</a:t>
            </a:r>
            <a:endParaRPr sz="3200"/>
          </a:p>
          <a:p>
            <a:pPr marL="0" lvl="0" indent="0" algn="l" rtl="0">
              <a:spcBef>
                <a:spcPts val="1120"/>
              </a:spcBef>
              <a:spcAft>
                <a:spcPts val="0"/>
              </a:spcAft>
              <a:buSzPts val="2880"/>
              <a:buFont typeface="Arial"/>
              <a:buNone/>
            </a:pPr>
            <a:endParaRPr sz="3200"/>
          </a:p>
        </p:txBody>
      </p:sp>
      <p:pic>
        <p:nvPicPr>
          <p:cNvPr id="101" name="Google Shape;101;p5"/>
          <p:cNvPicPr preferRelativeResize="0"/>
          <p:nvPr/>
        </p:nvPicPr>
        <p:blipFill rotWithShape="1">
          <a:blip r:embed="rId3">
            <a:alphaModFix/>
          </a:blip>
          <a:srcRect/>
          <a:stretch/>
        </p:blipFill>
        <p:spPr>
          <a:xfrm>
            <a:off x="6642004" y="2581847"/>
            <a:ext cx="2980967" cy="3832015"/>
          </a:xfrm>
          <a:prstGeom prst="rect">
            <a:avLst/>
          </a:prstGeom>
          <a:noFill/>
          <a:ln>
            <a:noFill/>
          </a:ln>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105"/>
        <p:cNvGrpSpPr/>
        <p:nvPr/>
      </p:nvGrpSpPr>
      <p:grpSpPr>
        <a:xfrm>
          <a:off x="0" y="0"/>
          <a:ext cx="0" cy="0"/>
          <a:chOff x="0" y="0"/>
          <a:chExt cx="0" cy="0"/>
        </a:xfrm>
      </p:grpSpPr>
      <p:sp>
        <p:nvSpPr>
          <p:cNvPr id="106" name="Google Shape;106;p6"/>
          <p:cNvSpPr txBox="1">
            <a:spLocks noGrp="1"/>
          </p:cNvSpPr>
          <p:nvPr>
            <p:ph type="title"/>
          </p:nvPr>
        </p:nvSpPr>
        <p:spPr>
          <a:xfrm>
            <a:off x="2203450" y="600075"/>
            <a:ext cx="6460259" cy="576263"/>
          </a:xfrm>
          <a:prstGeom prst="rect">
            <a:avLst/>
          </a:prstGeom>
          <a:noFill/>
          <a:ln>
            <a:noFill/>
          </a:ln>
        </p:spPr>
        <p:txBody>
          <a:bodyPr spcFirstLastPara="1" wrap="square" lIns="91425" tIns="45700" rIns="91425" bIns="45700" anchor="b" anchorCtr="0">
            <a:normAutofit fontScale="90000"/>
          </a:bodyPr>
          <a:lstStyle/>
          <a:p>
            <a:pPr marL="0" lvl="0" indent="0" algn="ctr" rtl="0">
              <a:spcBef>
                <a:spcPts val="0"/>
              </a:spcBef>
              <a:spcAft>
                <a:spcPts val="0"/>
              </a:spcAft>
              <a:buNone/>
            </a:pPr>
            <a:r>
              <a:rPr lang="en-US">
                <a:solidFill>
                  <a:schemeClr val="lt1"/>
                </a:solidFill>
              </a:rPr>
              <a:t>Chapter 1: Introduction</a:t>
            </a:r>
            <a:endParaRPr/>
          </a:p>
        </p:txBody>
      </p:sp>
      <p:sp>
        <p:nvSpPr>
          <p:cNvPr id="107" name="Google Shape;107;p6"/>
          <p:cNvSpPr txBox="1">
            <a:spLocks noGrp="1"/>
          </p:cNvSpPr>
          <p:nvPr>
            <p:ph type="body" idx="4294967295"/>
          </p:nvPr>
        </p:nvSpPr>
        <p:spPr>
          <a:xfrm>
            <a:off x="2627313" y="1571625"/>
            <a:ext cx="7920037" cy="3568700"/>
          </a:xfrm>
          <a:prstGeom prst="rect">
            <a:avLst/>
          </a:prstGeom>
          <a:noFill/>
          <a:ln>
            <a:noFill/>
          </a:ln>
        </p:spPr>
        <p:txBody>
          <a:bodyPr spcFirstLastPara="1" wrap="square" lIns="91425" tIns="45700" rIns="91425" bIns="45700" anchor="t" anchorCtr="0">
            <a:normAutofit fontScale="85000" lnSpcReduction="20000"/>
          </a:bodyPr>
          <a:lstStyle/>
          <a:p>
            <a:pPr marL="342900" lvl="0" indent="-342900" algn="l" rtl="0">
              <a:spcBef>
                <a:spcPts val="0"/>
              </a:spcBef>
              <a:spcAft>
                <a:spcPts val="0"/>
              </a:spcAft>
              <a:buSzPct val="90000"/>
              <a:buFont typeface="Noto Sans Symbols"/>
              <a:buChar char="▪"/>
            </a:pPr>
            <a:r>
              <a:rPr lang="en-US" sz="1800"/>
              <a:t>What Operating Systems Do</a:t>
            </a:r>
            <a:endParaRPr/>
          </a:p>
          <a:p>
            <a:pPr marL="342900" lvl="0" indent="-342900" algn="l" rtl="0">
              <a:spcBef>
                <a:spcPts val="536"/>
              </a:spcBef>
              <a:spcAft>
                <a:spcPts val="0"/>
              </a:spcAft>
              <a:buSzPct val="90000"/>
              <a:buFont typeface="Noto Sans Symbols"/>
              <a:buChar char="▪"/>
            </a:pPr>
            <a:r>
              <a:rPr lang="en-US" sz="1800"/>
              <a:t>Computer-System Organization</a:t>
            </a:r>
            <a:endParaRPr/>
          </a:p>
          <a:p>
            <a:pPr marL="342900" lvl="0" indent="-342900" algn="l" rtl="0">
              <a:spcBef>
                <a:spcPts val="536"/>
              </a:spcBef>
              <a:spcAft>
                <a:spcPts val="0"/>
              </a:spcAft>
              <a:buSzPct val="90000"/>
              <a:buFont typeface="Noto Sans Symbols"/>
              <a:buChar char="▪"/>
            </a:pPr>
            <a:r>
              <a:rPr lang="en-US" sz="1800"/>
              <a:t>Computer-System Architecture</a:t>
            </a:r>
            <a:endParaRPr/>
          </a:p>
          <a:p>
            <a:pPr marL="342900" lvl="0" indent="-342900" algn="l" rtl="0">
              <a:spcBef>
                <a:spcPts val="536"/>
              </a:spcBef>
              <a:spcAft>
                <a:spcPts val="0"/>
              </a:spcAft>
              <a:buSzPct val="90000"/>
              <a:buFont typeface="Noto Sans Symbols"/>
              <a:buChar char="▪"/>
            </a:pPr>
            <a:r>
              <a:rPr lang="en-US" sz="1800"/>
              <a:t>Operating-System Structure</a:t>
            </a:r>
            <a:endParaRPr/>
          </a:p>
          <a:p>
            <a:pPr marL="342900" lvl="0" indent="-342900" algn="l" rtl="0">
              <a:spcBef>
                <a:spcPts val="536"/>
              </a:spcBef>
              <a:spcAft>
                <a:spcPts val="0"/>
              </a:spcAft>
              <a:buSzPct val="90000"/>
              <a:buFont typeface="Noto Sans Symbols"/>
              <a:buChar char="▪"/>
            </a:pPr>
            <a:r>
              <a:rPr lang="en-US" sz="1800"/>
              <a:t>Operating-System Operations</a:t>
            </a:r>
            <a:endParaRPr/>
          </a:p>
          <a:p>
            <a:pPr marL="342900" lvl="0" indent="-342900" algn="l" rtl="0">
              <a:spcBef>
                <a:spcPts val="536"/>
              </a:spcBef>
              <a:spcAft>
                <a:spcPts val="0"/>
              </a:spcAft>
              <a:buSzPct val="90000"/>
              <a:buFont typeface="Noto Sans Symbols"/>
              <a:buChar char="▪"/>
            </a:pPr>
            <a:r>
              <a:rPr lang="en-US" sz="1800"/>
              <a:t>Process Management</a:t>
            </a:r>
            <a:endParaRPr/>
          </a:p>
          <a:p>
            <a:pPr marL="342900" lvl="0" indent="-342900" algn="l" rtl="0">
              <a:spcBef>
                <a:spcPts val="536"/>
              </a:spcBef>
              <a:spcAft>
                <a:spcPts val="0"/>
              </a:spcAft>
              <a:buSzPct val="90000"/>
              <a:buFont typeface="Noto Sans Symbols"/>
              <a:buChar char="▪"/>
            </a:pPr>
            <a:r>
              <a:rPr lang="en-US" sz="1800"/>
              <a:t>Memory Management</a:t>
            </a:r>
            <a:endParaRPr/>
          </a:p>
          <a:p>
            <a:pPr marL="342900" lvl="0" indent="-342900" algn="l" rtl="0">
              <a:spcBef>
                <a:spcPts val="536"/>
              </a:spcBef>
              <a:spcAft>
                <a:spcPts val="0"/>
              </a:spcAft>
              <a:buSzPct val="90000"/>
              <a:buFont typeface="Noto Sans Symbols"/>
              <a:buChar char="▪"/>
            </a:pPr>
            <a:r>
              <a:rPr lang="en-US" sz="1800"/>
              <a:t>Storage Management</a:t>
            </a:r>
            <a:endParaRPr/>
          </a:p>
          <a:p>
            <a:pPr marL="342900" lvl="0" indent="-342900" algn="l" rtl="0">
              <a:spcBef>
                <a:spcPts val="536"/>
              </a:spcBef>
              <a:spcAft>
                <a:spcPts val="0"/>
              </a:spcAft>
              <a:buSzPct val="90000"/>
              <a:buFont typeface="Noto Sans Symbols"/>
              <a:buChar char="▪"/>
            </a:pPr>
            <a:r>
              <a:rPr lang="en-US" sz="1800"/>
              <a:t>Protection and Security</a:t>
            </a:r>
            <a:endParaRPr/>
          </a:p>
          <a:p>
            <a:pPr marL="342900" lvl="0" indent="-342900" algn="l" rtl="0">
              <a:spcBef>
                <a:spcPts val="536"/>
              </a:spcBef>
              <a:spcAft>
                <a:spcPts val="0"/>
              </a:spcAft>
              <a:buSzPct val="90000"/>
              <a:buFont typeface="Noto Sans Symbols"/>
              <a:buChar char="▪"/>
            </a:pPr>
            <a:r>
              <a:rPr lang="en-US" sz="1800"/>
              <a:t>Distributed Systems</a:t>
            </a:r>
            <a:endParaRPr/>
          </a:p>
          <a:p>
            <a:pPr marL="342900" lvl="0" indent="-342900" algn="l" rtl="0">
              <a:spcBef>
                <a:spcPts val="536"/>
              </a:spcBef>
              <a:spcAft>
                <a:spcPts val="0"/>
              </a:spcAft>
              <a:buSzPct val="90000"/>
              <a:buFont typeface="Noto Sans Symbols"/>
              <a:buChar char="▪"/>
            </a:pPr>
            <a:r>
              <a:rPr lang="en-US" sz="1800"/>
              <a:t>Special-Purpose Systems</a:t>
            </a:r>
            <a:endParaRPr/>
          </a:p>
          <a:p>
            <a:pPr marL="342900" lvl="0" indent="-342900" algn="l" rtl="0">
              <a:spcBef>
                <a:spcPts val="536"/>
              </a:spcBef>
              <a:spcAft>
                <a:spcPts val="0"/>
              </a:spcAft>
              <a:buSzPct val="90000"/>
              <a:buFont typeface="Noto Sans Symbols"/>
              <a:buChar char="▪"/>
            </a:pPr>
            <a:r>
              <a:rPr lang="en-US" sz="1800"/>
              <a:t>Computing Environments</a:t>
            </a:r>
            <a:endParaRPr/>
          </a:p>
          <a:p>
            <a:pPr marL="342900" lvl="0" indent="-342900" algn="l" rtl="0">
              <a:spcBef>
                <a:spcPts val="536"/>
              </a:spcBef>
              <a:spcAft>
                <a:spcPts val="0"/>
              </a:spcAft>
              <a:buSzPct val="90000"/>
              <a:buFont typeface="Noto Sans Symbols"/>
              <a:buChar char="▪"/>
            </a:pPr>
            <a:r>
              <a:rPr lang="en-US" sz="1800"/>
              <a:t>Open-Source Operating Systems</a:t>
            </a:r>
            <a:endParaRPr/>
          </a:p>
          <a:p>
            <a:pPr marL="342900" lvl="0" indent="-342900" algn="l" rtl="0">
              <a:spcBef>
                <a:spcPts val="595"/>
              </a:spcBef>
              <a:spcAft>
                <a:spcPts val="0"/>
              </a:spcAft>
              <a:buSzPct val="90000"/>
              <a:buFont typeface="Arial"/>
              <a:buNone/>
            </a:pPr>
            <a:endParaRPr/>
          </a:p>
          <a:p>
            <a:pPr marL="342900" lvl="0" indent="-245745" algn="l" rtl="0">
              <a:spcBef>
                <a:spcPts val="595"/>
              </a:spcBef>
              <a:spcAft>
                <a:spcPts val="0"/>
              </a:spcAft>
              <a:buSzPct val="90000"/>
              <a:buNone/>
            </a:pPr>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111"/>
        <p:cNvGrpSpPr/>
        <p:nvPr/>
      </p:nvGrpSpPr>
      <p:grpSpPr>
        <a:xfrm>
          <a:off x="0" y="0"/>
          <a:ext cx="0" cy="0"/>
          <a:chOff x="0" y="0"/>
          <a:chExt cx="0" cy="0"/>
        </a:xfrm>
      </p:grpSpPr>
      <p:sp>
        <p:nvSpPr>
          <p:cNvPr id="112" name="Google Shape;112;p7"/>
          <p:cNvSpPr txBox="1">
            <a:spLocks noGrp="1"/>
          </p:cNvSpPr>
          <p:nvPr>
            <p:ph type="title"/>
          </p:nvPr>
        </p:nvSpPr>
        <p:spPr>
          <a:xfrm>
            <a:off x="2305050" y="614363"/>
            <a:ext cx="10972800" cy="576262"/>
          </a:xfrm>
          <a:prstGeom prst="rect">
            <a:avLst/>
          </a:prstGeom>
          <a:noFill/>
          <a:ln>
            <a:noFill/>
          </a:ln>
        </p:spPr>
        <p:txBody>
          <a:bodyPr spcFirstLastPara="1" wrap="square" lIns="91425" tIns="45700" rIns="91425" bIns="45700" anchor="b" anchorCtr="0">
            <a:normAutofit fontScale="90000"/>
          </a:bodyPr>
          <a:lstStyle/>
          <a:p>
            <a:pPr marL="0" lvl="0" indent="0" algn="ctr" rtl="0">
              <a:spcBef>
                <a:spcPts val="0"/>
              </a:spcBef>
              <a:spcAft>
                <a:spcPts val="0"/>
              </a:spcAft>
              <a:buNone/>
            </a:pPr>
            <a:r>
              <a:rPr lang="en-US">
                <a:solidFill>
                  <a:schemeClr val="lt1"/>
                </a:solidFill>
              </a:rPr>
              <a:t>Objectives</a:t>
            </a:r>
            <a:endParaRPr/>
          </a:p>
        </p:txBody>
      </p:sp>
      <p:sp>
        <p:nvSpPr>
          <p:cNvPr id="113" name="Google Shape;113;p7"/>
          <p:cNvSpPr txBox="1">
            <a:spLocks noGrp="1"/>
          </p:cNvSpPr>
          <p:nvPr>
            <p:ph type="body" idx="4294967295"/>
          </p:nvPr>
        </p:nvSpPr>
        <p:spPr>
          <a:xfrm>
            <a:off x="381000" y="1695450"/>
            <a:ext cx="11666538" cy="3729038"/>
          </a:xfrm>
          <a:prstGeom prst="rect">
            <a:avLst/>
          </a:prstGeom>
          <a:noFill/>
          <a:ln>
            <a:noFill/>
          </a:ln>
        </p:spPr>
        <p:txBody>
          <a:bodyPr spcFirstLastPara="1" wrap="square" lIns="91425" tIns="45700" rIns="91425" bIns="45700" anchor="t" anchorCtr="0">
            <a:noAutofit/>
          </a:bodyPr>
          <a:lstStyle/>
          <a:p>
            <a:pPr marL="342900" lvl="0" indent="-342900" algn="l" rtl="0">
              <a:spcBef>
                <a:spcPts val="0"/>
              </a:spcBef>
              <a:spcAft>
                <a:spcPts val="0"/>
              </a:spcAft>
              <a:buSzPts val="1620"/>
              <a:buFont typeface="Noto Sans Symbols"/>
              <a:buChar char="▪"/>
            </a:pPr>
            <a:r>
              <a:rPr lang="en-US" sz="1800"/>
              <a:t>To provide a grand tour of the major operating systems components</a:t>
            </a:r>
            <a:endParaRPr/>
          </a:p>
          <a:p>
            <a:pPr marL="342900" lvl="0" indent="-240030" algn="l" rtl="0">
              <a:spcBef>
                <a:spcPts val="630"/>
              </a:spcBef>
              <a:spcAft>
                <a:spcPts val="0"/>
              </a:spcAft>
              <a:buSzPts val="1620"/>
              <a:buFont typeface="Noto Sans Symbols"/>
              <a:buNone/>
            </a:pPr>
            <a:endParaRPr sz="1800"/>
          </a:p>
          <a:p>
            <a:pPr marL="342900" lvl="0" indent="-342900" algn="l" rtl="0">
              <a:spcBef>
                <a:spcPts val="630"/>
              </a:spcBef>
              <a:spcAft>
                <a:spcPts val="0"/>
              </a:spcAft>
              <a:buSzPts val="1620"/>
              <a:buFont typeface="Noto Sans Symbols"/>
              <a:buChar char="▪"/>
            </a:pPr>
            <a:r>
              <a:rPr lang="en-US" sz="1800"/>
              <a:t>To provide coverage of basic computer system organization</a:t>
            </a:r>
            <a:endParaRPr/>
          </a:p>
          <a:p>
            <a:pPr marL="342900" lvl="0" indent="-240030" algn="l" rtl="0">
              <a:spcBef>
                <a:spcPts val="630"/>
              </a:spcBef>
              <a:spcAft>
                <a:spcPts val="0"/>
              </a:spcAft>
              <a:buSzPts val="1620"/>
              <a:buFont typeface="Noto Sans Symbols"/>
              <a:buNone/>
            </a:pPr>
            <a:endParaRPr sz="1800"/>
          </a:p>
          <a:p>
            <a:pPr marL="342900" lvl="0" indent="-342900" algn="l" rtl="0">
              <a:spcBef>
                <a:spcPts val="630"/>
              </a:spcBef>
              <a:spcAft>
                <a:spcPts val="0"/>
              </a:spcAft>
              <a:buSzPts val="1620"/>
              <a:buFont typeface="Noto Sans Symbols"/>
              <a:buChar char="▪"/>
            </a:pPr>
            <a:r>
              <a:rPr lang="en-US" sz="1800"/>
              <a:t>Explore core ideas in Operating Systems in two ways:</a:t>
            </a:r>
            <a:endParaRPr/>
          </a:p>
          <a:p>
            <a:pPr marL="342900" lvl="0" indent="-240030" algn="l" rtl="0">
              <a:spcBef>
                <a:spcPts val="630"/>
              </a:spcBef>
              <a:spcAft>
                <a:spcPts val="0"/>
              </a:spcAft>
              <a:buSzPts val="1620"/>
              <a:buFont typeface="Noto Sans Symbols"/>
              <a:buNone/>
            </a:pPr>
            <a:endParaRPr sz="1800"/>
          </a:p>
          <a:p>
            <a:pPr marL="914400" lvl="1" indent="-457200" algn="l" rtl="0">
              <a:spcBef>
                <a:spcPts val="630"/>
              </a:spcBef>
              <a:spcAft>
                <a:spcPts val="0"/>
              </a:spcAft>
              <a:buSzPts val="1440"/>
              <a:buFont typeface="Arial"/>
              <a:buAutoNum type="arabicParenR"/>
            </a:pPr>
            <a:r>
              <a:rPr lang="en-US" sz="1800"/>
              <a:t>understanding the concepts behind resource management, </a:t>
            </a:r>
            <a:r>
              <a:rPr lang="en-US" sz="1800">
                <a:solidFill>
                  <a:srgbClr val="00B0F0"/>
                </a:solidFill>
              </a:rPr>
              <a:t>abstraction</a:t>
            </a:r>
            <a:r>
              <a:rPr lang="en-US" sz="1800"/>
              <a:t>, hardware </a:t>
            </a:r>
            <a:r>
              <a:rPr lang="en-US" sz="1800">
                <a:solidFill>
                  <a:srgbClr val="00B0F0"/>
                </a:solidFill>
              </a:rPr>
              <a:t>interface</a:t>
            </a:r>
            <a:r>
              <a:rPr lang="en-US" sz="1800"/>
              <a:t>, </a:t>
            </a:r>
            <a:r>
              <a:rPr lang="en-US" sz="1800">
                <a:solidFill>
                  <a:srgbClr val="00B0F0"/>
                </a:solidFill>
              </a:rPr>
              <a:t>protection</a:t>
            </a:r>
            <a:r>
              <a:rPr lang="en-US" sz="1800"/>
              <a:t>, </a:t>
            </a:r>
            <a:r>
              <a:rPr lang="en-US" sz="1800">
                <a:solidFill>
                  <a:srgbClr val="00B0F0"/>
                </a:solidFill>
              </a:rPr>
              <a:t>security</a:t>
            </a:r>
            <a:r>
              <a:rPr lang="en-US" sz="1800"/>
              <a:t>, </a:t>
            </a:r>
            <a:r>
              <a:rPr lang="en-US" sz="1800">
                <a:solidFill>
                  <a:srgbClr val="00B0F0"/>
                </a:solidFill>
              </a:rPr>
              <a:t>concurrency</a:t>
            </a:r>
            <a:r>
              <a:rPr lang="en-US" sz="1800"/>
              <a:t>, and </a:t>
            </a:r>
            <a:r>
              <a:rPr lang="en-US" sz="1800">
                <a:solidFill>
                  <a:srgbClr val="00B0F0"/>
                </a:solidFill>
              </a:rPr>
              <a:t>performance</a:t>
            </a:r>
            <a:r>
              <a:rPr lang="en-US" sz="1800"/>
              <a:t>.</a:t>
            </a:r>
            <a:endParaRPr/>
          </a:p>
          <a:p>
            <a:pPr marL="914400" lvl="1" indent="-457200" algn="l" rtl="0">
              <a:spcBef>
                <a:spcPts val="630"/>
              </a:spcBef>
              <a:spcAft>
                <a:spcPts val="0"/>
              </a:spcAft>
              <a:buSzPts val="1440"/>
              <a:buFont typeface="Arial"/>
              <a:buNone/>
            </a:pPr>
            <a:endParaRPr sz="1800"/>
          </a:p>
          <a:p>
            <a:pPr marL="742950" lvl="1" indent="-285750" algn="l" rtl="0">
              <a:spcBef>
                <a:spcPts val="630"/>
              </a:spcBef>
              <a:spcAft>
                <a:spcPts val="0"/>
              </a:spcAft>
              <a:buSzPts val="1440"/>
              <a:buFont typeface="Arial"/>
              <a:buNone/>
            </a:pPr>
            <a:r>
              <a:rPr lang="en-US" sz="1800"/>
              <a:t>2) practical coding experience with a real OS to understand challenges of systems</a:t>
            </a:r>
            <a:endParaRPr/>
          </a:p>
          <a:p>
            <a:pPr marL="742950" lvl="1" indent="-285750" algn="l" rtl="0">
              <a:spcBef>
                <a:spcPts val="700"/>
              </a:spcBef>
              <a:spcAft>
                <a:spcPts val="0"/>
              </a:spcAft>
              <a:buSzPts val="1600"/>
              <a:buFont typeface="Arial"/>
              <a:buNone/>
            </a:pPr>
            <a:endParaRPr/>
          </a:p>
          <a:p>
            <a:pPr marL="342900" lvl="0" indent="-342900" algn="l" rtl="0">
              <a:spcBef>
                <a:spcPts val="700"/>
              </a:spcBef>
              <a:spcAft>
                <a:spcPts val="0"/>
              </a:spcAft>
              <a:buSzPts val="1800"/>
              <a:buFont typeface="Arial"/>
              <a:buNone/>
            </a:pPr>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117"/>
        <p:cNvGrpSpPr/>
        <p:nvPr/>
      </p:nvGrpSpPr>
      <p:grpSpPr>
        <a:xfrm>
          <a:off x="0" y="0"/>
          <a:ext cx="0" cy="0"/>
          <a:chOff x="0" y="0"/>
          <a:chExt cx="0" cy="0"/>
        </a:xfrm>
      </p:grpSpPr>
      <p:sp>
        <p:nvSpPr>
          <p:cNvPr id="118" name="Google Shape;118;p8"/>
          <p:cNvSpPr txBox="1">
            <a:spLocks noGrp="1"/>
          </p:cNvSpPr>
          <p:nvPr>
            <p:ph type="title"/>
          </p:nvPr>
        </p:nvSpPr>
        <p:spPr>
          <a:xfrm>
            <a:off x="2114550" y="639763"/>
            <a:ext cx="10972800" cy="576262"/>
          </a:xfrm>
          <a:prstGeom prst="rect">
            <a:avLst/>
          </a:prstGeom>
          <a:noFill/>
          <a:ln>
            <a:noFill/>
          </a:ln>
        </p:spPr>
        <p:txBody>
          <a:bodyPr spcFirstLastPara="1" wrap="square" lIns="91425" tIns="45700" rIns="91425" bIns="45700" anchor="b" anchorCtr="0">
            <a:normAutofit fontScale="90000"/>
          </a:bodyPr>
          <a:lstStyle/>
          <a:p>
            <a:pPr marL="0" lvl="0" indent="0" algn="ctr" rtl="0">
              <a:spcBef>
                <a:spcPts val="0"/>
              </a:spcBef>
              <a:spcAft>
                <a:spcPts val="0"/>
              </a:spcAft>
              <a:buNone/>
            </a:pPr>
            <a:r>
              <a:rPr lang="en-US">
                <a:solidFill>
                  <a:schemeClr val="lt1"/>
                </a:solidFill>
              </a:rPr>
              <a:t>What is an Operating System?</a:t>
            </a:r>
            <a:endParaRPr/>
          </a:p>
        </p:txBody>
      </p:sp>
      <p:sp>
        <p:nvSpPr>
          <p:cNvPr id="119" name="Google Shape;119;p8"/>
          <p:cNvSpPr txBox="1">
            <a:spLocks noGrp="1"/>
          </p:cNvSpPr>
          <p:nvPr>
            <p:ph type="body" idx="4294967295"/>
          </p:nvPr>
        </p:nvSpPr>
        <p:spPr>
          <a:xfrm>
            <a:off x="1793875" y="1295400"/>
            <a:ext cx="8874125" cy="4164013"/>
          </a:xfrm>
          <a:prstGeom prst="rect">
            <a:avLst/>
          </a:prstGeom>
          <a:noFill/>
          <a:ln>
            <a:noFill/>
          </a:ln>
        </p:spPr>
        <p:txBody>
          <a:bodyPr spcFirstLastPara="1" wrap="square" lIns="91425" tIns="45700" rIns="91425" bIns="45700" anchor="t" anchorCtr="0">
            <a:normAutofit fontScale="92500" lnSpcReduction="20000"/>
          </a:bodyPr>
          <a:lstStyle/>
          <a:p>
            <a:pPr marL="342900" lvl="0" indent="-342900" algn="l" rtl="0">
              <a:spcBef>
                <a:spcPts val="0"/>
              </a:spcBef>
              <a:spcAft>
                <a:spcPts val="0"/>
              </a:spcAft>
              <a:buSzPct val="90000"/>
              <a:buFont typeface="Noto Sans Symbols"/>
              <a:buChar char="▪"/>
            </a:pPr>
            <a:r>
              <a:rPr lang="en-US" sz="1800"/>
              <a:t>A </a:t>
            </a:r>
            <a:r>
              <a:rPr lang="en-US" sz="1800">
                <a:solidFill>
                  <a:srgbClr val="00B0F0"/>
                </a:solidFill>
              </a:rPr>
              <a:t>system software</a:t>
            </a:r>
            <a:r>
              <a:rPr lang="en-US" sz="1800"/>
              <a:t> program that acts as an </a:t>
            </a:r>
            <a:r>
              <a:rPr lang="en-US" sz="1800">
                <a:solidFill>
                  <a:srgbClr val="FF0000"/>
                </a:solidFill>
              </a:rPr>
              <a:t>intermediary</a:t>
            </a:r>
            <a:r>
              <a:rPr lang="en-US" sz="1800"/>
              <a:t> between a user of a computer and the computer hardware. It Provides </a:t>
            </a:r>
            <a:r>
              <a:rPr lang="en-US" sz="1800">
                <a:solidFill>
                  <a:srgbClr val="00B0F0"/>
                </a:solidFill>
              </a:rPr>
              <a:t>abstractions</a:t>
            </a:r>
            <a:r>
              <a:rPr lang="en-US" sz="1800"/>
              <a:t> for resources (CPU, memory and I/O devices)</a:t>
            </a:r>
            <a:endParaRPr/>
          </a:p>
          <a:p>
            <a:pPr marL="742950" lvl="1" indent="-285750" algn="l" rtl="0">
              <a:spcBef>
                <a:spcPts val="583"/>
              </a:spcBef>
              <a:spcAft>
                <a:spcPts val="0"/>
              </a:spcAft>
              <a:buSzPct val="79999"/>
              <a:buFont typeface="Noto Sans Symbols"/>
              <a:buChar char="✔"/>
            </a:pPr>
            <a:r>
              <a:rPr lang="en-US" sz="1800" b="1"/>
              <a:t>User View: </a:t>
            </a:r>
            <a:r>
              <a:rPr lang="en-US" sz="1800"/>
              <a:t>A virtual machine on top of real machine to provide a more convenient user interface for the computer system</a:t>
            </a:r>
            <a:endParaRPr/>
          </a:p>
          <a:p>
            <a:pPr marL="1085850" lvl="2" indent="-228600" algn="l" rtl="0">
              <a:spcBef>
                <a:spcPts val="583"/>
              </a:spcBef>
              <a:spcAft>
                <a:spcPts val="0"/>
              </a:spcAft>
              <a:buSzPct val="75000"/>
              <a:buFont typeface="Noto Sans Symbols"/>
              <a:buChar char="✔"/>
            </a:pPr>
            <a:r>
              <a:rPr lang="en-US" sz="1800"/>
              <a:t>hide the details of individual devices and components</a:t>
            </a:r>
            <a:endParaRPr/>
          </a:p>
          <a:p>
            <a:pPr marL="1085850" lvl="2" indent="-228600" algn="l" rtl="0">
              <a:spcBef>
                <a:spcPts val="583"/>
              </a:spcBef>
              <a:spcAft>
                <a:spcPts val="0"/>
              </a:spcAft>
              <a:buSzPct val="75000"/>
              <a:buFont typeface="Noto Sans Symbols"/>
              <a:buChar char="✔"/>
            </a:pPr>
            <a:r>
              <a:rPr lang="en-US" sz="1800"/>
              <a:t>high level abstraction of the machine</a:t>
            </a:r>
            <a:endParaRPr/>
          </a:p>
          <a:p>
            <a:pPr marL="742950" lvl="1" indent="-285750" algn="l" rtl="0">
              <a:spcBef>
                <a:spcPts val="583"/>
              </a:spcBef>
              <a:spcAft>
                <a:spcPts val="0"/>
              </a:spcAft>
              <a:buSzPct val="79999"/>
              <a:buFont typeface="Noto Sans Symbols"/>
              <a:buChar char="✔"/>
            </a:pPr>
            <a:r>
              <a:rPr lang="en-US" sz="1800" b="1"/>
              <a:t>System View: </a:t>
            </a:r>
            <a:r>
              <a:rPr lang="en-US" sz="1800"/>
              <a:t>A </a:t>
            </a:r>
            <a:r>
              <a:rPr lang="en-US" sz="1800">
                <a:solidFill>
                  <a:srgbClr val="00B0F0"/>
                </a:solidFill>
              </a:rPr>
              <a:t>resource manager</a:t>
            </a:r>
            <a:r>
              <a:rPr lang="en-US" sz="1800"/>
              <a:t> to make efficient use of computer systems components</a:t>
            </a:r>
            <a:endParaRPr/>
          </a:p>
          <a:p>
            <a:pPr marL="1085850" lvl="2" indent="-228600" algn="l" rtl="0">
              <a:spcBef>
                <a:spcPts val="583"/>
              </a:spcBef>
              <a:spcAft>
                <a:spcPts val="0"/>
              </a:spcAft>
              <a:buSzPct val="75000"/>
              <a:buChar char="4"/>
            </a:pPr>
            <a:r>
              <a:rPr lang="en-US" sz="1800"/>
              <a:t>Shared resource: CPU, memory and I/O devices</a:t>
            </a:r>
            <a:endParaRPr/>
          </a:p>
          <a:p>
            <a:pPr marL="1085850" lvl="2" indent="-228600" algn="l" rtl="0">
              <a:spcBef>
                <a:spcPts val="583"/>
              </a:spcBef>
              <a:spcAft>
                <a:spcPts val="0"/>
              </a:spcAft>
              <a:buSzPct val="75000"/>
              <a:buChar char="4"/>
            </a:pPr>
            <a:r>
              <a:rPr lang="en-US" sz="1800"/>
              <a:t>Multiprogram batch systems: allow multiple batch jobs share the computer system</a:t>
            </a:r>
            <a:endParaRPr/>
          </a:p>
          <a:p>
            <a:pPr marL="1085850" lvl="2" indent="-228600" algn="l" rtl="0">
              <a:spcBef>
                <a:spcPts val="583"/>
              </a:spcBef>
              <a:spcAft>
                <a:spcPts val="0"/>
              </a:spcAft>
              <a:buSzPct val="75000"/>
              <a:buChar char="4"/>
            </a:pPr>
            <a:r>
              <a:rPr lang="en-US" sz="1800"/>
              <a:t>Time-sharing systems: allow multiple interactive jobs share the system</a:t>
            </a:r>
            <a:endParaRPr/>
          </a:p>
          <a:p>
            <a:pPr marL="342900" lvl="0" indent="-342900" algn="l" rtl="0">
              <a:spcBef>
                <a:spcPts val="583"/>
              </a:spcBef>
              <a:spcAft>
                <a:spcPts val="0"/>
              </a:spcAft>
              <a:buSzPct val="90000"/>
              <a:buFont typeface="Noto Sans Symbols"/>
              <a:buChar char="▪"/>
            </a:pPr>
            <a:r>
              <a:rPr lang="en-US" sz="1800"/>
              <a:t>Provide environment in which </a:t>
            </a:r>
            <a:r>
              <a:rPr lang="en-US" sz="1800">
                <a:solidFill>
                  <a:srgbClr val="00B0F0"/>
                </a:solidFill>
              </a:rPr>
              <a:t>applications software</a:t>
            </a:r>
            <a:r>
              <a:rPr lang="en-US" sz="1800"/>
              <a:t> can execute as if they use the hardware alone. </a:t>
            </a:r>
            <a:endParaRPr/>
          </a:p>
          <a:p>
            <a:pPr marL="1085850" lvl="2" indent="-140493" algn="l" rtl="0">
              <a:spcBef>
                <a:spcPts val="648"/>
              </a:spcBef>
              <a:spcAft>
                <a:spcPts val="0"/>
              </a:spcAft>
              <a:buSzPct val="75000"/>
              <a:buNone/>
            </a:pPr>
            <a:endParaRPr>
              <a:solidFill>
                <a:srgbClr val="00B0F0"/>
              </a:solidFill>
            </a:endParaRP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Shape 123"/>
        <p:cNvGrpSpPr/>
        <p:nvPr/>
      </p:nvGrpSpPr>
      <p:grpSpPr>
        <a:xfrm>
          <a:off x="0" y="0"/>
          <a:ext cx="0" cy="0"/>
          <a:chOff x="0" y="0"/>
          <a:chExt cx="0" cy="0"/>
        </a:xfrm>
      </p:grpSpPr>
      <p:sp>
        <p:nvSpPr>
          <p:cNvPr id="124" name="Google Shape;124;p9"/>
          <p:cNvSpPr txBox="1">
            <a:spLocks noGrp="1"/>
          </p:cNvSpPr>
          <p:nvPr>
            <p:ph type="title"/>
          </p:nvPr>
        </p:nvSpPr>
        <p:spPr>
          <a:xfrm>
            <a:off x="2090738" y="600075"/>
            <a:ext cx="6351298" cy="576263"/>
          </a:xfrm>
          <a:prstGeom prst="rect">
            <a:avLst/>
          </a:prstGeom>
          <a:noFill/>
          <a:ln>
            <a:noFill/>
          </a:ln>
        </p:spPr>
        <p:txBody>
          <a:bodyPr spcFirstLastPara="1" wrap="square" lIns="91425" tIns="45700" rIns="91425" bIns="45700" anchor="b" anchorCtr="0">
            <a:normAutofit fontScale="90000"/>
          </a:bodyPr>
          <a:lstStyle/>
          <a:p>
            <a:pPr marL="0" lvl="0" indent="0" algn="ctr" rtl="0">
              <a:spcBef>
                <a:spcPts val="0"/>
              </a:spcBef>
              <a:spcAft>
                <a:spcPts val="0"/>
              </a:spcAft>
              <a:buNone/>
            </a:pPr>
            <a:r>
              <a:rPr lang="en-US">
                <a:solidFill>
                  <a:schemeClr val="lt1"/>
                </a:solidFill>
              </a:rPr>
              <a:t>History: Evolution of Systems</a:t>
            </a:r>
            <a:endParaRPr>
              <a:solidFill>
                <a:schemeClr val="lt1"/>
              </a:solidFill>
            </a:endParaRPr>
          </a:p>
        </p:txBody>
      </p:sp>
      <p:sp>
        <p:nvSpPr>
          <p:cNvPr id="125" name="Google Shape;125;p9"/>
          <p:cNvSpPr txBox="1">
            <a:spLocks noGrp="1"/>
          </p:cNvSpPr>
          <p:nvPr>
            <p:ph type="body" idx="4294967295"/>
          </p:nvPr>
        </p:nvSpPr>
        <p:spPr>
          <a:xfrm>
            <a:off x="2090738" y="1624013"/>
            <a:ext cx="8750300" cy="6132512"/>
          </a:xfrm>
          <a:prstGeom prst="rect">
            <a:avLst/>
          </a:prstGeom>
          <a:noFill/>
          <a:ln>
            <a:noFill/>
          </a:ln>
        </p:spPr>
        <p:txBody>
          <a:bodyPr spcFirstLastPara="1" wrap="square" lIns="91425" tIns="45700" rIns="91425" bIns="45700" anchor="t" anchorCtr="0">
            <a:noAutofit/>
          </a:bodyPr>
          <a:lstStyle/>
          <a:p>
            <a:pPr marL="342900" lvl="0" indent="-342900" algn="l" rtl="0">
              <a:spcBef>
                <a:spcPts val="0"/>
              </a:spcBef>
              <a:spcAft>
                <a:spcPts val="0"/>
              </a:spcAft>
              <a:buSzPts val="2160"/>
              <a:buFont typeface="Noto Sans Symbols"/>
              <a:buChar char="❑"/>
            </a:pPr>
            <a:r>
              <a:rPr lang="en-US" sz="2400"/>
              <a:t>Batch Systems</a:t>
            </a:r>
            <a:endParaRPr/>
          </a:p>
          <a:p>
            <a:pPr marL="742950" lvl="1" indent="-285750" algn="l" rtl="0">
              <a:spcBef>
                <a:spcPts val="840"/>
              </a:spcBef>
              <a:spcAft>
                <a:spcPts val="0"/>
              </a:spcAft>
              <a:buSzPts val="1920"/>
              <a:buFont typeface="Noto Sans Symbols"/>
              <a:buChar char="▪"/>
            </a:pPr>
            <a:r>
              <a:rPr lang="en-US" sz="2400"/>
              <a:t>Goal: Maximize amount work done for multiple users</a:t>
            </a:r>
            <a:endParaRPr/>
          </a:p>
          <a:p>
            <a:pPr marL="742950" lvl="1" indent="-285750" algn="l" rtl="0">
              <a:spcBef>
                <a:spcPts val="840"/>
              </a:spcBef>
              <a:spcAft>
                <a:spcPts val="0"/>
              </a:spcAft>
              <a:buSzPts val="1920"/>
              <a:buFont typeface="Noto Sans Symbols"/>
              <a:buChar char="▪"/>
            </a:pPr>
            <a:r>
              <a:rPr lang="en-US" sz="2400"/>
              <a:t> Applications run one after the other.  One application at a time!</a:t>
            </a:r>
            <a:endParaRPr/>
          </a:p>
          <a:p>
            <a:pPr marL="742950" lvl="1" indent="-285750" algn="l" rtl="0">
              <a:spcBef>
                <a:spcPts val="840"/>
              </a:spcBef>
              <a:spcAft>
                <a:spcPts val="0"/>
              </a:spcAft>
              <a:buSzPts val="1920"/>
              <a:buFont typeface="Noto Sans Symbols"/>
              <a:buChar char="▪"/>
            </a:pPr>
            <a:r>
              <a:rPr lang="en-US" sz="2400"/>
              <a:t> Application uses all computer resources</a:t>
            </a:r>
            <a:endParaRPr/>
          </a:p>
          <a:p>
            <a:pPr marL="342900" lvl="0" indent="-342900" algn="l" rtl="0">
              <a:spcBef>
                <a:spcPts val="840"/>
              </a:spcBef>
              <a:spcAft>
                <a:spcPts val="0"/>
              </a:spcAft>
              <a:buSzPts val="2160"/>
              <a:buFont typeface="Noto Sans Symbols"/>
              <a:buChar char="❑"/>
            </a:pPr>
            <a:r>
              <a:rPr lang="en-US" sz="2400"/>
              <a:t>Batch Multiprogramming</a:t>
            </a:r>
            <a:endParaRPr/>
          </a:p>
          <a:p>
            <a:pPr marL="742950" lvl="1" indent="-285750" algn="l" rtl="0">
              <a:spcBef>
                <a:spcPts val="840"/>
              </a:spcBef>
              <a:spcAft>
                <a:spcPts val="0"/>
              </a:spcAft>
              <a:buSzPts val="1920"/>
              <a:buFont typeface="Noto Sans Symbols"/>
              <a:buChar char="▪"/>
            </a:pPr>
            <a:r>
              <a:rPr lang="en-US" sz="2400"/>
              <a:t>Multiple applications in memory</a:t>
            </a:r>
            <a:endParaRPr/>
          </a:p>
          <a:p>
            <a:pPr marL="742950" lvl="1" indent="-285750" algn="l" rtl="0">
              <a:spcBef>
                <a:spcPts val="840"/>
              </a:spcBef>
              <a:spcAft>
                <a:spcPts val="0"/>
              </a:spcAft>
              <a:buSzPts val="1920"/>
              <a:buFont typeface="Noto Sans Symbols"/>
              <a:buChar char="▪"/>
            </a:pPr>
            <a:r>
              <a:rPr lang="en-US" sz="2400"/>
              <a:t> When one waits for I/O, another executes</a:t>
            </a:r>
            <a:endParaRPr/>
          </a:p>
          <a:p>
            <a:pPr marL="1085850" lvl="2" indent="-228600" algn="l" rtl="0">
              <a:spcBef>
                <a:spcPts val="840"/>
              </a:spcBef>
              <a:spcAft>
                <a:spcPts val="0"/>
              </a:spcAft>
              <a:buSzPts val="1800"/>
              <a:buChar char="4"/>
            </a:pPr>
            <a:r>
              <a:rPr lang="en-US" sz="2400"/>
              <a:t> Better utilization of CPU</a:t>
            </a:r>
            <a:endParaRP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Shape 129"/>
        <p:cNvGrpSpPr/>
        <p:nvPr/>
      </p:nvGrpSpPr>
      <p:grpSpPr>
        <a:xfrm>
          <a:off x="0" y="0"/>
          <a:ext cx="0" cy="0"/>
          <a:chOff x="0" y="0"/>
          <a:chExt cx="0" cy="0"/>
        </a:xfrm>
      </p:grpSpPr>
      <p:sp>
        <p:nvSpPr>
          <p:cNvPr id="130" name="Google Shape;130;p10"/>
          <p:cNvSpPr txBox="1">
            <a:spLocks noGrp="1"/>
          </p:cNvSpPr>
          <p:nvPr>
            <p:ph type="title"/>
          </p:nvPr>
        </p:nvSpPr>
        <p:spPr>
          <a:xfrm>
            <a:off x="2152650" y="573088"/>
            <a:ext cx="6418695" cy="576262"/>
          </a:xfrm>
          <a:prstGeom prst="rect">
            <a:avLst/>
          </a:prstGeom>
          <a:noFill/>
          <a:ln>
            <a:noFill/>
          </a:ln>
        </p:spPr>
        <p:txBody>
          <a:bodyPr spcFirstLastPara="1" wrap="square" lIns="91425" tIns="45700" rIns="91425" bIns="45700" anchor="b" anchorCtr="0">
            <a:normAutofit fontScale="90000"/>
          </a:bodyPr>
          <a:lstStyle/>
          <a:p>
            <a:pPr marL="0" lvl="0" indent="0" algn="ctr" rtl="0">
              <a:spcBef>
                <a:spcPts val="0"/>
              </a:spcBef>
              <a:spcAft>
                <a:spcPts val="0"/>
              </a:spcAft>
              <a:buNone/>
            </a:pPr>
            <a:r>
              <a:rPr lang="en-US">
                <a:solidFill>
                  <a:schemeClr val="lt1"/>
                </a:solidFill>
              </a:rPr>
              <a:t>History: Evolution of Systems</a:t>
            </a:r>
            <a:endParaRPr>
              <a:solidFill>
                <a:schemeClr val="lt1"/>
              </a:solidFill>
            </a:endParaRPr>
          </a:p>
        </p:txBody>
      </p:sp>
      <p:sp>
        <p:nvSpPr>
          <p:cNvPr id="131" name="Google Shape;131;p10"/>
          <p:cNvSpPr txBox="1">
            <a:spLocks noGrp="1"/>
          </p:cNvSpPr>
          <p:nvPr>
            <p:ph type="body" idx="4294967295"/>
          </p:nvPr>
        </p:nvSpPr>
        <p:spPr>
          <a:xfrm>
            <a:off x="1917700" y="1358900"/>
            <a:ext cx="8750300" cy="5280025"/>
          </a:xfrm>
          <a:prstGeom prst="rect">
            <a:avLst/>
          </a:prstGeom>
          <a:noFill/>
          <a:ln>
            <a:noFill/>
          </a:ln>
        </p:spPr>
        <p:txBody>
          <a:bodyPr spcFirstLastPara="1" wrap="square" lIns="91425" tIns="45700" rIns="91425" bIns="45700" anchor="t" anchorCtr="0">
            <a:noAutofit/>
          </a:bodyPr>
          <a:lstStyle/>
          <a:p>
            <a:pPr marL="342900" lvl="0" indent="-342900" algn="l" rtl="0">
              <a:spcBef>
                <a:spcPts val="0"/>
              </a:spcBef>
              <a:spcAft>
                <a:spcPts val="0"/>
              </a:spcAft>
              <a:buSzPts val="2520"/>
              <a:buFont typeface="Noto Sans Symbols"/>
              <a:buChar char="❑"/>
            </a:pPr>
            <a:r>
              <a:rPr lang="en-US" sz="2800"/>
              <a:t>Timesharing Systems</a:t>
            </a:r>
            <a:endParaRPr/>
          </a:p>
          <a:p>
            <a:pPr marL="742950" lvl="1" indent="-285750" algn="l" rtl="0">
              <a:spcBef>
                <a:spcPts val="980"/>
              </a:spcBef>
              <a:spcAft>
                <a:spcPts val="0"/>
              </a:spcAft>
              <a:buSzPts val="2240"/>
              <a:buFont typeface="Noto Sans Symbols"/>
              <a:buChar char="▪"/>
            </a:pPr>
            <a:r>
              <a:rPr lang="en-US" sz="2800"/>
              <a:t>Interactive use of computers</a:t>
            </a:r>
            <a:endParaRPr/>
          </a:p>
          <a:p>
            <a:pPr marL="1085850" lvl="2" indent="-228600" algn="l" rtl="0">
              <a:spcBef>
                <a:spcPts val="980"/>
              </a:spcBef>
              <a:spcAft>
                <a:spcPts val="0"/>
              </a:spcAft>
              <a:buSzPts val="2100"/>
              <a:buChar char="4"/>
            </a:pPr>
            <a:r>
              <a:rPr lang="en-US" sz="2800"/>
              <a:t>Responsiveness matters</a:t>
            </a:r>
            <a:endParaRPr/>
          </a:p>
          <a:p>
            <a:pPr marL="1085850" lvl="2" indent="-228600" algn="l" rtl="0">
              <a:spcBef>
                <a:spcPts val="980"/>
              </a:spcBef>
              <a:spcAft>
                <a:spcPts val="0"/>
              </a:spcAft>
              <a:buSzPts val="2100"/>
              <a:buChar char="4"/>
            </a:pPr>
            <a:r>
              <a:rPr lang="en-US" sz="2800"/>
              <a:t>Expect system to respond to keyboard input immediately</a:t>
            </a:r>
            <a:endParaRPr/>
          </a:p>
          <a:p>
            <a:pPr marL="742950" lvl="1" indent="-285750" algn="l" rtl="0">
              <a:spcBef>
                <a:spcPts val="980"/>
              </a:spcBef>
              <a:spcAft>
                <a:spcPts val="0"/>
              </a:spcAft>
              <a:buSzPts val="2240"/>
              <a:buFont typeface="Noto Sans Symbols"/>
              <a:buChar char="▪"/>
            </a:pPr>
            <a:r>
              <a:rPr lang="en-US" sz="2800"/>
              <a:t>Several users/applications can share computer</a:t>
            </a:r>
            <a:endParaRPr/>
          </a:p>
          <a:p>
            <a:pPr marL="1085850" lvl="2" indent="-228600" algn="l" rtl="0">
              <a:spcBef>
                <a:spcPts val="980"/>
              </a:spcBef>
              <a:spcAft>
                <a:spcPts val="0"/>
              </a:spcAft>
              <a:buSzPts val="2100"/>
              <a:buChar char="4"/>
            </a:pPr>
            <a:r>
              <a:rPr lang="en-US" sz="2800"/>
              <a:t>Share CPU, Disk, Memory...</a:t>
            </a:r>
            <a:endParaRPr/>
          </a:p>
          <a:p>
            <a:pPr marL="342900" lvl="0" indent="-342900" algn="l" rtl="0">
              <a:spcBef>
                <a:spcPts val="980"/>
              </a:spcBef>
              <a:spcAft>
                <a:spcPts val="0"/>
              </a:spcAft>
              <a:buSzPts val="2520"/>
              <a:buFont typeface="Noto Sans Symbols"/>
              <a:buChar char="❑"/>
            </a:pPr>
            <a:r>
              <a:rPr lang="en-US" sz="2800"/>
              <a:t>Real Time </a:t>
            </a:r>
            <a:endParaRP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Shape 135"/>
        <p:cNvGrpSpPr/>
        <p:nvPr/>
      </p:nvGrpSpPr>
      <p:grpSpPr>
        <a:xfrm>
          <a:off x="0" y="0"/>
          <a:ext cx="0" cy="0"/>
          <a:chOff x="0" y="0"/>
          <a:chExt cx="0" cy="0"/>
        </a:xfrm>
      </p:grpSpPr>
      <p:sp>
        <p:nvSpPr>
          <p:cNvPr id="136" name="Google Shape;136;p11"/>
          <p:cNvSpPr txBox="1">
            <a:spLocks noGrp="1"/>
          </p:cNvSpPr>
          <p:nvPr>
            <p:ph type="title"/>
          </p:nvPr>
        </p:nvSpPr>
        <p:spPr>
          <a:xfrm>
            <a:off x="2154238" y="577850"/>
            <a:ext cx="6224587" cy="576263"/>
          </a:xfrm>
          <a:prstGeom prst="rect">
            <a:avLst/>
          </a:prstGeom>
          <a:noFill/>
          <a:ln>
            <a:noFill/>
          </a:ln>
        </p:spPr>
        <p:txBody>
          <a:bodyPr spcFirstLastPara="1" wrap="square" lIns="91425" tIns="45700" rIns="91425" bIns="45700" anchor="b" anchorCtr="0">
            <a:normAutofit fontScale="90000"/>
          </a:bodyPr>
          <a:lstStyle/>
          <a:p>
            <a:pPr marL="0" lvl="0" indent="0" algn="ctr" rtl="0">
              <a:spcBef>
                <a:spcPts val="0"/>
              </a:spcBef>
              <a:spcAft>
                <a:spcPts val="0"/>
              </a:spcAft>
              <a:buNone/>
            </a:pPr>
            <a:r>
              <a:rPr lang="en-US">
                <a:solidFill>
                  <a:schemeClr val="lt1"/>
                </a:solidFill>
              </a:rPr>
              <a:t>Computer System Structure</a:t>
            </a:r>
            <a:endParaRPr/>
          </a:p>
        </p:txBody>
      </p:sp>
      <p:pic>
        <p:nvPicPr>
          <p:cNvPr id="137" name="Google Shape;137;p11"/>
          <p:cNvPicPr preferRelativeResize="0"/>
          <p:nvPr/>
        </p:nvPicPr>
        <p:blipFill rotWithShape="1">
          <a:blip r:embed="rId3">
            <a:alphaModFix/>
          </a:blip>
          <a:srcRect/>
          <a:stretch/>
        </p:blipFill>
        <p:spPr>
          <a:xfrm>
            <a:off x="2295525" y="1473200"/>
            <a:ext cx="8372475" cy="4521200"/>
          </a:xfrm>
          <a:prstGeom prst="rect">
            <a:avLst/>
          </a:prstGeom>
          <a:noFill/>
          <a:ln>
            <a:noFill/>
          </a:ln>
        </p:spPr>
      </p:pic>
      <p:sp>
        <p:nvSpPr>
          <p:cNvPr id="138" name="Google Shape;138;p11"/>
          <p:cNvSpPr txBox="1"/>
          <p:nvPr/>
        </p:nvSpPr>
        <p:spPr>
          <a:xfrm>
            <a:off x="4879975" y="6081713"/>
            <a:ext cx="2870200" cy="396875"/>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Clr>
                <a:srgbClr val="00B0F0"/>
              </a:buClr>
              <a:buSzPts val="2000"/>
              <a:buFont typeface="Arial"/>
              <a:buNone/>
            </a:pPr>
            <a:r>
              <a:rPr lang="en-US" sz="2000" b="0" i="0" u="none" strike="noStrike" cap="none">
                <a:solidFill>
                  <a:srgbClr val="00B0F0"/>
                </a:solidFill>
                <a:latin typeface="Verdana"/>
                <a:ea typeface="Verdana"/>
                <a:cs typeface="Verdana"/>
                <a:sym typeface="Verdana"/>
              </a:rPr>
              <a:t>Four Components</a:t>
            </a:r>
            <a:endParaRPr sz="2000" b="0" i="0" u="none" strike="noStrike" cap="none">
              <a:solidFill>
                <a:srgbClr val="00B0F0"/>
              </a:solidFill>
              <a:latin typeface="Verdana"/>
              <a:ea typeface="Verdana"/>
              <a:cs typeface="Verdana"/>
              <a:sym typeface="Verdana"/>
            </a:endParaRP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Shape 142"/>
        <p:cNvGrpSpPr/>
        <p:nvPr/>
      </p:nvGrpSpPr>
      <p:grpSpPr>
        <a:xfrm>
          <a:off x="0" y="0"/>
          <a:ext cx="0" cy="0"/>
          <a:chOff x="0" y="0"/>
          <a:chExt cx="0" cy="0"/>
        </a:xfrm>
      </p:grpSpPr>
      <p:sp>
        <p:nvSpPr>
          <p:cNvPr id="143" name="Google Shape;143;p12"/>
          <p:cNvSpPr txBox="1">
            <a:spLocks noGrp="1"/>
          </p:cNvSpPr>
          <p:nvPr>
            <p:ph type="title"/>
          </p:nvPr>
        </p:nvSpPr>
        <p:spPr>
          <a:xfrm>
            <a:off x="2246312" y="557213"/>
            <a:ext cx="6204961" cy="576262"/>
          </a:xfrm>
          <a:prstGeom prst="rect">
            <a:avLst/>
          </a:prstGeom>
          <a:noFill/>
          <a:ln>
            <a:noFill/>
          </a:ln>
        </p:spPr>
        <p:txBody>
          <a:bodyPr spcFirstLastPara="1" wrap="square" lIns="91425" tIns="45700" rIns="91425" bIns="45700" anchor="b" anchorCtr="0">
            <a:normAutofit fontScale="90000"/>
          </a:bodyPr>
          <a:lstStyle/>
          <a:p>
            <a:pPr marL="0" lvl="0" indent="0" algn="ctr" rtl="0">
              <a:spcBef>
                <a:spcPts val="0"/>
              </a:spcBef>
              <a:spcAft>
                <a:spcPts val="0"/>
              </a:spcAft>
              <a:buNone/>
            </a:pPr>
            <a:r>
              <a:rPr lang="en-US">
                <a:solidFill>
                  <a:schemeClr val="lt1"/>
                </a:solidFill>
              </a:rPr>
              <a:t>Computer System Structure</a:t>
            </a:r>
            <a:endParaRPr/>
          </a:p>
        </p:txBody>
      </p:sp>
      <p:sp>
        <p:nvSpPr>
          <p:cNvPr id="144" name="Google Shape;144;p12"/>
          <p:cNvSpPr txBox="1">
            <a:spLocks noGrp="1"/>
          </p:cNvSpPr>
          <p:nvPr>
            <p:ph type="body" idx="4294967295"/>
          </p:nvPr>
        </p:nvSpPr>
        <p:spPr>
          <a:xfrm>
            <a:off x="1843088" y="1257300"/>
            <a:ext cx="8601075" cy="5164138"/>
          </a:xfrm>
          <a:prstGeom prst="rect">
            <a:avLst/>
          </a:prstGeom>
          <a:noFill/>
          <a:ln>
            <a:noFill/>
          </a:ln>
        </p:spPr>
        <p:txBody>
          <a:bodyPr spcFirstLastPara="1" wrap="square" lIns="91425" tIns="45700" rIns="91425" bIns="45700" anchor="t" anchorCtr="0">
            <a:noAutofit/>
          </a:bodyPr>
          <a:lstStyle/>
          <a:p>
            <a:pPr marL="342900" lvl="0" indent="-342900" algn="l" rtl="0">
              <a:spcBef>
                <a:spcPts val="0"/>
              </a:spcBef>
              <a:spcAft>
                <a:spcPts val="0"/>
              </a:spcAft>
              <a:buSzPts val="1800"/>
              <a:buFont typeface="Noto Sans Symbols"/>
              <a:buChar char="❑"/>
            </a:pPr>
            <a:r>
              <a:rPr lang="en-US">
                <a:latin typeface="Arial"/>
                <a:ea typeface="Arial"/>
                <a:cs typeface="Arial"/>
                <a:sym typeface="Arial"/>
              </a:rPr>
              <a:t>Computer system can be divided into four components</a:t>
            </a:r>
            <a:endParaRPr/>
          </a:p>
          <a:p>
            <a:pPr marL="742950" lvl="1" indent="-285750" algn="l" rtl="0">
              <a:spcBef>
                <a:spcPts val="700"/>
              </a:spcBef>
              <a:spcAft>
                <a:spcPts val="0"/>
              </a:spcAft>
              <a:buSzPts val="1600"/>
              <a:buFont typeface="Noto Sans Symbols"/>
              <a:buChar char="▪"/>
            </a:pPr>
            <a:r>
              <a:rPr lang="en-US">
                <a:latin typeface="Arial"/>
                <a:ea typeface="Arial"/>
                <a:cs typeface="Arial"/>
                <a:sym typeface="Arial"/>
              </a:rPr>
              <a:t>Hardware – provides basic computing resources</a:t>
            </a:r>
            <a:endParaRPr/>
          </a:p>
          <a:p>
            <a:pPr marL="1085850" lvl="2" indent="-228600" algn="l" rtl="0">
              <a:spcBef>
                <a:spcPts val="700"/>
              </a:spcBef>
              <a:spcAft>
                <a:spcPts val="0"/>
              </a:spcAft>
              <a:buSzPts val="1500"/>
              <a:buChar char="4"/>
            </a:pPr>
            <a:r>
              <a:rPr lang="en-US">
                <a:latin typeface="Arial"/>
                <a:ea typeface="Arial"/>
                <a:cs typeface="Arial"/>
                <a:sym typeface="Arial"/>
              </a:rPr>
              <a:t>CPU, memory, I/O devices</a:t>
            </a:r>
            <a:endParaRPr/>
          </a:p>
          <a:p>
            <a:pPr marL="742950" lvl="1" indent="-285750" algn="l" rtl="0">
              <a:spcBef>
                <a:spcPts val="700"/>
              </a:spcBef>
              <a:spcAft>
                <a:spcPts val="0"/>
              </a:spcAft>
              <a:buSzPts val="1600"/>
              <a:buFont typeface="Noto Sans Symbols"/>
              <a:buChar char="▪"/>
            </a:pPr>
            <a:r>
              <a:rPr lang="en-US">
                <a:latin typeface="Arial"/>
                <a:ea typeface="Arial"/>
                <a:cs typeface="Arial"/>
                <a:sym typeface="Arial"/>
              </a:rPr>
              <a:t>Operating system</a:t>
            </a:r>
            <a:endParaRPr/>
          </a:p>
          <a:p>
            <a:pPr marL="1085850" lvl="2" indent="-228600" algn="l" rtl="0">
              <a:spcBef>
                <a:spcPts val="700"/>
              </a:spcBef>
              <a:spcAft>
                <a:spcPts val="0"/>
              </a:spcAft>
              <a:buSzPts val="1500"/>
              <a:buChar char="4"/>
            </a:pPr>
            <a:r>
              <a:rPr lang="en-US">
                <a:latin typeface="Arial"/>
                <a:ea typeface="Arial"/>
                <a:cs typeface="Arial"/>
                <a:sym typeface="Arial"/>
              </a:rPr>
              <a:t>Controls and coordinates use of hardware among various applications and users</a:t>
            </a:r>
            <a:endParaRPr/>
          </a:p>
          <a:p>
            <a:pPr marL="742950" lvl="1" indent="-285750" algn="l" rtl="0">
              <a:spcBef>
                <a:spcPts val="700"/>
              </a:spcBef>
              <a:spcAft>
                <a:spcPts val="0"/>
              </a:spcAft>
              <a:buSzPts val="1600"/>
              <a:buFont typeface="Noto Sans Symbols"/>
              <a:buChar char="▪"/>
            </a:pPr>
            <a:r>
              <a:rPr lang="en-US">
                <a:latin typeface="Arial"/>
                <a:ea typeface="Arial"/>
                <a:cs typeface="Arial"/>
                <a:sym typeface="Arial"/>
              </a:rPr>
              <a:t>System/Application programs – define ways in which the system resources are used to solve the computing problems of the users</a:t>
            </a:r>
            <a:endParaRPr/>
          </a:p>
          <a:p>
            <a:pPr marL="1085850" lvl="2" indent="-228600" algn="l" rtl="0">
              <a:spcBef>
                <a:spcPts val="700"/>
              </a:spcBef>
              <a:spcAft>
                <a:spcPts val="0"/>
              </a:spcAft>
              <a:buSzPts val="1500"/>
              <a:buChar char="4"/>
            </a:pPr>
            <a:r>
              <a:rPr lang="en-US">
                <a:latin typeface="Arial"/>
                <a:ea typeface="Arial"/>
                <a:cs typeface="Arial"/>
                <a:sym typeface="Arial"/>
              </a:rPr>
              <a:t>Word processors, compilers, web browsers, database systems, video games</a:t>
            </a:r>
            <a:endParaRPr/>
          </a:p>
          <a:p>
            <a:pPr marL="742950" lvl="1" indent="-285750" algn="l" rtl="0">
              <a:spcBef>
                <a:spcPts val="700"/>
              </a:spcBef>
              <a:spcAft>
                <a:spcPts val="0"/>
              </a:spcAft>
              <a:buSzPts val="1600"/>
              <a:buFont typeface="Noto Sans Symbols"/>
              <a:buChar char="▪"/>
            </a:pPr>
            <a:r>
              <a:rPr lang="en-US">
                <a:latin typeface="Arial"/>
                <a:ea typeface="Arial"/>
                <a:cs typeface="Arial"/>
                <a:sym typeface="Arial"/>
              </a:rPr>
              <a:t>Users</a:t>
            </a:r>
            <a:endParaRPr/>
          </a:p>
          <a:p>
            <a:pPr marL="1085850" lvl="2" indent="-228600" algn="l" rtl="0">
              <a:spcBef>
                <a:spcPts val="700"/>
              </a:spcBef>
              <a:spcAft>
                <a:spcPts val="0"/>
              </a:spcAft>
              <a:buSzPts val="1500"/>
              <a:buChar char="4"/>
            </a:pPr>
            <a:r>
              <a:rPr lang="en-US">
                <a:latin typeface="Arial"/>
                <a:ea typeface="Arial"/>
                <a:cs typeface="Arial"/>
                <a:sym typeface="Arial"/>
              </a:rPr>
              <a:t>People, machines, other computers</a:t>
            </a:r>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Shape 148"/>
        <p:cNvGrpSpPr/>
        <p:nvPr/>
      </p:nvGrpSpPr>
      <p:grpSpPr>
        <a:xfrm>
          <a:off x="0" y="0"/>
          <a:ext cx="0" cy="0"/>
          <a:chOff x="0" y="0"/>
          <a:chExt cx="0" cy="0"/>
        </a:xfrm>
      </p:grpSpPr>
      <p:sp>
        <p:nvSpPr>
          <p:cNvPr id="149" name="Google Shape;149;p13"/>
          <p:cNvSpPr txBox="1">
            <a:spLocks noGrp="1"/>
          </p:cNvSpPr>
          <p:nvPr>
            <p:ph type="title"/>
          </p:nvPr>
        </p:nvSpPr>
        <p:spPr>
          <a:xfrm>
            <a:off x="2128837" y="622300"/>
            <a:ext cx="6359381" cy="576263"/>
          </a:xfrm>
          <a:prstGeom prst="rect">
            <a:avLst/>
          </a:prstGeom>
          <a:noFill/>
          <a:ln>
            <a:noFill/>
          </a:ln>
        </p:spPr>
        <p:txBody>
          <a:bodyPr spcFirstLastPara="1" wrap="square" lIns="91425" tIns="45700" rIns="91425" bIns="45700" anchor="b" anchorCtr="0">
            <a:normAutofit fontScale="90000"/>
          </a:bodyPr>
          <a:lstStyle/>
          <a:p>
            <a:pPr marL="0" lvl="0" indent="0" algn="ctr" rtl="0">
              <a:spcBef>
                <a:spcPts val="0"/>
              </a:spcBef>
              <a:spcAft>
                <a:spcPts val="0"/>
              </a:spcAft>
              <a:buNone/>
            </a:pPr>
            <a:r>
              <a:rPr lang="en-US">
                <a:solidFill>
                  <a:schemeClr val="lt1"/>
                </a:solidFill>
              </a:rPr>
              <a:t>Operating System Definition</a:t>
            </a:r>
            <a:endParaRPr/>
          </a:p>
        </p:txBody>
      </p:sp>
      <p:sp>
        <p:nvSpPr>
          <p:cNvPr id="150" name="Google Shape;150;p13"/>
          <p:cNvSpPr txBox="1">
            <a:spLocks noGrp="1"/>
          </p:cNvSpPr>
          <p:nvPr>
            <p:ph type="body" idx="4294967295"/>
          </p:nvPr>
        </p:nvSpPr>
        <p:spPr>
          <a:xfrm>
            <a:off x="1833563" y="1339850"/>
            <a:ext cx="9485312" cy="5330825"/>
          </a:xfrm>
          <a:prstGeom prst="rect">
            <a:avLst/>
          </a:prstGeom>
          <a:noFill/>
          <a:ln>
            <a:noFill/>
          </a:ln>
        </p:spPr>
        <p:txBody>
          <a:bodyPr spcFirstLastPara="1" wrap="square" lIns="91425" tIns="45700" rIns="91425" bIns="45700" anchor="t" anchorCtr="0">
            <a:noAutofit/>
          </a:bodyPr>
          <a:lstStyle/>
          <a:p>
            <a:pPr marL="342900" lvl="0" indent="-342900" algn="l" rtl="0">
              <a:spcBef>
                <a:spcPts val="0"/>
              </a:spcBef>
              <a:spcAft>
                <a:spcPts val="0"/>
              </a:spcAft>
              <a:buSzPts val="2880"/>
              <a:buFont typeface="Noto Sans Symbols"/>
              <a:buChar char="❑"/>
            </a:pPr>
            <a:r>
              <a:rPr lang="en-US" sz="3200"/>
              <a:t>OS is a </a:t>
            </a:r>
            <a:r>
              <a:rPr lang="en-US" sz="3200" b="1">
                <a:solidFill>
                  <a:srgbClr val="3366FF"/>
                </a:solidFill>
              </a:rPr>
              <a:t>resource allocator</a:t>
            </a:r>
            <a:endParaRPr/>
          </a:p>
          <a:p>
            <a:pPr marL="742950" lvl="1" indent="-285750" algn="l" rtl="0">
              <a:spcBef>
                <a:spcPts val="1120"/>
              </a:spcBef>
              <a:spcAft>
                <a:spcPts val="0"/>
              </a:spcAft>
              <a:buSzPts val="2560"/>
              <a:buFont typeface="Noto Sans Symbols"/>
              <a:buChar char="▪"/>
            </a:pPr>
            <a:r>
              <a:rPr lang="en-US" sz="3200"/>
              <a:t>Manages all resources (CPU, memory, disk space, peripherals)</a:t>
            </a:r>
            <a:endParaRPr/>
          </a:p>
          <a:p>
            <a:pPr marL="742950" lvl="1" indent="-285750" algn="l" rtl="0">
              <a:spcBef>
                <a:spcPts val="1120"/>
              </a:spcBef>
              <a:spcAft>
                <a:spcPts val="0"/>
              </a:spcAft>
              <a:buSzPts val="2560"/>
              <a:buFont typeface="Noto Sans Symbols"/>
              <a:buChar char="▪"/>
            </a:pPr>
            <a:r>
              <a:rPr lang="en-US" sz="3200"/>
              <a:t>Decides between conflicting requests for efficient and fair resource use</a:t>
            </a:r>
            <a:endParaRPr/>
          </a:p>
          <a:p>
            <a:pPr marL="342900" lvl="0" indent="-342900" algn="l" rtl="0">
              <a:spcBef>
                <a:spcPts val="1120"/>
              </a:spcBef>
              <a:spcAft>
                <a:spcPts val="0"/>
              </a:spcAft>
              <a:buSzPts val="2880"/>
              <a:buFont typeface="Noto Sans Symbols"/>
              <a:buChar char="❑"/>
            </a:pPr>
            <a:r>
              <a:rPr lang="en-US" sz="3200"/>
              <a:t>OS is a </a:t>
            </a:r>
            <a:r>
              <a:rPr lang="en-US" sz="3200" b="1">
                <a:solidFill>
                  <a:srgbClr val="3366FF"/>
                </a:solidFill>
              </a:rPr>
              <a:t>control program</a:t>
            </a:r>
            <a:endParaRPr/>
          </a:p>
          <a:p>
            <a:pPr marL="742950" lvl="1" indent="-285750" algn="l" rtl="0">
              <a:spcBef>
                <a:spcPts val="1120"/>
              </a:spcBef>
              <a:spcAft>
                <a:spcPts val="0"/>
              </a:spcAft>
              <a:buSzPts val="2560"/>
              <a:buFont typeface="Noto Sans Symbols"/>
              <a:buChar char="▪"/>
            </a:pPr>
            <a:r>
              <a:rPr lang="en-US" sz="3200"/>
              <a:t>Controls execution of programs to prevent errors and improper use of the computer</a:t>
            </a:r>
            <a:endParaRPr/>
          </a:p>
          <a:p>
            <a:pPr marL="342900" lvl="0" indent="-342900" algn="l" rtl="0">
              <a:spcBef>
                <a:spcPts val="1120"/>
              </a:spcBef>
              <a:spcAft>
                <a:spcPts val="0"/>
              </a:spcAft>
              <a:buSzPts val="2880"/>
              <a:buFont typeface="Noto Sans Symbols"/>
              <a:buChar char="❑"/>
            </a:pPr>
            <a:r>
              <a:rPr lang="en-US" sz="3200"/>
              <a:t>No universally accepted definition</a:t>
            </a:r>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Shape 154"/>
        <p:cNvGrpSpPr/>
        <p:nvPr/>
      </p:nvGrpSpPr>
      <p:grpSpPr>
        <a:xfrm>
          <a:off x="0" y="0"/>
          <a:ext cx="0" cy="0"/>
          <a:chOff x="0" y="0"/>
          <a:chExt cx="0" cy="0"/>
        </a:xfrm>
      </p:grpSpPr>
      <p:sp>
        <p:nvSpPr>
          <p:cNvPr id="155" name="Google Shape;155;p14"/>
          <p:cNvSpPr txBox="1">
            <a:spLocks noGrp="1"/>
          </p:cNvSpPr>
          <p:nvPr>
            <p:ph type="title"/>
          </p:nvPr>
        </p:nvSpPr>
        <p:spPr>
          <a:xfrm>
            <a:off x="2161309" y="642794"/>
            <a:ext cx="6391564" cy="576262"/>
          </a:xfrm>
          <a:prstGeom prst="rect">
            <a:avLst/>
          </a:prstGeom>
          <a:noFill/>
          <a:ln>
            <a:noFill/>
          </a:ln>
        </p:spPr>
        <p:txBody>
          <a:bodyPr spcFirstLastPara="1" wrap="square" lIns="91425" tIns="45700" rIns="91425" bIns="45700" anchor="b" anchorCtr="0">
            <a:normAutofit fontScale="90000"/>
          </a:bodyPr>
          <a:lstStyle/>
          <a:p>
            <a:pPr marL="0" lvl="0" indent="0" algn="ctr" rtl="0">
              <a:spcBef>
                <a:spcPts val="0"/>
              </a:spcBef>
              <a:spcAft>
                <a:spcPts val="0"/>
              </a:spcAft>
              <a:buNone/>
            </a:pPr>
            <a:r>
              <a:rPr lang="en-US">
                <a:solidFill>
                  <a:schemeClr val="lt1"/>
                </a:solidFill>
              </a:rPr>
              <a:t>Operating System Definition</a:t>
            </a:r>
            <a:endParaRPr/>
          </a:p>
        </p:txBody>
      </p:sp>
      <p:sp>
        <p:nvSpPr>
          <p:cNvPr id="156" name="Google Shape;156;p14"/>
          <p:cNvSpPr txBox="1">
            <a:spLocks noGrp="1"/>
          </p:cNvSpPr>
          <p:nvPr>
            <p:ph type="body" idx="4294967295"/>
          </p:nvPr>
        </p:nvSpPr>
        <p:spPr>
          <a:xfrm>
            <a:off x="1833563" y="1366838"/>
            <a:ext cx="8834437" cy="5303837"/>
          </a:xfrm>
          <a:prstGeom prst="rect">
            <a:avLst/>
          </a:prstGeom>
          <a:noFill/>
          <a:ln>
            <a:noFill/>
          </a:ln>
        </p:spPr>
        <p:txBody>
          <a:bodyPr spcFirstLastPara="1" wrap="square" lIns="91425" tIns="45700" rIns="91425" bIns="45700" anchor="t" anchorCtr="0">
            <a:noAutofit/>
          </a:bodyPr>
          <a:lstStyle/>
          <a:p>
            <a:pPr marL="342900" lvl="0" indent="-342900" algn="l" rtl="0">
              <a:spcBef>
                <a:spcPts val="0"/>
              </a:spcBef>
              <a:spcAft>
                <a:spcPts val="0"/>
              </a:spcAft>
              <a:buSzPts val="2520"/>
              <a:buFont typeface="Noto Sans Symbols"/>
              <a:buChar char="❑"/>
            </a:pPr>
            <a:r>
              <a:rPr lang="en-US" sz="2800"/>
              <a:t>“Everything a vendor ships when you order an operating system” is good approximation</a:t>
            </a:r>
            <a:endParaRPr/>
          </a:p>
          <a:p>
            <a:pPr marL="742950" lvl="1" indent="-285750" algn="l" rtl="0">
              <a:spcBef>
                <a:spcPts val="980"/>
              </a:spcBef>
              <a:spcAft>
                <a:spcPts val="0"/>
              </a:spcAft>
              <a:buSzPts val="2240"/>
              <a:buFont typeface="Noto Sans Symbols"/>
              <a:buChar char="▪"/>
            </a:pPr>
            <a:r>
              <a:rPr lang="en-US" sz="2800"/>
              <a:t>But varies wildly</a:t>
            </a:r>
            <a:endParaRPr/>
          </a:p>
          <a:p>
            <a:pPr marL="342900" lvl="0" indent="-342900" algn="l" rtl="0">
              <a:spcBef>
                <a:spcPts val="980"/>
              </a:spcBef>
              <a:spcAft>
                <a:spcPts val="0"/>
              </a:spcAft>
              <a:buSzPts val="2520"/>
              <a:buFont typeface="Noto Sans Symbols"/>
              <a:buChar char="❑"/>
            </a:pPr>
            <a:r>
              <a:rPr lang="en-US" sz="2800"/>
              <a:t>“The one program running at all times on the computer” is the </a:t>
            </a:r>
            <a:r>
              <a:rPr lang="en-US" sz="2800" b="1">
                <a:solidFill>
                  <a:srgbClr val="3366FF"/>
                </a:solidFill>
              </a:rPr>
              <a:t>kernel</a:t>
            </a:r>
            <a:r>
              <a:rPr lang="en-US" sz="2800" b="1"/>
              <a:t>.  </a:t>
            </a:r>
            <a:r>
              <a:rPr lang="en-US" sz="2800"/>
              <a:t>Everything else is either a system program (ships with the operating system) or an application program. </a:t>
            </a:r>
            <a:r>
              <a:rPr lang="en-US" sz="2800" b="1">
                <a:solidFill>
                  <a:srgbClr val="3366FF"/>
                </a:solidFill>
              </a:rPr>
              <a:t>kernel</a:t>
            </a:r>
            <a:endParaRPr sz="2800"/>
          </a:p>
          <a:p>
            <a:pPr marL="742950" lvl="1" indent="-285750" algn="l" rtl="0">
              <a:spcBef>
                <a:spcPts val="980"/>
              </a:spcBef>
              <a:spcAft>
                <a:spcPts val="0"/>
              </a:spcAft>
              <a:buSzPts val="2240"/>
              <a:buFont typeface="Noto Sans Symbols"/>
              <a:buChar char="▪"/>
            </a:pPr>
            <a:r>
              <a:rPr lang="en-US" sz="2800"/>
              <a:t>provides resources to them</a:t>
            </a:r>
            <a:endParaRPr/>
          </a:p>
          <a:p>
            <a:pPr marL="742950" lvl="1" indent="-285750" algn="l" rtl="0">
              <a:spcBef>
                <a:spcPts val="980"/>
              </a:spcBef>
              <a:spcAft>
                <a:spcPts val="0"/>
              </a:spcAft>
              <a:buSzPts val="2240"/>
              <a:buFont typeface="Noto Sans Symbols"/>
              <a:buChar char="▪"/>
            </a:pPr>
            <a:r>
              <a:rPr lang="en-US" sz="2800"/>
              <a:t>Controls their execution</a:t>
            </a:r>
            <a:endParaRP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Shape 160"/>
        <p:cNvGrpSpPr/>
        <p:nvPr/>
      </p:nvGrpSpPr>
      <p:grpSpPr>
        <a:xfrm>
          <a:off x="0" y="0"/>
          <a:ext cx="0" cy="0"/>
          <a:chOff x="0" y="0"/>
          <a:chExt cx="0" cy="0"/>
        </a:xfrm>
      </p:grpSpPr>
      <p:sp>
        <p:nvSpPr>
          <p:cNvPr id="161" name="Google Shape;161;p15"/>
          <p:cNvSpPr txBox="1">
            <a:spLocks noGrp="1"/>
          </p:cNvSpPr>
          <p:nvPr>
            <p:ph type="title"/>
          </p:nvPr>
        </p:nvSpPr>
        <p:spPr>
          <a:xfrm>
            <a:off x="2108200" y="641350"/>
            <a:ext cx="6407727" cy="576263"/>
          </a:xfrm>
          <a:prstGeom prst="rect">
            <a:avLst/>
          </a:prstGeom>
          <a:noFill/>
          <a:ln>
            <a:noFill/>
          </a:ln>
        </p:spPr>
        <p:txBody>
          <a:bodyPr spcFirstLastPara="1" wrap="square" lIns="91425" tIns="45700" rIns="91425" bIns="45700" anchor="b" anchorCtr="0">
            <a:normAutofit fontScale="90000"/>
          </a:bodyPr>
          <a:lstStyle/>
          <a:p>
            <a:pPr marL="0" lvl="0" indent="0" algn="ctr" rtl="0">
              <a:spcBef>
                <a:spcPts val="0"/>
              </a:spcBef>
              <a:spcAft>
                <a:spcPts val="0"/>
              </a:spcAft>
              <a:buNone/>
            </a:pPr>
            <a:r>
              <a:rPr lang="en-US">
                <a:solidFill>
                  <a:schemeClr val="lt1"/>
                </a:solidFill>
              </a:rPr>
              <a:t>Computer Startup</a:t>
            </a:r>
            <a:endParaRPr/>
          </a:p>
        </p:txBody>
      </p:sp>
      <p:sp>
        <p:nvSpPr>
          <p:cNvPr id="162" name="Google Shape;162;p15"/>
          <p:cNvSpPr txBox="1">
            <a:spLocks noGrp="1"/>
          </p:cNvSpPr>
          <p:nvPr>
            <p:ph type="body" idx="4294967295"/>
          </p:nvPr>
        </p:nvSpPr>
        <p:spPr>
          <a:xfrm>
            <a:off x="261938" y="1720850"/>
            <a:ext cx="11668125" cy="5973763"/>
          </a:xfrm>
          <a:prstGeom prst="rect">
            <a:avLst/>
          </a:prstGeom>
          <a:noFill/>
          <a:ln>
            <a:noFill/>
          </a:ln>
        </p:spPr>
        <p:txBody>
          <a:bodyPr spcFirstLastPara="1" wrap="square" lIns="91425" tIns="45700" rIns="91425" bIns="45700" anchor="t" anchorCtr="0">
            <a:noAutofit/>
          </a:bodyPr>
          <a:lstStyle/>
          <a:p>
            <a:pPr marL="342900" lvl="0" indent="-342900" algn="l" rtl="0">
              <a:spcBef>
                <a:spcPts val="0"/>
              </a:spcBef>
              <a:spcAft>
                <a:spcPts val="0"/>
              </a:spcAft>
              <a:buSzPts val="1800"/>
              <a:buFont typeface="Noto Sans Symbols"/>
              <a:buChar char="▪"/>
            </a:pPr>
            <a:r>
              <a:rPr lang="en-US" b="1">
                <a:solidFill>
                  <a:srgbClr val="3366FF"/>
                </a:solidFill>
              </a:rPr>
              <a:t>How can an Operating system being loaded in Memory????</a:t>
            </a:r>
            <a:endParaRPr/>
          </a:p>
          <a:p>
            <a:pPr marL="342900" lvl="0" indent="-342900" algn="l" rtl="0">
              <a:spcBef>
                <a:spcPts val="700"/>
              </a:spcBef>
              <a:spcAft>
                <a:spcPts val="0"/>
              </a:spcAft>
              <a:buSzPts val="1800"/>
              <a:buFont typeface="Noto Sans Symbols"/>
              <a:buChar char="▪"/>
            </a:pPr>
            <a:r>
              <a:rPr lang="en-US" b="1">
                <a:solidFill>
                  <a:srgbClr val="3366FF"/>
                </a:solidFill>
              </a:rPr>
              <a:t>Answer: we need a program that loads OS from Disk into memory. This program is the boostraper</a:t>
            </a:r>
            <a:endParaRPr b="1">
              <a:solidFill>
                <a:srgbClr val="3366FF"/>
              </a:solidFill>
            </a:endParaRPr>
          </a:p>
          <a:p>
            <a:pPr marL="342900" lvl="0" indent="-342900" algn="l" rtl="0">
              <a:spcBef>
                <a:spcPts val="700"/>
              </a:spcBef>
              <a:spcAft>
                <a:spcPts val="0"/>
              </a:spcAft>
              <a:buSzPts val="1800"/>
              <a:buFont typeface="Noto Sans Symbols"/>
              <a:buChar char="▪"/>
            </a:pPr>
            <a:r>
              <a:rPr lang="en-US" b="1">
                <a:solidFill>
                  <a:srgbClr val="3366FF"/>
                </a:solidFill>
              </a:rPr>
              <a:t>bootstrap program</a:t>
            </a:r>
            <a:r>
              <a:rPr lang="en-US">
                <a:solidFill>
                  <a:srgbClr val="3366FF"/>
                </a:solidFill>
              </a:rPr>
              <a:t> </a:t>
            </a:r>
            <a:r>
              <a:rPr lang="en-US"/>
              <a:t>is loaded at power-up or reboot</a:t>
            </a:r>
            <a:endParaRPr/>
          </a:p>
          <a:p>
            <a:pPr marL="742950" lvl="1" indent="-285750" algn="l" rtl="0">
              <a:spcBef>
                <a:spcPts val="700"/>
              </a:spcBef>
              <a:spcAft>
                <a:spcPts val="0"/>
              </a:spcAft>
              <a:buSzPts val="1600"/>
              <a:buFont typeface="Arial"/>
              <a:buChar char="•"/>
            </a:pPr>
            <a:r>
              <a:rPr lang="en-US"/>
              <a:t>Typically stored in ROM or EPROM, generally known as </a:t>
            </a:r>
            <a:r>
              <a:rPr lang="en-US" b="1">
                <a:solidFill>
                  <a:srgbClr val="3366FF"/>
                </a:solidFill>
              </a:rPr>
              <a:t>firmware</a:t>
            </a:r>
            <a:endParaRPr/>
          </a:p>
          <a:p>
            <a:pPr marL="742950" lvl="1" indent="-285750" algn="l" rtl="0">
              <a:spcBef>
                <a:spcPts val="700"/>
              </a:spcBef>
              <a:spcAft>
                <a:spcPts val="0"/>
              </a:spcAft>
              <a:buSzPts val="1600"/>
              <a:buFont typeface="Arial"/>
              <a:buChar char="•"/>
            </a:pPr>
            <a:r>
              <a:rPr lang="en-US"/>
              <a:t>Initializes all aspects of system</a:t>
            </a:r>
            <a:endParaRPr/>
          </a:p>
          <a:p>
            <a:pPr marL="742950" lvl="1" indent="-285750" algn="l" rtl="0">
              <a:spcBef>
                <a:spcPts val="700"/>
              </a:spcBef>
              <a:spcAft>
                <a:spcPts val="0"/>
              </a:spcAft>
              <a:buSzPts val="1600"/>
              <a:buFont typeface="Arial"/>
              <a:buChar char="•"/>
            </a:pPr>
            <a:r>
              <a:rPr lang="en-US"/>
              <a:t>Loads operating system kernel and starts execution</a:t>
            </a:r>
            <a:endParaRP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Shape 166"/>
        <p:cNvGrpSpPr/>
        <p:nvPr/>
      </p:nvGrpSpPr>
      <p:grpSpPr>
        <a:xfrm>
          <a:off x="0" y="0"/>
          <a:ext cx="0" cy="0"/>
          <a:chOff x="0" y="0"/>
          <a:chExt cx="0" cy="0"/>
        </a:xfrm>
      </p:grpSpPr>
      <p:sp>
        <p:nvSpPr>
          <p:cNvPr id="167" name="Google Shape;167;p16"/>
          <p:cNvSpPr txBox="1">
            <a:spLocks noGrp="1"/>
          </p:cNvSpPr>
          <p:nvPr>
            <p:ph type="title"/>
          </p:nvPr>
        </p:nvSpPr>
        <p:spPr>
          <a:xfrm>
            <a:off x="1828800" y="65088"/>
            <a:ext cx="10972801" cy="576262"/>
          </a:xfrm>
          <a:prstGeom prst="rect">
            <a:avLst/>
          </a:prstGeom>
          <a:noFill/>
          <a:ln>
            <a:noFill/>
          </a:ln>
        </p:spPr>
        <p:txBody>
          <a:bodyPr spcFirstLastPara="1" wrap="square" lIns="91425" tIns="45700" rIns="91425" bIns="45700" anchor="b" anchorCtr="0">
            <a:normAutofit fontScale="90000"/>
          </a:bodyPr>
          <a:lstStyle/>
          <a:p>
            <a:pPr marL="0" lvl="0" indent="0" algn="ctr" rtl="0">
              <a:spcBef>
                <a:spcPts val="0"/>
              </a:spcBef>
              <a:spcAft>
                <a:spcPts val="0"/>
              </a:spcAft>
              <a:buNone/>
            </a:pPr>
            <a:br>
              <a:rPr lang="en-US">
                <a:solidFill>
                  <a:schemeClr val="lt1"/>
                </a:solidFill>
              </a:rPr>
            </a:br>
            <a:br>
              <a:rPr lang="en-US">
                <a:solidFill>
                  <a:schemeClr val="lt1"/>
                </a:solidFill>
              </a:rPr>
            </a:br>
            <a:r>
              <a:rPr lang="en-US">
                <a:solidFill>
                  <a:schemeClr val="lt1"/>
                </a:solidFill>
              </a:rPr>
              <a:t> HW Architecture and OS Services</a:t>
            </a:r>
            <a:endParaRPr>
              <a:solidFill>
                <a:schemeClr val="lt1"/>
              </a:solidFill>
            </a:endParaRPr>
          </a:p>
        </p:txBody>
      </p:sp>
      <p:sp>
        <p:nvSpPr>
          <p:cNvPr id="168" name="Google Shape;168;p16"/>
          <p:cNvSpPr txBox="1">
            <a:spLocks noGrp="1"/>
          </p:cNvSpPr>
          <p:nvPr>
            <p:ph type="body" idx="4294967295"/>
          </p:nvPr>
        </p:nvSpPr>
        <p:spPr>
          <a:xfrm>
            <a:off x="1828800" y="1704975"/>
            <a:ext cx="8401050" cy="2573338"/>
          </a:xfrm>
          <a:prstGeom prst="rect">
            <a:avLst/>
          </a:prstGeom>
          <a:noFill/>
          <a:ln>
            <a:noFill/>
          </a:ln>
        </p:spPr>
        <p:txBody>
          <a:bodyPr spcFirstLastPara="1" wrap="square" lIns="91425" tIns="45700" rIns="91425" bIns="45700" anchor="t" anchorCtr="0">
            <a:noAutofit/>
          </a:bodyPr>
          <a:lstStyle/>
          <a:p>
            <a:pPr marL="342900" lvl="0" indent="-342900" algn="l" rtl="0">
              <a:spcBef>
                <a:spcPts val="0"/>
              </a:spcBef>
              <a:spcAft>
                <a:spcPts val="0"/>
              </a:spcAft>
              <a:buSzPts val="1800"/>
              <a:buFont typeface="Noto Sans Symbols"/>
              <a:buChar char="▪"/>
            </a:pPr>
            <a:r>
              <a:rPr lang="en-US"/>
              <a:t>Computer-system operation</a:t>
            </a:r>
            <a:endParaRPr/>
          </a:p>
          <a:p>
            <a:pPr marL="742950" lvl="1" indent="-285750" algn="l" rtl="0">
              <a:spcBef>
                <a:spcPts val="700"/>
              </a:spcBef>
              <a:spcAft>
                <a:spcPts val="0"/>
              </a:spcAft>
              <a:buSzPts val="1600"/>
              <a:buFont typeface="Arial"/>
              <a:buChar char="•"/>
            </a:pPr>
            <a:r>
              <a:rPr lang="en-US"/>
              <a:t>One or more CPUs, device controllers connect through common bus providing access to shared memory</a:t>
            </a:r>
            <a:endParaRPr/>
          </a:p>
          <a:p>
            <a:pPr marL="742950" lvl="1" indent="-285750" algn="l" rtl="0">
              <a:spcBef>
                <a:spcPts val="700"/>
              </a:spcBef>
              <a:spcAft>
                <a:spcPts val="0"/>
              </a:spcAft>
              <a:buSzPts val="1600"/>
              <a:buFont typeface="Arial"/>
              <a:buChar char="•"/>
            </a:pPr>
            <a:r>
              <a:rPr lang="en-US"/>
              <a:t>Concurrent execution of CPUs and devices competing for memory cycles</a:t>
            </a:r>
            <a:endParaRPr/>
          </a:p>
        </p:txBody>
      </p:sp>
      <p:pic>
        <p:nvPicPr>
          <p:cNvPr id="169" name="Google Shape;169;p16"/>
          <p:cNvPicPr preferRelativeResize="0"/>
          <p:nvPr/>
        </p:nvPicPr>
        <p:blipFill rotWithShape="1">
          <a:blip r:embed="rId3">
            <a:alphaModFix/>
          </a:blip>
          <a:srcRect/>
          <a:stretch/>
        </p:blipFill>
        <p:spPr>
          <a:xfrm>
            <a:off x="2468563" y="3832225"/>
            <a:ext cx="7761287" cy="2643188"/>
          </a:xfrm>
          <a:prstGeom prst="rect">
            <a:avLst/>
          </a:prstGeom>
          <a:noFill/>
          <a:ln>
            <a:noFill/>
          </a:ln>
        </p:spPr>
      </p:pic>
      <p:sp>
        <p:nvSpPr>
          <p:cNvPr id="170" name="Google Shape;170;p16"/>
          <p:cNvSpPr txBox="1"/>
          <p:nvPr/>
        </p:nvSpPr>
        <p:spPr>
          <a:xfrm>
            <a:off x="1671782" y="773112"/>
            <a:ext cx="7509163" cy="369332"/>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Clr>
                <a:schemeClr val="lt1"/>
              </a:buClr>
              <a:buSzPts val="1800"/>
              <a:buFont typeface="Arial"/>
              <a:buNone/>
            </a:pPr>
            <a:r>
              <a:rPr lang="en-US" sz="1800" b="1" i="0" u="none" strike="noStrike" cap="none">
                <a:solidFill>
                  <a:schemeClr val="lt1"/>
                </a:solidFill>
                <a:latin typeface="Verdana"/>
                <a:ea typeface="Verdana"/>
                <a:cs typeface="Verdana"/>
                <a:sym typeface="Verdana"/>
              </a:rPr>
              <a:t>How do hardware &amp; applications interact with the OS</a:t>
            </a:r>
            <a:r>
              <a:rPr lang="en-US" sz="1800" b="0" i="0" u="none" strike="noStrike" cap="none">
                <a:solidFill>
                  <a:schemeClr val="lt1"/>
                </a:solidFill>
                <a:latin typeface="Verdana"/>
                <a:ea typeface="Verdana"/>
                <a:cs typeface="Verdana"/>
                <a:sym typeface="Verdana"/>
              </a:rPr>
              <a:t>?</a:t>
            </a:r>
            <a:endParaRP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Shape 174"/>
        <p:cNvGrpSpPr/>
        <p:nvPr/>
      </p:nvGrpSpPr>
      <p:grpSpPr>
        <a:xfrm>
          <a:off x="0" y="0"/>
          <a:ext cx="0" cy="0"/>
          <a:chOff x="0" y="0"/>
          <a:chExt cx="0" cy="0"/>
        </a:xfrm>
      </p:grpSpPr>
      <p:sp>
        <p:nvSpPr>
          <p:cNvPr id="175" name="Google Shape;175;p17"/>
          <p:cNvSpPr txBox="1">
            <a:spLocks noGrp="1"/>
          </p:cNvSpPr>
          <p:nvPr>
            <p:ph type="title"/>
          </p:nvPr>
        </p:nvSpPr>
        <p:spPr>
          <a:xfrm>
            <a:off x="-287338" y="657225"/>
            <a:ext cx="10972801" cy="576263"/>
          </a:xfrm>
          <a:prstGeom prst="rect">
            <a:avLst/>
          </a:prstGeom>
          <a:noFill/>
          <a:ln>
            <a:noFill/>
          </a:ln>
        </p:spPr>
        <p:txBody>
          <a:bodyPr spcFirstLastPara="1" wrap="square" lIns="91425" tIns="45700" rIns="91425" bIns="45700" anchor="b" anchorCtr="0">
            <a:noAutofit/>
          </a:bodyPr>
          <a:lstStyle/>
          <a:p>
            <a:pPr marL="0" lvl="0" indent="0" algn="ctr" rtl="0">
              <a:spcBef>
                <a:spcPts val="0"/>
              </a:spcBef>
              <a:spcAft>
                <a:spcPts val="0"/>
              </a:spcAft>
              <a:buNone/>
            </a:pPr>
            <a:br>
              <a:rPr lang="en-US">
                <a:solidFill>
                  <a:schemeClr val="lt1"/>
                </a:solidFill>
              </a:rPr>
            </a:br>
            <a:br>
              <a:rPr lang="en-US">
                <a:solidFill>
                  <a:schemeClr val="lt1"/>
                </a:solidFill>
              </a:rPr>
            </a:br>
            <a:r>
              <a:rPr lang="en-US">
                <a:solidFill>
                  <a:schemeClr val="lt1"/>
                </a:solidFill>
              </a:rPr>
              <a:t> HW Architecture and OS Services</a:t>
            </a:r>
            <a:endParaRPr>
              <a:solidFill>
                <a:schemeClr val="lt1"/>
              </a:solidFill>
            </a:endParaRPr>
          </a:p>
        </p:txBody>
      </p:sp>
      <p:pic>
        <p:nvPicPr>
          <p:cNvPr id="176" name="Google Shape;176;p17"/>
          <p:cNvPicPr preferRelativeResize="0"/>
          <p:nvPr/>
        </p:nvPicPr>
        <p:blipFill rotWithShape="1">
          <a:blip r:embed="rId3">
            <a:alphaModFix/>
          </a:blip>
          <a:srcRect/>
          <a:stretch/>
        </p:blipFill>
        <p:spPr>
          <a:xfrm>
            <a:off x="1714500" y="2538413"/>
            <a:ext cx="8970963" cy="2932112"/>
          </a:xfrm>
          <a:prstGeom prst="rect">
            <a:avLst/>
          </a:prstGeom>
          <a:noFill/>
          <a:ln>
            <a:noFill/>
          </a:ln>
        </p:spPr>
      </p:pic>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Shape 180"/>
        <p:cNvGrpSpPr/>
        <p:nvPr/>
      </p:nvGrpSpPr>
      <p:grpSpPr>
        <a:xfrm>
          <a:off x="0" y="0"/>
          <a:ext cx="0" cy="0"/>
          <a:chOff x="0" y="0"/>
          <a:chExt cx="0" cy="0"/>
        </a:xfrm>
      </p:grpSpPr>
      <p:sp>
        <p:nvSpPr>
          <p:cNvPr id="181" name="Google Shape;181;p18"/>
          <p:cNvSpPr txBox="1">
            <a:spLocks noGrp="1"/>
          </p:cNvSpPr>
          <p:nvPr>
            <p:ph type="title"/>
          </p:nvPr>
        </p:nvSpPr>
        <p:spPr>
          <a:xfrm>
            <a:off x="2073775" y="621484"/>
            <a:ext cx="6434500" cy="576263"/>
          </a:xfrm>
          <a:prstGeom prst="rect">
            <a:avLst/>
          </a:prstGeom>
          <a:noFill/>
          <a:ln>
            <a:noFill/>
          </a:ln>
        </p:spPr>
        <p:txBody>
          <a:bodyPr spcFirstLastPara="1" wrap="square" lIns="91425" tIns="45700" rIns="91425" bIns="45700" anchor="b" anchorCtr="0">
            <a:normAutofit fontScale="90000"/>
          </a:bodyPr>
          <a:lstStyle/>
          <a:p>
            <a:pPr marL="0" lvl="0" indent="0" algn="ctr" rtl="0">
              <a:spcBef>
                <a:spcPts val="0"/>
              </a:spcBef>
              <a:spcAft>
                <a:spcPts val="0"/>
              </a:spcAft>
              <a:buNone/>
            </a:pPr>
            <a:r>
              <a:rPr lang="en-US">
                <a:solidFill>
                  <a:schemeClr val="lt1"/>
                </a:solidFill>
              </a:rPr>
              <a:t>OS Services: I/O Management</a:t>
            </a:r>
            <a:endParaRPr/>
          </a:p>
        </p:txBody>
      </p:sp>
      <p:sp>
        <p:nvSpPr>
          <p:cNvPr id="182" name="Google Shape;182;p18"/>
          <p:cNvSpPr txBox="1">
            <a:spLocks noGrp="1"/>
          </p:cNvSpPr>
          <p:nvPr>
            <p:ph type="body" idx="4294967295"/>
          </p:nvPr>
        </p:nvSpPr>
        <p:spPr>
          <a:xfrm>
            <a:off x="1350963" y="1431925"/>
            <a:ext cx="8750300" cy="6059488"/>
          </a:xfrm>
          <a:prstGeom prst="rect">
            <a:avLst/>
          </a:prstGeom>
          <a:noFill/>
          <a:ln>
            <a:noFill/>
          </a:ln>
        </p:spPr>
        <p:txBody>
          <a:bodyPr spcFirstLastPara="1" wrap="square" lIns="91425" tIns="45700" rIns="91425" bIns="45700" anchor="t" anchorCtr="0">
            <a:noAutofit/>
          </a:bodyPr>
          <a:lstStyle/>
          <a:p>
            <a:pPr marL="342900" lvl="0" indent="-342900" algn="l" rtl="0">
              <a:spcBef>
                <a:spcPts val="0"/>
              </a:spcBef>
              <a:spcAft>
                <a:spcPts val="0"/>
              </a:spcAft>
              <a:buSzPts val="1800"/>
              <a:buFont typeface="Noto Sans Symbols"/>
              <a:buChar char="❖"/>
            </a:pPr>
            <a:r>
              <a:rPr lang="en-US"/>
              <a:t>Each device controller is in charge of a particular device type</a:t>
            </a:r>
            <a:endParaRPr/>
          </a:p>
          <a:p>
            <a:pPr marL="342900" lvl="0" indent="-342900" algn="l" rtl="0">
              <a:spcBef>
                <a:spcPts val="700"/>
              </a:spcBef>
              <a:spcAft>
                <a:spcPts val="0"/>
              </a:spcAft>
              <a:buSzPts val="1800"/>
              <a:buFont typeface="Noto Sans Symbols"/>
              <a:buChar char="❖"/>
            </a:pPr>
            <a:r>
              <a:rPr lang="en-US"/>
              <a:t>Each device controller has a local buffer/control regs</a:t>
            </a:r>
            <a:endParaRPr/>
          </a:p>
          <a:p>
            <a:pPr marL="342900" lvl="0" indent="-342900" algn="l" rtl="0">
              <a:spcBef>
                <a:spcPts val="700"/>
              </a:spcBef>
              <a:spcAft>
                <a:spcPts val="0"/>
              </a:spcAft>
              <a:buSzPts val="1800"/>
              <a:buFont typeface="Noto Sans Symbols"/>
              <a:buChar char="❖"/>
            </a:pPr>
            <a:r>
              <a:rPr lang="en-US"/>
              <a:t>CPU moves data from/to main memory to/from local buffers</a:t>
            </a:r>
            <a:endParaRPr i="1"/>
          </a:p>
          <a:p>
            <a:pPr marL="342900" lvl="0" indent="-342900" algn="l" rtl="0">
              <a:spcBef>
                <a:spcPts val="700"/>
              </a:spcBef>
              <a:spcAft>
                <a:spcPts val="0"/>
              </a:spcAft>
              <a:buSzPts val="1800"/>
              <a:buFont typeface="Noto Sans Symbols"/>
              <a:buChar char="❖"/>
            </a:pPr>
            <a:r>
              <a:rPr lang="en-US"/>
              <a:t>Protocol: To get a byte of data from a device</a:t>
            </a:r>
            <a:endParaRPr/>
          </a:p>
          <a:p>
            <a:pPr marL="742950" lvl="1" indent="-285750" algn="l" rtl="0">
              <a:spcBef>
                <a:spcPts val="700"/>
              </a:spcBef>
              <a:spcAft>
                <a:spcPts val="0"/>
              </a:spcAft>
              <a:buSzPts val="1600"/>
              <a:buFont typeface="Noto Sans Symbols"/>
              <a:buChar char="▪"/>
            </a:pPr>
            <a:r>
              <a:rPr lang="en-US"/>
              <a:t>CPU sets registers in controller with command to read e.g. character from keyboard</a:t>
            </a:r>
            <a:endParaRPr/>
          </a:p>
          <a:p>
            <a:pPr marL="742950" lvl="1" indent="-285750" algn="l" rtl="0">
              <a:spcBef>
                <a:spcPts val="700"/>
              </a:spcBef>
              <a:spcAft>
                <a:spcPts val="0"/>
              </a:spcAft>
              <a:buSzPts val="1600"/>
              <a:buFont typeface="Noto Sans Symbols"/>
              <a:buChar char="▪"/>
            </a:pPr>
            <a:r>
              <a:rPr lang="en-US"/>
              <a:t>I/O is from the device to local buffer of controller</a:t>
            </a:r>
            <a:endParaRPr/>
          </a:p>
          <a:p>
            <a:pPr marL="742950" lvl="1" indent="-285750" algn="l" rtl="0">
              <a:spcBef>
                <a:spcPts val="700"/>
              </a:spcBef>
              <a:spcAft>
                <a:spcPts val="0"/>
              </a:spcAft>
              <a:buSzPts val="1600"/>
              <a:buFont typeface="Noto Sans Symbols"/>
              <a:buChar char="▪"/>
            </a:pPr>
            <a:r>
              <a:rPr lang="en-US"/>
              <a:t>Device controller informs CPU that it has finished its operation by causing an </a:t>
            </a:r>
            <a:r>
              <a:rPr lang="en-US" b="1" i="1"/>
              <a:t>interrupt</a:t>
            </a:r>
            <a:endParaRPr/>
          </a:p>
          <a:p>
            <a:pPr marL="742950" lvl="1" indent="-285750" algn="l" rtl="0">
              <a:spcBef>
                <a:spcPts val="700"/>
              </a:spcBef>
              <a:spcAft>
                <a:spcPts val="0"/>
              </a:spcAft>
              <a:buSzPts val="1600"/>
              <a:buFont typeface="Noto Sans Symbols"/>
              <a:buChar char="▪"/>
            </a:pPr>
            <a:r>
              <a:rPr lang="en-US"/>
              <a:t>CPU moves data from controller to memory</a:t>
            </a:r>
            <a:endParaRPr/>
          </a:p>
          <a:p>
            <a:pPr marL="342900" lvl="0" indent="-342900" algn="l" rtl="0">
              <a:spcBef>
                <a:spcPts val="700"/>
              </a:spcBef>
              <a:spcAft>
                <a:spcPts val="0"/>
              </a:spcAft>
              <a:buSzPts val="1800"/>
              <a:buFont typeface="Noto Sans Symbols"/>
              <a:buChar char="❖"/>
            </a:pPr>
            <a:r>
              <a:rPr lang="en-US"/>
              <a:t>I/O devices and the CPU can execute concurrently</a:t>
            </a:r>
            <a:endParaRPr/>
          </a:p>
        </p:txBody>
      </p:sp>
      <p:pic>
        <p:nvPicPr>
          <p:cNvPr id="183" name="Google Shape;183;p18"/>
          <p:cNvPicPr preferRelativeResize="0"/>
          <p:nvPr/>
        </p:nvPicPr>
        <p:blipFill rotWithShape="1">
          <a:blip r:embed="rId3">
            <a:alphaModFix/>
          </a:blip>
          <a:srcRect/>
          <a:stretch/>
        </p:blipFill>
        <p:spPr>
          <a:xfrm>
            <a:off x="9507538" y="4151313"/>
            <a:ext cx="2592387" cy="1916112"/>
          </a:xfrm>
          <a:prstGeom prst="rect">
            <a:avLst/>
          </a:prstGeom>
          <a:noFill/>
          <a:ln>
            <a:noFill/>
          </a:ln>
        </p:spPr>
      </p:pic>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Shape 187"/>
        <p:cNvGrpSpPr/>
        <p:nvPr/>
      </p:nvGrpSpPr>
      <p:grpSpPr>
        <a:xfrm>
          <a:off x="0" y="0"/>
          <a:ext cx="0" cy="0"/>
          <a:chOff x="0" y="0"/>
          <a:chExt cx="0" cy="0"/>
        </a:xfrm>
      </p:grpSpPr>
      <p:sp>
        <p:nvSpPr>
          <p:cNvPr id="188" name="Google Shape;188;p19"/>
          <p:cNvSpPr txBox="1">
            <a:spLocks noGrp="1"/>
          </p:cNvSpPr>
          <p:nvPr>
            <p:ph type="title"/>
          </p:nvPr>
        </p:nvSpPr>
        <p:spPr>
          <a:xfrm>
            <a:off x="-287338" y="612775"/>
            <a:ext cx="10972801" cy="576263"/>
          </a:xfrm>
          <a:prstGeom prst="rect">
            <a:avLst/>
          </a:prstGeom>
          <a:noFill/>
          <a:ln>
            <a:noFill/>
          </a:ln>
        </p:spPr>
        <p:txBody>
          <a:bodyPr spcFirstLastPara="1" wrap="square" lIns="91425" tIns="45700" rIns="91425" bIns="45700" anchor="b" anchorCtr="0">
            <a:noAutofit/>
          </a:bodyPr>
          <a:lstStyle/>
          <a:p>
            <a:pPr marL="0" lvl="0" indent="0" algn="ctr" rtl="0">
              <a:spcBef>
                <a:spcPts val="0"/>
              </a:spcBef>
              <a:spcAft>
                <a:spcPts val="0"/>
              </a:spcAft>
              <a:buNone/>
            </a:pPr>
            <a:r>
              <a:rPr lang="en-US">
                <a:solidFill>
                  <a:schemeClr val="lt1"/>
                </a:solidFill>
              </a:rPr>
              <a:t>OS Services: I/O Management</a:t>
            </a:r>
            <a:endParaRPr/>
          </a:p>
        </p:txBody>
      </p:sp>
      <p:sp>
        <p:nvSpPr>
          <p:cNvPr id="189" name="Google Shape;189;p19"/>
          <p:cNvSpPr txBox="1">
            <a:spLocks noGrp="1"/>
          </p:cNvSpPr>
          <p:nvPr>
            <p:ph type="body" idx="4294967295"/>
          </p:nvPr>
        </p:nvSpPr>
        <p:spPr>
          <a:xfrm>
            <a:off x="1350963" y="1431925"/>
            <a:ext cx="8750300" cy="6059488"/>
          </a:xfrm>
          <a:prstGeom prst="rect">
            <a:avLst/>
          </a:prstGeom>
          <a:noFill/>
          <a:ln>
            <a:noFill/>
          </a:ln>
        </p:spPr>
        <p:txBody>
          <a:bodyPr spcFirstLastPara="1" wrap="square" lIns="91425" tIns="45700" rIns="91425" bIns="45700" anchor="t" anchorCtr="0">
            <a:noAutofit/>
          </a:bodyPr>
          <a:lstStyle/>
          <a:p>
            <a:pPr marL="342900" lvl="0" indent="-342900" algn="l" rtl="0">
              <a:spcBef>
                <a:spcPts val="0"/>
              </a:spcBef>
              <a:spcAft>
                <a:spcPts val="0"/>
              </a:spcAft>
              <a:buSzPts val="1800"/>
              <a:buFont typeface="Noto Sans Symbols"/>
              <a:buChar char="❖"/>
            </a:pPr>
            <a:r>
              <a:rPr lang="en-US"/>
              <a:t>Each device controller is in charge of a particular device type</a:t>
            </a:r>
            <a:endParaRPr/>
          </a:p>
          <a:p>
            <a:pPr marL="342900" lvl="0" indent="-342900" algn="l" rtl="0">
              <a:spcBef>
                <a:spcPts val="700"/>
              </a:spcBef>
              <a:spcAft>
                <a:spcPts val="0"/>
              </a:spcAft>
              <a:buSzPts val="1800"/>
              <a:buFont typeface="Noto Sans Symbols"/>
              <a:buChar char="❖"/>
            </a:pPr>
            <a:r>
              <a:rPr lang="en-US"/>
              <a:t>Each device controller has a local buffer/control regs</a:t>
            </a:r>
            <a:endParaRPr/>
          </a:p>
          <a:p>
            <a:pPr marL="342900" lvl="0" indent="-342900" algn="l" rtl="0">
              <a:spcBef>
                <a:spcPts val="700"/>
              </a:spcBef>
              <a:spcAft>
                <a:spcPts val="0"/>
              </a:spcAft>
              <a:buSzPts val="1800"/>
              <a:buFont typeface="Noto Sans Symbols"/>
              <a:buChar char="❖"/>
            </a:pPr>
            <a:r>
              <a:rPr lang="en-US"/>
              <a:t>CPU moves data from/to main memory to/from local buffers</a:t>
            </a:r>
            <a:endParaRPr i="1"/>
          </a:p>
          <a:p>
            <a:pPr marL="342900" lvl="0" indent="-342900" algn="l" rtl="0">
              <a:spcBef>
                <a:spcPts val="700"/>
              </a:spcBef>
              <a:spcAft>
                <a:spcPts val="0"/>
              </a:spcAft>
              <a:buSzPts val="1800"/>
              <a:buFont typeface="Noto Sans Symbols"/>
              <a:buChar char="❖"/>
            </a:pPr>
            <a:r>
              <a:rPr lang="en-US"/>
              <a:t>Protocol: To get a byte of data from a device</a:t>
            </a:r>
            <a:endParaRPr/>
          </a:p>
          <a:p>
            <a:pPr marL="742950" lvl="1" indent="-285750" algn="l" rtl="0">
              <a:spcBef>
                <a:spcPts val="700"/>
              </a:spcBef>
              <a:spcAft>
                <a:spcPts val="0"/>
              </a:spcAft>
              <a:buSzPts val="1600"/>
              <a:buFont typeface="Noto Sans Symbols"/>
              <a:buChar char="▪"/>
            </a:pPr>
            <a:r>
              <a:rPr lang="en-US"/>
              <a:t>CPU sets registers in controller with command to read e.g. character from keyboard</a:t>
            </a:r>
            <a:endParaRPr/>
          </a:p>
          <a:p>
            <a:pPr marL="742950" lvl="1" indent="-285750" algn="l" rtl="0">
              <a:spcBef>
                <a:spcPts val="700"/>
              </a:spcBef>
              <a:spcAft>
                <a:spcPts val="0"/>
              </a:spcAft>
              <a:buSzPts val="1600"/>
              <a:buFont typeface="Noto Sans Symbols"/>
              <a:buChar char="▪"/>
            </a:pPr>
            <a:r>
              <a:rPr lang="en-US"/>
              <a:t>I/O is from the device to local buffer of controller</a:t>
            </a:r>
            <a:endParaRPr/>
          </a:p>
          <a:p>
            <a:pPr marL="742950" lvl="1" indent="-285750" algn="l" rtl="0">
              <a:spcBef>
                <a:spcPts val="700"/>
              </a:spcBef>
              <a:spcAft>
                <a:spcPts val="0"/>
              </a:spcAft>
              <a:buSzPts val="1600"/>
              <a:buFont typeface="Noto Sans Symbols"/>
              <a:buChar char="▪"/>
            </a:pPr>
            <a:r>
              <a:rPr lang="en-US"/>
              <a:t>Device controller informs CPU that it has finished its operation by causing an </a:t>
            </a:r>
            <a:r>
              <a:rPr lang="en-US" b="1" i="1"/>
              <a:t>interrupt</a:t>
            </a:r>
            <a:endParaRPr/>
          </a:p>
          <a:p>
            <a:pPr marL="742950" lvl="1" indent="-285750" algn="l" rtl="0">
              <a:spcBef>
                <a:spcPts val="700"/>
              </a:spcBef>
              <a:spcAft>
                <a:spcPts val="0"/>
              </a:spcAft>
              <a:buSzPts val="1600"/>
              <a:buFont typeface="Noto Sans Symbols"/>
              <a:buChar char="▪"/>
            </a:pPr>
            <a:r>
              <a:rPr lang="en-US"/>
              <a:t>CPU moves data from controller to memory</a:t>
            </a:r>
            <a:endParaRPr/>
          </a:p>
          <a:p>
            <a:pPr marL="342900" lvl="0" indent="-342900" algn="l" rtl="0">
              <a:spcBef>
                <a:spcPts val="700"/>
              </a:spcBef>
              <a:spcAft>
                <a:spcPts val="0"/>
              </a:spcAft>
              <a:buSzPts val="1800"/>
              <a:buFont typeface="Noto Sans Symbols"/>
              <a:buChar char="❖"/>
            </a:pPr>
            <a:r>
              <a:rPr lang="en-US"/>
              <a:t>I/O devices and the CPU can execute concurrently</a:t>
            </a:r>
            <a:endParaRPr/>
          </a:p>
        </p:txBody>
      </p:sp>
      <p:pic>
        <p:nvPicPr>
          <p:cNvPr id="190" name="Google Shape;190;p19"/>
          <p:cNvPicPr preferRelativeResize="0"/>
          <p:nvPr/>
        </p:nvPicPr>
        <p:blipFill rotWithShape="1">
          <a:blip r:embed="rId3">
            <a:alphaModFix/>
          </a:blip>
          <a:srcRect/>
          <a:stretch/>
        </p:blipFill>
        <p:spPr>
          <a:xfrm>
            <a:off x="9507538" y="4151313"/>
            <a:ext cx="2592387" cy="1916112"/>
          </a:xfrm>
          <a:prstGeom prst="rect">
            <a:avLst/>
          </a:prstGeom>
          <a:noFill/>
          <a:ln>
            <a:noFill/>
          </a:ln>
        </p:spPr>
      </p:pic>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Shape 194"/>
        <p:cNvGrpSpPr/>
        <p:nvPr/>
      </p:nvGrpSpPr>
      <p:grpSpPr>
        <a:xfrm>
          <a:off x="0" y="0"/>
          <a:ext cx="0" cy="0"/>
          <a:chOff x="0" y="0"/>
          <a:chExt cx="0" cy="0"/>
        </a:xfrm>
      </p:grpSpPr>
      <p:sp>
        <p:nvSpPr>
          <p:cNvPr id="195" name="Google Shape;195;p20"/>
          <p:cNvSpPr txBox="1">
            <a:spLocks noGrp="1"/>
          </p:cNvSpPr>
          <p:nvPr>
            <p:ph type="title"/>
          </p:nvPr>
        </p:nvSpPr>
        <p:spPr>
          <a:xfrm>
            <a:off x="2200275" y="674688"/>
            <a:ext cx="2709863" cy="576262"/>
          </a:xfrm>
          <a:prstGeom prst="rect">
            <a:avLst/>
          </a:prstGeom>
          <a:noFill/>
          <a:ln>
            <a:noFill/>
          </a:ln>
        </p:spPr>
        <p:txBody>
          <a:bodyPr spcFirstLastPara="1" wrap="square" lIns="91425" tIns="45700" rIns="91425" bIns="45700" anchor="b" anchorCtr="0">
            <a:noAutofit/>
          </a:bodyPr>
          <a:lstStyle/>
          <a:p>
            <a:pPr marL="0" lvl="0" indent="0" algn="ctr" rtl="0">
              <a:spcBef>
                <a:spcPts val="0"/>
              </a:spcBef>
              <a:spcAft>
                <a:spcPts val="0"/>
              </a:spcAft>
              <a:buNone/>
            </a:pPr>
            <a:r>
              <a:rPr lang="en-US">
                <a:solidFill>
                  <a:schemeClr val="lt1"/>
                </a:solidFill>
              </a:rPr>
              <a:t>I/O </a:t>
            </a:r>
            <a:endParaRPr>
              <a:solidFill>
                <a:schemeClr val="lt1"/>
              </a:solidFill>
            </a:endParaRPr>
          </a:p>
        </p:txBody>
      </p:sp>
      <p:sp>
        <p:nvSpPr>
          <p:cNvPr id="196" name="Google Shape;196;p20"/>
          <p:cNvSpPr txBox="1">
            <a:spLocks noGrp="1"/>
          </p:cNvSpPr>
          <p:nvPr>
            <p:ph type="body" idx="4294967295"/>
          </p:nvPr>
        </p:nvSpPr>
        <p:spPr>
          <a:xfrm>
            <a:off x="1917700" y="1411288"/>
            <a:ext cx="8750300" cy="4972050"/>
          </a:xfrm>
          <a:prstGeom prst="rect">
            <a:avLst/>
          </a:prstGeom>
          <a:noFill/>
          <a:ln>
            <a:noFill/>
          </a:ln>
        </p:spPr>
        <p:txBody>
          <a:bodyPr spcFirstLastPara="1" wrap="square" lIns="91425" tIns="45700" rIns="91425" bIns="45700" anchor="t" anchorCtr="0">
            <a:noAutofit/>
          </a:bodyPr>
          <a:lstStyle/>
          <a:p>
            <a:pPr marL="342900" lvl="0" indent="-342900" algn="l" rtl="0">
              <a:spcBef>
                <a:spcPts val="0"/>
              </a:spcBef>
              <a:spcAft>
                <a:spcPts val="0"/>
              </a:spcAft>
              <a:buSzPts val="1440"/>
              <a:buFont typeface="Noto Sans Symbols"/>
              <a:buChar char="❑"/>
            </a:pPr>
            <a:r>
              <a:rPr lang="en-US" sz="1600"/>
              <a:t>I/O Techniques</a:t>
            </a:r>
            <a:endParaRPr/>
          </a:p>
          <a:p>
            <a:pPr marL="742950" lvl="1" indent="-285750" algn="l" rtl="0">
              <a:spcBef>
                <a:spcPts val="560"/>
              </a:spcBef>
              <a:spcAft>
                <a:spcPts val="0"/>
              </a:spcAft>
              <a:buSzPts val="1280"/>
              <a:buFont typeface="Arial"/>
              <a:buChar char="•"/>
            </a:pPr>
            <a:r>
              <a:rPr lang="en-US" sz="1600"/>
              <a:t> Programmed I/O: processor interacts with I/O module </a:t>
            </a:r>
            <a:r>
              <a:rPr lang="en-US" sz="1600">
                <a:solidFill>
                  <a:srgbClr val="FF0000"/>
                </a:solidFill>
              </a:rPr>
              <a:t>directly</a:t>
            </a:r>
            <a:endParaRPr/>
          </a:p>
          <a:p>
            <a:pPr marL="1085850" lvl="2" indent="-228600" algn="l" rtl="0">
              <a:spcBef>
                <a:spcPts val="560"/>
              </a:spcBef>
              <a:spcAft>
                <a:spcPts val="0"/>
              </a:spcAft>
              <a:buSzPts val="1200"/>
              <a:buChar char="4"/>
            </a:pPr>
            <a:r>
              <a:rPr lang="en-US" sz="1600"/>
              <a:t>issues I/O commands to I/O module</a:t>
            </a:r>
            <a:endParaRPr/>
          </a:p>
          <a:p>
            <a:pPr marL="1085850" lvl="2" indent="-228600" algn="l" rtl="0">
              <a:spcBef>
                <a:spcPts val="560"/>
              </a:spcBef>
              <a:spcAft>
                <a:spcPts val="0"/>
              </a:spcAft>
              <a:buSzPts val="1200"/>
              <a:buChar char="4"/>
            </a:pPr>
            <a:r>
              <a:rPr lang="en-US" sz="1600"/>
              <a:t>interrogates status bits repeatedly (</a:t>
            </a:r>
            <a:r>
              <a:rPr lang="en-US" sz="1600">
                <a:solidFill>
                  <a:srgbClr val="00B0F0"/>
                </a:solidFill>
              </a:rPr>
              <a:t>Pooling</a:t>
            </a:r>
            <a:r>
              <a:rPr lang="en-US" sz="1600"/>
              <a:t>)</a:t>
            </a:r>
            <a:endParaRPr/>
          </a:p>
          <a:p>
            <a:pPr marL="1085850" lvl="2" indent="-228600" algn="l" rtl="0">
              <a:spcBef>
                <a:spcPts val="560"/>
              </a:spcBef>
              <a:spcAft>
                <a:spcPts val="0"/>
              </a:spcAft>
              <a:buSzPts val="1200"/>
              <a:buChar char="4"/>
            </a:pPr>
            <a:r>
              <a:rPr lang="en-US" sz="1600"/>
              <a:t>reads or writes: transfers the data between CPU and I/O module</a:t>
            </a:r>
            <a:endParaRPr/>
          </a:p>
          <a:p>
            <a:pPr marL="742950" lvl="1" indent="-285750" algn="l" rtl="0">
              <a:spcBef>
                <a:spcPts val="560"/>
              </a:spcBef>
              <a:spcAft>
                <a:spcPts val="0"/>
              </a:spcAft>
              <a:buSzPts val="1280"/>
              <a:buFont typeface="Arial"/>
              <a:buChar char="•"/>
            </a:pPr>
            <a:r>
              <a:rPr lang="en-US" sz="1600"/>
              <a:t> Interrupt-Driven I/O: I/O module </a:t>
            </a:r>
            <a:r>
              <a:rPr lang="en-US" sz="1600">
                <a:solidFill>
                  <a:srgbClr val="FF0000"/>
                </a:solidFill>
              </a:rPr>
              <a:t>interrupts</a:t>
            </a:r>
            <a:r>
              <a:rPr lang="en-US" sz="1600"/>
              <a:t> when I/O module is ready</a:t>
            </a:r>
            <a:endParaRPr/>
          </a:p>
          <a:p>
            <a:pPr marL="1085850" lvl="2" indent="-228600" algn="l" rtl="0">
              <a:spcBef>
                <a:spcPts val="560"/>
              </a:spcBef>
              <a:spcAft>
                <a:spcPts val="0"/>
              </a:spcAft>
              <a:buSzPts val="1200"/>
              <a:buChar char="4"/>
            </a:pPr>
            <a:r>
              <a:rPr lang="en-US" sz="1600"/>
              <a:t>issues I/O commands to I/O module</a:t>
            </a:r>
            <a:endParaRPr/>
          </a:p>
          <a:p>
            <a:pPr marL="1085850" lvl="2" indent="-228600" algn="l" rtl="0">
              <a:spcBef>
                <a:spcPts val="560"/>
              </a:spcBef>
              <a:spcAft>
                <a:spcPts val="0"/>
              </a:spcAft>
              <a:buSzPts val="1200"/>
              <a:buChar char="4"/>
            </a:pPr>
            <a:r>
              <a:rPr lang="en-US" sz="1600"/>
              <a:t>goes off  to run other processes (doing something else)</a:t>
            </a:r>
            <a:endParaRPr/>
          </a:p>
          <a:p>
            <a:pPr marL="1085850" lvl="2" indent="-228600" algn="l" rtl="0">
              <a:spcBef>
                <a:spcPts val="560"/>
              </a:spcBef>
              <a:spcAft>
                <a:spcPts val="0"/>
              </a:spcAft>
              <a:buSzPts val="1200"/>
              <a:buChar char="4"/>
            </a:pPr>
            <a:r>
              <a:rPr lang="en-US" sz="1600"/>
              <a:t>get interrupted when I/O module is ready and reads or writes in interrupt handlers</a:t>
            </a:r>
            <a:endParaRPr/>
          </a:p>
          <a:p>
            <a:pPr marL="342900" lvl="0" indent="-342900" algn="l" rtl="0">
              <a:spcBef>
                <a:spcPts val="560"/>
              </a:spcBef>
              <a:spcAft>
                <a:spcPts val="0"/>
              </a:spcAft>
              <a:buSzPts val="1440"/>
              <a:buFont typeface="Noto Sans Symbols"/>
              <a:buChar char="❑"/>
            </a:pPr>
            <a:r>
              <a:rPr lang="en-US" sz="1600"/>
              <a:t>Direct Memory Access (DMA): A separate module called </a:t>
            </a:r>
            <a:r>
              <a:rPr lang="en-US" sz="1600">
                <a:solidFill>
                  <a:srgbClr val="00B0F0"/>
                </a:solidFill>
              </a:rPr>
              <a:t>DMA</a:t>
            </a:r>
            <a:r>
              <a:rPr lang="en-US" sz="1600"/>
              <a:t> module takes care of the interrupt from I/O and data transfer</a:t>
            </a:r>
            <a:endParaRPr/>
          </a:p>
          <a:p>
            <a:pPr marL="742950" lvl="1" indent="-285750" algn="l" rtl="0">
              <a:spcBef>
                <a:spcPts val="560"/>
              </a:spcBef>
              <a:spcAft>
                <a:spcPts val="0"/>
              </a:spcAft>
              <a:buSzPts val="1280"/>
              <a:buFont typeface="Arial"/>
              <a:buChar char="•"/>
            </a:pPr>
            <a:r>
              <a:rPr lang="en-US" sz="1600"/>
              <a:t>Processor sends request to DMA (starting address, number of bytes, address of I/0 device, read or write)</a:t>
            </a:r>
            <a:endParaRPr/>
          </a:p>
          <a:p>
            <a:pPr marL="742950" lvl="1" indent="-285750" algn="l" rtl="0">
              <a:spcBef>
                <a:spcPts val="560"/>
              </a:spcBef>
              <a:spcAft>
                <a:spcPts val="0"/>
              </a:spcAft>
              <a:buSzPts val="1280"/>
              <a:buFont typeface="Arial"/>
              <a:buChar char="•"/>
            </a:pPr>
            <a:r>
              <a:rPr lang="en-US" sz="1600"/>
              <a:t>DMA interacts with I/O module and completes the bulk transfer</a:t>
            </a:r>
            <a:endParaRPr/>
          </a:p>
          <a:p>
            <a:pPr marL="742950" lvl="1" indent="-285750" algn="l" rtl="0">
              <a:spcBef>
                <a:spcPts val="560"/>
              </a:spcBef>
              <a:spcAft>
                <a:spcPts val="0"/>
              </a:spcAft>
              <a:buSzPts val="1280"/>
              <a:buFont typeface="Arial"/>
              <a:buChar char="•"/>
            </a:pPr>
            <a:r>
              <a:rPr lang="en-US" sz="1600"/>
              <a:t>DMA interrupts processor when done</a:t>
            </a:r>
            <a:endParaRPr sz="1600"/>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Shape 200"/>
        <p:cNvGrpSpPr/>
        <p:nvPr/>
      </p:nvGrpSpPr>
      <p:grpSpPr>
        <a:xfrm>
          <a:off x="0" y="0"/>
          <a:ext cx="0" cy="0"/>
          <a:chOff x="0" y="0"/>
          <a:chExt cx="0" cy="0"/>
        </a:xfrm>
      </p:grpSpPr>
      <p:sp>
        <p:nvSpPr>
          <p:cNvPr id="201" name="Google Shape;201;p21"/>
          <p:cNvSpPr txBox="1">
            <a:spLocks noGrp="1"/>
          </p:cNvSpPr>
          <p:nvPr>
            <p:ph type="title"/>
          </p:nvPr>
        </p:nvSpPr>
        <p:spPr>
          <a:xfrm>
            <a:off x="2154238" y="577850"/>
            <a:ext cx="7081837" cy="576263"/>
          </a:xfrm>
          <a:prstGeom prst="rect">
            <a:avLst/>
          </a:prstGeom>
          <a:noFill/>
          <a:ln>
            <a:noFill/>
          </a:ln>
        </p:spPr>
        <p:txBody>
          <a:bodyPr spcFirstLastPara="1" wrap="square" lIns="91425" tIns="45700" rIns="91425" bIns="45700" anchor="b" anchorCtr="0">
            <a:noAutofit/>
          </a:bodyPr>
          <a:lstStyle/>
          <a:p>
            <a:pPr marL="0" lvl="0" indent="0" algn="l" rtl="0">
              <a:spcBef>
                <a:spcPts val="0"/>
              </a:spcBef>
              <a:spcAft>
                <a:spcPts val="0"/>
              </a:spcAft>
              <a:buNone/>
            </a:pPr>
            <a:r>
              <a:rPr lang="en-US" sz="2400">
                <a:solidFill>
                  <a:schemeClr val="lt1"/>
                </a:solidFill>
              </a:rPr>
              <a:t>Six Step Process to Perform DMA Transfer</a:t>
            </a:r>
            <a:endParaRPr sz="2400">
              <a:solidFill>
                <a:schemeClr val="lt1"/>
              </a:solidFill>
            </a:endParaRPr>
          </a:p>
        </p:txBody>
      </p:sp>
      <p:pic>
        <p:nvPicPr>
          <p:cNvPr id="202" name="Google Shape;202;p21"/>
          <p:cNvPicPr preferRelativeResize="0"/>
          <p:nvPr/>
        </p:nvPicPr>
        <p:blipFill rotWithShape="1">
          <a:blip r:embed="rId3">
            <a:alphaModFix/>
          </a:blip>
          <a:srcRect l="464" t="5923" r="463" b="5924"/>
          <a:stretch/>
        </p:blipFill>
        <p:spPr>
          <a:xfrm>
            <a:off x="2646363" y="1616075"/>
            <a:ext cx="7081837" cy="4465638"/>
          </a:xfrm>
          <a:prstGeom prst="rect">
            <a:avLst/>
          </a:prstGeom>
          <a:noFill/>
          <a:ln w="38100" cap="flat" cmpd="dbl">
            <a:solidFill>
              <a:srgbClr val="CC6600"/>
            </a:solidFill>
            <a:prstDash val="solid"/>
            <a:miter lim="800000"/>
            <a:headEnd type="none" w="sm" len="sm"/>
            <a:tailEnd type="none" w="sm" len="sm"/>
          </a:ln>
        </p:spPr>
      </p:pic>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Shape 206"/>
        <p:cNvGrpSpPr/>
        <p:nvPr/>
      </p:nvGrpSpPr>
      <p:grpSpPr>
        <a:xfrm>
          <a:off x="0" y="0"/>
          <a:ext cx="0" cy="0"/>
          <a:chOff x="0" y="0"/>
          <a:chExt cx="0" cy="0"/>
        </a:xfrm>
      </p:grpSpPr>
      <p:sp>
        <p:nvSpPr>
          <p:cNvPr id="207" name="Google Shape;207;p22"/>
          <p:cNvSpPr txBox="1">
            <a:spLocks noGrp="1"/>
          </p:cNvSpPr>
          <p:nvPr>
            <p:ph type="title"/>
          </p:nvPr>
        </p:nvSpPr>
        <p:spPr>
          <a:xfrm>
            <a:off x="0" y="600075"/>
            <a:ext cx="10972800" cy="576263"/>
          </a:xfrm>
          <a:prstGeom prst="rect">
            <a:avLst/>
          </a:prstGeom>
          <a:noFill/>
          <a:ln>
            <a:noFill/>
          </a:ln>
        </p:spPr>
        <p:txBody>
          <a:bodyPr spcFirstLastPara="1" wrap="square" lIns="91425" tIns="45700" rIns="91425" bIns="45700" anchor="b" anchorCtr="0">
            <a:noAutofit/>
          </a:bodyPr>
          <a:lstStyle/>
          <a:p>
            <a:pPr marL="0" lvl="0" indent="0" algn="ctr" rtl="0">
              <a:spcBef>
                <a:spcPts val="0"/>
              </a:spcBef>
              <a:spcAft>
                <a:spcPts val="0"/>
              </a:spcAft>
              <a:buNone/>
            </a:pPr>
            <a:r>
              <a:rPr lang="en-US">
                <a:solidFill>
                  <a:schemeClr val="lt1"/>
                </a:solidFill>
              </a:rPr>
              <a:t>Direct Memory Access Structure</a:t>
            </a:r>
            <a:endParaRPr/>
          </a:p>
        </p:txBody>
      </p:sp>
      <p:sp>
        <p:nvSpPr>
          <p:cNvPr id="208" name="Google Shape;208;p22"/>
          <p:cNvSpPr txBox="1">
            <a:spLocks noGrp="1"/>
          </p:cNvSpPr>
          <p:nvPr>
            <p:ph type="body" idx="4294967295"/>
          </p:nvPr>
        </p:nvSpPr>
        <p:spPr>
          <a:xfrm>
            <a:off x="2082800" y="1274762"/>
            <a:ext cx="8750300" cy="4313237"/>
          </a:xfrm>
          <a:prstGeom prst="rect">
            <a:avLst/>
          </a:prstGeom>
          <a:noFill/>
          <a:ln>
            <a:noFill/>
          </a:ln>
        </p:spPr>
        <p:txBody>
          <a:bodyPr spcFirstLastPara="1" wrap="square" lIns="91425" tIns="45700" rIns="91425" bIns="45700" anchor="t" anchorCtr="0">
            <a:noAutofit/>
          </a:bodyPr>
          <a:lstStyle/>
          <a:p>
            <a:pPr marL="342900" lvl="0" indent="-342900" algn="l" rtl="0">
              <a:spcBef>
                <a:spcPts val="0"/>
              </a:spcBef>
              <a:spcAft>
                <a:spcPts val="0"/>
              </a:spcAft>
              <a:buSzPts val="2520"/>
              <a:buFont typeface="Noto Sans Symbols"/>
              <a:buChar char="▪"/>
            </a:pPr>
            <a:r>
              <a:rPr lang="en-US" sz="2800"/>
              <a:t>Used for high-speed I/O (e.g. networking card 1G/sec) devices able to transmit information at close to memory speeds</a:t>
            </a:r>
            <a:endParaRPr/>
          </a:p>
          <a:p>
            <a:pPr marL="342900" lvl="0" indent="-342900" algn="l" rtl="0">
              <a:spcBef>
                <a:spcPts val="980"/>
              </a:spcBef>
              <a:spcAft>
                <a:spcPts val="0"/>
              </a:spcAft>
              <a:buSzPts val="2520"/>
              <a:buFont typeface="Noto Sans Symbols"/>
              <a:buChar char="▪"/>
            </a:pPr>
            <a:r>
              <a:rPr lang="en-US" sz="2800"/>
              <a:t>Device controller transfers blocks of data from buffer storage directly to main memory </a:t>
            </a:r>
            <a:r>
              <a:rPr lang="en-US" sz="2800">
                <a:solidFill>
                  <a:srgbClr val="FF0000"/>
                </a:solidFill>
              </a:rPr>
              <a:t>without CPU intervention</a:t>
            </a:r>
            <a:endParaRPr/>
          </a:p>
          <a:p>
            <a:pPr marL="342900" lvl="0" indent="-342900" algn="l" rtl="0">
              <a:spcBef>
                <a:spcPts val="980"/>
              </a:spcBef>
              <a:spcAft>
                <a:spcPts val="0"/>
              </a:spcAft>
              <a:buSzPts val="2520"/>
              <a:buFont typeface="Noto Sans Symbols"/>
              <a:buChar char="▪"/>
            </a:pPr>
            <a:r>
              <a:rPr lang="en-US" sz="2800"/>
              <a:t>Only one interrupt is generated per block, rather than the one interrupt per byte. Block size varies from device to device.</a:t>
            </a:r>
            <a:endParaRPr/>
          </a:p>
          <a:p>
            <a:pPr marL="342900" lvl="0" indent="-342900" algn="l" rtl="0">
              <a:spcBef>
                <a:spcPts val="700"/>
              </a:spcBef>
              <a:spcAft>
                <a:spcPts val="0"/>
              </a:spcAft>
              <a:buSzPts val="1800"/>
              <a:buFont typeface="Arial"/>
              <a:buNone/>
            </a:pPr>
            <a:endParaRPr i="1"/>
          </a:p>
          <a:p>
            <a:pPr marL="342900" lvl="0" indent="-342900" algn="l" rtl="0">
              <a:spcBef>
                <a:spcPts val="700"/>
              </a:spcBef>
              <a:spcAft>
                <a:spcPts val="0"/>
              </a:spcAft>
              <a:buSzPts val="1800"/>
              <a:buFont typeface="Arial"/>
              <a:buNone/>
            </a:pPr>
            <a:endParaRPr/>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Shape 212"/>
        <p:cNvGrpSpPr/>
        <p:nvPr/>
      </p:nvGrpSpPr>
      <p:grpSpPr>
        <a:xfrm>
          <a:off x="0" y="0"/>
          <a:ext cx="0" cy="0"/>
          <a:chOff x="0" y="0"/>
          <a:chExt cx="0" cy="0"/>
        </a:xfrm>
      </p:grpSpPr>
      <p:sp>
        <p:nvSpPr>
          <p:cNvPr id="213" name="Google Shape;213;p23"/>
          <p:cNvSpPr/>
          <p:nvPr/>
        </p:nvSpPr>
        <p:spPr>
          <a:xfrm>
            <a:off x="10372725" y="3930650"/>
            <a:ext cx="1504950" cy="2025650"/>
          </a:xfrm>
          <a:prstGeom prst="rect">
            <a:avLst/>
          </a:prstGeom>
          <a:solidFill>
            <a:schemeClr val="accent1"/>
          </a:solidFill>
          <a:ln w="9525" cap="flat" cmpd="sng">
            <a:solidFill>
              <a:schemeClr val="dk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r" rtl="1">
              <a:spcBef>
                <a:spcPts val="0"/>
              </a:spcBef>
              <a:spcAft>
                <a:spcPts val="0"/>
              </a:spcAft>
              <a:buClr>
                <a:schemeClr val="dk1"/>
              </a:buClr>
              <a:buSzPts val="1800"/>
              <a:buFont typeface="Arial"/>
              <a:buNone/>
            </a:pPr>
            <a:endParaRPr sz="1800" b="0" i="0" u="none" strike="noStrike" cap="none">
              <a:solidFill>
                <a:schemeClr val="dk1"/>
              </a:solidFill>
              <a:latin typeface="Verdana"/>
              <a:ea typeface="Verdana"/>
              <a:cs typeface="Verdana"/>
              <a:sym typeface="Verdana"/>
            </a:endParaRPr>
          </a:p>
        </p:txBody>
      </p:sp>
      <p:sp>
        <p:nvSpPr>
          <p:cNvPr id="214" name="Google Shape;214;p23"/>
          <p:cNvSpPr txBox="1">
            <a:spLocks noGrp="1"/>
          </p:cNvSpPr>
          <p:nvPr>
            <p:ph type="title"/>
          </p:nvPr>
        </p:nvSpPr>
        <p:spPr>
          <a:xfrm>
            <a:off x="2246313" y="630238"/>
            <a:ext cx="6805612" cy="576262"/>
          </a:xfrm>
          <a:prstGeom prst="rect">
            <a:avLst/>
          </a:prstGeom>
          <a:noFill/>
          <a:ln>
            <a:noFill/>
          </a:ln>
        </p:spPr>
        <p:txBody>
          <a:bodyPr spcFirstLastPara="1" wrap="square" lIns="91425" tIns="45700" rIns="91425" bIns="45700" anchor="b" anchorCtr="0">
            <a:noAutofit/>
          </a:bodyPr>
          <a:lstStyle/>
          <a:p>
            <a:pPr marL="0" lvl="0" indent="0" algn="l" rtl="0">
              <a:spcBef>
                <a:spcPts val="0"/>
              </a:spcBef>
              <a:spcAft>
                <a:spcPts val="0"/>
              </a:spcAft>
              <a:buNone/>
            </a:pPr>
            <a:r>
              <a:rPr lang="en-US">
                <a:solidFill>
                  <a:schemeClr val="lt1"/>
                </a:solidFill>
              </a:rPr>
              <a:t>Interrupts</a:t>
            </a:r>
            <a:endParaRPr>
              <a:solidFill>
                <a:schemeClr val="lt1"/>
              </a:solidFill>
            </a:endParaRPr>
          </a:p>
        </p:txBody>
      </p:sp>
      <p:sp>
        <p:nvSpPr>
          <p:cNvPr id="215" name="Google Shape;215;p23"/>
          <p:cNvSpPr txBox="1">
            <a:spLocks noGrp="1"/>
          </p:cNvSpPr>
          <p:nvPr>
            <p:ph type="body" idx="4294967295"/>
          </p:nvPr>
        </p:nvSpPr>
        <p:spPr>
          <a:xfrm>
            <a:off x="835025" y="1422400"/>
            <a:ext cx="8750300" cy="5295900"/>
          </a:xfrm>
          <a:prstGeom prst="rect">
            <a:avLst/>
          </a:prstGeom>
          <a:noFill/>
          <a:ln>
            <a:noFill/>
          </a:ln>
        </p:spPr>
        <p:txBody>
          <a:bodyPr spcFirstLastPara="1" wrap="square" lIns="91425" tIns="45700" rIns="91425" bIns="45700" anchor="t" anchorCtr="0">
            <a:noAutofit/>
          </a:bodyPr>
          <a:lstStyle/>
          <a:p>
            <a:pPr marL="342900" lvl="0" indent="-342900" algn="l" rtl="0">
              <a:spcBef>
                <a:spcPts val="0"/>
              </a:spcBef>
              <a:spcAft>
                <a:spcPts val="0"/>
              </a:spcAft>
              <a:buSzPts val="1800"/>
              <a:buFont typeface="Noto Sans Symbols"/>
              <a:buChar char="❑"/>
            </a:pPr>
            <a:r>
              <a:rPr lang="en-US"/>
              <a:t>Interrupt</a:t>
            </a:r>
            <a:endParaRPr/>
          </a:p>
          <a:p>
            <a:pPr marL="742950" lvl="1" indent="-285750" algn="l" rtl="0">
              <a:spcBef>
                <a:spcPts val="700"/>
              </a:spcBef>
              <a:spcAft>
                <a:spcPts val="0"/>
              </a:spcAft>
              <a:buSzPts val="1600"/>
              <a:buFont typeface="Arial"/>
              <a:buChar char="•"/>
            </a:pPr>
            <a:r>
              <a:rPr lang="en-US"/>
              <a:t>1. an </a:t>
            </a:r>
            <a:r>
              <a:rPr lang="en-US">
                <a:solidFill>
                  <a:srgbClr val="FF0000"/>
                </a:solidFill>
              </a:rPr>
              <a:t>external event </a:t>
            </a:r>
            <a:r>
              <a:rPr lang="en-US"/>
              <a:t>raised by hardware: e.g. I/0</a:t>
            </a:r>
            <a:endParaRPr/>
          </a:p>
          <a:p>
            <a:pPr marL="742950" lvl="1" indent="-285750" algn="l" rtl="0">
              <a:spcBef>
                <a:spcPts val="700"/>
              </a:spcBef>
              <a:spcAft>
                <a:spcPts val="0"/>
              </a:spcAft>
              <a:buSzPts val="1600"/>
              <a:buFont typeface="Arial"/>
              <a:buChar char="•"/>
            </a:pPr>
            <a:r>
              <a:rPr lang="en-US"/>
              <a:t>2. an </a:t>
            </a:r>
            <a:r>
              <a:rPr lang="en-US">
                <a:solidFill>
                  <a:srgbClr val="FF0000"/>
                </a:solidFill>
              </a:rPr>
              <a:t>internal event </a:t>
            </a:r>
            <a:r>
              <a:rPr lang="en-US"/>
              <a:t>trigger by software: e.g. </a:t>
            </a:r>
            <a:r>
              <a:rPr lang="en-US" b="1">
                <a:solidFill>
                  <a:srgbClr val="00B0F0"/>
                </a:solidFill>
              </a:rPr>
              <a:t>system calls</a:t>
            </a:r>
            <a:r>
              <a:rPr lang="en-US"/>
              <a:t> (means application needs a service from the OS. It calls a service). </a:t>
            </a:r>
            <a:r>
              <a:rPr lang="en-US">
                <a:solidFill>
                  <a:srgbClr val="FF0000"/>
                </a:solidFill>
              </a:rPr>
              <a:t>TRAP</a:t>
            </a:r>
            <a:endParaRPr/>
          </a:p>
          <a:p>
            <a:pPr marL="342900" lvl="0" indent="-342900" algn="l" rtl="0">
              <a:spcBef>
                <a:spcPts val="700"/>
              </a:spcBef>
              <a:spcAft>
                <a:spcPts val="0"/>
              </a:spcAft>
              <a:buSzPts val="1800"/>
              <a:buFont typeface="Noto Sans Symbols"/>
              <a:buChar char="❑"/>
            </a:pPr>
            <a:r>
              <a:rPr lang="en-US"/>
              <a:t>Interrupt Handler</a:t>
            </a:r>
            <a:endParaRPr/>
          </a:p>
          <a:p>
            <a:pPr marL="742950" lvl="1" indent="-285750" algn="l" rtl="0">
              <a:spcBef>
                <a:spcPts val="700"/>
              </a:spcBef>
              <a:spcAft>
                <a:spcPts val="0"/>
              </a:spcAft>
              <a:buSzPts val="1600"/>
              <a:buFont typeface="Arial"/>
              <a:buChar char="•"/>
            </a:pPr>
            <a:r>
              <a:rPr lang="en-US"/>
              <a:t> a subroutine in the operating system to process a particular type of interrupt</a:t>
            </a:r>
            <a:endParaRPr/>
          </a:p>
          <a:p>
            <a:pPr marL="342900" lvl="0" indent="-342900" algn="l" rtl="0">
              <a:spcBef>
                <a:spcPts val="700"/>
              </a:spcBef>
              <a:spcAft>
                <a:spcPts val="0"/>
              </a:spcAft>
              <a:buSzPts val="1800"/>
              <a:buFont typeface="Noto Sans Symbols"/>
              <a:buChar char="❑"/>
            </a:pPr>
            <a:r>
              <a:rPr lang="en-US"/>
              <a:t>Interrupt Vector</a:t>
            </a:r>
            <a:endParaRPr/>
          </a:p>
          <a:p>
            <a:pPr marL="742950" lvl="1" indent="-285750" algn="l" rtl="0">
              <a:spcBef>
                <a:spcPts val="700"/>
              </a:spcBef>
              <a:spcAft>
                <a:spcPts val="0"/>
              </a:spcAft>
              <a:buSzPts val="1600"/>
              <a:buFont typeface="Arial"/>
              <a:buChar char="•"/>
            </a:pPr>
            <a:r>
              <a:rPr lang="en-US"/>
              <a:t> an array of starting addresses of interrupt handlers</a:t>
            </a:r>
            <a:endParaRPr/>
          </a:p>
          <a:p>
            <a:pPr marL="742950" lvl="1" indent="-285750" algn="l" rtl="0">
              <a:spcBef>
                <a:spcPts val="700"/>
              </a:spcBef>
              <a:spcAft>
                <a:spcPts val="0"/>
              </a:spcAft>
              <a:buSzPts val="1600"/>
              <a:buFont typeface="Arial"/>
              <a:buChar char="•"/>
            </a:pPr>
            <a:r>
              <a:rPr lang="en-US"/>
              <a:t> The index for a particular interrupt to the array is provided </a:t>
            </a:r>
            <a:endParaRPr/>
          </a:p>
          <a:p>
            <a:pPr marL="742950" lvl="1" indent="-285750" algn="l" rtl="0">
              <a:spcBef>
                <a:spcPts val="700"/>
              </a:spcBef>
              <a:spcAft>
                <a:spcPts val="0"/>
              </a:spcAft>
              <a:buSzPts val="1600"/>
              <a:buFont typeface="Arial"/>
              <a:buChar char="•"/>
            </a:pPr>
            <a:r>
              <a:rPr lang="en-US"/>
              <a:t>       by the hardware.</a:t>
            </a:r>
            <a:endParaRPr/>
          </a:p>
        </p:txBody>
      </p:sp>
      <p:sp>
        <p:nvSpPr>
          <p:cNvPr id="216" name="Google Shape;216;p23"/>
          <p:cNvSpPr/>
          <p:nvPr/>
        </p:nvSpPr>
        <p:spPr>
          <a:xfrm>
            <a:off x="10517188" y="4030663"/>
            <a:ext cx="1209675" cy="534987"/>
          </a:xfrm>
          <a:prstGeom prst="rect">
            <a:avLst/>
          </a:prstGeom>
          <a:solidFill>
            <a:schemeClr val="accent1"/>
          </a:solidFill>
          <a:ln w="9525" cap="flat" cmpd="sng">
            <a:solidFill>
              <a:schemeClr val="dk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r" rtl="1">
              <a:spcBef>
                <a:spcPts val="0"/>
              </a:spcBef>
              <a:spcAft>
                <a:spcPts val="0"/>
              </a:spcAft>
              <a:buClr>
                <a:schemeClr val="dk1"/>
              </a:buClr>
              <a:buSzPts val="1800"/>
              <a:buFont typeface="Arial"/>
              <a:buNone/>
            </a:pPr>
            <a:endParaRPr sz="1800" b="0" i="0" u="none" strike="noStrike" cap="none">
              <a:solidFill>
                <a:schemeClr val="dk1"/>
              </a:solidFill>
              <a:latin typeface="Verdana"/>
              <a:ea typeface="Verdana"/>
              <a:cs typeface="Verdana"/>
              <a:sym typeface="Verdana"/>
            </a:endParaRPr>
          </a:p>
        </p:txBody>
      </p:sp>
      <p:sp>
        <p:nvSpPr>
          <p:cNvPr id="217" name="Google Shape;217;p23"/>
          <p:cNvSpPr/>
          <p:nvPr/>
        </p:nvSpPr>
        <p:spPr>
          <a:xfrm>
            <a:off x="10579100" y="4838700"/>
            <a:ext cx="1196975" cy="773113"/>
          </a:xfrm>
          <a:prstGeom prst="rect">
            <a:avLst/>
          </a:prstGeom>
          <a:solidFill>
            <a:schemeClr val="accent1"/>
          </a:solidFill>
          <a:ln w="9525" cap="flat" cmpd="sng">
            <a:solidFill>
              <a:schemeClr val="dk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r" rtl="1">
              <a:spcBef>
                <a:spcPts val="0"/>
              </a:spcBef>
              <a:spcAft>
                <a:spcPts val="0"/>
              </a:spcAft>
              <a:buClr>
                <a:schemeClr val="dk1"/>
              </a:buClr>
              <a:buSzPts val="1800"/>
              <a:buFont typeface="Arial"/>
              <a:buNone/>
            </a:pPr>
            <a:endParaRPr sz="1800" b="0" i="0" u="none" strike="noStrike" cap="none">
              <a:solidFill>
                <a:schemeClr val="dk1"/>
              </a:solidFill>
              <a:latin typeface="Verdana"/>
              <a:ea typeface="Verdana"/>
              <a:cs typeface="Verdana"/>
              <a:sym typeface="Verdana"/>
            </a:endParaRPr>
          </a:p>
        </p:txBody>
      </p:sp>
      <p:sp>
        <p:nvSpPr>
          <p:cNvPr id="218" name="Google Shape;218;p23"/>
          <p:cNvSpPr txBox="1"/>
          <p:nvPr/>
        </p:nvSpPr>
        <p:spPr>
          <a:xfrm>
            <a:off x="5948363" y="4852988"/>
            <a:ext cx="984250" cy="366712"/>
          </a:xfrm>
          <a:prstGeom prst="rect">
            <a:avLst/>
          </a:prstGeom>
          <a:noFill/>
          <a:ln>
            <a:noFill/>
          </a:ln>
        </p:spPr>
        <p:txBody>
          <a:bodyPr spcFirstLastPara="1" wrap="square" lIns="91425" tIns="45700" rIns="91425" bIns="45700" anchor="t" anchorCtr="0">
            <a:spAutoFit/>
          </a:bodyPr>
          <a:lstStyle/>
          <a:p>
            <a:pPr marL="0" marR="0" lvl="0" indent="0" algn="r" rtl="1">
              <a:spcBef>
                <a:spcPts val="0"/>
              </a:spcBef>
              <a:spcAft>
                <a:spcPts val="0"/>
              </a:spcAft>
              <a:buClr>
                <a:schemeClr val="dk1"/>
              </a:buClr>
              <a:buSzPts val="1800"/>
              <a:buFont typeface="Arial"/>
              <a:buNone/>
            </a:pPr>
            <a:endParaRPr sz="1800" b="0" i="0" u="none" strike="noStrike" cap="none">
              <a:solidFill>
                <a:schemeClr val="dk1"/>
              </a:solidFill>
              <a:latin typeface="Verdana"/>
              <a:ea typeface="Verdana"/>
              <a:cs typeface="Verdana"/>
              <a:sym typeface="Verdana"/>
            </a:endParaRPr>
          </a:p>
        </p:txBody>
      </p:sp>
      <p:cxnSp>
        <p:nvCxnSpPr>
          <p:cNvPr id="219" name="Google Shape;219;p23"/>
          <p:cNvCxnSpPr/>
          <p:nvPr/>
        </p:nvCxnSpPr>
        <p:spPr>
          <a:xfrm rot="10800000" flipH="1">
            <a:off x="9510713" y="4316413"/>
            <a:ext cx="1003300" cy="127000"/>
          </a:xfrm>
          <a:prstGeom prst="straightConnector1">
            <a:avLst/>
          </a:prstGeom>
          <a:noFill/>
          <a:ln w="9525" cap="flat" cmpd="sng">
            <a:solidFill>
              <a:schemeClr val="dk1"/>
            </a:solidFill>
            <a:prstDash val="solid"/>
            <a:round/>
            <a:headEnd type="none" w="med" len="med"/>
            <a:tailEnd type="triangle" w="med" len="med"/>
          </a:ln>
        </p:spPr>
      </p:cxnSp>
      <p:cxnSp>
        <p:nvCxnSpPr>
          <p:cNvPr id="220" name="Google Shape;220;p23"/>
          <p:cNvCxnSpPr/>
          <p:nvPr/>
        </p:nvCxnSpPr>
        <p:spPr>
          <a:xfrm>
            <a:off x="9586913" y="4991100"/>
            <a:ext cx="947737" cy="168275"/>
          </a:xfrm>
          <a:prstGeom prst="straightConnector1">
            <a:avLst/>
          </a:prstGeom>
          <a:noFill/>
          <a:ln w="9525" cap="flat" cmpd="sng">
            <a:solidFill>
              <a:schemeClr val="dk1"/>
            </a:solidFill>
            <a:prstDash val="solid"/>
            <a:round/>
            <a:headEnd type="none" w="med" len="med"/>
            <a:tailEnd type="triangle" w="med" len="med"/>
          </a:ln>
        </p:spPr>
      </p:cxnSp>
      <p:grpSp>
        <p:nvGrpSpPr>
          <p:cNvPr id="221" name="Google Shape;221;p23"/>
          <p:cNvGrpSpPr/>
          <p:nvPr/>
        </p:nvGrpSpPr>
        <p:grpSpPr>
          <a:xfrm>
            <a:off x="8772525" y="3984625"/>
            <a:ext cx="3100388" cy="2200275"/>
            <a:chOff x="4029077" y="4731063"/>
            <a:chExt cx="3100387" cy="2199367"/>
          </a:xfrm>
        </p:grpSpPr>
        <p:grpSp>
          <p:nvGrpSpPr>
            <p:cNvPr id="222" name="Google Shape;222;p23"/>
            <p:cNvGrpSpPr/>
            <p:nvPr/>
          </p:nvGrpSpPr>
          <p:grpSpPr>
            <a:xfrm>
              <a:off x="4276726" y="4902513"/>
              <a:ext cx="561975" cy="1279525"/>
              <a:chOff x="1622" y="3075"/>
              <a:chExt cx="354" cy="824"/>
            </a:xfrm>
          </p:grpSpPr>
          <p:sp>
            <p:nvSpPr>
              <p:cNvPr id="223" name="Google Shape;223;p23"/>
              <p:cNvSpPr/>
              <p:nvPr/>
            </p:nvSpPr>
            <p:spPr>
              <a:xfrm>
                <a:off x="1631" y="3075"/>
                <a:ext cx="345" cy="824"/>
              </a:xfrm>
              <a:prstGeom prst="rect">
                <a:avLst/>
              </a:prstGeom>
              <a:solidFill>
                <a:schemeClr val="accent1"/>
              </a:solidFill>
              <a:ln w="9525" cap="flat" cmpd="sng">
                <a:solidFill>
                  <a:schemeClr val="dk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r" rtl="1">
                  <a:spcBef>
                    <a:spcPts val="0"/>
                  </a:spcBef>
                  <a:spcAft>
                    <a:spcPts val="0"/>
                  </a:spcAft>
                  <a:buClr>
                    <a:schemeClr val="dk1"/>
                  </a:buClr>
                  <a:buSzPts val="1800"/>
                  <a:buFont typeface="Arial"/>
                  <a:buNone/>
                </a:pPr>
                <a:endParaRPr sz="1800" b="0" i="0" u="none" strike="noStrike" cap="none">
                  <a:solidFill>
                    <a:schemeClr val="dk1"/>
                  </a:solidFill>
                  <a:latin typeface="Verdana"/>
                  <a:ea typeface="Verdana"/>
                  <a:cs typeface="Verdana"/>
                  <a:sym typeface="Verdana"/>
                </a:endParaRPr>
              </a:p>
            </p:txBody>
          </p:sp>
          <p:cxnSp>
            <p:nvCxnSpPr>
              <p:cNvPr id="224" name="Google Shape;224;p23"/>
              <p:cNvCxnSpPr/>
              <p:nvPr/>
            </p:nvCxnSpPr>
            <p:spPr>
              <a:xfrm>
                <a:off x="1622" y="3483"/>
                <a:ext cx="354" cy="0"/>
              </a:xfrm>
              <a:prstGeom prst="straightConnector1">
                <a:avLst/>
              </a:prstGeom>
              <a:noFill/>
              <a:ln w="9525" cap="flat" cmpd="sng">
                <a:solidFill>
                  <a:schemeClr val="dk1"/>
                </a:solidFill>
                <a:prstDash val="solid"/>
                <a:round/>
                <a:headEnd type="none" w="med" len="med"/>
                <a:tailEnd type="none" w="med" len="med"/>
              </a:ln>
            </p:spPr>
          </p:cxnSp>
          <p:cxnSp>
            <p:nvCxnSpPr>
              <p:cNvPr id="225" name="Google Shape;225;p23"/>
              <p:cNvCxnSpPr/>
              <p:nvPr/>
            </p:nvCxnSpPr>
            <p:spPr>
              <a:xfrm>
                <a:off x="1631" y="3261"/>
                <a:ext cx="336" cy="0"/>
              </a:xfrm>
              <a:prstGeom prst="straightConnector1">
                <a:avLst/>
              </a:prstGeom>
              <a:noFill/>
              <a:ln w="9525" cap="flat" cmpd="sng">
                <a:solidFill>
                  <a:schemeClr val="dk1"/>
                </a:solidFill>
                <a:prstDash val="solid"/>
                <a:round/>
                <a:headEnd type="none" w="med" len="med"/>
                <a:tailEnd type="none" w="med" len="med"/>
              </a:ln>
            </p:spPr>
          </p:cxnSp>
          <p:cxnSp>
            <p:nvCxnSpPr>
              <p:cNvPr id="226" name="Google Shape;226;p23"/>
              <p:cNvCxnSpPr/>
              <p:nvPr/>
            </p:nvCxnSpPr>
            <p:spPr>
              <a:xfrm>
                <a:off x="1622" y="3678"/>
                <a:ext cx="354" cy="0"/>
              </a:xfrm>
              <a:prstGeom prst="straightConnector1">
                <a:avLst/>
              </a:prstGeom>
              <a:noFill/>
              <a:ln w="9525" cap="flat" cmpd="sng">
                <a:solidFill>
                  <a:schemeClr val="dk1"/>
                </a:solidFill>
                <a:prstDash val="solid"/>
                <a:round/>
                <a:headEnd type="none" w="med" len="med"/>
                <a:tailEnd type="none" w="med" len="med"/>
              </a:ln>
            </p:spPr>
          </p:cxnSp>
        </p:grpSp>
        <p:sp>
          <p:nvSpPr>
            <p:cNvPr id="227" name="Google Shape;227;p23"/>
            <p:cNvSpPr txBox="1"/>
            <p:nvPr/>
          </p:nvSpPr>
          <p:spPr>
            <a:xfrm>
              <a:off x="5791201" y="5580064"/>
              <a:ext cx="1338263" cy="581025"/>
            </a:xfrm>
            <a:prstGeom prst="rect">
              <a:avLst/>
            </a:prstGeom>
            <a:noFill/>
            <a:ln>
              <a:noFill/>
            </a:ln>
          </p:spPr>
          <p:txBody>
            <a:bodyPr spcFirstLastPara="1" wrap="square" lIns="91425" tIns="45700" rIns="91425" bIns="45700" anchor="t" anchorCtr="0">
              <a:spAutoFit/>
            </a:bodyPr>
            <a:lstStyle/>
            <a:p>
              <a:pPr marL="0" marR="0" lvl="0" indent="0" algn="ctr" rtl="1">
                <a:spcBef>
                  <a:spcPts val="0"/>
                </a:spcBef>
                <a:spcAft>
                  <a:spcPts val="0"/>
                </a:spcAft>
                <a:buClr>
                  <a:schemeClr val="dk1"/>
                </a:buClr>
                <a:buSzPts val="1600"/>
                <a:buFont typeface="Arial"/>
                <a:buNone/>
              </a:pPr>
              <a:r>
                <a:rPr lang="en-US" sz="1600" b="0" i="0" u="none" strike="noStrike" cap="none">
                  <a:solidFill>
                    <a:schemeClr val="dk1"/>
                  </a:solidFill>
                  <a:latin typeface="Verdana"/>
                  <a:ea typeface="Verdana"/>
                  <a:cs typeface="Verdana"/>
                  <a:sym typeface="Verdana"/>
                </a:rPr>
                <a:t>IR</a:t>
              </a:r>
              <a:endParaRPr/>
            </a:p>
            <a:p>
              <a:pPr marL="0" marR="0" lvl="0" indent="0" algn="ctr" rtl="1">
                <a:spcBef>
                  <a:spcPts val="0"/>
                </a:spcBef>
                <a:spcAft>
                  <a:spcPts val="0"/>
                </a:spcAft>
                <a:buClr>
                  <a:schemeClr val="dk1"/>
                </a:buClr>
                <a:buSzPts val="1600"/>
                <a:buFont typeface="Arial"/>
                <a:buNone/>
              </a:pPr>
              <a:r>
                <a:rPr lang="en-US" sz="1600" b="0" i="0" u="none" strike="noStrike" cap="none">
                  <a:solidFill>
                    <a:schemeClr val="dk1"/>
                  </a:solidFill>
                  <a:latin typeface="Verdana"/>
                  <a:ea typeface="Verdana"/>
                  <a:cs typeface="Verdana"/>
                  <a:sym typeface="Verdana"/>
                </a:rPr>
                <a:t>(Keyboard)</a:t>
              </a:r>
              <a:endParaRPr/>
            </a:p>
          </p:txBody>
        </p:sp>
        <p:sp>
          <p:nvSpPr>
            <p:cNvPr id="228" name="Google Shape;228;p23"/>
            <p:cNvSpPr txBox="1"/>
            <p:nvPr/>
          </p:nvSpPr>
          <p:spPr>
            <a:xfrm>
              <a:off x="4029077" y="6289080"/>
              <a:ext cx="1365250" cy="641350"/>
            </a:xfrm>
            <a:prstGeom prst="rect">
              <a:avLst/>
            </a:prstGeom>
            <a:noFill/>
            <a:ln>
              <a:noFill/>
            </a:ln>
          </p:spPr>
          <p:txBody>
            <a:bodyPr spcFirstLastPara="1" wrap="square" lIns="91425" tIns="45700" rIns="91425" bIns="45700" anchor="t" anchorCtr="0">
              <a:spAutoFit/>
            </a:bodyPr>
            <a:lstStyle/>
            <a:p>
              <a:pPr marL="0" marR="0" lvl="0" indent="0" algn="l" rtl="1">
                <a:spcBef>
                  <a:spcPts val="0"/>
                </a:spcBef>
                <a:spcAft>
                  <a:spcPts val="0"/>
                </a:spcAft>
                <a:buClr>
                  <a:schemeClr val="dk1"/>
                </a:buClr>
                <a:buSzPts val="1800"/>
                <a:buFont typeface="Arial"/>
                <a:buNone/>
              </a:pPr>
              <a:r>
                <a:rPr lang="en-US" sz="1800" b="0" i="0" u="none" strike="noStrike" cap="none">
                  <a:solidFill>
                    <a:schemeClr val="dk1"/>
                  </a:solidFill>
                  <a:latin typeface="Verdana"/>
                  <a:ea typeface="Verdana"/>
                  <a:cs typeface="Verdana"/>
                  <a:sym typeface="Verdana"/>
                </a:rPr>
                <a:t>Interrupt Vector</a:t>
              </a:r>
              <a:endParaRPr/>
            </a:p>
          </p:txBody>
        </p:sp>
        <p:sp>
          <p:nvSpPr>
            <p:cNvPr id="229" name="Google Shape;229;p23"/>
            <p:cNvSpPr txBox="1"/>
            <p:nvPr/>
          </p:nvSpPr>
          <p:spPr>
            <a:xfrm>
              <a:off x="5773739" y="6330951"/>
              <a:ext cx="1322387" cy="366713"/>
            </a:xfrm>
            <a:prstGeom prst="rect">
              <a:avLst/>
            </a:prstGeom>
            <a:noFill/>
            <a:ln>
              <a:noFill/>
            </a:ln>
          </p:spPr>
          <p:txBody>
            <a:bodyPr spcFirstLastPara="1" wrap="square" lIns="91425" tIns="45700" rIns="91425" bIns="45700" anchor="t" anchorCtr="0">
              <a:spAutoFit/>
            </a:bodyPr>
            <a:lstStyle/>
            <a:p>
              <a:pPr marL="0" marR="0" lvl="0" indent="0" algn="ctr" rtl="1">
                <a:spcBef>
                  <a:spcPts val="0"/>
                </a:spcBef>
                <a:spcAft>
                  <a:spcPts val="0"/>
                </a:spcAft>
                <a:buClr>
                  <a:schemeClr val="dk1"/>
                </a:buClr>
                <a:buSzPts val="1800"/>
                <a:buFont typeface="Arial"/>
                <a:buNone/>
              </a:pPr>
              <a:r>
                <a:rPr lang="en-US" sz="1800" b="0" i="0" u="none" strike="noStrike" cap="none">
                  <a:solidFill>
                    <a:schemeClr val="dk1"/>
                  </a:solidFill>
                  <a:latin typeface="Verdana"/>
                  <a:ea typeface="Verdana"/>
                  <a:cs typeface="Verdana"/>
                  <a:sym typeface="Verdana"/>
                </a:rPr>
                <a:t>Memory</a:t>
              </a:r>
              <a:endParaRPr/>
            </a:p>
          </p:txBody>
        </p:sp>
        <p:sp>
          <p:nvSpPr>
            <p:cNvPr id="230" name="Google Shape;230;p23"/>
            <p:cNvSpPr txBox="1"/>
            <p:nvPr/>
          </p:nvSpPr>
          <p:spPr>
            <a:xfrm>
              <a:off x="5932488" y="4731063"/>
              <a:ext cx="1054100" cy="581025"/>
            </a:xfrm>
            <a:prstGeom prst="rect">
              <a:avLst/>
            </a:prstGeom>
            <a:noFill/>
            <a:ln>
              <a:noFill/>
            </a:ln>
          </p:spPr>
          <p:txBody>
            <a:bodyPr spcFirstLastPara="1" wrap="square" lIns="91425" tIns="45700" rIns="91425" bIns="45700" anchor="t" anchorCtr="0">
              <a:spAutoFit/>
            </a:bodyPr>
            <a:lstStyle/>
            <a:p>
              <a:pPr marL="0" marR="0" lvl="0" indent="0" algn="ctr" rtl="1">
                <a:spcBef>
                  <a:spcPts val="0"/>
                </a:spcBef>
                <a:spcAft>
                  <a:spcPts val="0"/>
                </a:spcAft>
                <a:buClr>
                  <a:schemeClr val="dk1"/>
                </a:buClr>
                <a:buSzPts val="1600"/>
                <a:buFont typeface="Arial"/>
                <a:buNone/>
              </a:pPr>
              <a:r>
                <a:rPr lang="en-US" sz="1600" b="0" i="0" u="none" strike="noStrike" cap="none">
                  <a:solidFill>
                    <a:schemeClr val="dk1"/>
                  </a:solidFill>
                  <a:latin typeface="Verdana"/>
                  <a:ea typeface="Verdana"/>
                  <a:cs typeface="Verdana"/>
                  <a:sym typeface="Verdana"/>
                </a:rPr>
                <a:t>IR</a:t>
              </a:r>
              <a:endParaRPr/>
            </a:p>
            <a:p>
              <a:pPr marL="0" marR="0" lvl="0" indent="0" algn="ctr" rtl="1">
                <a:spcBef>
                  <a:spcPts val="0"/>
                </a:spcBef>
                <a:spcAft>
                  <a:spcPts val="0"/>
                </a:spcAft>
                <a:buClr>
                  <a:schemeClr val="dk1"/>
                </a:buClr>
                <a:buSzPts val="1600"/>
                <a:buFont typeface="Arial"/>
                <a:buNone/>
              </a:pPr>
              <a:r>
                <a:rPr lang="en-US" sz="1600" b="0" i="0" u="none" strike="noStrike" cap="none">
                  <a:solidFill>
                    <a:schemeClr val="dk1"/>
                  </a:solidFill>
                  <a:latin typeface="Verdana"/>
                  <a:ea typeface="Verdana"/>
                  <a:cs typeface="Verdana"/>
                  <a:sym typeface="Verdana"/>
                </a:rPr>
                <a:t>(printer)</a:t>
              </a:r>
              <a:endParaRPr/>
            </a:p>
          </p:txBody>
        </p:sp>
      </p:gr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Shape 234"/>
        <p:cNvGrpSpPr/>
        <p:nvPr/>
      </p:nvGrpSpPr>
      <p:grpSpPr>
        <a:xfrm>
          <a:off x="0" y="0"/>
          <a:ext cx="0" cy="0"/>
          <a:chOff x="0" y="0"/>
          <a:chExt cx="0" cy="0"/>
        </a:xfrm>
      </p:grpSpPr>
      <p:sp>
        <p:nvSpPr>
          <p:cNvPr id="235" name="Google Shape;235;p24"/>
          <p:cNvSpPr txBox="1">
            <a:spLocks noGrp="1"/>
          </p:cNvSpPr>
          <p:nvPr>
            <p:ph type="title"/>
          </p:nvPr>
        </p:nvSpPr>
        <p:spPr>
          <a:xfrm>
            <a:off x="-209550" y="671513"/>
            <a:ext cx="10972800" cy="576262"/>
          </a:xfrm>
          <a:prstGeom prst="rect">
            <a:avLst/>
          </a:prstGeom>
          <a:noFill/>
          <a:ln>
            <a:noFill/>
          </a:ln>
        </p:spPr>
        <p:txBody>
          <a:bodyPr spcFirstLastPara="1" wrap="square" lIns="91425" tIns="45700" rIns="91425" bIns="45700" anchor="b" anchorCtr="0">
            <a:noAutofit/>
          </a:bodyPr>
          <a:lstStyle/>
          <a:p>
            <a:pPr marL="0" lvl="0" indent="0" algn="ctr" rtl="0">
              <a:spcBef>
                <a:spcPts val="0"/>
              </a:spcBef>
              <a:spcAft>
                <a:spcPts val="0"/>
              </a:spcAft>
              <a:buNone/>
            </a:pPr>
            <a:r>
              <a:rPr lang="en-US">
                <a:solidFill>
                  <a:schemeClr val="lt1"/>
                </a:solidFill>
              </a:rPr>
              <a:t>CPU/Device Interaction: Interrupts</a:t>
            </a:r>
            <a:endParaRPr/>
          </a:p>
        </p:txBody>
      </p:sp>
      <p:sp>
        <p:nvSpPr>
          <p:cNvPr id="236" name="Google Shape;236;p24"/>
          <p:cNvSpPr txBox="1">
            <a:spLocks noGrp="1"/>
          </p:cNvSpPr>
          <p:nvPr>
            <p:ph type="body" idx="4294967295"/>
          </p:nvPr>
        </p:nvSpPr>
        <p:spPr>
          <a:xfrm>
            <a:off x="1085850" y="1558925"/>
            <a:ext cx="10544175" cy="5973763"/>
          </a:xfrm>
          <a:prstGeom prst="rect">
            <a:avLst/>
          </a:prstGeom>
          <a:noFill/>
          <a:ln>
            <a:noFill/>
          </a:ln>
        </p:spPr>
        <p:txBody>
          <a:bodyPr spcFirstLastPara="1" wrap="square" lIns="91425" tIns="45700" rIns="91425" bIns="45700" anchor="t" anchorCtr="0">
            <a:noAutofit/>
          </a:bodyPr>
          <a:lstStyle/>
          <a:p>
            <a:pPr marL="342900" lvl="0" indent="-342900" algn="l" rtl="0">
              <a:spcBef>
                <a:spcPts val="0"/>
              </a:spcBef>
              <a:spcAft>
                <a:spcPts val="0"/>
              </a:spcAft>
              <a:buSzPts val="2520"/>
              <a:buFont typeface="Noto Sans Symbols"/>
              <a:buChar char="❑"/>
            </a:pPr>
            <a:r>
              <a:rPr lang="en-US" sz="2800"/>
              <a:t>Interrupt transfers control to the interrupt service routine (ISR) generally, through the </a:t>
            </a:r>
            <a:r>
              <a:rPr lang="en-US" sz="2800" b="1">
                <a:solidFill>
                  <a:srgbClr val="3366FF"/>
                </a:solidFill>
              </a:rPr>
              <a:t>interrupt</a:t>
            </a:r>
            <a:r>
              <a:rPr lang="en-US" sz="2800" i="1"/>
              <a:t> </a:t>
            </a:r>
            <a:r>
              <a:rPr lang="en-US" sz="2800" b="1">
                <a:solidFill>
                  <a:srgbClr val="3366FF"/>
                </a:solidFill>
              </a:rPr>
              <a:t>vector</a:t>
            </a:r>
            <a:r>
              <a:rPr lang="en-US" sz="2800"/>
              <a:t>, which contains the addresses of all the service routines. ISR is identified by address in interrupt vector</a:t>
            </a:r>
            <a:endParaRPr/>
          </a:p>
          <a:p>
            <a:pPr marL="342900" lvl="0" indent="-342900" algn="l" rtl="0">
              <a:spcBef>
                <a:spcPts val="980"/>
              </a:spcBef>
              <a:spcAft>
                <a:spcPts val="0"/>
              </a:spcAft>
              <a:buSzPts val="2520"/>
              <a:buFont typeface="Noto Sans Symbols"/>
              <a:buChar char="❑"/>
            </a:pPr>
            <a:r>
              <a:rPr lang="en-US" sz="2800"/>
              <a:t>Interruption handling (overhead)</a:t>
            </a:r>
            <a:endParaRPr/>
          </a:p>
          <a:p>
            <a:pPr marL="742950" lvl="1" indent="-285750" algn="l" rtl="0">
              <a:spcBef>
                <a:spcPts val="980"/>
              </a:spcBef>
              <a:spcAft>
                <a:spcPts val="0"/>
              </a:spcAft>
              <a:buSzPts val="2240"/>
              <a:buFont typeface="Arial"/>
              <a:buChar char="•"/>
            </a:pPr>
            <a:r>
              <a:rPr lang="en-US" sz="2800"/>
              <a:t>Interrupt architecture must save the address of the interrupted instruction</a:t>
            </a:r>
            <a:endParaRPr/>
          </a:p>
          <a:p>
            <a:pPr marL="742950" lvl="1" indent="-285750" algn="l" rtl="0">
              <a:spcBef>
                <a:spcPts val="980"/>
              </a:spcBef>
              <a:spcAft>
                <a:spcPts val="0"/>
              </a:spcAft>
              <a:buSzPts val="2240"/>
              <a:buFont typeface="Arial"/>
              <a:buChar char="•"/>
            </a:pPr>
            <a:r>
              <a:rPr lang="en-US" sz="2800"/>
              <a:t>After servicing interrupt, CPU resumes execution at previously interrupted address (or “flow of control”)</a:t>
            </a:r>
            <a:endParaRPr/>
          </a:p>
          <a:p>
            <a:pPr marL="342900" lvl="0" indent="-342900" algn="l" rtl="0">
              <a:spcBef>
                <a:spcPts val="700"/>
              </a:spcBef>
              <a:spcAft>
                <a:spcPts val="0"/>
              </a:spcAft>
              <a:buSzPts val="1800"/>
              <a:buFont typeface="Arial"/>
              <a:buNone/>
            </a:pPr>
            <a:endParaRPr b="1">
              <a:solidFill>
                <a:srgbClr val="3366FF"/>
              </a:solidFill>
            </a:endParaRPr>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Shape 240"/>
        <p:cNvGrpSpPr/>
        <p:nvPr/>
      </p:nvGrpSpPr>
      <p:grpSpPr>
        <a:xfrm>
          <a:off x="0" y="0"/>
          <a:ext cx="0" cy="0"/>
          <a:chOff x="0" y="0"/>
          <a:chExt cx="0" cy="0"/>
        </a:xfrm>
      </p:grpSpPr>
      <p:sp>
        <p:nvSpPr>
          <p:cNvPr id="241" name="Google Shape;241;p25"/>
          <p:cNvSpPr txBox="1">
            <a:spLocks noGrp="1"/>
          </p:cNvSpPr>
          <p:nvPr>
            <p:ph type="title"/>
          </p:nvPr>
        </p:nvSpPr>
        <p:spPr>
          <a:xfrm>
            <a:off x="1914525" y="577850"/>
            <a:ext cx="7691438" cy="576263"/>
          </a:xfrm>
          <a:prstGeom prst="rect">
            <a:avLst/>
          </a:prstGeom>
          <a:noFill/>
          <a:ln>
            <a:noFill/>
          </a:ln>
        </p:spPr>
        <p:txBody>
          <a:bodyPr spcFirstLastPara="1" wrap="square" lIns="91425" tIns="45700" rIns="91425" bIns="45700" anchor="b" anchorCtr="0">
            <a:noAutofit/>
          </a:bodyPr>
          <a:lstStyle/>
          <a:p>
            <a:pPr marL="0" lvl="0" indent="0" algn="l" rtl="0">
              <a:spcBef>
                <a:spcPts val="0"/>
              </a:spcBef>
              <a:spcAft>
                <a:spcPts val="0"/>
              </a:spcAft>
              <a:buNone/>
            </a:pPr>
            <a:r>
              <a:rPr lang="en-US">
                <a:solidFill>
                  <a:schemeClr val="lt1"/>
                </a:solidFill>
              </a:rPr>
              <a:t>CPU/Device Interaction: Interrupts</a:t>
            </a:r>
            <a:endParaRPr/>
          </a:p>
        </p:txBody>
      </p:sp>
      <p:pic>
        <p:nvPicPr>
          <p:cNvPr id="242" name="Google Shape;242;p25"/>
          <p:cNvPicPr preferRelativeResize="0"/>
          <p:nvPr/>
        </p:nvPicPr>
        <p:blipFill rotWithShape="1">
          <a:blip r:embed="rId3">
            <a:alphaModFix/>
          </a:blip>
          <a:srcRect/>
          <a:stretch/>
        </p:blipFill>
        <p:spPr>
          <a:xfrm>
            <a:off x="1255713" y="2339975"/>
            <a:ext cx="9199562" cy="2587625"/>
          </a:xfrm>
          <a:prstGeom prst="rect">
            <a:avLst/>
          </a:prstGeom>
          <a:noFill/>
          <a:ln>
            <a:noFill/>
          </a:ln>
        </p:spPr>
      </p:pic>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Shape 246"/>
        <p:cNvGrpSpPr/>
        <p:nvPr/>
      </p:nvGrpSpPr>
      <p:grpSpPr>
        <a:xfrm>
          <a:off x="0" y="0"/>
          <a:ext cx="0" cy="0"/>
          <a:chOff x="0" y="0"/>
          <a:chExt cx="0" cy="0"/>
        </a:xfrm>
      </p:grpSpPr>
      <p:sp>
        <p:nvSpPr>
          <p:cNvPr id="247" name="Google Shape;247;p26"/>
          <p:cNvSpPr txBox="1">
            <a:spLocks noGrp="1"/>
          </p:cNvSpPr>
          <p:nvPr>
            <p:ph type="title"/>
          </p:nvPr>
        </p:nvSpPr>
        <p:spPr>
          <a:xfrm>
            <a:off x="1789113" y="609600"/>
            <a:ext cx="7772400" cy="617538"/>
          </a:xfrm>
          <a:prstGeom prst="rect">
            <a:avLst/>
          </a:prstGeom>
          <a:noFill/>
          <a:ln>
            <a:noFill/>
          </a:ln>
        </p:spPr>
        <p:txBody>
          <a:bodyPr spcFirstLastPara="1" wrap="square" lIns="91425" tIns="45700" rIns="91425" bIns="45700" anchor="b" anchorCtr="0">
            <a:noAutofit/>
          </a:bodyPr>
          <a:lstStyle/>
          <a:p>
            <a:pPr marL="0" lvl="0" indent="0" algn="ctr" rtl="0">
              <a:spcBef>
                <a:spcPts val="0"/>
              </a:spcBef>
              <a:spcAft>
                <a:spcPts val="0"/>
              </a:spcAft>
              <a:buNone/>
            </a:pPr>
            <a:r>
              <a:rPr lang="en-US">
                <a:solidFill>
                  <a:schemeClr val="lt1"/>
                </a:solidFill>
              </a:rPr>
              <a:t>Interrupt Handling</a:t>
            </a:r>
            <a:endParaRPr/>
          </a:p>
        </p:txBody>
      </p:sp>
      <p:sp>
        <p:nvSpPr>
          <p:cNvPr id="248" name="Google Shape;248;p26"/>
          <p:cNvSpPr txBox="1">
            <a:spLocks noGrp="1"/>
          </p:cNvSpPr>
          <p:nvPr>
            <p:ph type="body" idx="4294967295"/>
          </p:nvPr>
        </p:nvSpPr>
        <p:spPr>
          <a:xfrm>
            <a:off x="2084388" y="1347788"/>
            <a:ext cx="9971087" cy="5973762"/>
          </a:xfrm>
          <a:prstGeom prst="rect">
            <a:avLst/>
          </a:prstGeom>
          <a:noFill/>
          <a:ln>
            <a:noFill/>
          </a:ln>
        </p:spPr>
        <p:txBody>
          <a:bodyPr spcFirstLastPara="1" wrap="square" lIns="91425" tIns="45700" rIns="91425" bIns="45700" anchor="t" anchorCtr="0">
            <a:noAutofit/>
          </a:bodyPr>
          <a:lstStyle/>
          <a:p>
            <a:pPr marL="342900" lvl="0" indent="-342900" algn="l" rtl="0">
              <a:spcBef>
                <a:spcPts val="0"/>
              </a:spcBef>
              <a:spcAft>
                <a:spcPts val="0"/>
              </a:spcAft>
              <a:buSzPts val="2520"/>
              <a:buFont typeface="Noto Sans Symbols"/>
              <a:buChar char="▪"/>
            </a:pPr>
            <a:r>
              <a:rPr lang="en-US" sz="2800"/>
              <a:t>Separate segments of code determine what action should be taken for each type of interrupt</a:t>
            </a:r>
            <a:endParaRPr/>
          </a:p>
          <a:p>
            <a:pPr marL="342900" lvl="0" indent="-342900" algn="l" rtl="0">
              <a:spcBef>
                <a:spcPts val="980"/>
              </a:spcBef>
              <a:spcAft>
                <a:spcPts val="0"/>
              </a:spcAft>
              <a:buSzPts val="2520"/>
              <a:buFont typeface="Noto Sans Symbols"/>
              <a:buChar char="▪"/>
            </a:pPr>
            <a:r>
              <a:rPr lang="en-US" sz="2800"/>
              <a:t>Incoming interrupts are </a:t>
            </a:r>
            <a:r>
              <a:rPr lang="en-US" sz="2800" i="1"/>
              <a:t>disabled</a:t>
            </a:r>
            <a:r>
              <a:rPr lang="en-US" sz="2800"/>
              <a:t> while another interrupt is being processed to prevent a </a:t>
            </a:r>
            <a:r>
              <a:rPr lang="en-US" sz="2800" i="1"/>
              <a:t>lost interrupt</a:t>
            </a:r>
            <a:endParaRPr sz="2800"/>
          </a:p>
          <a:p>
            <a:pPr marL="342900" lvl="0" indent="-342900" algn="l" rtl="0">
              <a:spcBef>
                <a:spcPts val="980"/>
              </a:spcBef>
              <a:spcAft>
                <a:spcPts val="0"/>
              </a:spcAft>
              <a:buSzPts val="2520"/>
              <a:buFont typeface="Noto Sans Symbols"/>
              <a:buChar char="▪"/>
            </a:pPr>
            <a:r>
              <a:rPr lang="en-US" sz="2800"/>
              <a:t>An operating system is </a:t>
            </a:r>
            <a:r>
              <a:rPr lang="en-US" sz="2800" b="1">
                <a:solidFill>
                  <a:srgbClr val="3366FF"/>
                </a:solidFill>
              </a:rPr>
              <a:t>interrupt driven</a:t>
            </a:r>
            <a:endParaRPr sz="2800"/>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Shape 252"/>
        <p:cNvGrpSpPr/>
        <p:nvPr/>
      </p:nvGrpSpPr>
      <p:grpSpPr>
        <a:xfrm>
          <a:off x="0" y="0"/>
          <a:ext cx="0" cy="0"/>
          <a:chOff x="0" y="0"/>
          <a:chExt cx="0" cy="0"/>
        </a:xfrm>
      </p:grpSpPr>
      <p:sp>
        <p:nvSpPr>
          <p:cNvPr id="253" name="Google Shape;253;p27"/>
          <p:cNvSpPr txBox="1">
            <a:spLocks noGrp="1"/>
          </p:cNvSpPr>
          <p:nvPr>
            <p:ph type="title"/>
          </p:nvPr>
        </p:nvSpPr>
        <p:spPr>
          <a:xfrm>
            <a:off x="2174875" y="588963"/>
            <a:ext cx="8650288" cy="576262"/>
          </a:xfrm>
          <a:prstGeom prst="rect">
            <a:avLst/>
          </a:prstGeom>
          <a:noFill/>
          <a:ln>
            <a:noFill/>
          </a:ln>
        </p:spPr>
        <p:txBody>
          <a:bodyPr spcFirstLastPara="1" wrap="square" lIns="91425" tIns="45700" rIns="91425" bIns="45700" anchor="b" anchorCtr="0">
            <a:noAutofit/>
          </a:bodyPr>
          <a:lstStyle/>
          <a:p>
            <a:pPr marL="0" lvl="0" indent="0" algn="l" rtl="0">
              <a:spcBef>
                <a:spcPts val="0"/>
              </a:spcBef>
              <a:spcAft>
                <a:spcPts val="0"/>
              </a:spcAft>
              <a:buNone/>
            </a:pPr>
            <a:r>
              <a:rPr lang="en-US">
                <a:solidFill>
                  <a:schemeClr val="lt1"/>
                </a:solidFill>
              </a:rPr>
              <a:t>I/O Structure - I/O Device driver</a:t>
            </a:r>
            <a:endParaRPr/>
          </a:p>
        </p:txBody>
      </p:sp>
      <p:sp>
        <p:nvSpPr>
          <p:cNvPr id="254" name="Google Shape;254;p27"/>
          <p:cNvSpPr txBox="1">
            <a:spLocks noGrp="1"/>
          </p:cNvSpPr>
          <p:nvPr>
            <p:ph type="body" idx="4294967295"/>
          </p:nvPr>
        </p:nvSpPr>
        <p:spPr>
          <a:xfrm>
            <a:off x="1998663" y="1495425"/>
            <a:ext cx="8750300" cy="6145213"/>
          </a:xfrm>
          <a:prstGeom prst="rect">
            <a:avLst/>
          </a:prstGeom>
          <a:noFill/>
          <a:ln>
            <a:noFill/>
          </a:ln>
        </p:spPr>
        <p:txBody>
          <a:bodyPr spcFirstLastPara="1" wrap="square" lIns="91425" tIns="45700" rIns="91425" bIns="45700" anchor="t" anchorCtr="0">
            <a:noAutofit/>
          </a:bodyPr>
          <a:lstStyle/>
          <a:p>
            <a:pPr marL="342900" lvl="0" indent="-342900" algn="l" rtl="0">
              <a:spcBef>
                <a:spcPts val="0"/>
              </a:spcBef>
              <a:spcAft>
                <a:spcPts val="0"/>
              </a:spcAft>
              <a:buSzPts val="3240"/>
              <a:buFont typeface="Noto Sans Symbols"/>
              <a:buChar char="▪"/>
            </a:pPr>
            <a:r>
              <a:rPr lang="en-US" sz="3600"/>
              <a:t>Operating systems have a device driver for each I/O controller. </a:t>
            </a:r>
            <a:endParaRPr/>
          </a:p>
          <a:p>
            <a:pPr marL="742950" lvl="1" indent="-285750" algn="l" rtl="0">
              <a:spcBef>
                <a:spcPts val="1260"/>
              </a:spcBef>
              <a:spcAft>
                <a:spcPts val="0"/>
              </a:spcAft>
              <a:buSzPts val="2880"/>
              <a:buFont typeface="Arial"/>
              <a:buChar char="•"/>
            </a:pPr>
            <a:r>
              <a:rPr lang="en-US" sz="3600"/>
              <a:t>It understands the device controller (hide the peculiarities of the device)</a:t>
            </a:r>
            <a:endParaRPr/>
          </a:p>
          <a:p>
            <a:pPr marL="742950" lvl="1" indent="-285750" algn="l" rtl="0">
              <a:spcBef>
                <a:spcPts val="1260"/>
              </a:spcBef>
              <a:spcAft>
                <a:spcPts val="0"/>
              </a:spcAft>
              <a:buSzPts val="2880"/>
              <a:buFont typeface="Arial"/>
              <a:buChar char="•"/>
            </a:pPr>
            <a:r>
              <a:rPr lang="en-US" sz="3600"/>
              <a:t>presents a uniform interface  of the device to the rest of the operating system.</a:t>
            </a:r>
            <a:endParaRPr/>
          </a:p>
          <a:p>
            <a:pPr marL="1085850" lvl="2" indent="-57150" algn="l" rtl="0">
              <a:spcBef>
                <a:spcPts val="1260"/>
              </a:spcBef>
              <a:spcAft>
                <a:spcPts val="0"/>
              </a:spcAft>
              <a:buSzPts val="2700"/>
              <a:buNone/>
            </a:pPr>
            <a:endParaRPr sz="3600"/>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Shape 258"/>
        <p:cNvGrpSpPr/>
        <p:nvPr/>
      </p:nvGrpSpPr>
      <p:grpSpPr>
        <a:xfrm>
          <a:off x="0" y="0"/>
          <a:ext cx="0" cy="0"/>
          <a:chOff x="0" y="0"/>
          <a:chExt cx="0" cy="0"/>
        </a:xfrm>
      </p:grpSpPr>
      <p:sp>
        <p:nvSpPr>
          <p:cNvPr id="259" name="Google Shape;259;p28"/>
          <p:cNvSpPr txBox="1">
            <a:spLocks noGrp="1"/>
          </p:cNvSpPr>
          <p:nvPr>
            <p:ph type="title"/>
          </p:nvPr>
        </p:nvSpPr>
        <p:spPr>
          <a:xfrm>
            <a:off x="80963" y="619125"/>
            <a:ext cx="10972800" cy="576263"/>
          </a:xfrm>
          <a:prstGeom prst="rect">
            <a:avLst/>
          </a:prstGeom>
          <a:noFill/>
          <a:ln>
            <a:noFill/>
          </a:ln>
        </p:spPr>
        <p:txBody>
          <a:bodyPr spcFirstLastPara="1" wrap="square" lIns="91425" tIns="45700" rIns="91425" bIns="45700" anchor="b" anchorCtr="0">
            <a:noAutofit/>
          </a:bodyPr>
          <a:lstStyle/>
          <a:p>
            <a:pPr marL="0" lvl="0" indent="0" algn="ctr" rtl="0">
              <a:spcBef>
                <a:spcPts val="0"/>
              </a:spcBef>
              <a:spcAft>
                <a:spcPts val="0"/>
              </a:spcAft>
              <a:buNone/>
            </a:pPr>
            <a:r>
              <a:rPr lang="en-US">
                <a:solidFill>
                  <a:schemeClr val="lt1"/>
                </a:solidFill>
              </a:rPr>
              <a:t>I/O Structure - I/O Device driver</a:t>
            </a:r>
            <a:endParaRPr/>
          </a:p>
        </p:txBody>
      </p:sp>
      <p:sp>
        <p:nvSpPr>
          <p:cNvPr id="260" name="Google Shape;260;p28"/>
          <p:cNvSpPr txBox="1">
            <a:spLocks noGrp="1"/>
          </p:cNvSpPr>
          <p:nvPr>
            <p:ph type="body" idx="4294967295"/>
          </p:nvPr>
        </p:nvSpPr>
        <p:spPr>
          <a:xfrm>
            <a:off x="1809750" y="1482725"/>
            <a:ext cx="8750300" cy="5159375"/>
          </a:xfrm>
          <a:prstGeom prst="rect">
            <a:avLst/>
          </a:prstGeom>
          <a:noFill/>
          <a:ln>
            <a:noFill/>
          </a:ln>
        </p:spPr>
        <p:txBody>
          <a:bodyPr spcFirstLastPara="1" wrap="square" lIns="91425" tIns="45700" rIns="91425" bIns="45700" anchor="t" anchorCtr="0">
            <a:noAutofit/>
          </a:bodyPr>
          <a:lstStyle/>
          <a:p>
            <a:pPr marL="342900" lvl="0" indent="-342900" algn="l" rtl="0">
              <a:lnSpc>
                <a:spcPct val="90000"/>
              </a:lnSpc>
              <a:spcBef>
                <a:spcPts val="0"/>
              </a:spcBef>
              <a:spcAft>
                <a:spcPts val="0"/>
              </a:spcAft>
              <a:buSzPts val="2520"/>
              <a:buFont typeface="Noto Sans Symbols"/>
              <a:buChar char="▪"/>
            </a:pPr>
            <a:r>
              <a:rPr lang="en-US" sz="2800" b="1">
                <a:solidFill>
                  <a:srgbClr val="3366FF"/>
                </a:solidFill>
              </a:rPr>
              <a:t>To get a service from a device driver application  make </a:t>
            </a:r>
            <a:endParaRPr/>
          </a:p>
          <a:p>
            <a:pPr marL="742950" lvl="1" indent="-285750" algn="l" rtl="0">
              <a:lnSpc>
                <a:spcPct val="90000"/>
              </a:lnSpc>
              <a:spcBef>
                <a:spcPts val="980"/>
              </a:spcBef>
              <a:spcAft>
                <a:spcPts val="0"/>
              </a:spcAft>
              <a:buSzPts val="2240"/>
              <a:buFont typeface="Courier New"/>
              <a:buChar char="o"/>
            </a:pPr>
            <a:r>
              <a:rPr lang="en-US" sz="2800" b="1">
                <a:solidFill>
                  <a:srgbClr val="3366FF"/>
                </a:solidFill>
              </a:rPr>
              <a:t>System call </a:t>
            </a:r>
            <a:r>
              <a:rPr lang="en-US" sz="2800"/>
              <a:t>– request to the operating system to allow user to wait for I/O completion</a:t>
            </a:r>
            <a:endParaRPr/>
          </a:p>
          <a:p>
            <a:pPr marL="1085850" lvl="2" indent="-228600" algn="l" rtl="0">
              <a:lnSpc>
                <a:spcPct val="90000"/>
              </a:lnSpc>
              <a:spcBef>
                <a:spcPts val="980"/>
              </a:spcBef>
              <a:spcAft>
                <a:spcPts val="0"/>
              </a:spcAft>
              <a:buSzPts val="2100"/>
              <a:buChar char="4"/>
            </a:pPr>
            <a:r>
              <a:rPr lang="en-US" sz="2800" b="1">
                <a:solidFill>
                  <a:srgbClr val="3366FF"/>
                </a:solidFill>
              </a:rPr>
              <a:t>Device-status table </a:t>
            </a:r>
            <a:r>
              <a:rPr lang="en-US" sz="2800"/>
              <a:t>contains entry for each I/O device indicating its type, address, and state</a:t>
            </a:r>
            <a:endParaRPr/>
          </a:p>
          <a:p>
            <a:pPr marL="1085850" lvl="2" indent="-114300" algn="l" rtl="0">
              <a:spcBef>
                <a:spcPts val="840"/>
              </a:spcBef>
              <a:spcAft>
                <a:spcPts val="0"/>
              </a:spcAft>
              <a:buSzPts val="1800"/>
              <a:buNone/>
            </a:pPr>
            <a:endParaRPr sz="2400"/>
          </a:p>
        </p:txBody>
      </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Shape 264"/>
        <p:cNvGrpSpPr/>
        <p:nvPr/>
      </p:nvGrpSpPr>
      <p:grpSpPr>
        <a:xfrm>
          <a:off x="0" y="0"/>
          <a:ext cx="0" cy="0"/>
          <a:chOff x="0" y="0"/>
          <a:chExt cx="0" cy="0"/>
        </a:xfrm>
      </p:grpSpPr>
      <p:sp>
        <p:nvSpPr>
          <p:cNvPr id="265" name="Google Shape;265;p29"/>
          <p:cNvSpPr txBox="1">
            <a:spLocks noGrp="1"/>
          </p:cNvSpPr>
          <p:nvPr>
            <p:ph type="title"/>
          </p:nvPr>
        </p:nvSpPr>
        <p:spPr>
          <a:xfrm>
            <a:off x="917575" y="650875"/>
            <a:ext cx="8578850" cy="576263"/>
          </a:xfrm>
          <a:prstGeom prst="rect">
            <a:avLst/>
          </a:prstGeom>
          <a:noFill/>
          <a:ln>
            <a:noFill/>
          </a:ln>
        </p:spPr>
        <p:txBody>
          <a:bodyPr spcFirstLastPara="1" wrap="square" lIns="91425" tIns="45700" rIns="91425" bIns="45700" anchor="b" anchorCtr="0">
            <a:noAutofit/>
          </a:bodyPr>
          <a:lstStyle/>
          <a:p>
            <a:pPr marL="0" lvl="0" indent="0" algn="ctr" rtl="0">
              <a:spcBef>
                <a:spcPts val="0"/>
              </a:spcBef>
              <a:spcAft>
                <a:spcPts val="0"/>
              </a:spcAft>
              <a:buNone/>
            </a:pPr>
            <a:r>
              <a:rPr lang="en-US" sz="2800">
                <a:solidFill>
                  <a:schemeClr val="lt1"/>
                </a:solidFill>
              </a:rPr>
              <a:t>I/O Structure- Sync and Async I/O</a:t>
            </a:r>
            <a:endParaRPr/>
          </a:p>
        </p:txBody>
      </p:sp>
      <p:sp>
        <p:nvSpPr>
          <p:cNvPr id="266" name="Google Shape;266;p29"/>
          <p:cNvSpPr txBox="1">
            <a:spLocks noGrp="1"/>
          </p:cNvSpPr>
          <p:nvPr>
            <p:ph type="body" idx="4294967295"/>
          </p:nvPr>
        </p:nvSpPr>
        <p:spPr>
          <a:xfrm>
            <a:off x="525463" y="1527175"/>
            <a:ext cx="11666537" cy="5176838"/>
          </a:xfrm>
          <a:prstGeom prst="rect">
            <a:avLst/>
          </a:prstGeom>
          <a:noFill/>
          <a:ln>
            <a:noFill/>
          </a:ln>
        </p:spPr>
        <p:txBody>
          <a:bodyPr spcFirstLastPara="1" wrap="square" lIns="91425" tIns="45700" rIns="91425" bIns="45700" anchor="t" anchorCtr="0">
            <a:noAutofit/>
          </a:bodyPr>
          <a:lstStyle/>
          <a:p>
            <a:pPr marL="342900" lvl="0" indent="-342900" algn="l" rtl="0">
              <a:spcBef>
                <a:spcPts val="0"/>
              </a:spcBef>
              <a:spcAft>
                <a:spcPts val="0"/>
              </a:spcAft>
              <a:buSzPts val="1800"/>
              <a:buFont typeface="Arial"/>
              <a:buChar char="•"/>
            </a:pPr>
            <a:r>
              <a:rPr lang="en-US">
                <a:solidFill>
                  <a:srgbClr val="FF0000"/>
                </a:solidFill>
              </a:rPr>
              <a:t>Synchronous</a:t>
            </a:r>
            <a:r>
              <a:rPr lang="en-US"/>
              <a:t> : After I/O starts, control returns to user program only upon I/O completion</a:t>
            </a:r>
            <a:endParaRPr/>
          </a:p>
          <a:p>
            <a:pPr marL="342900" lvl="0" indent="-342900" algn="l" rtl="0">
              <a:spcBef>
                <a:spcPts val="700"/>
              </a:spcBef>
              <a:spcAft>
                <a:spcPts val="0"/>
              </a:spcAft>
              <a:buSzPts val="1800"/>
              <a:buFont typeface="Arial"/>
              <a:buChar char="•"/>
            </a:pPr>
            <a:r>
              <a:rPr lang="en-US">
                <a:solidFill>
                  <a:srgbClr val="FF0000"/>
                </a:solidFill>
              </a:rPr>
              <a:t>Asynchronous</a:t>
            </a:r>
            <a:r>
              <a:rPr lang="en-US"/>
              <a:t>: After I/O starts, control returns to user program without waiting for I/O completion</a:t>
            </a:r>
            <a:endParaRPr/>
          </a:p>
        </p:txBody>
      </p:sp>
      <p:sp>
        <p:nvSpPr>
          <p:cNvPr id="267" name="Google Shape;267;p29"/>
          <p:cNvSpPr txBox="1"/>
          <p:nvPr/>
        </p:nvSpPr>
        <p:spPr>
          <a:xfrm>
            <a:off x="3324225" y="2141538"/>
            <a:ext cx="1965325" cy="457200"/>
          </a:xfrm>
          <a:prstGeom prst="rect">
            <a:avLst/>
          </a:prstGeom>
          <a:noFill/>
          <a:ln>
            <a:noFill/>
          </a:ln>
        </p:spPr>
        <p:txBody>
          <a:bodyPr spcFirstLastPara="1" wrap="square" lIns="91425" tIns="45700" rIns="91425" bIns="45700" anchor="ctr" anchorCtr="0">
            <a:spAutoFit/>
          </a:bodyPr>
          <a:lstStyle/>
          <a:p>
            <a:pPr marL="0" marR="0" lvl="0" indent="0" algn="ctr" rtl="0">
              <a:spcBef>
                <a:spcPts val="0"/>
              </a:spcBef>
              <a:spcAft>
                <a:spcPts val="0"/>
              </a:spcAft>
              <a:buClr>
                <a:schemeClr val="dk1"/>
              </a:buClr>
              <a:buSzPts val="2400"/>
              <a:buFont typeface="Arial"/>
              <a:buNone/>
            </a:pPr>
            <a:r>
              <a:rPr lang="en-US" sz="2400" b="0" i="0" u="none" strike="noStrike" cap="none">
                <a:solidFill>
                  <a:schemeClr val="dk1"/>
                </a:solidFill>
                <a:latin typeface="Helvetica Neue"/>
                <a:ea typeface="Helvetica Neue"/>
                <a:cs typeface="Helvetica Neue"/>
                <a:sym typeface="Helvetica Neue"/>
              </a:rPr>
              <a:t>Synchronous</a:t>
            </a:r>
            <a:endParaRPr/>
          </a:p>
        </p:txBody>
      </p:sp>
      <p:sp>
        <p:nvSpPr>
          <p:cNvPr id="268" name="Google Shape;268;p29"/>
          <p:cNvSpPr txBox="1"/>
          <p:nvPr/>
        </p:nvSpPr>
        <p:spPr>
          <a:xfrm>
            <a:off x="6627813" y="2170113"/>
            <a:ext cx="2117725" cy="457200"/>
          </a:xfrm>
          <a:prstGeom prst="rect">
            <a:avLst/>
          </a:prstGeom>
          <a:noFill/>
          <a:ln>
            <a:noFill/>
          </a:ln>
        </p:spPr>
        <p:txBody>
          <a:bodyPr spcFirstLastPara="1" wrap="square" lIns="91425" tIns="45700" rIns="91425" bIns="45700" anchor="ctr" anchorCtr="0">
            <a:spAutoFit/>
          </a:bodyPr>
          <a:lstStyle/>
          <a:p>
            <a:pPr marL="0" marR="0" lvl="0" indent="0" algn="ctr" rtl="0">
              <a:spcBef>
                <a:spcPts val="0"/>
              </a:spcBef>
              <a:spcAft>
                <a:spcPts val="0"/>
              </a:spcAft>
              <a:buClr>
                <a:schemeClr val="dk1"/>
              </a:buClr>
              <a:buSzPts val="2400"/>
              <a:buFont typeface="Arial"/>
              <a:buNone/>
            </a:pPr>
            <a:r>
              <a:rPr lang="en-US" sz="2400" b="0" i="0" u="none" strike="noStrike" cap="none">
                <a:solidFill>
                  <a:schemeClr val="dk1"/>
                </a:solidFill>
                <a:latin typeface="Helvetica Neue"/>
                <a:ea typeface="Helvetica Neue"/>
                <a:cs typeface="Helvetica Neue"/>
                <a:sym typeface="Helvetica Neue"/>
              </a:rPr>
              <a:t>Asynchronous</a:t>
            </a:r>
            <a:endParaRPr/>
          </a:p>
        </p:txBody>
      </p:sp>
      <p:pic>
        <p:nvPicPr>
          <p:cNvPr id="269" name="Google Shape;269;p29"/>
          <p:cNvPicPr preferRelativeResize="0"/>
          <p:nvPr/>
        </p:nvPicPr>
        <p:blipFill rotWithShape="1">
          <a:blip r:embed="rId3">
            <a:alphaModFix/>
          </a:blip>
          <a:srcRect l="520" t="22591" r="567" b="22527"/>
          <a:stretch/>
        </p:blipFill>
        <p:spPr>
          <a:xfrm>
            <a:off x="2008188" y="2628900"/>
            <a:ext cx="8250237" cy="3821113"/>
          </a:xfrm>
          <a:prstGeom prst="rect">
            <a:avLst/>
          </a:prstGeom>
          <a:noFill/>
          <a:ln w="57150" cap="flat" cmpd="thickThin">
            <a:solidFill>
              <a:schemeClr val="folHlink"/>
            </a:solidFill>
            <a:prstDash val="solid"/>
            <a:miter lim="800000"/>
            <a:headEnd type="none" w="sm" len="sm"/>
            <a:tailEnd type="none" w="sm" len="sm"/>
          </a:ln>
        </p:spPr>
      </p:pic>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Shape 273"/>
        <p:cNvGrpSpPr/>
        <p:nvPr/>
      </p:nvGrpSpPr>
      <p:grpSpPr>
        <a:xfrm>
          <a:off x="0" y="0"/>
          <a:ext cx="0" cy="0"/>
          <a:chOff x="0" y="0"/>
          <a:chExt cx="0" cy="0"/>
        </a:xfrm>
      </p:grpSpPr>
      <p:sp>
        <p:nvSpPr>
          <p:cNvPr id="274" name="Google Shape;274;p30"/>
          <p:cNvSpPr txBox="1">
            <a:spLocks noGrp="1"/>
          </p:cNvSpPr>
          <p:nvPr>
            <p:ph type="title"/>
          </p:nvPr>
        </p:nvSpPr>
        <p:spPr>
          <a:xfrm>
            <a:off x="-182563" y="669925"/>
            <a:ext cx="10972801" cy="576263"/>
          </a:xfrm>
          <a:prstGeom prst="rect">
            <a:avLst/>
          </a:prstGeom>
          <a:noFill/>
          <a:ln>
            <a:noFill/>
          </a:ln>
        </p:spPr>
        <p:txBody>
          <a:bodyPr spcFirstLastPara="1" wrap="square" lIns="91425" tIns="45700" rIns="91425" bIns="45700" anchor="b" anchorCtr="0">
            <a:noAutofit/>
          </a:bodyPr>
          <a:lstStyle/>
          <a:p>
            <a:pPr marL="0" lvl="0" indent="0" algn="ctr" rtl="0">
              <a:spcBef>
                <a:spcPts val="0"/>
              </a:spcBef>
              <a:spcAft>
                <a:spcPts val="0"/>
              </a:spcAft>
              <a:buNone/>
            </a:pPr>
            <a:r>
              <a:rPr lang="en-US">
                <a:solidFill>
                  <a:schemeClr val="lt1"/>
                </a:solidFill>
              </a:rPr>
              <a:t>How a Modern Computer Works</a:t>
            </a:r>
            <a:endParaRPr/>
          </a:p>
        </p:txBody>
      </p:sp>
      <p:sp>
        <p:nvSpPr>
          <p:cNvPr id="275" name="Google Shape;275;p30"/>
          <p:cNvSpPr txBox="1"/>
          <p:nvPr/>
        </p:nvSpPr>
        <p:spPr>
          <a:xfrm>
            <a:off x="2312988" y="1382713"/>
            <a:ext cx="6821487" cy="3784600"/>
          </a:xfrm>
          <a:prstGeom prst="rect">
            <a:avLst/>
          </a:prstGeom>
          <a:noFill/>
          <a:ln>
            <a:noFill/>
          </a:ln>
        </p:spPr>
        <p:txBody>
          <a:bodyPr spcFirstLastPara="1" wrap="square" lIns="91425" tIns="45700" rIns="91425" bIns="45700" anchor="t" anchorCtr="0">
            <a:spAutoFit/>
          </a:bodyPr>
          <a:lstStyle/>
          <a:p>
            <a:pPr marL="457200" marR="0" lvl="0" indent="-457200" algn="l" rtl="0">
              <a:spcBef>
                <a:spcPts val="0"/>
              </a:spcBef>
              <a:spcAft>
                <a:spcPts val="0"/>
              </a:spcAft>
              <a:buNone/>
            </a:pPr>
            <a:r>
              <a:rPr lang="en-US" sz="2000" b="0" i="0" u="none" strike="noStrike" cap="none">
                <a:solidFill>
                  <a:schemeClr val="dk1"/>
                </a:solidFill>
                <a:latin typeface="Verdana"/>
                <a:ea typeface="Verdana"/>
                <a:cs typeface="Verdana"/>
                <a:sym typeface="Verdana"/>
              </a:rPr>
              <a:t>- CPU :  unit where instructions are  Executed</a:t>
            </a:r>
            <a:endParaRPr/>
          </a:p>
          <a:p>
            <a:pPr marL="0" marR="0" lvl="0" indent="0" algn="l" rtl="0">
              <a:spcBef>
                <a:spcPts val="0"/>
              </a:spcBef>
              <a:spcAft>
                <a:spcPts val="0"/>
              </a:spcAft>
              <a:buNone/>
            </a:pPr>
            <a:endParaRPr sz="2000" b="0" i="0" u="none" strike="noStrike" cap="none">
              <a:solidFill>
                <a:schemeClr val="dk1"/>
              </a:solidFill>
              <a:latin typeface="Verdana"/>
              <a:ea typeface="Verdana"/>
              <a:cs typeface="Verdana"/>
              <a:sym typeface="Verdana"/>
            </a:endParaRPr>
          </a:p>
          <a:p>
            <a:pPr marL="0" marR="0" lvl="0" indent="0" algn="l" rtl="0">
              <a:spcBef>
                <a:spcPts val="0"/>
              </a:spcBef>
              <a:spcAft>
                <a:spcPts val="0"/>
              </a:spcAft>
              <a:buNone/>
            </a:pPr>
            <a:r>
              <a:rPr lang="en-US" sz="2000" b="0" i="0" u="none" strike="noStrike" cap="none">
                <a:solidFill>
                  <a:schemeClr val="dk1"/>
                </a:solidFill>
                <a:latin typeface="Verdana"/>
                <a:ea typeface="Verdana"/>
                <a:cs typeface="Verdana"/>
                <a:sym typeface="Verdana"/>
              </a:rPr>
              <a:t>- Memory: storage where both program and data are stored</a:t>
            </a:r>
            <a:endParaRPr/>
          </a:p>
          <a:p>
            <a:pPr marL="0" marR="0" lvl="0" indent="0" algn="l" rtl="0">
              <a:spcBef>
                <a:spcPts val="0"/>
              </a:spcBef>
              <a:spcAft>
                <a:spcPts val="0"/>
              </a:spcAft>
              <a:buNone/>
            </a:pPr>
            <a:endParaRPr sz="2000" b="0" i="0" u="none" strike="noStrike" cap="none">
              <a:solidFill>
                <a:schemeClr val="dk1"/>
              </a:solidFill>
              <a:latin typeface="Verdana"/>
              <a:ea typeface="Verdana"/>
              <a:cs typeface="Verdana"/>
              <a:sym typeface="Verdana"/>
            </a:endParaRPr>
          </a:p>
          <a:p>
            <a:pPr marL="0" marR="0" lvl="0" indent="-127000" algn="l" rtl="0">
              <a:spcBef>
                <a:spcPts val="0"/>
              </a:spcBef>
              <a:spcAft>
                <a:spcPts val="0"/>
              </a:spcAft>
              <a:buClr>
                <a:schemeClr val="dk1"/>
              </a:buClr>
              <a:buSzPts val="2000"/>
              <a:buFont typeface="Verdana"/>
              <a:buChar char="-"/>
            </a:pPr>
            <a:r>
              <a:rPr lang="en-US" sz="2000" b="0" i="0" u="none" strike="noStrike" cap="none">
                <a:solidFill>
                  <a:schemeClr val="dk1"/>
                </a:solidFill>
                <a:latin typeface="Verdana"/>
                <a:ea typeface="Verdana"/>
                <a:cs typeface="Verdana"/>
                <a:sym typeface="Verdana"/>
              </a:rPr>
              <a:t> I/O subsystem: unit to input and output data</a:t>
            </a:r>
            <a:endParaRPr/>
          </a:p>
          <a:p>
            <a:pPr marL="0" marR="0" lvl="0" indent="0" algn="l" rtl="0">
              <a:spcBef>
                <a:spcPts val="0"/>
              </a:spcBef>
              <a:spcAft>
                <a:spcPts val="0"/>
              </a:spcAft>
              <a:buNone/>
            </a:pPr>
            <a:endParaRPr sz="2000" b="0" i="0" u="none" strike="noStrike" cap="none">
              <a:solidFill>
                <a:schemeClr val="dk1"/>
              </a:solidFill>
              <a:latin typeface="Verdana"/>
              <a:ea typeface="Verdana"/>
              <a:cs typeface="Verdana"/>
              <a:sym typeface="Verdana"/>
            </a:endParaRPr>
          </a:p>
          <a:p>
            <a:pPr marL="0" marR="0" lvl="0" indent="0" algn="l" rtl="0">
              <a:spcBef>
                <a:spcPts val="0"/>
              </a:spcBef>
              <a:spcAft>
                <a:spcPts val="0"/>
              </a:spcAft>
              <a:buNone/>
            </a:pPr>
            <a:r>
              <a:rPr lang="en-US" sz="2000" b="0" i="0" u="none" strike="noStrike" cap="none">
                <a:solidFill>
                  <a:schemeClr val="dk1"/>
                </a:solidFill>
                <a:latin typeface="Verdana"/>
                <a:ea typeface="Verdana"/>
                <a:cs typeface="Verdana"/>
                <a:sym typeface="Verdana"/>
              </a:rPr>
              <a:t>- Instruction Execution Cycle</a:t>
            </a:r>
            <a:endParaRPr/>
          </a:p>
          <a:p>
            <a:pPr marL="0" marR="0" lvl="0" indent="0" algn="l" rtl="0">
              <a:spcBef>
                <a:spcPts val="0"/>
              </a:spcBef>
              <a:spcAft>
                <a:spcPts val="0"/>
              </a:spcAft>
              <a:buNone/>
            </a:pPr>
            <a:r>
              <a:rPr lang="en-US" sz="2000" b="0" i="0" u="none" strike="noStrike" cap="none">
                <a:solidFill>
                  <a:schemeClr val="dk1"/>
                </a:solidFill>
                <a:latin typeface="Verdana"/>
                <a:ea typeface="Verdana"/>
                <a:cs typeface="Verdana"/>
                <a:sym typeface="Verdana"/>
              </a:rPr>
              <a:t> do forever</a:t>
            </a:r>
            <a:endParaRPr/>
          </a:p>
          <a:p>
            <a:pPr marL="0" marR="0" lvl="0" indent="0" algn="l" rtl="0">
              <a:spcBef>
                <a:spcPts val="0"/>
              </a:spcBef>
              <a:spcAft>
                <a:spcPts val="0"/>
              </a:spcAft>
              <a:buNone/>
            </a:pPr>
            <a:r>
              <a:rPr lang="en-US" sz="2000" b="0" i="0" u="none" strike="noStrike" cap="none">
                <a:solidFill>
                  <a:schemeClr val="dk1"/>
                </a:solidFill>
                <a:latin typeface="Verdana"/>
                <a:ea typeface="Verdana"/>
                <a:cs typeface="Verdana"/>
                <a:sym typeface="Verdana"/>
              </a:rPr>
              <a:t>    1. fetch next instruction</a:t>
            </a:r>
            <a:endParaRPr/>
          </a:p>
          <a:p>
            <a:pPr marL="0" marR="0" lvl="0" indent="0" algn="l" rtl="0">
              <a:spcBef>
                <a:spcPts val="0"/>
              </a:spcBef>
              <a:spcAft>
                <a:spcPts val="0"/>
              </a:spcAft>
              <a:buNone/>
            </a:pPr>
            <a:r>
              <a:rPr lang="en-US" sz="2000" b="0" i="0" u="none" strike="noStrike" cap="none">
                <a:solidFill>
                  <a:schemeClr val="dk1"/>
                </a:solidFill>
                <a:latin typeface="Verdana"/>
                <a:ea typeface="Verdana"/>
                <a:cs typeface="Verdana"/>
                <a:sym typeface="Verdana"/>
              </a:rPr>
              <a:t>    2. execute the instruction</a:t>
            </a:r>
            <a:endParaRPr/>
          </a:p>
          <a:p>
            <a:pPr marL="0" marR="0" lvl="0" indent="0" algn="l" rtl="0">
              <a:spcBef>
                <a:spcPts val="0"/>
              </a:spcBef>
              <a:spcAft>
                <a:spcPts val="0"/>
              </a:spcAft>
              <a:buNone/>
            </a:pPr>
            <a:r>
              <a:rPr lang="en-US" sz="2000" b="0" i="0" u="none" strike="noStrike" cap="none">
                <a:solidFill>
                  <a:schemeClr val="dk1"/>
                </a:solidFill>
                <a:latin typeface="Verdana"/>
                <a:ea typeface="Verdana"/>
                <a:cs typeface="Verdana"/>
                <a:sym typeface="Verdana"/>
              </a:rPr>
              <a:t>    3. check and process interrupt</a:t>
            </a:r>
            <a:endParaRPr sz="2000" b="0" i="0" u="none" strike="noStrike" cap="none">
              <a:solidFill>
                <a:schemeClr val="dk1"/>
              </a:solidFill>
              <a:latin typeface="Verdana"/>
              <a:ea typeface="Verdana"/>
              <a:cs typeface="Verdana"/>
              <a:sym typeface="Verdana"/>
            </a:endParaRPr>
          </a:p>
        </p:txBody>
      </p:sp>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Shape 279"/>
        <p:cNvGrpSpPr/>
        <p:nvPr/>
      </p:nvGrpSpPr>
      <p:grpSpPr>
        <a:xfrm>
          <a:off x="0" y="0"/>
          <a:ext cx="0" cy="0"/>
          <a:chOff x="0" y="0"/>
          <a:chExt cx="0" cy="0"/>
        </a:xfrm>
      </p:grpSpPr>
      <p:pic>
        <p:nvPicPr>
          <p:cNvPr id="280" name="Google Shape;280;p31" descr="1"/>
          <p:cNvPicPr preferRelativeResize="0"/>
          <p:nvPr/>
        </p:nvPicPr>
        <p:blipFill rotWithShape="1">
          <a:blip r:embed="rId3">
            <a:alphaModFix/>
          </a:blip>
          <a:srcRect/>
          <a:stretch/>
        </p:blipFill>
        <p:spPr>
          <a:xfrm>
            <a:off x="2560638" y="1400175"/>
            <a:ext cx="7396162" cy="5110163"/>
          </a:xfrm>
          <a:prstGeom prst="rect">
            <a:avLst/>
          </a:prstGeom>
          <a:noFill/>
          <a:ln>
            <a:noFill/>
          </a:ln>
        </p:spPr>
      </p:pic>
      <p:sp>
        <p:nvSpPr>
          <p:cNvPr id="281" name="Google Shape;281;p31"/>
          <p:cNvSpPr txBox="1">
            <a:spLocks noGrp="1"/>
          </p:cNvSpPr>
          <p:nvPr>
            <p:ph type="title"/>
          </p:nvPr>
        </p:nvSpPr>
        <p:spPr>
          <a:xfrm>
            <a:off x="2154238" y="577850"/>
            <a:ext cx="6224587" cy="576263"/>
          </a:xfrm>
          <a:prstGeom prst="rect">
            <a:avLst/>
          </a:prstGeom>
          <a:noFill/>
          <a:ln>
            <a:noFill/>
          </a:ln>
        </p:spPr>
        <p:txBody>
          <a:bodyPr spcFirstLastPara="1" wrap="square" lIns="91425" tIns="45700" rIns="91425" bIns="45700" anchor="b" anchorCtr="0">
            <a:noAutofit/>
          </a:bodyPr>
          <a:lstStyle/>
          <a:p>
            <a:pPr marL="0" lvl="0" indent="0" algn="ctr" rtl="0">
              <a:spcBef>
                <a:spcPts val="0"/>
              </a:spcBef>
              <a:spcAft>
                <a:spcPts val="0"/>
              </a:spcAft>
              <a:buNone/>
            </a:pPr>
            <a:r>
              <a:rPr lang="en-US" sz="2800">
                <a:solidFill>
                  <a:schemeClr val="lt1"/>
                </a:solidFill>
              </a:rPr>
              <a:t>How a Modern Computer Work</a:t>
            </a:r>
            <a:endParaRPr/>
          </a:p>
        </p:txBody>
      </p:sp>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Shape 285"/>
        <p:cNvGrpSpPr/>
        <p:nvPr/>
      </p:nvGrpSpPr>
      <p:grpSpPr>
        <a:xfrm>
          <a:off x="0" y="0"/>
          <a:ext cx="0" cy="0"/>
          <a:chOff x="0" y="0"/>
          <a:chExt cx="0" cy="0"/>
        </a:xfrm>
      </p:grpSpPr>
      <p:sp>
        <p:nvSpPr>
          <p:cNvPr id="286" name="Google Shape;286;p32"/>
          <p:cNvSpPr txBox="1">
            <a:spLocks noGrp="1"/>
          </p:cNvSpPr>
          <p:nvPr>
            <p:ph type="title"/>
          </p:nvPr>
        </p:nvSpPr>
        <p:spPr>
          <a:xfrm>
            <a:off x="2154238" y="577850"/>
            <a:ext cx="6224587" cy="576263"/>
          </a:xfrm>
          <a:prstGeom prst="rect">
            <a:avLst/>
          </a:prstGeom>
          <a:noFill/>
          <a:ln>
            <a:noFill/>
          </a:ln>
        </p:spPr>
        <p:txBody>
          <a:bodyPr spcFirstLastPara="1" wrap="square" lIns="91425" tIns="45700" rIns="91425" bIns="45700" anchor="b" anchorCtr="0">
            <a:noAutofit/>
          </a:bodyPr>
          <a:lstStyle/>
          <a:p>
            <a:pPr marL="0" lvl="0" indent="0" algn="ctr" rtl="0">
              <a:spcBef>
                <a:spcPts val="0"/>
              </a:spcBef>
              <a:spcAft>
                <a:spcPts val="0"/>
              </a:spcAft>
              <a:buNone/>
            </a:pPr>
            <a:r>
              <a:rPr lang="en-US">
                <a:solidFill>
                  <a:schemeClr val="lt1"/>
                </a:solidFill>
              </a:rPr>
              <a:t>Storage Structure</a:t>
            </a:r>
            <a:endParaRPr/>
          </a:p>
        </p:txBody>
      </p:sp>
      <p:sp>
        <p:nvSpPr>
          <p:cNvPr id="287" name="Google Shape;287;p32"/>
          <p:cNvSpPr txBox="1">
            <a:spLocks noGrp="1"/>
          </p:cNvSpPr>
          <p:nvPr>
            <p:ph type="body" idx="4294967295"/>
          </p:nvPr>
        </p:nvSpPr>
        <p:spPr>
          <a:xfrm>
            <a:off x="646113" y="2068513"/>
            <a:ext cx="11666537" cy="5973762"/>
          </a:xfrm>
          <a:prstGeom prst="rect">
            <a:avLst/>
          </a:prstGeom>
          <a:noFill/>
          <a:ln>
            <a:noFill/>
          </a:ln>
        </p:spPr>
        <p:txBody>
          <a:bodyPr spcFirstLastPara="1" wrap="square" lIns="91425" tIns="45700" rIns="91425" bIns="45700" anchor="t" anchorCtr="0">
            <a:noAutofit/>
          </a:bodyPr>
          <a:lstStyle/>
          <a:p>
            <a:pPr marL="342900" lvl="0" indent="-342900" algn="l" rtl="0">
              <a:spcBef>
                <a:spcPts val="0"/>
              </a:spcBef>
              <a:spcAft>
                <a:spcPts val="0"/>
              </a:spcAft>
              <a:buSzPts val="1800"/>
              <a:buChar char="●"/>
            </a:pPr>
            <a:r>
              <a:rPr lang="en-US"/>
              <a:t>Main memory – only large storage media that the CPU can access directly.</a:t>
            </a:r>
            <a:endParaRPr/>
          </a:p>
          <a:p>
            <a:pPr marL="342900" lvl="0" indent="-342900" algn="l" rtl="0">
              <a:spcBef>
                <a:spcPts val="700"/>
              </a:spcBef>
              <a:spcAft>
                <a:spcPts val="0"/>
              </a:spcAft>
              <a:buSzPts val="1800"/>
              <a:buChar char="●"/>
            </a:pPr>
            <a:r>
              <a:rPr lang="en-US"/>
              <a:t>Secondary storage – extension of main memory that provides large nonvolatile storage capacity.</a:t>
            </a:r>
            <a:endParaRPr/>
          </a:p>
          <a:p>
            <a:pPr marL="342900" lvl="0" indent="-342900" algn="l" rtl="0">
              <a:spcBef>
                <a:spcPts val="700"/>
              </a:spcBef>
              <a:spcAft>
                <a:spcPts val="0"/>
              </a:spcAft>
              <a:buSzPts val="1800"/>
              <a:buChar char="●"/>
            </a:pPr>
            <a:r>
              <a:rPr lang="en-US"/>
              <a:t>Magnetic disks – rigid metal or glass platters covered with magnetic recording material </a:t>
            </a:r>
            <a:endParaRPr/>
          </a:p>
          <a:p>
            <a:pPr marL="742950" lvl="1" indent="-285750" algn="l" rtl="0">
              <a:spcBef>
                <a:spcPts val="700"/>
              </a:spcBef>
              <a:spcAft>
                <a:spcPts val="0"/>
              </a:spcAft>
              <a:buSzPts val="1600"/>
              <a:buChar char="●"/>
            </a:pPr>
            <a:r>
              <a:rPr lang="en-US"/>
              <a:t>Disk surface is logically divided into </a:t>
            </a:r>
            <a:r>
              <a:rPr lang="en-US" i="1"/>
              <a:t>tracks</a:t>
            </a:r>
            <a:r>
              <a:rPr lang="en-US"/>
              <a:t>, which are subdivided into </a:t>
            </a:r>
            <a:r>
              <a:rPr lang="en-US" i="1"/>
              <a:t>sectors</a:t>
            </a:r>
            <a:r>
              <a:rPr lang="en-US"/>
              <a:t>.</a:t>
            </a:r>
            <a:endParaRPr/>
          </a:p>
          <a:p>
            <a:pPr marL="742950" lvl="1" indent="-285750" algn="l" rtl="0">
              <a:spcBef>
                <a:spcPts val="700"/>
              </a:spcBef>
              <a:spcAft>
                <a:spcPts val="0"/>
              </a:spcAft>
              <a:buSzPts val="1600"/>
              <a:buChar char="●"/>
            </a:pPr>
            <a:r>
              <a:rPr lang="en-US"/>
              <a:t>The </a:t>
            </a:r>
            <a:r>
              <a:rPr lang="en-US" i="1"/>
              <a:t>disk controller</a:t>
            </a:r>
            <a:r>
              <a:rPr lang="en-US"/>
              <a:t> determines the logical interaction between the device and the computer. </a:t>
            </a:r>
            <a:endParaRPr/>
          </a:p>
        </p:txBody>
      </p:sp>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Shape 291"/>
        <p:cNvGrpSpPr/>
        <p:nvPr/>
      </p:nvGrpSpPr>
      <p:grpSpPr>
        <a:xfrm>
          <a:off x="0" y="0"/>
          <a:ext cx="0" cy="0"/>
          <a:chOff x="0" y="0"/>
          <a:chExt cx="0" cy="0"/>
        </a:xfrm>
      </p:grpSpPr>
      <p:sp>
        <p:nvSpPr>
          <p:cNvPr id="292" name="Google Shape;292;p33"/>
          <p:cNvSpPr txBox="1">
            <a:spLocks noGrp="1"/>
          </p:cNvSpPr>
          <p:nvPr>
            <p:ph type="title"/>
          </p:nvPr>
        </p:nvSpPr>
        <p:spPr>
          <a:xfrm>
            <a:off x="2154238" y="577850"/>
            <a:ext cx="6224587" cy="576263"/>
          </a:xfrm>
          <a:prstGeom prst="rect">
            <a:avLst/>
          </a:prstGeom>
          <a:noFill/>
          <a:ln>
            <a:noFill/>
          </a:ln>
        </p:spPr>
        <p:txBody>
          <a:bodyPr spcFirstLastPara="1" wrap="square" lIns="91425" tIns="45700" rIns="91425" bIns="45700" anchor="b" anchorCtr="0">
            <a:noAutofit/>
          </a:bodyPr>
          <a:lstStyle/>
          <a:p>
            <a:pPr marL="0" lvl="0" indent="0" algn="ctr" rtl="0">
              <a:spcBef>
                <a:spcPts val="0"/>
              </a:spcBef>
              <a:spcAft>
                <a:spcPts val="0"/>
              </a:spcAft>
              <a:buNone/>
            </a:pPr>
            <a:r>
              <a:rPr lang="en-US">
                <a:solidFill>
                  <a:schemeClr val="lt1"/>
                </a:solidFill>
              </a:rPr>
              <a:t>Storage Hierarchy</a:t>
            </a:r>
            <a:endParaRPr/>
          </a:p>
        </p:txBody>
      </p:sp>
      <p:sp>
        <p:nvSpPr>
          <p:cNvPr id="293" name="Google Shape;293;p33"/>
          <p:cNvSpPr txBox="1">
            <a:spLocks noGrp="1"/>
          </p:cNvSpPr>
          <p:nvPr>
            <p:ph type="body" idx="4294967295"/>
          </p:nvPr>
        </p:nvSpPr>
        <p:spPr>
          <a:xfrm>
            <a:off x="377825" y="2198688"/>
            <a:ext cx="11666538" cy="5973762"/>
          </a:xfrm>
          <a:prstGeom prst="rect">
            <a:avLst/>
          </a:prstGeom>
          <a:noFill/>
          <a:ln>
            <a:noFill/>
          </a:ln>
        </p:spPr>
        <p:txBody>
          <a:bodyPr spcFirstLastPara="1" wrap="square" lIns="91425" tIns="45700" rIns="91425" bIns="45700" anchor="t" anchorCtr="0">
            <a:noAutofit/>
          </a:bodyPr>
          <a:lstStyle/>
          <a:p>
            <a:pPr marL="342900" lvl="0" indent="-342900" algn="l" rtl="0">
              <a:spcBef>
                <a:spcPts val="0"/>
              </a:spcBef>
              <a:spcAft>
                <a:spcPts val="0"/>
              </a:spcAft>
              <a:buSzPts val="1800"/>
              <a:buChar char="●"/>
            </a:pPr>
            <a:r>
              <a:rPr lang="en-US"/>
              <a:t>Storage systems organized in hierarchy.</a:t>
            </a:r>
            <a:endParaRPr/>
          </a:p>
          <a:p>
            <a:pPr marL="742950" lvl="1" indent="-285750" algn="l" rtl="0">
              <a:spcBef>
                <a:spcPts val="700"/>
              </a:spcBef>
              <a:spcAft>
                <a:spcPts val="0"/>
              </a:spcAft>
              <a:buSzPts val="1600"/>
              <a:buChar char="●"/>
            </a:pPr>
            <a:r>
              <a:rPr lang="en-US"/>
              <a:t>Speed</a:t>
            </a:r>
            <a:endParaRPr/>
          </a:p>
          <a:p>
            <a:pPr marL="742950" lvl="1" indent="-285750" algn="l" rtl="0">
              <a:spcBef>
                <a:spcPts val="700"/>
              </a:spcBef>
              <a:spcAft>
                <a:spcPts val="0"/>
              </a:spcAft>
              <a:buSzPts val="1600"/>
              <a:buChar char="●"/>
            </a:pPr>
            <a:r>
              <a:rPr lang="en-US"/>
              <a:t>Cost</a:t>
            </a:r>
            <a:endParaRPr/>
          </a:p>
          <a:p>
            <a:pPr marL="742950" lvl="1" indent="-285750" algn="l" rtl="0">
              <a:spcBef>
                <a:spcPts val="700"/>
              </a:spcBef>
              <a:spcAft>
                <a:spcPts val="0"/>
              </a:spcAft>
              <a:buSzPts val="1600"/>
              <a:buChar char="●"/>
            </a:pPr>
            <a:r>
              <a:rPr lang="en-US"/>
              <a:t>Volatility</a:t>
            </a:r>
            <a:endParaRPr/>
          </a:p>
          <a:p>
            <a:pPr marL="342900" lvl="0" indent="-342900" algn="l" rtl="0">
              <a:spcBef>
                <a:spcPts val="700"/>
              </a:spcBef>
              <a:spcAft>
                <a:spcPts val="0"/>
              </a:spcAft>
              <a:buSzPts val="1800"/>
              <a:buChar char="●"/>
            </a:pPr>
            <a:r>
              <a:rPr lang="en-US" i="1"/>
              <a:t>Caching</a:t>
            </a:r>
            <a:r>
              <a:rPr lang="en-US"/>
              <a:t> – copying information into faster storage system; main memory can be viewed as a last </a:t>
            </a:r>
            <a:r>
              <a:rPr lang="en-US" i="1"/>
              <a:t>cache</a:t>
            </a:r>
            <a:r>
              <a:rPr lang="en-US"/>
              <a:t> for secondary storage.</a:t>
            </a:r>
            <a:endParaRPr/>
          </a:p>
        </p:txBody>
      </p:sp>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Shape 297"/>
        <p:cNvGrpSpPr/>
        <p:nvPr/>
      </p:nvGrpSpPr>
      <p:grpSpPr>
        <a:xfrm>
          <a:off x="0" y="0"/>
          <a:ext cx="0" cy="0"/>
          <a:chOff x="0" y="0"/>
          <a:chExt cx="0" cy="0"/>
        </a:xfrm>
      </p:grpSpPr>
      <p:sp>
        <p:nvSpPr>
          <p:cNvPr id="298" name="Google Shape;298;p34"/>
          <p:cNvSpPr txBox="1">
            <a:spLocks noGrp="1"/>
          </p:cNvSpPr>
          <p:nvPr>
            <p:ph type="title"/>
          </p:nvPr>
        </p:nvSpPr>
        <p:spPr>
          <a:xfrm>
            <a:off x="2154238" y="577850"/>
            <a:ext cx="6224587" cy="576263"/>
          </a:xfrm>
          <a:prstGeom prst="rect">
            <a:avLst/>
          </a:prstGeom>
          <a:noFill/>
          <a:ln>
            <a:noFill/>
          </a:ln>
        </p:spPr>
        <p:txBody>
          <a:bodyPr spcFirstLastPara="1" wrap="square" lIns="91425" tIns="45700" rIns="91425" bIns="45700" anchor="b" anchorCtr="0">
            <a:noAutofit/>
          </a:bodyPr>
          <a:lstStyle/>
          <a:p>
            <a:pPr marL="0" lvl="0" indent="0" algn="ctr" rtl="0">
              <a:spcBef>
                <a:spcPts val="0"/>
              </a:spcBef>
              <a:spcAft>
                <a:spcPts val="0"/>
              </a:spcAft>
              <a:buNone/>
            </a:pPr>
            <a:r>
              <a:rPr lang="en-US">
                <a:solidFill>
                  <a:schemeClr val="lt1"/>
                </a:solidFill>
              </a:rPr>
              <a:t>Storage-Device Hierarchy</a:t>
            </a:r>
            <a:endParaRPr/>
          </a:p>
        </p:txBody>
      </p:sp>
      <p:pic>
        <p:nvPicPr>
          <p:cNvPr id="299" name="Google Shape;299;p34"/>
          <p:cNvPicPr preferRelativeResize="0"/>
          <p:nvPr/>
        </p:nvPicPr>
        <p:blipFill rotWithShape="1">
          <a:blip r:embed="rId3">
            <a:alphaModFix/>
          </a:blip>
          <a:srcRect l="5354" t="510" r="5735" b="510"/>
          <a:stretch/>
        </p:blipFill>
        <p:spPr>
          <a:xfrm>
            <a:off x="3600450" y="1711325"/>
            <a:ext cx="5270500" cy="4400550"/>
          </a:xfrm>
          <a:prstGeom prst="rect">
            <a:avLst/>
          </a:prstGeom>
          <a:noFill/>
          <a:ln w="38100" cap="flat" cmpd="dbl">
            <a:solidFill>
              <a:srgbClr val="CC6600"/>
            </a:solidFill>
            <a:prstDash val="solid"/>
            <a:miter lim="800000"/>
            <a:headEnd type="none" w="sm" len="sm"/>
            <a:tailEnd type="none" w="sm" len="sm"/>
          </a:ln>
        </p:spPr>
      </p:pic>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Shape 303"/>
        <p:cNvGrpSpPr/>
        <p:nvPr/>
      </p:nvGrpSpPr>
      <p:grpSpPr>
        <a:xfrm>
          <a:off x="0" y="0"/>
          <a:ext cx="0" cy="0"/>
          <a:chOff x="0" y="0"/>
          <a:chExt cx="0" cy="0"/>
        </a:xfrm>
      </p:grpSpPr>
      <p:sp>
        <p:nvSpPr>
          <p:cNvPr id="304" name="Google Shape;304;p35"/>
          <p:cNvSpPr txBox="1">
            <a:spLocks noGrp="1"/>
          </p:cNvSpPr>
          <p:nvPr>
            <p:ph type="title"/>
          </p:nvPr>
        </p:nvSpPr>
        <p:spPr>
          <a:xfrm>
            <a:off x="2154238" y="577850"/>
            <a:ext cx="6224587" cy="576263"/>
          </a:xfrm>
          <a:prstGeom prst="rect">
            <a:avLst/>
          </a:prstGeom>
          <a:noFill/>
          <a:ln>
            <a:noFill/>
          </a:ln>
        </p:spPr>
        <p:txBody>
          <a:bodyPr spcFirstLastPara="1" wrap="square" lIns="91425" tIns="45700" rIns="91425" bIns="45700" anchor="b" anchorCtr="0">
            <a:noAutofit/>
          </a:bodyPr>
          <a:lstStyle/>
          <a:p>
            <a:pPr marL="0" lvl="0" indent="0" algn="ctr" rtl="0">
              <a:spcBef>
                <a:spcPts val="0"/>
              </a:spcBef>
              <a:spcAft>
                <a:spcPts val="0"/>
              </a:spcAft>
              <a:buNone/>
            </a:pPr>
            <a:r>
              <a:rPr lang="en-US">
                <a:solidFill>
                  <a:schemeClr val="lt1"/>
                </a:solidFill>
              </a:rPr>
              <a:t>Caching</a:t>
            </a:r>
            <a:endParaRPr/>
          </a:p>
        </p:txBody>
      </p:sp>
      <p:sp>
        <p:nvSpPr>
          <p:cNvPr id="305" name="Google Shape;305;p35"/>
          <p:cNvSpPr txBox="1">
            <a:spLocks noGrp="1"/>
          </p:cNvSpPr>
          <p:nvPr>
            <p:ph type="body" idx="4294967295"/>
          </p:nvPr>
        </p:nvSpPr>
        <p:spPr>
          <a:xfrm>
            <a:off x="525463" y="1893888"/>
            <a:ext cx="11666537" cy="5973762"/>
          </a:xfrm>
          <a:prstGeom prst="rect">
            <a:avLst/>
          </a:prstGeom>
          <a:noFill/>
          <a:ln>
            <a:noFill/>
          </a:ln>
        </p:spPr>
        <p:txBody>
          <a:bodyPr spcFirstLastPara="1" wrap="square" lIns="91425" tIns="45700" rIns="91425" bIns="45700" anchor="t" anchorCtr="0">
            <a:noAutofit/>
          </a:bodyPr>
          <a:lstStyle/>
          <a:p>
            <a:pPr marL="342900" lvl="0" indent="-342900" algn="l" rtl="0">
              <a:spcBef>
                <a:spcPts val="0"/>
              </a:spcBef>
              <a:spcAft>
                <a:spcPts val="0"/>
              </a:spcAft>
              <a:buSzPts val="1800"/>
              <a:buChar char="●"/>
            </a:pPr>
            <a:r>
              <a:rPr lang="en-US"/>
              <a:t>Important principle, performed at many levels in a computer (in hardware, operating system, software)</a:t>
            </a:r>
            <a:endParaRPr/>
          </a:p>
          <a:p>
            <a:pPr marL="342900" lvl="0" indent="-342900" algn="l" rtl="0">
              <a:spcBef>
                <a:spcPts val="700"/>
              </a:spcBef>
              <a:spcAft>
                <a:spcPts val="0"/>
              </a:spcAft>
              <a:buSzPts val="1800"/>
              <a:buChar char="●"/>
            </a:pPr>
            <a:r>
              <a:rPr lang="en-US"/>
              <a:t>Information in use copied from slower to faster storage temporarily</a:t>
            </a:r>
            <a:endParaRPr/>
          </a:p>
          <a:p>
            <a:pPr marL="342900" lvl="0" indent="-342900" algn="l" rtl="0">
              <a:spcBef>
                <a:spcPts val="700"/>
              </a:spcBef>
              <a:spcAft>
                <a:spcPts val="0"/>
              </a:spcAft>
              <a:buSzPts val="1800"/>
              <a:buChar char="●"/>
            </a:pPr>
            <a:r>
              <a:rPr lang="en-US"/>
              <a:t>Faster storage (cache) checked first to determine if information is there</a:t>
            </a:r>
            <a:endParaRPr/>
          </a:p>
          <a:p>
            <a:pPr marL="742950" lvl="1" indent="-285750" algn="l" rtl="0">
              <a:spcBef>
                <a:spcPts val="700"/>
              </a:spcBef>
              <a:spcAft>
                <a:spcPts val="0"/>
              </a:spcAft>
              <a:buSzPts val="1600"/>
              <a:buChar char="●"/>
            </a:pPr>
            <a:r>
              <a:rPr lang="en-US"/>
              <a:t>If it is, information used directly from the cache (fast)</a:t>
            </a:r>
            <a:endParaRPr/>
          </a:p>
          <a:p>
            <a:pPr marL="742950" lvl="1" indent="-285750" algn="l" rtl="0">
              <a:spcBef>
                <a:spcPts val="700"/>
              </a:spcBef>
              <a:spcAft>
                <a:spcPts val="0"/>
              </a:spcAft>
              <a:buSzPts val="1600"/>
              <a:buChar char="●"/>
            </a:pPr>
            <a:r>
              <a:rPr lang="en-US"/>
              <a:t>If not, data copied to cache and used there</a:t>
            </a:r>
            <a:endParaRPr/>
          </a:p>
          <a:p>
            <a:pPr marL="342900" lvl="0" indent="-342900" algn="l" rtl="0">
              <a:spcBef>
                <a:spcPts val="700"/>
              </a:spcBef>
              <a:spcAft>
                <a:spcPts val="0"/>
              </a:spcAft>
              <a:buSzPts val="1800"/>
              <a:buChar char="●"/>
            </a:pPr>
            <a:r>
              <a:rPr lang="en-US"/>
              <a:t>Cache smaller than storage being cached</a:t>
            </a:r>
            <a:endParaRPr/>
          </a:p>
          <a:p>
            <a:pPr marL="742950" lvl="1" indent="-285750" algn="l" rtl="0">
              <a:spcBef>
                <a:spcPts val="700"/>
              </a:spcBef>
              <a:spcAft>
                <a:spcPts val="0"/>
              </a:spcAft>
              <a:buSzPts val="1600"/>
              <a:buChar char="●"/>
            </a:pPr>
            <a:r>
              <a:rPr lang="en-US"/>
              <a:t>Cache management important design problem</a:t>
            </a:r>
            <a:endParaRPr/>
          </a:p>
          <a:p>
            <a:pPr marL="742950" lvl="1" indent="-285750" algn="l" rtl="0">
              <a:spcBef>
                <a:spcPts val="700"/>
              </a:spcBef>
              <a:spcAft>
                <a:spcPts val="0"/>
              </a:spcAft>
              <a:buSzPts val="1600"/>
              <a:buChar char="●"/>
            </a:pPr>
            <a:r>
              <a:rPr lang="en-US"/>
              <a:t>Cache size and replacement policy</a:t>
            </a:r>
            <a:endParaRPr/>
          </a:p>
          <a:p>
            <a:pPr marL="342900" lvl="0" indent="-342900" algn="l" rtl="0">
              <a:spcBef>
                <a:spcPts val="700"/>
              </a:spcBef>
              <a:spcAft>
                <a:spcPts val="0"/>
              </a:spcAft>
              <a:buSzPts val="1800"/>
              <a:buFont typeface="Arial"/>
              <a:buNone/>
            </a:pPr>
            <a:endParaRPr/>
          </a:p>
        </p:txBody>
      </p:sp>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Shape 309"/>
        <p:cNvGrpSpPr/>
        <p:nvPr/>
      </p:nvGrpSpPr>
      <p:grpSpPr>
        <a:xfrm>
          <a:off x="0" y="0"/>
          <a:ext cx="0" cy="0"/>
          <a:chOff x="0" y="0"/>
          <a:chExt cx="0" cy="0"/>
        </a:xfrm>
      </p:grpSpPr>
      <p:sp>
        <p:nvSpPr>
          <p:cNvPr id="310" name="Google Shape;310;p36"/>
          <p:cNvSpPr txBox="1">
            <a:spLocks noGrp="1"/>
          </p:cNvSpPr>
          <p:nvPr>
            <p:ph type="title"/>
          </p:nvPr>
        </p:nvSpPr>
        <p:spPr>
          <a:xfrm>
            <a:off x="2154238" y="577850"/>
            <a:ext cx="6224587" cy="576263"/>
          </a:xfrm>
          <a:prstGeom prst="rect">
            <a:avLst/>
          </a:prstGeom>
          <a:noFill/>
          <a:ln>
            <a:noFill/>
          </a:ln>
        </p:spPr>
        <p:txBody>
          <a:bodyPr spcFirstLastPara="1" wrap="square" lIns="91425" tIns="45700" rIns="91425" bIns="45700" anchor="b" anchorCtr="0">
            <a:noAutofit/>
          </a:bodyPr>
          <a:lstStyle/>
          <a:p>
            <a:pPr marL="0" lvl="0" indent="0" algn="ctr" rtl="0">
              <a:spcBef>
                <a:spcPts val="0"/>
              </a:spcBef>
              <a:spcAft>
                <a:spcPts val="0"/>
              </a:spcAft>
              <a:buNone/>
            </a:pPr>
            <a:r>
              <a:rPr lang="en-US" sz="2400">
                <a:solidFill>
                  <a:schemeClr val="lt1"/>
                </a:solidFill>
                <a:latin typeface="Verdana"/>
                <a:ea typeface="Verdana"/>
                <a:cs typeface="Verdana"/>
                <a:sym typeface="Verdana"/>
              </a:rPr>
              <a:t>Computer-System Architecture</a:t>
            </a:r>
            <a:endParaRPr/>
          </a:p>
        </p:txBody>
      </p:sp>
      <p:sp>
        <p:nvSpPr>
          <p:cNvPr id="311" name="Google Shape;311;p36"/>
          <p:cNvSpPr txBox="1">
            <a:spLocks noGrp="1"/>
          </p:cNvSpPr>
          <p:nvPr>
            <p:ph type="body" idx="4294967295"/>
          </p:nvPr>
        </p:nvSpPr>
        <p:spPr>
          <a:xfrm>
            <a:off x="977900" y="1533525"/>
            <a:ext cx="11666538" cy="5973763"/>
          </a:xfrm>
          <a:prstGeom prst="rect">
            <a:avLst/>
          </a:prstGeom>
          <a:noFill/>
          <a:ln>
            <a:noFill/>
          </a:ln>
        </p:spPr>
        <p:txBody>
          <a:bodyPr spcFirstLastPara="1" wrap="square" lIns="91425" tIns="45700" rIns="91425" bIns="45700" anchor="t" anchorCtr="0">
            <a:noAutofit/>
          </a:bodyPr>
          <a:lstStyle/>
          <a:p>
            <a:pPr marL="342900" lvl="0" indent="-342900" algn="l" rtl="0">
              <a:spcBef>
                <a:spcPts val="0"/>
              </a:spcBef>
              <a:spcAft>
                <a:spcPts val="0"/>
              </a:spcAft>
              <a:buClr>
                <a:srgbClr val="009999"/>
              </a:buClr>
              <a:buSzPts val="2520"/>
              <a:buFont typeface="Noto Sans Symbols"/>
              <a:buChar char="🞂"/>
            </a:pPr>
            <a:r>
              <a:rPr lang="en-US" sz="2800"/>
              <a:t>Most systems use a single general /special-purpose processor</a:t>
            </a:r>
            <a:endParaRPr/>
          </a:p>
          <a:p>
            <a:pPr marL="342900" lvl="0" indent="-342900" algn="l" rtl="0">
              <a:spcBef>
                <a:spcPts val="980"/>
              </a:spcBef>
              <a:spcAft>
                <a:spcPts val="0"/>
              </a:spcAft>
              <a:buClr>
                <a:srgbClr val="009999"/>
              </a:buClr>
              <a:buSzPts val="2520"/>
              <a:buFont typeface="Noto Sans Symbols"/>
              <a:buChar char="🞂"/>
            </a:pPr>
            <a:r>
              <a:rPr lang="en-US" sz="2800">
                <a:solidFill>
                  <a:srgbClr val="3366FF"/>
                </a:solidFill>
              </a:rPr>
              <a:t>Multiprocessors </a:t>
            </a:r>
            <a:r>
              <a:rPr lang="en-US" sz="2800"/>
              <a:t>systems growing in use &amp; importance</a:t>
            </a:r>
            <a:endParaRPr/>
          </a:p>
          <a:p>
            <a:pPr marL="742950" lvl="1" indent="-285750" algn="l" rtl="0">
              <a:spcBef>
                <a:spcPts val="840"/>
              </a:spcBef>
              <a:spcAft>
                <a:spcPts val="0"/>
              </a:spcAft>
              <a:buSzPts val="1920"/>
              <a:buChar char="●"/>
            </a:pPr>
            <a:r>
              <a:rPr lang="en-US" sz="2400"/>
              <a:t>Advantages</a:t>
            </a:r>
            <a:endParaRPr/>
          </a:p>
          <a:p>
            <a:pPr marL="1200150" lvl="2" indent="-342900" algn="l" rtl="0">
              <a:spcBef>
                <a:spcPts val="700"/>
              </a:spcBef>
              <a:spcAft>
                <a:spcPts val="0"/>
              </a:spcAft>
              <a:buSzPts val="1500"/>
              <a:buFont typeface="Arial"/>
              <a:buAutoNum type="arabicPeriod"/>
            </a:pPr>
            <a:r>
              <a:rPr lang="en-US">
                <a:solidFill>
                  <a:srgbClr val="3366FF"/>
                </a:solidFill>
              </a:rPr>
              <a:t>Increased throughput</a:t>
            </a:r>
            <a:endParaRPr/>
          </a:p>
          <a:p>
            <a:pPr marL="1200150" lvl="2" indent="-342900" algn="l" rtl="0">
              <a:spcBef>
                <a:spcPts val="700"/>
              </a:spcBef>
              <a:spcAft>
                <a:spcPts val="0"/>
              </a:spcAft>
              <a:buSzPts val="1500"/>
              <a:buFont typeface="Arial"/>
              <a:buAutoNum type="arabicPeriod"/>
            </a:pPr>
            <a:r>
              <a:rPr lang="en-US">
                <a:solidFill>
                  <a:srgbClr val="3366FF"/>
                </a:solidFill>
              </a:rPr>
              <a:t>Economy of scale</a:t>
            </a:r>
            <a:endParaRPr/>
          </a:p>
          <a:p>
            <a:pPr marL="1200150" lvl="2" indent="-342900" algn="l" rtl="0">
              <a:spcBef>
                <a:spcPts val="700"/>
              </a:spcBef>
              <a:spcAft>
                <a:spcPts val="0"/>
              </a:spcAft>
              <a:buSzPts val="1500"/>
              <a:buFont typeface="Arial"/>
              <a:buAutoNum type="arabicPeriod"/>
            </a:pPr>
            <a:r>
              <a:rPr lang="en-US">
                <a:solidFill>
                  <a:srgbClr val="3366FF"/>
                </a:solidFill>
              </a:rPr>
              <a:t>Increased reliability</a:t>
            </a:r>
            <a:endParaRPr/>
          </a:p>
          <a:p>
            <a:pPr marL="742950" lvl="1" indent="-285750" algn="l" rtl="0">
              <a:spcBef>
                <a:spcPts val="840"/>
              </a:spcBef>
              <a:spcAft>
                <a:spcPts val="0"/>
              </a:spcAft>
              <a:buSzPts val="1920"/>
              <a:buChar char="●"/>
            </a:pPr>
            <a:r>
              <a:rPr lang="en-US" sz="2400"/>
              <a:t>Two types</a:t>
            </a:r>
            <a:endParaRPr/>
          </a:p>
          <a:p>
            <a:pPr marL="1200150" lvl="2" indent="-342900" algn="l" rtl="0">
              <a:spcBef>
                <a:spcPts val="700"/>
              </a:spcBef>
              <a:spcAft>
                <a:spcPts val="0"/>
              </a:spcAft>
              <a:buSzPts val="1500"/>
              <a:buFont typeface="Arial"/>
              <a:buAutoNum type="arabicPeriod"/>
            </a:pPr>
            <a:r>
              <a:rPr lang="en-US">
                <a:solidFill>
                  <a:srgbClr val="3366FF"/>
                </a:solidFill>
              </a:rPr>
              <a:t>Asymmetric Multiprocessing</a:t>
            </a:r>
            <a:endParaRPr/>
          </a:p>
          <a:p>
            <a:pPr marL="1200150" lvl="2" indent="-342900" algn="l" rtl="0">
              <a:spcBef>
                <a:spcPts val="700"/>
              </a:spcBef>
              <a:spcAft>
                <a:spcPts val="0"/>
              </a:spcAft>
              <a:buSzPts val="1500"/>
              <a:buFont typeface="Arial"/>
              <a:buAutoNum type="arabicPeriod"/>
            </a:pPr>
            <a:r>
              <a:rPr lang="en-US">
                <a:solidFill>
                  <a:srgbClr val="3366FF"/>
                </a:solidFill>
              </a:rPr>
              <a:t>Symmetric Multiprocessing</a:t>
            </a:r>
            <a:endParaRPr/>
          </a:p>
        </p:txBody>
      </p:sp>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Shape 315"/>
        <p:cNvGrpSpPr/>
        <p:nvPr/>
      </p:nvGrpSpPr>
      <p:grpSpPr>
        <a:xfrm>
          <a:off x="0" y="0"/>
          <a:ext cx="0" cy="0"/>
          <a:chOff x="0" y="0"/>
          <a:chExt cx="0" cy="0"/>
        </a:xfrm>
      </p:grpSpPr>
      <p:sp>
        <p:nvSpPr>
          <p:cNvPr id="316" name="Google Shape;316;p37"/>
          <p:cNvSpPr txBox="1">
            <a:spLocks noGrp="1"/>
          </p:cNvSpPr>
          <p:nvPr>
            <p:ph type="title"/>
          </p:nvPr>
        </p:nvSpPr>
        <p:spPr>
          <a:xfrm>
            <a:off x="2154238" y="577850"/>
            <a:ext cx="6224587" cy="576263"/>
          </a:xfrm>
          <a:prstGeom prst="rect">
            <a:avLst/>
          </a:prstGeom>
          <a:noFill/>
          <a:ln>
            <a:noFill/>
          </a:ln>
        </p:spPr>
        <p:txBody>
          <a:bodyPr spcFirstLastPara="1" wrap="square" lIns="91425" tIns="45700" rIns="91425" bIns="45700" anchor="b" anchorCtr="0">
            <a:noAutofit/>
          </a:bodyPr>
          <a:lstStyle/>
          <a:p>
            <a:pPr marL="0" lvl="0" indent="0" algn="ctr" rtl="0">
              <a:spcBef>
                <a:spcPts val="0"/>
              </a:spcBef>
              <a:spcAft>
                <a:spcPts val="0"/>
              </a:spcAft>
              <a:buNone/>
            </a:pPr>
            <a:r>
              <a:rPr lang="en-US" sz="2000">
                <a:solidFill>
                  <a:schemeClr val="lt1"/>
                </a:solidFill>
                <a:latin typeface="Verdana"/>
                <a:ea typeface="Verdana"/>
                <a:cs typeface="Verdana"/>
                <a:sym typeface="Verdana"/>
              </a:rPr>
              <a:t>Symmetric Multiprocessing Architecture</a:t>
            </a:r>
            <a:endParaRPr/>
          </a:p>
        </p:txBody>
      </p:sp>
      <p:pic>
        <p:nvPicPr>
          <p:cNvPr id="317" name="Google Shape;317;p37" descr="1"/>
          <p:cNvPicPr preferRelativeResize="0"/>
          <p:nvPr/>
        </p:nvPicPr>
        <p:blipFill rotWithShape="1">
          <a:blip r:embed="rId3">
            <a:alphaModFix/>
          </a:blip>
          <a:srcRect/>
          <a:stretch/>
        </p:blipFill>
        <p:spPr>
          <a:xfrm>
            <a:off x="3122613" y="1760538"/>
            <a:ext cx="6319837" cy="3033712"/>
          </a:xfrm>
          <a:prstGeom prst="rect">
            <a:avLst/>
          </a:prstGeom>
          <a:noFill/>
          <a:ln>
            <a:noFill/>
          </a:ln>
        </p:spPr>
      </p:pic>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Shape 321"/>
        <p:cNvGrpSpPr/>
        <p:nvPr/>
      </p:nvGrpSpPr>
      <p:grpSpPr>
        <a:xfrm>
          <a:off x="0" y="0"/>
          <a:ext cx="0" cy="0"/>
          <a:chOff x="0" y="0"/>
          <a:chExt cx="0" cy="0"/>
        </a:xfrm>
      </p:grpSpPr>
      <p:sp>
        <p:nvSpPr>
          <p:cNvPr id="322" name="Google Shape;322;p38"/>
          <p:cNvSpPr txBox="1">
            <a:spLocks noGrp="1"/>
          </p:cNvSpPr>
          <p:nvPr>
            <p:ph type="title"/>
          </p:nvPr>
        </p:nvSpPr>
        <p:spPr>
          <a:xfrm>
            <a:off x="2154238" y="577850"/>
            <a:ext cx="6224587" cy="576263"/>
          </a:xfrm>
          <a:prstGeom prst="rect">
            <a:avLst/>
          </a:prstGeom>
          <a:noFill/>
          <a:ln>
            <a:noFill/>
          </a:ln>
        </p:spPr>
        <p:txBody>
          <a:bodyPr spcFirstLastPara="1" wrap="square" lIns="91425" tIns="45700" rIns="91425" bIns="45700" anchor="b" anchorCtr="0">
            <a:noAutofit/>
          </a:bodyPr>
          <a:lstStyle/>
          <a:p>
            <a:pPr marL="0" lvl="0" indent="0" algn="ctr" rtl="0">
              <a:spcBef>
                <a:spcPts val="0"/>
              </a:spcBef>
              <a:spcAft>
                <a:spcPts val="0"/>
              </a:spcAft>
              <a:buNone/>
            </a:pPr>
            <a:r>
              <a:rPr lang="en-US">
                <a:solidFill>
                  <a:schemeClr val="lt1"/>
                </a:solidFill>
                <a:latin typeface="Verdana"/>
                <a:ea typeface="Verdana"/>
                <a:cs typeface="Verdana"/>
                <a:sym typeface="Verdana"/>
              </a:rPr>
              <a:t>A Dual-Core Design</a:t>
            </a:r>
            <a:endParaRPr/>
          </a:p>
        </p:txBody>
      </p:sp>
      <p:pic>
        <p:nvPicPr>
          <p:cNvPr id="323" name="Google Shape;323;p38" descr="1"/>
          <p:cNvPicPr preferRelativeResize="0"/>
          <p:nvPr/>
        </p:nvPicPr>
        <p:blipFill rotWithShape="1">
          <a:blip r:embed="rId3">
            <a:alphaModFix/>
          </a:blip>
          <a:srcRect/>
          <a:stretch/>
        </p:blipFill>
        <p:spPr>
          <a:xfrm>
            <a:off x="3729038" y="1765300"/>
            <a:ext cx="4783137" cy="3525838"/>
          </a:xfrm>
          <a:prstGeom prst="rect">
            <a:avLst/>
          </a:prstGeom>
          <a:noFill/>
          <a:ln>
            <a:noFill/>
          </a:ln>
        </p:spPr>
      </p:pic>
    </p:spTree>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Shape 327"/>
        <p:cNvGrpSpPr/>
        <p:nvPr/>
      </p:nvGrpSpPr>
      <p:grpSpPr>
        <a:xfrm>
          <a:off x="0" y="0"/>
          <a:ext cx="0" cy="0"/>
          <a:chOff x="0" y="0"/>
          <a:chExt cx="0" cy="0"/>
        </a:xfrm>
      </p:grpSpPr>
      <p:sp>
        <p:nvSpPr>
          <p:cNvPr id="328" name="Google Shape;328;p39"/>
          <p:cNvSpPr txBox="1"/>
          <p:nvPr/>
        </p:nvSpPr>
        <p:spPr>
          <a:xfrm>
            <a:off x="4091709" y="2124364"/>
            <a:ext cx="4202546" cy="144655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4400" b="0" i="0" u="none" strike="noStrike" cap="none">
                <a:solidFill>
                  <a:srgbClr val="0070C0"/>
                </a:solidFill>
                <a:latin typeface="Algerian"/>
                <a:ea typeface="Algerian"/>
                <a:cs typeface="Algerian"/>
                <a:sym typeface="Algerian"/>
              </a:rPr>
              <a:t>End lecture 1</a:t>
            </a:r>
            <a:endParaRPr/>
          </a:p>
          <a:p>
            <a:pPr marL="0" marR="0" lvl="0" indent="0" algn="l" rtl="0">
              <a:spcBef>
                <a:spcPts val="0"/>
              </a:spcBef>
              <a:spcAft>
                <a:spcPts val="0"/>
              </a:spcAft>
              <a:buNone/>
            </a:pPr>
            <a:r>
              <a:rPr lang="en-US" sz="4400">
                <a:solidFill>
                  <a:srgbClr val="0070C0"/>
                </a:solidFill>
                <a:latin typeface="Algerian"/>
                <a:ea typeface="Algerian"/>
                <a:cs typeface="Algerian"/>
                <a:sym typeface="Algerian"/>
              </a:rPr>
              <a:t>Thank You</a:t>
            </a:r>
            <a:endParaRPr/>
          </a:p>
        </p:txBody>
      </p:sp>
    </p:spTree>
  </p:cSld>
  <p:clrMapOvr>
    <a:masterClrMapping/>
  </p:clrMapOvr>
</p:sld>
</file>

<file path=ppt/theme/theme1.xml><?xml version="1.0" encoding="utf-8"?>
<a:theme xmlns:a="http://schemas.openxmlformats.org/drawingml/2006/main" name="os-8">
  <a:themeElements>
    <a:clrScheme name="os-8 8">
      <a:dk1>
        <a:srgbClr val="000000"/>
      </a:dk1>
      <a:lt1>
        <a:srgbClr val="FFFFFF"/>
      </a:lt1>
      <a:dk2>
        <a:srgbClr val="999900"/>
      </a:dk2>
      <a:lt2>
        <a:srgbClr val="666600"/>
      </a:lt2>
      <a:accent1>
        <a:srgbClr val="99CC00"/>
      </a:accent1>
      <a:accent2>
        <a:srgbClr val="CCCC66"/>
      </a:accent2>
      <a:accent3>
        <a:srgbClr val="FFFFFF"/>
      </a:accent3>
      <a:accent4>
        <a:srgbClr val="000000"/>
      </a:accent4>
      <a:accent5>
        <a:srgbClr val="CAE2AA"/>
      </a:accent5>
      <a:accent6>
        <a:srgbClr val="B9B95C"/>
      </a:accent6>
      <a:hlink>
        <a:srgbClr val="FFCC00"/>
      </a:hlink>
      <a:folHlink>
        <a:srgbClr val="CC9900"/>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0</TotalTime>
  <Words>2188</Words>
  <Application>Microsoft Office PowerPoint</Application>
  <PresentationFormat>Widescreen</PresentationFormat>
  <Paragraphs>254</Paragraphs>
  <Slides>39</Slides>
  <Notes>39</Notes>
  <HiddenSlides>0</HiddenSlides>
  <MMClips>0</MMClips>
  <ScaleCrop>false</ScaleCrop>
  <HeadingPairs>
    <vt:vector size="6" baseType="variant">
      <vt:variant>
        <vt:lpstr>Fonts Used</vt:lpstr>
      </vt:variant>
      <vt:variant>
        <vt:i4>10</vt:i4>
      </vt:variant>
      <vt:variant>
        <vt:lpstr>Theme</vt:lpstr>
      </vt:variant>
      <vt:variant>
        <vt:i4>1</vt:i4>
      </vt:variant>
      <vt:variant>
        <vt:lpstr>Slide Titles</vt:lpstr>
      </vt:variant>
      <vt:variant>
        <vt:i4>39</vt:i4>
      </vt:variant>
    </vt:vector>
  </HeadingPairs>
  <TitlesOfParts>
    <vt:vector size="50" baseType="lpstr">
      <vt:lpstr>Courier New</vt:lpstr>
      <vt:lpstr>Algerian</vt:lpstr>
      <vt:lpstr>Arial</vt:lpstr>
      <vt:lpstr>Times New Roman</vt:lpstr>
      <vt:lpstr>Helvetica Neue</vt:lpstr>
      <vt:lpstr>Tajawal Medium</vt:lpstr>
      <vt:lpstr>Arimo</vt:lpstr>
      <vt:lpstr>Verdana</vt:lpstr>
      <vt:lpstr>Noto Sans Symbols</vt:lpstr>
      <vt:lpstr>Calibri</vt:lpstr>
      <vt:lpstr>os-8</vt:lpstr>
      <vt:lpstr>PowerPoint Presentation</vt:lpstr>
      <vt:lpstr>COURSE DESCRIPTION</vt:lpstr>
      <vt:lpstr>COURSE OBJECTIVES</vt:lpstr>
      <vt:lpstr>COURSE SCHEDULING</vt:lpstr>
      <vt:lpstr>TEXT BOOK</vt:lpstr>
      <vt:lpstr>Chapter 1: Introduction</vt:lpstr>
      <vt:lpstr>Objectives</vt:lpstr>
      <vt:lpstr>What is an Operating System?</vt:lpstr>
      <vt:lpstr>History: Evolution of Systems</vt:lpstr>
      <vt:lpstr>History: Evolution of Systems</vt:lpstr>
      <vt:lpstr>Computer System Structure</vt:lpstr>
      <vt:lpstr>Computer System Structure</vt:lpstr>
      <vt:lpstr>Operating System Definition</vt:lpstr>
      <vt:lpstr>Operating System Definition</vt:lpstr>
      <vt:lpstr>Computer Startup</vt:lpstr>
      <vt:lpstr>   HW Architecture and OS Services</vt:lpstr>
      <vt:lpstr>   HW Architecture and OS Services</vt:lpstr>
      <vt:lpstr>OS Services: I/O Management</vt:lpstr>
      <vt:lpstr>OS Services: I/O Management</vt:lpstr>
      <vt:lpstr>I/O </vt:lpstr>
      <vt:lpstr>Six Step Process to Perform DMA Transfer</vt:lpstr>
      <vt:lpstr>Direct Memory Access Structure</vt:lpstr>
      <vt:lpstr>Interrupts</vt:lpstr>
      <vt:lpstr>CPU/Device Interaction: Interrupts</vt:lpstr>
      <vt:lpstr>CPU/Device Interaction: Interrupts</vt:lpstr>
      <vt:lpstr>Interrupt Handling</vt:lpstr>
      <vt:lpstr>I/O Structure - I/O Device driver</vt:lpstr>
      <vt:lpstr>I/O Structure - I/O Device driver</vt:lpstr>
      <vt:lpstr>I/O Structure- Sync and Async I/O</vt:lpstr>
      <vt:lpstr>How a Modern Computer Works</vt:lpstr>
      <vt:lpstr>How a Modern Computer Work</vt:lpstr>
      <vt:lpstr>Storage Structure</vt:lpstr>
      <vt:lpstr>Storage Hierarchy</vt:lpstr>
      <vt:lpstr>Storage-Device Hierarchy</vt:lpstr>
      <vt:lpstr>Caching</vt:lpstr>
      <vt:lpstr>Computer-System Architecture</vt:lpstr>
      <vt:lpstr>Symmetric Multiprocessing Architecture</vt:lpstr>
      <vt:lpstr>A Dual-Core Design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Lucent End User</dc:creator>
  <cp:lastModifiedBy>Lamyaa fattouh ibrahim</cp:lastModifiedBy>
  <cp:revision>1</cp:revision>
  <dcterms:created xsi:type="dcterms:W3CDTF">2008-07-01T15:14:26Z</dcterms:created>
  <dcterms:modified xsi:type="dcterms:W3CDTF">2022-10-07T04:49:23Z</dcterms:modified>
</cp:coreProperties>
</file>