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82D8-DC52-4BFE-9CE7-86897DA60214}" type="datetimeFigureOut">
              <a:rPr lang="ar-EG" smtClean="0"/>
              <a:t>01/12/1446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733D2-BEAB-49C5-884A-8DBF1A7400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85248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582D8-DC52-4BFE-9CE7-86897DA60214}" type="datetimeFigureOut">
              <a:rPr lang="ar-EG" smtClean="0"/>
              <a:t>01/12/1446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733D2-BEAB-49C5-884A-8DBF1A7400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08832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68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36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647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07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16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3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484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77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2025-05-28T11:37:37Z</dcterms:created>
  <dcterms:modified xsi:type="dcterms:W3CDTF">2025-05-28T11:37:37Z</dcterms:modified>
</cp:coreProperties>
</file>