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8"/>
  </p:notesMasterIdLst>
  <p:sldIdLst>
    <p:sldId id="480" r:id="rId5"/>
    <p:sldId id="303" r:id="rId6"/>
    <p:sldId id="483" r:id="rId7"/>
    <p:sldId id="276" r:id="rId8"/>
    <p:sldId id="256" r:id="rId9"/>
    <p:sldId id="496" r:id="rId10"/>
    <p:sldId id="497" r:id="rId11"/>
    <p:sldId id="484" r:id="rId12"/>
    <p:sldId id="486" r:id="rId13"/>
    <p:sldId id="488" r:id="rId14"/>
    <p:sldId id="487" r:id="rId15"/>
    <p:sldId id="492"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276"/>
            <p14:sldId id="256"/>
            <p14:sldId id="496"/>
            <p14:sldId id="497"/>
            <p14:sldId id="484"/>
            <p14:sldId id="486"/>
            <p14:sldId id="488"/>
            <p14:sldId id="487"/>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5ADE74-6294-BA30-25DD-198EE377BAD9}" v="14" dt="2024-09-22T08:47:42.907"/>
    <p1510:client id="{50C50B6B-1194-83CA-8CBB-421710F86DC4}" v="5" dt="2024-09-22T20:49:15.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Amer Alanazi" userId="S::ameralanazi@midocean.edu.km::44ebadff-1644-4f54-bfd8-149888bc916a" providerId="AD" clId="Web-{465ADE74-6294-BA30-25DD-198EE377BAD9}"/>
    <pc:docChg chg="modSld">
      <pc:chgData name="Dr. Amer Alanazi" userId="S::ameralanazi@midocean.edu.km::44ebadff-1644-4f54-bfd8-149888bc916a" providerId="AD" clId="Web-{465ADE74-6294-BA30-25DD-198EE377BAD9}" dt="2024-09-22T08:47:42.907" v="13" actId="14100"/>
      <pc:docMkLst>
        <pc:docMk/>
      </pc:docMkLst>
      <pc:sldChg chg="modSp">
        <pc:chgData name="Dr. Amer Alanazi" userId="S::ameralanazi@midocean.edu.km::44ebadff-1644-4f54-bfd8-149888bc916a" providerId="AD" clId="Web-{465ADE74-6294-BA30-25DD-198EE377BAD9}" dt="2024-09-22T08:47:42.907" v="13" actId="14100"/>
        <pc:sldMkLst>
          <pc:docMk/>
          <pc:sldMk cId="0" sldId="486"/>
        </pc:sldMkLst>
        <pc:spChg chg="mod">
          <ac:chgData name="Dr. Amer Alanazi" userId="S::ameralanazi@midocean.edu.km::44ebadff-1644-4f54-bfd8-149888bc916a" providerId="AD" clId="Web-{465ADE74-6294-BA30-25DD-198EE377BAD9}" dt="2024-09-22T08:47:36.672" v="12" actId="14100"/>
          <ac:spMkLst>
            <pc:docMk/>
            <pc:sldMk cId="0" sldId="486"/>
            <ac:spMk id="4" creationId="{8C64C371-9310-B1E7-9EE5-E86C9980626E}"/>
          </ac:spMkLst>
        </pc:spChg>
        <pc:picChg chg="mod">
          <ac:chgData name="Dr. Amer Alanazi" userId="S::ameralanazi@midocean.edu.km::44ebadff-1644-4f54-bfd8-149888bc916a" providerId="AD" clId="Web-{465ADE74-6294-BA30-25DD-198EE377BAD9}" dt="2024-09-22T08:47:42.907" v="13" actId="14100"/>
          <ac:picMkLst>
            <pc:docMk/>
            <pc:sldMk cId="0" sldId="486"/>
            <ac:picMk id="2" creationId="{B521E5A5-4F4B-917A-E7DF-1C82D7A4B62F}"/>
          </ac:picMkLst>
        </pc:picChg>
      </pc:sldChg>
    </pc:docChg>
  </pc:docChgLst>
  <pc:docChgLst>
    <pc:chgData name="Abdallah Alhanandeh" userId="S::abdallahalhanandeh@midocean.edu.km::4fed32b0-d789-48ac-8637-78789b382fb8" providerId="AD" clId="Web-{50C50B6B-1194-83CA-8CBB-421710F86DC4}"/>
    <pc:docChg chg="modSld">
      <pc:chgData name="Abdallah Alhanandeh" userId="S::abdallahalhanandeh@midocean.edu.km::4fed32b0-d789-48ac-8637-78789b382fb8" providerId="AD" clId="Web-{50C50B6B-1194-83CA-8CBB-421710F86DC4}" dt="2024-09-22T20:49:15.087" v="4" actId="20577"/>
      <pc:docMkLst>
        <pc:docMk/>
      </pc:docMkLst>
      <pc:sldChg chg="modSp">
        <pc:chgData name="Abdallah Alhanandeh" userId="S::abdallahalhanandeh@midocean.edu.km::4fed32b0-d789-48ac-8637-78789b382fb8" providerId="AD" clId="Web-{50C50B6B-1194-83CA-8CBB-421710F86DC4}" dt="2024-09-22T20:49:15.087" v="4" actId="20577"/>
        <pc:sldMkLst>
          <pc:docMk/>
          <pc:sldMk cId="0" sldId="484"/>
        </pc:sldMkLst>
        <pc:spChg chg="mod">
          <ac:chgData name="Abdallah Alhanandeh" userId="S::abdallahalhanandeh@midocean.edu.km::4fed32b0-d789-48ac-8637-78789b382fb8" providerId="AD" clId="Web-{50C50B6B-1194-83CA-8CBB-421710F86DC4}" dt="2024-09-22T20:49:15.087" v="4" actId="20577"/>
          <ac:spMkLst>
            <pc:docMk/>
            <pc:sldMk cId="0" sldId="484"/>
            <ac:spMk id="4" creationId="{852F709E-8BEF-664C-AE7B-0DC12D0D498E}"/>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ata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1519E4-A987-4094-9C03-28109EB4F29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AD1EB50-FA44-40C6-B344-E59ED49BB8E9}">
      <dgm:prSet/>
      <dgm:spPr/>
      <dgm:t>
        <a:bodyPr/>
        <a:lstStyle/>
        <a:p>
          <a:pPr>
            <a:lnSpc>
              <a:spcPct val="100000"/>
            </a:lnSpc>
          </a:pPr>
          <a:r>
            <a:rPr lang="en-GB"/>
            <a:t>Be treated professionally and with respect.</a:t>
          </a:r>
          <a:endParaRPr lang="en-US"/>
        </a:p>
      </dgm:t>
    </dgm:pt>
    <dgm:pt modelId="{6E4CDF3B-C08E-42AE-A60E-E41C43379D7F}" type="parTrans" cxnId="{CBF1832B-6449-4246-AD21-E00FB2E9CF78}">
      <dgm:prSet/>
      <dgm:spPr/>
      <dgm:t>
        <a:bodyPr/>
        <a:lstStyle/>
        <a:p>
          <a:endParaRPr lang="en-US" sz="1600"/>
        </a:p>
      </dgm:t>
    </dgm:pt>
    <dgm:pt modelId="{5F078CEF-118A-4254-BD44-CA56E4384B4F}" type="sibTrans" cxnId="{CBF1832B-6449-4246-AD21-E00FB2E9CF78}">
      <dgm:prSet/>
      <dgm:spPr/>
      <dgm:t>
        <a:bodyPr/>
        <a:lstStyle/>
        <a:p>
          <a:endParaRPr lang="en-US"/>
        </a:p>
      </dgm:t>
    </dgm:pt>
    <dgm:pt modelId="{FD35A47E-1AFC-4DFC-96B4-AE9798BA7A7B}">
      <dgm:prSet/>
      <dgm:spPr/>
      <dgm:t>
        <a:bodyPr/>
        <a:lstStyle/>
        <a:p>
          <a:pPr>
            <a:lnSpc>
              <a:spcPct val="100000"/>
            </a:lnSpc>
          </a:pPr>
          <a:r>
            <a:rPr lang="en-GB" dirty="0"/>
            <a:t>Lectures prepared, with resources available in advance.</a:t>
          </a:r>
          <a:endParaRPr lang="en-US" dirty="0"/>
        </a:p>
      </dgm:t>
    </dgm:pt>
    <dgm:pt modelId="{AE56478B-6112-4CB1-BEAF-8C30AEAD13B7}" type="parTrans" cxnId="{98FB8BDA-41E7-41FF-A310-7650A24074BD}">
      <dgm:prSet/>
      <dgm:spPr/>
      <dgm:t>
        <a:bodyPr/>
        <a:lstStyle/>
        <a:p>
          <a:endParaRPr lang="en-US" sz="1600"/>
        </a:p>
      </dgm:t>
    </dgm:pt>
    <dgm:pt modelId="{625417AD-D84E-4857-9953-0EF35CEC781E}" type="sibTrans" cxnId="{98FB8BDA-41E7-41FF-A310-7650A24074BD}">
      <dgm:prSet/>
      <dgm:spPr/>
      <dgm:t>
        <a:bodyPr/>
        <a:lstStyle/>
        <a:p>
          <a:endParaRPr lang="en-US"/>
        </a:p>
      </dgm:t>
    </dgm:pt>
    <dgm:pt modelId="{0377BC89-FB8D-4720-A220-662FB9498EC9}">
      <dgm:prSet/>
      <dgm:spPr/>
      <dgm:t>
        <a:bodyPr/>
        <a:lstStyle/>
        <a:p>
          <a:pPr>
            <a:lnSpc>
              <a:spcPct val="100000"/>
            </a:lnSpc>
          </a:pPr>
          <a:r>
            <a:rPr lang="en-GB"/>
            <a:t>Guidance and provision of additional resources.</a:t>
          </a:r>
          <a:endParaRPr lang="en-US"/>
        </a:p>
      </dgm:t>
    </dgm:pt>
    <dgm:pt modelId="{B2720657-B045-4CC9-AB4D-48EC8E7859C7}" type="parTrans" cxnId="{FD28FE9E-5FEE-4138-A28F-80F1CAF43F20}">
      <dgm:prSet/>
      <dgm:spPr/>
      <dgm:t>
        <a:bodyPr/>
        <a:lstStyle/>
        <a:p>
          <a:endParaRPr lang="en-US" sz="1600"/>
        </a:p>
      </dgm:t>
    </dgm:pt>
    <dgm:pt modelId="{8059DCC6-D07A-40EC-B3DB-EB42A72BF428}" type="sibTrans" cxnId="{FD28FE9E-5FEE-4138-A28F-80F1CAF43F20}">
      <dgm:prSet/>
      <dgm:spPr/>
      <dgm:t>
        <a:bodyPr/>
        <a:lstStyle/>
        <a:p>
          <a:endParaRPr lang="en-US"/>
        </a:p>
      </dgm:t>
    </dgm:pt>
    <dgm:pt modelId="{0C797A41-E1AE-4F15-98F4-06ED86E79A1B}">
      <dgm:prSet/>
      <dgm:spPr/>
      <dgm:t>
        <a:bodyPr/>
        <a:lstStyle/>
        <a:p>
          <a:pPr>
            <a:lnSpc>
              <a:spcPct val="100000"/>
            </a:lnSpc>
          </a:pPr>
          <a:r>
            <a:rPr lang="en-GB" dirty="0"/>
            <a:t>Support for assessments .</a:t>
          </a:r>
          <a:endParaRPr lang="en-US" dirty="0"/>
        </a:p>
      </dgm:t>
    </dgm:pt>
    <dgm:pt modelId="{0C8DFBC8-597E-4CCE-9AA7-87BFFFDB1A9A}" type="parTrans" cxnId="{51E992A5-14AF-47E8-8424-06ED8B1995B1}">
      <dgm:prSet/>
      <dgm:spPr/>
      <dgm:t>
        <a:bodyPr/>
        <a:lstStyle/>
        <a:p>
          <a:endParaRPr lang="en-US" sz="1600"/>
        </a:p>
      </dgm:t>
    </dgm:pt>
    <dgm:pt modelId="{021D155E-56A4-43C8-AFA0-F9EAD1C9984F}" type="sibTrans" cxnId="{51E992A5-14AF-47E8-8424-06ED8B1995B1}">
      <dgm:prSet/>
      <dgm:spPr/>
      <dgm:t>
        <a:bodyPr/>
        <a:lstStyle/>
        <a:p>
          <a:endParaRPr lang="en-US"/>
        </a:p>
      </dgm:t>
    </dgm:pt>
    <dgm:pt modelId="{355CBBB5-65EF-4AB2-886B-4AC3C1845EAF}">
      <dgm:prSet/>
      <dgm:spPr/>
      <dgm:t>
        <a:bodyPr/>
        <a:lstStyle/>
        <a:p>
          <a:pPr>
            <a:lnSpc>
              <a:spcPct val="100000"/>
            </a:lnSpc>
          </a:pPr>
          <a:r>
            <a:rPr lang="en-GB" dirty="0"/>
            <a:t>Relevant engaging sessions.</a:t>
          </a:r>
          <a:endParaRPr lang="en-US" dirty="0"/>
        </a:p>
      </dgm:t>
    </dgm:pt>
    <dgm:pt modelId="{FC751459-F5DC-4AE2-B51A-CEEA76BF9BB2}" type="parTrans" cxnId="{5FC5C2D5-A318-4C6C-A278-270B30A3D0B4}">
      <dgm:prSet/>
      <dgm:spPr/>
      <dgm:t>
        <a:bodyPr/>
        <a:lstStyle/>
        <a:p>
          <a:endParaRPr lang="en-US" sz="1600"/>
        </a:p>
      </dgm:t>
    </dgm:pt>
    <dgm:pt modelId="{4E51AA39-367E-4975-A759-0A6DF7B93912}" type="sibTrans" cxnId="{5FC5C2D5-A318-4C6C-A278-270B30A3D0B4}">
      <dgm:prSet/>
      <dgm:spPr/>
      <dgm:t>
        <a:bodyPr/>
        <a:lstStyle/>
        <a:p>
          <a:endParaRPr lang="en-US"/>
        </a:p>
      </dgm:t>
    </dgm:pt>
    <dgm:pt modelId="{3C83462A-8D1F-41A1-9E5B-3D268910E553}">
      <dgm:prSet/>
      <dgm:spPr/>
      <dgm:t>
        <a:bodyPr/>
        <a:lstStyle/>
        <a:p>
          <a:pPr>
            <a:lnSpc>
              <a:spcPct val="100000"/>
            </a:lnSpc>
          </a:pPr>
          <a:r>
            <a:rPr lang="en-GB"/>
            <a:t>Enthusiastic, responsive and fun team!</a:t>
          </a:r>
          <a:endParaRPr lang="en-US"/>
        </a:p>
      </dgm:t>
    </dgm:pt>
    <dgm:pt modelId="{46989025-D993-4BDE-8648-86920350847C}" type="parTrans" cxnId="{E0188BEC-EE89-4E3F-9707-0BE374424F50}">
      <dgm:prSet/>
      <dgm:spPr/>
      <dgm:t>
        <a:bodyPr/>
        <a:lstStyle/>
        <a:p>
          <a:endParaRPr lang="en-US" sz="1600"/>
        </a:p>
      </dgm:t>
    </dgm:pt>
    <dgm:pt modelId="{ECA75870-51AA-4B16-AF78-E7AFF210B863}" type="sibTrans" cxnId="{E0188BEC-EE89-4E3F-9707-0BE374424F50}">
      <dgm:prSet/>
      <dgm:spPr/>
      <dgm:t>
        <a:bodyPr/>
        <a:lstStyle/>
        <a:p>
          <a:endParaRPr lang="en-US"/>
        </a:p>
      </dgm:t>
    </dgm:pt>
    <dgm:pt modelId="{8FCA48B8-08F4-4F16-920D-E727A49EDB8E}" type="pres">
      <dgm:prSet presAssocID="{6C1519E4-A987-4094-9C03-28109EB4F299}" presName="root" presStyleCnt="0">
        <dgm:presLayoutVars>
          <dgm:dir/>
          <dgm:resizeHandles val="exact"/>
        </dgm:presLayoutVars>
      </dgm:prSet>
      <dgm:spPr/>
    </dgm:pt>
    <dgm:pt modelId="{1C129471-5DD3-4AD1-91AC-CC94B1C87808}" type="pres">
      <dgm:prSet presAssocID="{6AD1EB50-FA44-40C6-B344-E59ED49BB8E9}" presName="compNode" presStyleCnt="0"/>
      <dgm:spPr/>
    </dgm:pt>
    <dgm:pt modelId="{5B8B8679-6E29-4292-A022-B94E1E4F007B}" type="pres">
      <dgm:prSet presAssocID="{6AD1EB50-FA44-40C6-B344-E59ED49BB8E9}" presName="bgRect" presStyleLbl="bgShp" presStyleIdx="0" presStyleCnt="6" custLinFactNeighborY="-7538"/>
      <dgm:spPr/>
    </dgm:pt>
    <dgm:pt modelId="{F081A332-E7C4-48A4-AE5C-5F177CEEC1C8}" type="pres">
      <dgm:prSet presAssocID="{6AD1EB50-FA44-40C6-B344-E59ED49BB8E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yes"/>
        </a:ext>
      </dgm:extLst>
    </dgm:pt>
    <dgm:pt modelId="{11C1DAAF-D68B-41F2-98BE-C838518589C8}" type="pres">
      <dgm:prSet presAssocID="{6AD1EB50-FA44-40C6-B344-E59ED49BB8E9}" presName="spaceRect" presStyleCnt="0"/>
      <dgm:spPr/>
    </dgm:pt>
    <dgm:pt modelId="{4404A413-2E13-43A4-996B-D0C3693CCDBA}" type="pres">
      <dgm:prSet presAssocID="{6AD1EB50-FA44-40C6-B344-E59ED49BB8E9}" presName="parTx" presStyleLbl="revTx" presStyleIdx="0" presStyleCnt="6">
        <dgm:presLayoutVars>
          <dgm:chMax val="0"/>
          <dgm:chPref val="0"/>
        </dgm:presLayoutVars>
      </dgm:prSet>
      <dgm:spPr/>
    </dgm:pt>
    <dgm:pt modelId="{8B67FE29-3299-4047-9F3F-DD35C55B08BA}" type="pres">
      <dgm:prSet presAssocID="{5F078CEF-118A-4254-BD44-CA56E4384B4F}" presName="sibTrans" presStyleCnt="0"/>
      <dgm:spPr/>
    </dgm:pt>
    <dgm:pt modelId="{059323B9-33EE-43D3-BA2C-67C5CA91D05B}" type="pres">
      <dgm:prSet presAssocID="{FD35A47E-1AFC-4DFC-96B4-AE9798BA7A7B}" presName="compNode" presStyleCnt="0"/>
      <dgm:spPr/>
    </dgm:pt>
    <dgm:pt modelId="{D91786B7-09AD-44D3-A3C7-558F0335DAEF}" type="pres">
      <dgm:prSet presAssocID="{FD35A47E-1AFC-4DFC-96B4-AE9798BA7A7B}" presName="bgRect" presStyleLbl="bgShp" presStyleIdx="1" presStyleCnt="6"/>
      <dgm:spPr/>
    </dgm:pt>
    <dgm:pt modelId="{E67FDD41-7ECB-4456-9079-2F7008C33348}" type="pres">
      <dgm:prSet presAssocID="{FD35A47E-1AFC-4DFC-96B4-AE9798BA7A7B}"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31DF2865-51A0-4F4E-A391-310A7F6ADE27}" type="pres">
      <dgm:prSet presAssocID="{FD35A47E-1AFC-4DFC-96B4-AE9798BA7A7B}" presName="spaceRect" presStyleCnt="0"/>
      <dgm:spPr/>
    </dgm:pt>
    <dgm:pt modelId="{E423FC41-D412-4881-B850-DA7D2BCDCC40}" type="pres">
      <dgm:prSet presAssocID="{FD35A47E-1AFC-4DFC-96B4-AE9798BA7A7B}" presName="parTx" presStyleLbl="revTx" presStyleIdx="1" presStyleCnt="6">
        <dgm:presLayoutVars>
          <dgm:chMax val="0"/>
          <dgm:chPref val="0"/>
        </dgm:presLayoutVars>
      </dgm:prSet>
      <dgm:spPr/>
    </dgm:pt>
    <dgm:pt modelId="{912CF332-F39D-4BCC-819B-C6E17AA3808E}" type="pres">
      <dgm:prSet presAssocID="{625417AD-D84E-4857-9953-0EF35CEC781E}" presName="sibTrans" presStyleCnt="0"/>
      <dgm:spPr/>
    </dgm:pt>
    <dgm:pt modelId="{C26E17B2-E82C-4754-AB9A-EE23D66B6CE4}" type="pres">
      <dgm:prSet presAssocID="{0377BC89-FB8D-4720-A220-662FB9498EC9}" presName="compNode" presStyleCnt="0"/>
      <dgm:spPr/>
    </dgm:pt>
    <dgm:pt modelId="{88C8FCC7-585B-4624-998C-EF5D44E515E0}" type="pres">
      <dgm:prSet presAssocID="{0377BC89-FB8D-4720-A220-662FB9498EC9}" presName="bgRect" presStyleLbl="bgShp" presStyleIdx="2" presStyleCnt="6"/>
      <dgm:spPr/>
    </dgm:pt>
    <dgm:pt modelId="{2B4D1131-28CD-4E86-B982-AA1938E9B765}" type="pres">
      <dgm:prSet presAssocID="{0377BC89-FB8D-4720-A220-662FB9498EC9}"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604B8967-4DDE-44EC-9F2C-25655E0B2DBC}" type="pres">
      <dgm:prSet presAssocID="{0377BC89-FB8D-4720-A220-662FB9498EC9}" presName="spaceRect" presStyleCnt="0"/>
      <dgm:spPr/>
    </dgm:pt>
    <dgm:pt modelId="{5CBDE31B-CE8F-47C8-996B-E4E335ADEF1C}" type="pres">
      <dgm:prSet presAssocID="{0377BC89-FB8D-4720-A220-662FB9498EC9}" presName="parTx" presStyleLbl="revTx" presStyleIdx="2" presStyleCnt="6">
        <dgm:presLayoutVars>
          <dgm:chMax val="0"/>
          <dgm:chPref val="0"/>
        </dgm:presLayoutVars>
      </dgm:prSet>
      <dgm:spPr/>
    </dgm:pt>
    <dgm:pt modelId="{79FD1110-1F40-4032-BA50-DC6111D3093F}" type="pres">
      <dgm:prSet presAssocID="{8059DCC6-D07A-40EC-B3DB-EB42A72BF428}" presName="sibTrans" presStyleCnt="0"/>
      <dgm:spPr/>
    </dgm:pt>
    <dgm:pt modelId="{7EFC1DF7-02D8-4407-8A8A-EEBCBE2DC0E3}" type="pres">
      <dgm:prSet presAssocID="{0C797A41-E1AE-4F15-98F4-06ED86E79A1B}" presName="compNode" presStyleCnt="0"/>
      <dgm:spPr/>
    </dgm:pt>
    <dgm:pt modelId="{85C26C81-61A5-46F1-B7B7-BBBA397706DE}" type="pres">
      <dgm:prSet presAssocID="{0C797A41-E1AE-4F15-98F4-06ED86E79A1B}" presName="bgRect" presStyleLbl="bgShp" presStyleIdx="3" presStyleCnt="6"/>
      <dgm:spPr/>
    </dgm:pt>
    <dgm:pt modelId="{FA4AE5B2-10C3-43A1-9601-0EB746457847}" type="pres">
      <dgm:prSet presAssocID="{0C797A41-E1AE-4F15-98F4-06ED86E79A1B}"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E1922A78-9243-4726-A911-9CC7F173082F}" type="pres">
      <dgm:prSet presAssocID="{0C797A41-E1AE-4F15-98F4-06ED86E79A1B}" presName="spaceRect" presStyleCnt="0"/>
      <dgm:spPr/>
    </dgm:pt>
    <dgm:pt modelId="{A0B33BD4-BFFA-4512-A486-0907A23AF322}" type="pres">
      <dgm:prSet presAssocID="{0C797A41-E1AE-4F15-98F4-06ED86E79A1B}" presName="parTx" presStyleLbl="revTx" presStyleIdx="3" presStyleCnt="6">
        <dgm:presLayoutVars>
          <dgm:chMax val="0"/>
          <dgm:chPref val="0"/>
        </dgm:presLayoutVars>
      </dgm:prSet>
      <dgm:spPr/>
    </dgm:pt>
    <dgm:pt modelId="{983D774A-517F-4670-A205-7661072B8716}" type="pres">
      <dgm:prSet presAssocID="{021D155E-56A4-43C8-AFA0-F9EAD1C9984F}" presName="sibTrans" presStyleCnt="0"/>
      <dgm:spPr/>
    </dgm:pt>
    <dgm:pt modelId="{6FA36FC6-2510-41FF-8812-D4E02ADA435D}" type="pres">
      <dgm:prSet presAssocID="{355CBBB5-65EF-4AB2-886B-4AC3C1845EAF}" presName="compNode" presStyleCnt="0"/>
      <dgm:spPr/>
    </dgm:pt>
    <dgm:pt modelId="{4992A53A-4538-445E-AEEA-14F87E4B6064}" type="pres">
      <dgm:prSet presAssocID="{355CBBB5-65EF-4AB2-886B-4AC3C1845EAF}" presName="bgRect" presStyleLbl="bgShp" presStyleIdx="4" presStyleCnt="6"/>
      <dgm:spPr/>
    </dgm:pt>
    <dgm:pt modelId="{6B8B6419-EA3A-4B28-B964-74195898B0A1}" type="pres">
      <dgm:prSet presAssocID="{355CBBB5-65EF-4AB2-886B-4AC3C1845EA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eatre"/>
        </a:ext>
      </dgm:extLst>
    </dgm:pt>
    <dgm:pt modelId="{913150F9-81C2-4B2A-8DF9-1EC363AF83D2}" type="pres">
      <dgm:prSet presAssocID="{355CBBB5-65EF-4AB2-886B-4AC3C1845EAF}" presName="spaceRect" presStyleCnt="0"/>
      <dgm:spPr/>
    </dgm:pt>
    <dgm:pt modelId="{AD9E311E-7F1F-4ADB-ACC5-87A30F432DB9}" type="pres">
      <dgm:prSet presAssocID="{355CBBB5-65EF-4AB2-886B-4AC3C1845EAF}" presName="parTx" presStyleLbl="revTx" presStyleIdx="4" presStyleCnt="6">
        <dgm:presLayoutVars>
          <dgm:chMax val="0"/>
          <dgm:chPref val="0"/>
        </dgm:presLayoutVars>
      </dgm:prSet>
      <dgm:spPr/>
    </dgm:pt>
    <dgm:pt modelId="{773D7CFB-69BB-49BD-95E1-1070F6ACE59A}" type="pres">
      <dgm:prSet presAssocID="{4E51AA39-367E-4975-A759-0A6DF7B93912}" presName="sibTrans" presStyleCnt="0"/>
      <dgm:spPr/>
    </dgm:pt>
    <dgm:pt modelId="{B64472F4-798C-4071-BD61-9605D953EA50}" type="pres">
      <dgm:prSet presAssocID="{3C83462A-8D1F-41A1-9E5B-3D268910E553}" presName="compNode" presStyleCnt="0"/>
      <dgm:spPr/>
    </dgm:pt>
    <dgm:pt modelId="{5C5838B9-2287-48E3-912B-9046DF3914FC}" type="pres">
      <dgm:prSet presAssocID="{3C83462A-8D1F-41A1-9E5B-3D268910E553}" presName="bgRect" presStyleLbl="bgShp" presStyleIdx="5" presStyleCnt="6"/>
      <dgm:spPr/>
    </dgm:pt>
    <dgm:pt modelId="{A588AB3E-64B9-46DC-85BC-58FF5E085A93}" type="pres">
      <dgm:prSet presAssocID="{3C83462A-8D1F-41A1-9E5B-3D268910E55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Angel Face Outline"/>
        </a:ext>
      </dgm:extLst>
    </dgm:pt>
    <dgm:pt modelId="{5C2717A6-BB64-462B-8E31-A369124B6D11}" type="pres">
      <dgm:prSet presAssocID="{3C83462A-8D1F-41A1-9E5B-3D268910E553}" presName="spaceRect" presStyleCnt="0"/>
      <dgm:spPr/>
    </dgm:pt>
    <dgm:pt modelId="{04CE5B1C-0DEA-4501-AE3E-277258BC8E4B}" type="pres">
      <dgm:prSet presAssocID="{3C83462A-8D1F-41A1-9E5B-3D268910E553}" presName="parTx" presStyleLbl="revTx" presStyleIdx="5" presStyleCnt="6">
        <dgm:presLayoutVars>
          <dgm:chMax val="0"/>
          <dgm:chPref val="0"/>
        </dgm:presLayoutVars>
      </dgm:prSet>
      <dgm:spPr/>
    </dgm:pt>
  </dgm:ptLst>
  <dgm:cxnLst>
    <dgm:cxn modelId="{55D7F219-D08C-46FA-8227-7E34332173BD}" type="presOf" srcId="{FD35A47E-1AFC-4DFC-96B4-AE9798BA7A7B}" destId="{E423FC41-D412-4881-B850-DA7D2BCDCC40}" srcOrd="0" destOrd="0" presId="urn:microsoft.com/office/officeart/2018/2/layout/IconVerticalSolidList"/>
    <dgm:cxn modelId="{541A3E1D-D734-4EF5-AA87-3FF303EB5E6A}" type="presOf" srcId="{6AD1EB50-FA44-40C6-B344-E59ED49BB8E9}" destId="{4404A413-2E13-43A4-996B-D0C3693CCDBA}" srcOrd="0" destOrd="0" presId="urn:microsoft.com/office/officeart/2018/2/layout/IconVerticalSolidList"/>
    <dgm:cxn modelId="{CBF1832B-6449-4246-AD21-E00FB2E9CF78}" srcId="{6C1519E4-A987-4094-9C03-28109EB4F299}" destId="{6AD1EB50-FA44-40C6-B344-E59ED49BB8E9}" srcOrd="0" destOrd="0" parTransId="{6E4CDF3B-C08E-42AE-A60E-E41C43379D7F}" sibTransId="{5F078CEF-118A-4254-BD44-CA56E4384B4F}"/>
    <dgm:cxn modelId="{6EC46D66-0FD0-4C37-B44C-A5159B8706FE}" type="presOf" srcId="{6C1519E4-A987-4094-9C03-28109EB4F299}" destId="{8FCA48B8-08F4-4F16-920D-E727A49EDB8E}" srcOrd="0" destOrd="0" presId="urn:microsoft.com/office/officeart/2018/2/layout/IconVerticalSolidList"/>
    <dgm:cxn modelId="{5BCD864B-97AD-491B-9E84-4B6609931D0D}" type="presOf" srcId="{355CBBB5-65EF-4AB2-886B-4AC3C1845EAF}" destId="{AD9E311E-7F1F-4ADB-ACC5-87A30F432DB9}" srcOrd="0" destOrd="0" presId="urn:microsoft.com/office/officeart/2018/2/layout/IconVerticalSolidList"/>
    <dgm:cxn modelId="{75866093-4A06-43A1-B4F3-13F1909EC9E9}" type="presOf" srcId="{0377BC89-FB8D-4720-A220-662FB9498EC9}" destId="{5CBDE31B-CE8F-47C8-996B-E4E335ADEF1C}" srcOrd="0" destOrd="0" presId="urn:microsoft.com/office/officeart/2018/2/layout/IconVerticalSolidList"/>
    <dgm:cxn modelId="{FD28FE9E-5FEE-4138-A28F-80F1CAF43F20}" srcId="{6C1519E4-A987-4094-9C03-28109EB4F299}" destId="{0377BC89-FB8D-4720-A220-662FB9498EC9}" srcOrd="2" destOrd="0" parTransId="{B2720657-B045-4CC9-AB4D-48EC8E7859C7}" sibTransId="{8059DCC6-D07A-40EC-B3DB-EB42A72BF428}"/>
    <dgm:cxn modelId="{51E992A5-14AF-47E8-8424-06ED8B1995B1}" srcId="{6C1519E4-A987-4094-9C03-28109EB4F299}" destId="{0C797A41-E1AE-4F15-98F4-06ED86E79A1B}" srcOrd="3" destOrd="0" parTransId="{0C8DFBC8-597E-4CCE-9AA7-87BFFFDB1A9A}" sibTransId="{021D155E-56A4-43C8-AFA0-F9EAD1C9984F}"/>
    <dgm:cxn modelId="{93AA2CC6-123A-43B6-8CE4-D087049EE72D}" type="presOf" srcId="{3C83462A-8D1F-41A1-9E5B-3D268910E553}" destId="{04CE5B1C-0DEA-4501-AE3E-277258BC8E4B}" srcOrd="0" destOrd="0" presId="urn:microsoft.com/office/officeart/2018/2/layout/IconVerticalSolidList"/>
    <dgm:cxn modelId="{5FC5C2D5-A318-4C6C-A278-270B30A3D0B4}" srcId="{6C1519E4-A987-4094-9C03-28109EB4F299}" destId="{355CBBB5-65EF-4AB2-886B-4AC3C1845EAF}" srcOrd="4" destOrd="0" parTransId="{FC751459-F5DC-4AE2-B51A-CEEA76BF9BB2}" sibTransId="{4E51AA39-367E-4975-A759-0A6DF7B93912}"/>
    <dgm:cxn modelId="{98FB8BDA-41E7-41FF-A310-7650A24074BD}" srcId="{6C1519E4-A987-4094-9C03-28109EB4F299}" destId="{FD35A47E-1AFC-4DFC-96B4-AE9798BA7A7B}" srcOrd="1" destOrd="0" parTransId="{AE56478B-6112-4CB1-BEAF-8C30AEAD13B7}" sibTransId="{625417AD-D84E-4857-9953-0EF35CEC781E}"/>
    <dgm:cxn modelId="{E0188BEC-EE89-4E3F-9707-0BE374424F50}" srcId="{6C1519E4-A987-4094-9C03-28109EB4F299}" destId="{3C83462A-8D1F-41A1-9E5B-3D268910E553}" srcOrd="5" destOrd="0" parTransId="{46989025-D993-4BDE-8648-86920350847C}" sibTransId="{ECA75870-51AA-4B16-AF78-E7AFF210B863}"/>
    <dgm:cxn modelId="{AA3C7FF7-77B2-4D26-BABB-DABB9E8AC9C3}" type="presOf" srcId="{0C797A41-E1AE-4F15-98F4-06ED86E79A1B}" destId="{A0B33BD4-BFFA-4512-A486-0907A23AF322}" srcOrd="0" destOrd="0" presId="urn:microsoft.com/office/officeart/2018/2/layout/IconVerticalSolidList"/>
    <dgm:cxn modelId="{A210A042-50A7-4D5E-B517-E3BE029C8D02}" type="presParOf" srcId="{8FCA48B8-08F4-4F16-920D-E727A49EDB8E}" destId="{1C129471-5DD3-4AD1-91AC-CC94B1C87808}" srcOrd="0" destOrd="0" presId="urn:microsoft.com/office/officeart/2018/2/layout/IconVerticalSolidList"/>
    <dgm:cxn modelId="{7CBC1169-2AB7-43D1-96DF-02DFDF4D91EF}" type="presParOf" srcId="{1C129471-5DD3-4AD1-91AC-CC94B1C87808}" destId="{5B8B8679-6E29-4292-A022-B94E1E4F007B}" srcOrd="0" destOrd="0" presId="urn:microsoft.com/office/officeart/2018/2/layout/IconVerticalSolidList"/>
    <dgm:cxn modelId="{046D50FC-48E7-4BDC-90D4-F5FE7A71341B}" type="presParOf" srcId="{1C129471-5DD3-4AD1-91AC-CC94B1C87808}" destId="{F081A332-E7C4-48A4-AE5C-5F177CEEC1C8}" srcOrd="1" destOrd="0" presId="urn:microsoft.com/office/officeart/2018/2/layout/IconVerticalSolidList"/>
    <dgm:cxn modelId="{F9429166-9B62-4304-9C30-3D11BA14191D}" type="presParOf" srcId="{1C129471-5DD3-4AD1-91AC-CC94B1C87808}" destId="{11C1DAAF-D68B-41F2-98BE-C838518589C8}" srcOrd="2" destOrd="0" presId="urn:microsoft.com/office/officeart/2018/2/layout/IconVerticalSolidList"/>
    <dgm:cxn modelId="{655F4360-FE9D-43E7-A02B-B703B6AAD7DE}" type="presParOf" srcId="{1C129471-5DD3-4AD1-91AC-CC94B1C87808}" destId="{4404A413-2E13-43A4-996B-D0C3693CCDBA}" srcOrd="3" destOrd="0" presId="urn:microsoft.com/office/officeart/2018/2/layout/IconVerticalSolidList"/>
    <dgm:cxn modelId="{8D32CC1C-277B-4E03-BD19-9505446CB270}" type="presParOf" srcId="{8FCA48B8-08F4-4F16-920D-E727A49EDB8E}" destId="{8B67FE29-3299-4047-9F3F-DD35C55B08BA}" srcOrd="1" destOrd="0" presId="urn:microsoft.com/office/officeart/2018/2/layout/IconVerticalSolidList"/>
    <dgm:cxn modelId="{2681B465-7581-4304-ABD5-6246B896C7C3}" type="presParOf" srcId="{8FCA48B8-08F4-4F16-920D-E727A49EDB8E}" destId="{059323B9-33EE-43D3-BA2C-67C5CA91D05B}" srcOrd="2" destOrd="0" presId="urn:microsoft.com/office/officeart/2018/2/layout/IconVerticalSolidList"/>
    <dgm:cxn modelId="{462DC35F-978B-42FE-8ADD-9E5B63336341}" type="presParOf" srcId="{059323B9-33EE-43D3-BA2C-67C5CA91D05B}" destId="{D91786B7-09AD-44D3-A3C7-558F0335DAEF}" srcOrd="0" destOrd="0" presId="urn:microsoft.com/office/officeart/2018/2/layout/IconVerticalSolidList"/>
    <dgm:cxn modelId="{18DAB61A-7A86-4295-922F-2CF9FA5CDE9C}" type="presParOf" srcId="{059323B9-33EE-43D3-BA2C-67C5CA91D05B}" destId="{E67FDD41-7ECB-4456-9079-2F7008C33348}" srcOrd="1" destOrd="0" presId="urn:microsoft.com/office/officeart/2018/2/layout/IconVerticalSolidList"/>
    <dgm:cxn modelId="{1BCE49DF-A72A-4A9F-A32A-5EEB02CF5F84}" type="presParOf" srcId="{059323B9-33EE-43D3-BA2C-67C5CA91D05B}" destId="{31DF2865-51A0-4F4E-A391-310A7F6ADE27}" srcOrd="2" destOrd="0" presId="urn:microsoft.com/office/officeart/2018/2/layout/IconVerticalSolidList"/>
    <dgm:cxn modelId="{6923FD89-F34C-479D-BED3-BA61D5951CDD}" type="presParOf" srcId="{059323B9-33EE-43D3-BA2C-67C5CA91D05B}" destId="{E423FC41-D412-4881-B850-DA7D2BCDCC40}" srcOrd="3" destOrd="0" presId="urn:microsoft.com/office/officeart/2018/2/layout/IconVerticalSolidList"/>
    <dgm:cxn modelId="{ED14892F-0967-41CD-BB25-F9D53CE8AD83}" type="presParOf" srcId="{8FCA48B8-08F4-4F16-920D-E727A49EDB8E}" destId="{912CF332-F39D-4BCC-819B-C6E17AA3808E}" srcOrd="3" destOrd="0" presId="urn:microsoft.com/office/officeart/2018/2/layout/IconVerticalSolidList"/>
    <dgm:cxn modelId="{E84E8F72-AA51-417F-8283-0906EBBDC294}" type="presParOf" srcId="{8FCA48B8-08F4-4F16-920D-E727A49EDB8E}" destId="{C26E17B2-E82C-4754-AB9A-EE23D66B6CE4}" srcOrd="4" destOrd="0" presId="urn:microsoft.com/office/officeart/2018/2/layout/IconVerticalSolidList"/>
    <dgm:cxn modelId="{51D0B031-3F3A-40AC-90DC-E0AF242F785E}" type="presParOf" srcId="{C26E17B2-E82C-4754-AB9A-EE23D66B6CE4}" destId="{88C8FCC7-585B-4624-998C-EF5D44E515E0}" srcOrd="0" destOrd="0" presId="urn:microsoft.com/office/officeart/2018/2/layout/IconVerticalSolidList"/>
    <dgm:cxn modelId="{E959A85D-4270-4ACB-8B51-9EAFF1074E26}" type="presParOf" srcId="{C26E17B2-E82C-4754-AB9A-EE23D66B6CE4}" destId="{2B4D1131-28CD-4E86-B982-AA1938E9B765}" srcOrd="1" destOrd="0" presId="urn:microsoft.com/office/officeart/2018/2/layout/IconVerticalSolidList"/>
    <dgm:cxn modelId="{5B4DD7DB-42ED-4598-AD41-5F92A75B05C9}" type="presParOf" srcId="{C26E17B2-E82C-4754-AB9A-EE23D66B6CE4}" destId="{604B8967-4DDE-44EC-9F2C-25655E0B2DBC}" srcOrd="2" destOrd="0" presId="urn:microsoft.com/office/officeart/2018/2/layout/IconVerticalSolidList"/>
    <dgm:cxn modelId="{018EB239-FCB2-482C-9C15-91DE9821221C}" type="presParOf" srcId="{C26E17B2-E82C-4754-AB9A-EE23D66B6CE4}" destId="{5CBDE31B-CE8F-47C8-996B-E4E335ADEF1C}" srcOrd="3" destOrd="0" presId="urn:microsoft.com/office/officeart/2018/2/layout/IconVerticalSolidList"/>
    <dgm:cxn modelId="{3FDF9E2D-BDB5-469C-BBF6-3BE697577111}" type="presParOf" srcId="{8FCA48B8-08F4-4F16-920D-E727A49EDB8E}" destId="{79FD1110-1F40-4032-BA50-DC6111D3093F}" srcOrd="5" destOrd="0" presId="urn:microsoft.com/office/officeart/2018/2/layout/IconVerticalSolidList"/>
    <dgm:cxn modelId="{CE619B6E-D023-42C1-851E-8AE069AEA6A0}" type="presParOf" srcId="{8FCA48B8-08F4-4F16-920D-E727A49EDB8E}" destId="{7EFC1DF7-02D8-4407-8A8A-EEBCBE2DC0E3}" srcOrd="6" destOrd="0" presId="urn:microsoft.com/office/officeart/2018/2/layout/IconVerticalSolidList"/>
    <dgm:cxn modelId="{8C58F256-F4DC-46DA-98F5-A5BBD8D1D92C}" type="presParOf" srcId="{7EFC1DF7-02D8-4407-8A8A-EEBCBE2DC0E3}" destId="{85C26C81-61A5-46F1-B7B7-BBBA397706DE}" srcOrd="0" destOrd="0" presId="urn:microsoft.com/office/officeart/2018/2/layout/IconVerticalSolidList"/>
    <dgm:cxn modelId="{E13B20FC-27DD-4F24-BF1C-D9FCCFDDEF2B}" type="presParOf" srcId="{7EFC1DF7-02D8-4407-8A8A-EEBCBE2DC0E3}" destId="{FA4AE5B2-10C3-43A1-9601-0EB746457847}" srcOrd="1" destOrd="0" presId="urn:microsoft.com/office/officeart/2018/2/layout/IconVerticalSolidList"/>
    <dgm:cxn modelId="{EBD90230-43FA-48D7-AF5E-A975CCCFFA14}" type="presParOf" srcId="{7EFC1DF7-02D8-4407-8A8A-EEBCBE2DC0E3}" destId="{E1922A78-9243-4726-A911-9CC7F173082F}" srcOrd="2" destOrd="0" presId="urn:microsoft.com/office/officeart/2018/2/layout/IconVerticalSolidList"/>
    <dgm:cxn modelId="{F5262F11-410B-4914-8982-EFDA9D301A19}" type="presParOf" srcId="{7EFC1DF7-02D8-4407-8A8A-EEBCBE2DC0E3}" destId="{A0B33BD4-BFFA-4512-A486-0907A23AF322}" srcOrd="3" destOrd="0" presId="urn:microsoft.com/office/officeart/2018/2/layout/IconVerticalSolidList"/>
    <dgm:cxn modelId="{7B071D44-08B0-49ED-B1D2-61AD3B51773D}" type="presParOf" srcId="{8FCA48B8-08F4-4F16-920D-E727A49EDB8E}" destId="{983D774A-517F-4670-A205-7661072B8716}" srcOrd="7" destOrd="0" presId="urn:microsoft.com/office/officeart/2018/2/layout/IconVerticalSolidList"/>
    <dgm:cxn modelId="{151701AC-800B-428F-BB29-A9B1D5D8043E}" type="presParOf" srcId="{8FCA48B8-08F4-4F16-920D-E727A49EDB8E}" destId="{6FA36FC6-2510-41FF-8812-D4E02ADA435D}" srcOrd="8" destOrd="0" presId="urn:microsoft.com/office/officeart/2018/2/layout/IconVerticalSolidList"/>
    <dgm:cxn modelId="{D9C4CAB0-A6A0-461E-9152-17252E1BC8E1}" type="presParOf" srcId="{6FA36FC6-2510-41FF-8812-D4E02ADA435D}" destId="{4992A53A-4538-445E-AEEA-14F87E4B6064}" srcOrd="0" destOrd="0" presId="urn:microsoft.com/office/officeart/2018/2/layout/IconVerticalSolidList"/>
    <dgm:cxn modelId="{146DDD39-CE73-4242-97DA-513D9B1B0A51}" type="presParOf" srcId="{6FA36FC6-2510-41FF-8812-D4E02ADA435D}" destId="{6B8B6419-EA3A-4B28-B964-74195898B0A1}" srcOrd="1" destOrd="0" presId="urn:microsoft.com/office/officeart/2018/2/layout/IconVerticalSolidList"/>
    <dgm:cxn modelId="{530AC1FB-F268-454E-BA03-405338790580}" type="presParOf" srcId="{6FA36FC6-2510-41FF-8812-D4E02ADA435D}" destId="{913150F9-81C2-4B2A-8DF9-1EC363AF83D2}" srcOrd="2" destOrd="0" presId="urn:microsoft.com/office/officeart/2018/2/layout/IconVerticalSolidList"/>
    <dgm:cxn modelId="{29088827-1945-4F07-A3EB-706E28D23F54}" type="presParOf" srcId="{6FA36FC6-2510-41FF-8812-D4E02ADA435D}" destId="{AD9E311E-7F1F-4ADB-ACC5-87A30F432DB9}" srcOrd="3" destOrd="0" presId="urn:microsoft.com/office/officeart/2018/2/layout/IconVerticalSolidList"/>
    <dgm:cxn modelId="{37FC4562-67FE-4B38-AD67-81B608307EC5}" type="presParOf" srcId="{8FCA48B8-08F4-4F16-920D-E727A49EDB8E}" destId="{773D7CFB-69BB-49BD-95E1-1070F6ACE59A}" srcOrd="9" destOrd="0" presId="urn:microsoft.com/office/officeart/2018/2/layout/IconVerticalSolidList"/>
    <dgm:cxn modelId="{D7C02BBA-8A0F-4608-A70F-1047EF664FBE}" type="presParOf" srcId="{8FCA48B8-08F4-4F16-920D-E727A49EDB8E}" destId="{B64472F4-798C-4071-BD61-9605D953EA50}" srcOrd="10" destOrd="0" presId="urn:microsoft.com/office/officeart/2018/2/layout/IconVerticalSolidList"/>
    <dgm:cxn modelId="{4F180F23-3DA5-4159-BC2D-F23419E14555}" type="presParOf" srcId="{B64472F4-798C-4071-BD61-9605D953EA50}" destId="{5C5838B9-2287-48E3-912B-9046DF3914FC}" srcOrd="0" destOrd="0" presId="urn:microsoft.com/office/officeart/2018/2/layout/IconVerticalSolidList"/>
    <dgm:cxn modelId="{EB8ED490-D6CC-4A77-A0B7-05C995D4BBC1}" type="presParOf" srcId="{B64472F4-798C-4071-BD61-9605D953EA50}" destId="{A588AB3E-64B9-46DC-85BC-58FF5E085A93}" srcOrd="1" destOrd="0" presId="urn:microsoft.com/office/officeart/2018/2/layout/IconVerticalSolidList"/>
    <dgm:cxn modelId="{63469D0C-446D-41B6-BFB2-DD136CECBC34}" type="presParOf" srcId="{B64472F4-798C-4071-BD61-9605D953EA50}" destId="{5C2717A6-BB64-462B-8E31-A369124B6D11}" srcOrd="2" destOrd="0" presId="urn:microsoft.com/office/officeart/2018/2/layout/IconVerticalSolidList"/>
    <dgm:cxn modelId="{AB7F4860-DFDA-49D6-8389-2CB0F305AB44}" type="presParOf" srcId="{B64472F4-798C-4071-BD61-9605D953EA50}" destId="{04CE5B1C-0DEA-4501-AE3E-277258BC8E4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FC11EA-8E38-4600-9075-7248BFC1197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334292E-00EA-4577-B0FC-29ECFB9786CB}">
      <dgm:prSet custT="1"/>
      <dgm:spPr/>
      <dgm:t>
        <a:bodyPr/>
        <a:lstStyle/>
        <a:p>
          <a:pPr>
            <a:lnSpc>
              <a:spcPct val="100000"/>
            </a:lnSpc>
          </a:pPr>
          <a:r>
            <a:rPr lang="en-GB" sz="1600"/>
            <a:t>Show respect to staff and fellow students, with a professional attitude and communication style.</a:t>
          </a:r>
          <a:endParaRPr lang="en-US" sz="1600"/>
        </a:p>
      </dgm:t>
    </dgm:pt>
    <dgm:pt modelId="{E0D0862F-76C7-4A2B-B9BA-F98F379B1AB8}" type="parTrans" cxnId="{7894CC2B-5923-46A1-93EB-FD9536F9B970}">
      <dgm:prSet/>
      <dgm:spPr/>
      <dgm:t>
        <a:bodyPr/>
        <a:lstStyle/>
        <a:p>
          <a:endParaRPr lang="en-US" sz="1600"/>
        </a:p>
      </dgm:t>
    </dgm:pt>
    <dgm:pt modelId="{9B36FE34-845B-4FEC-AC6D-0B76B50D9D3E}" type="sibTrans" cxnId="{7894CC2B-5923-46A1-93EB-FD9536F9B970}">
      <dgm:prSet phldrT="1"/>
      <dgm:spPr/>
      <dgm:t>
        <a:bodyPr/>
        <a:lstStyle/>
        <a:p>
          <a:pPr>
            <a:lnSpc>
              <a:spcPct val="100000"/>
            </a:lnSpc>
          </a:pPr>
          <a:endParaRPr lang="en-US" sz="1600"/>
        </a:p>
      </dgm:t>
    </dgm:pt>
    <dgm:pt modelId="{6BA66D4F-F143-4D0E-A7E2-B328782ADC26}">
      <dgm:prSet custT="1"/>
      <dgm:spPr/>
      <dgm:t>
        <a:bodyPr/>
        <a:lstStyle/>
        <a:p>
          <a:pPr>
            <a:lnSpc>
              <a:spcPct val="100000"/>
            </a:lnSpc>
          </a:pPr>
          <a:r>
            <a:rPr lang="en-US" sz="1600" dirty="0"/>
            <a:t>Listen</a:t>
          </a:r>
          <a:r>
            <a:rPr lang="en-US" sz="1600" baseline="0" dirty="0"/>
            <a:t> to all recorded lectures every week.</a:t>
          </a:r>
          <a:endParaRPr lang="en-US" sz="1600" dirty="0"/>
        </a:p>
      </dgm:t>
    </dgm:pt>
    <dgm:pt modelId="{8B9CC562-C482-47BD-B6EA-2BF1668B9085}" type="parTrans" cxnId="{B381EA6D-2E08-495D-9C46-AC0BC01518FF}">
      <dgm:prSet/>
      <dgm:spPr/>
      <dgm:t>
        <a:bodyPr/>
        <a:lstStyle/>
        <a:p>
          <a:endParaRPr lang="en-US" sz="1600"/>
        </a:p>
      </dgm:t>
    </dgm:pt>
    <dgm:pt modelId="{9C1AC1FD-F011-4B5A-8FAA-A9F86FDB8BDC}" type="sibTrans" cxnId="{B381EA6D-2E08-495D-9C46-AC0BC01518FF}">
      <dgm:prSet phldrT="2"/>
      <dgm:spPr/>
      <dgm:t>
        <a:bodyPr/>
        <a:lstStyle/>
        <a:p>
          <a:pPr>
            <a:lnSpc>
              <a:spcPct val="100000"/>
            </a:lnSpc>
          </a:pPr>
          <a:endParaRPr lang="en-US" sz="1600"/>
        </a:p>
      </dgm:t>
    </dgm:pt>
    <dgm:pt modelId="{DA9C809B-3845-4FB2-A954-C4299D176A8C}">
      <dgm:prSet custT="1"/>
      <dgm:spPr/>
      <dgm:t>
        <a:bodyPr/>
        <a:lstStyle/>
        <a:p>
          <a:pPr>
            <a:lnSpc>
              <a:spcPct val="100000"/>
            </a:lnSpc>
          </a:pPr>
          <a:r>
            <a:rPr lang="en-GB" sz="1600"/>
            <a:t>Manage your time effectively.</a:t>
          </a:r>
          <a:endParaRPr lang="en-US" sz="1600"/>
        </a:p>
      </dgm:t>
    </dgm:pt>
    <dgm:pt modelId="{D3CD8A13-B349-406B-81CC-4084C8A1C648}" type="parTrans" cxnId="{F70ADCA6-0B43-44F9-92C3-D76A9BA36ECB}">
      <dgm:prSet/>
      <dgm:spPr/>
      <dgm:t>
        <a:bodyPr/>
        <a:lstStyle/>
        <a:p>
          <a:endParaRPr lang="en-US" sz="1600"/>
        </a:p>
      </dgm:t>
    </dgm:pt>
    <dgm:pt modelId="{0D85675A-B99D-4610-A6B6-AD6DCC6DEF95}" type="sibTrans" cxnId="{F70ADCA6-0B43-44F9-92C3-D76A9BA36ECB}">
      <dgm:prSet phldrT="4"/>
      <dgm:spPr/>
      <dgm:t>
        <a:bodyPr/>
        <a:lstStyle/>
        <a:p>
          <a:pPr>
            <a:lnSpc>
              <a:spcPct val="100000"/>
            </a:lnSpc>
          </a:pPr>
          <a:endParaRPr lang="en-US" sz="1600"/>
        </a:p>
      </dgm:t>
    </dgm:pt>
    <dgm:pt modelId="{CA01C6EA-DD4A-46D2-BE27-C7EC0CD858D5}">
      <dgm:prSet custT="1"/>
      <dgm:spPr/>
      <dgm:t>
        <a:bodyPr/>
        <a:lstStyle/>
        <a:p>
          <a:pPr>
            <a:lnSpc>
              <a:spcPct val="100000"/>
            </a:lnSpc>
          </a:pPr>
          <a:r>
            <a:rPr lang="en-GB" sz="1600" dirty="0"/>
            <a:t>Engage in sessions to deepen understanding .</a:t>
          </a:r>
          <a:endParaRPr lang="en-US" sz="1600" dirty="0"/>
        </a:p>
      </dgm:t>
    </dgm:pt>
    <dgm:pt modelId="{D41F0E1D-09D0-4F1F-95FB-BE7D9A92CCA1}" type="parTrans" cxnId="{D64BE2E0-8D46-42A8-8E9E-9B4C3DD39DED}">
      <dgm:prSet/>
      <dgm:spPr/>
      <dgm:t>
        <a:bodyPr/>
        <a:lstStyle/>
        <a:p>
          <a:endParaRPr lang="en-US" sz="1600"/>
        </a:p>
      </dgm:t>
    </dgm:pt>
    <dgm:pt modelId="{3201DC87-89BE-4AE5-AAE7-3274EEC86AB7}" type="sibTrans" cxnId="{D64BE2E0-8D46-42A8-8E9E-9B4C3DD39DED}">
      <dgm:prSet phldrT="6"/>
      <dgm:spPr/>
      <dgm:t>
        <a:bodyPr/>
        <a:lstStyle/>
        <a:p>
          <a:pPr>
            <a:lnSpc>
              <a:spcPct val="100000"/>
            </a:lnSpc>
          </a:pPr>
          <a:endParaRPr lang="en-US" sz="1600"/>
        </a:p>
      </dgm:t>
    </dgm:pt>
    <dgm:pt modelId="{812B2AE3-5D06-46EF-A74E-4CB3D5AF8A57}">
      <dgm:prSet custT="1"/>
      <dgm:spPr/>
      <dgm:t>
        <a:bodyPr/>
        <a:lstStyle/>
        <a:p>
          <a:pPr>
            <a:lnSpc>
              <a:spcPct val="100000"/>
            </a:lnSpc>
          </a:pPr>
          <a:r>
            <a:rPr lang="en-GB" sz="1600"/>
            <a:t>Have fun and enjoy learning!</a:t>
          </a:r>
          <a:endParaRPr lang="en-US" sz="1600"/>
        </a:p>
      </dgm:t>
    </dgm:pt>
    <dgm:pt modelId="{0DDDAF05-0D5C-4016-9921-D8241768E2A1}" type="parTrans" cxnId="{98513E3C-A924-4347-9D4F-21FA4147606F}">
      <dgm:prSet/>
      <dgm:spPr/>
      <dgm:t>
        <a:bodyPr/>
        <a:lstStyle/>
        <a:p>
          <a:endParaRPr lang="en-US" sz="1600"/>
        </a:p>
      </dgm:t>
    </dgm:pt>
    <dgm:pt modelId="{7DEC9343-F263-4646-8A9D-45541F8D25BD}" type="sibTrans" cxnId="{98513E3C-A924-4347-9D4F-21FA4147606F}">
      <dgm:prSet phldrT="7"/>
      <dgm:spPr/>
      <dgm:t>
        <a:bodyPr/>
        <a:lstStyle/>
        <a:p>
          <a:endParaRPr lang="en-US" sz="1600"/>
        </a:p>
      </dgm:t>
    </dgm:pt>
    <dgm:pt modelId="{4EAC1442-134F-48CF-92CC-78B4552975AA}" type="pres">
      <dgm:prSet presAssocID="{CCFC11EA-8E38-4600-9075-7248BFC1197E}" presName="root" presStyleCnt="0">
        <dgm:presLayoutVars>
          <dgm:dir/>
          <dgm:resizeHandles val="exact"/>
        </dgm:presLayoutVars>
      </dgm:prSet>
      <dgm:spPr/>
    </dgm:pt>
    <dgm:pt modelId="{5AE8042B-90F7-43A3-92A3-CB846E6EC87D}" type="pres">
      <dgm:prSet presAssocID="{9334292E-00EA-4577-B0FC-29ECFB9786CB}" presName="compNode" presStyleCnt="0"/>
      <dgm:spPr/>
    </dgm:pt>
    <dgm:pt modelId="{BF7EA52A-A69A-43BC-A44B-9431BC8039E7}" type="pres">
      <dgm:prSet presAssocID="{9334292E-00EA-4577-B0FC-29ECFB9786CB}" presName="bgRect" presStyleLbl="bgShp" presStyleIdx="0" presStyleCnt="5"/>
      <dgm:spPr/>
    </dgm:pt>
    <dgm:pt modelId="{48234D4E-AC20-4BA3-8579-3734966FAA02}" type="pres">
      <dgm:prSet presAssocID="{9334292E-00EA-4577-B0FC-29ECFB9786C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 Network"/>
        </a:ext>
      </dgm:extLst>
    </dgm:pt>
    <dgm:pt modelId="{C122BECF-43A5-4E66-B82B-AE05E453D72D}" type="pres">
      <dgm:prSet presAssocID="{9334292E-00EA-4577-B0FC-29ECFB9786CB}" presName="spaceRect" presStyleCnt="0"/>
      <dgm:spPr/>
    </dgm:pt>
    <dgm:pt modelId="{E5109538-1D25-4AFD-9F60-A962B8793F20}" type="pres">
      <dgm:prSet presAssocID="{9334292E-00EA-4577-B0FC-29ECFB9786CB}" presName="parTx" presStyleLbl="revTx" presStyleIdx="0" presStyleCnt="5">
        <dgm:presLayoutVars>
          <dgm:chMax val="0"/>
          <dgm:chPref val="0"/>
        </dgm:presLayoutVars>
      </dgm:prSet>
      <dgm:spPr/>
    </dgm:pt>
    <dgm:pt modelId="{13FEB404-D323-4B39-A2BD-495F9A5381EF}" type="pres">
      <dgm:prSet presAssocID="{9B36FE34-845B-4FEC-AC6D-0B76B50D9D3E}" presName="sibTrans" presStyleCnt="0"/>
      <dgm:spPr/>
    </dgm:pt>
    <dgm:pt modelId="{BF146ADB-87B7-4E2F-AC94-92EF27E312EA}" type="pres">
      <dgm:prSet presAssocID="{6BA66D4F-F143-4D0E-A7E2-B328782ADC26}" presName="compNode" presStyleCnt="0"/>
      <dgm:spPr/>
    </dgm:pt>
    <dgm:pt modelId="{72E796E6-2DB6-4972-89D3-E5A80125A0CE}" type="pres">
      <dgm:prSet presAssocID="{6BA66D4F-F143-4D0E-A7E2-B328782ADC26}" presName="bgRect" presStyleLbl="bgShp" presStyleIdx="1" presStyleCnt="5"/>
      <dgm:spPr/>
    </dgm:pt>
    <dgm:pt modelId="{022E78A5-91D9-4FAF-934B-56216AC6DB97}" type="pres">
      <dgm:prSet presAssocID="{6BA66D4F-F143-4D0E-A7E2-B328782ADC2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8ED3C5-BEB9-4E4C-AF20-3FFB23FD6E50}" type="pres">
      <dgm:prSet presAssocID="{6BA66D4F-F143-4D0E-A7E2-B328782ADC26}" presName="spaceRect" presStyleCnt="0"/>
      <dgm:spPr/>
    </dgm:pt>
    <dgm:pt modelId="{89153359-FEB0-4528-B721-094C452EF5B6}" type="pres">
      <dgm:prSet presAssocID="{6BA66D4F-F143-4D0E-A7E2-B328782ADC26}" presName="parTx" presStyleLbl="revTx" presStyleIdx="1" presStyleCnt="5">
        <dgm:presLayoutVars>
          <dgm:chMax val="0"/>
          <dgm:chPref val="0"/>
        </dgm:presLayoutVars>
      </dgm:prSet>
      <dgm:spPr/>
    </dgm:pt>
    <dgm:pt modelId="{D6FE2BDA-0B53-41D9-A4D1-59458AE383BD}" type="pres">
      <dgm:prSet presAssocID="{9C1AC1FD-F011-4B5A-8FAA-A9F86FDB8BDC}" presName="sibTrans" presStyleCnt="0"/>
      <dgm:spPr/>
    </dgm:pt>
    <dgm:pt modelId="{240856BE-8387-4C65-A3DB-C08AB1CB1CD5}" type="pres">
      <dgm:prSet presAssocID="{DA9C809B-3845-4FB2-A954-C4299D176A8C}" presName="compNode" presStyleCnt="0"/>
      <dgm:spPr/>
    </dgm:pt>
    <dgm:pt modelId="{81C3E359-CCDD-4894-87DA-36BD10816BBE}" type="pres">
      <dgm:prSet presAssocID="{DA9C809B-3845-4FB2-A954-C4299D176A8C}" presName="bgRect" presStyleLbl="bgShp" presStyleIdx="2" presStyleCnt="5"/>
      <dgm:spPr/>
    </dgm:pt>
    <dgm:pt modelId="{FD356758-5678-4C83-A935-FFD88D7FEE2B}" type="pres">
      <dgm:prSet presAssocID="{DA9C809B-3845-4FB2-A954-C4299D176A8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opwatch"/>
        </a:ext>
      </dgm:extLst>
    </dgm:pt>
    <dgm:pt modelId="{606B496F-B15C-4FED-8A77-CB970989CD51}" type="pres">
      <dgm:prSet presAssocID="{DA9C809B-3845-4FB2-A954-C4299D176A8C}" presName="spaceRect" presStyleCnt="0"/>
      <dgm:spPr/>
    </dgm:pt>
    <dgm:pt modelId="{1446FA21-F0CD-4383-8DC6-8D19EEE7A416}" type="pres">
      <dgm:prSet presAssocID="{DA9C809B-3845-4FB2-A954-C4299D176A8C}" presName="parTx" presStyleLbl="revTx" presStyleIdx="2" presStyleCnt="5">
        <dgm:presLayoutVars>
          <dgm:chMax val="0"/>
          <dgm:chPref val="0"/>
        </dgm:presLayoutVars>
      </dgm:prSet>
      <dgm:spPr/>
    </dgm:pt>
    <dgm:pt modelId="{728BF62E-6378-4293-A3C2-37591FFAB971}" type="pres">
      <dgm:prSet presAssocID="{0D85675A-B99D-4610-A6B6-AD6DCC6DEF95}" presName="sibTrans" presStyleCnt="0"/>
      <dgm:spPr/>
    </dgm:pt>
    <dgm:pt modelId="{B758B25B-9054-4CC2-93B3-FEFF1E9677AA}" type="pres">
      <dgm:prSet presAssocID="{CA01C6EA-DD4A-46D2-BE27-C7EC0CD858D5}" presName="compNode" presStyleCnt="0"/>
      <dgm:spPr/>
    </dgm:pt>
    <dgm:pt modelId="{D6EBADC9-0294-4AA4-B427-3238E00812A6}" type="pres">
      <dgm:prSet presAssocID="{CA01C6EA-DD4A-46D2-BE27-C7EC0CD858D5}" presName="bgRect" presStyleLbl="bgShp" presStyleIdx="3" presStyleCnt="5"/>
      <dgm:spPr/>
    </dgm:pt>
    <dgm:pt modelId="{93A64F31-E1FA-4BD1-AA00-4122F8788812}" type="pres">
      <dgm:prSet presAssocID="{CA01C6EA-DD4A-46D2-BE27-C7EC0CD858D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usiness Growth"/>
        </a:ext>
      </dgm:extLst>
    </dgm:pt>
    <dgm:pt modelId="{A758AB52-5FAB-432A-961D-95915235F493}" type="pres">
      <dgm:prSet presAssocID="{CA01C6EA-DD4A-46D2-BE27-C7EC0CD858D5}" presName="spaceRect" presStyleCnt="0"/>
      <dgm:spPr/>
    </dgm:pt>
    <dgm:pt modelId="{06714F0A-B7CC-4B4F-98EC-BB9A61646718}" type="pres">
      <dgm:prSet presAssocID="{CA01C6EA-DD4A-46D2-BE27-C7EC0CD858D5}" presName="parTx" presStyleLbl="revTx" presStyleIdx="3" presStyleCnt="5">
        <dgm:presLayoutVars>
          <dgm:chMax val="0"/>
          <dgm:chPref val="0"/>
        </dgm:presLayoutVars>
      </dgm:prSet>
      <dgm:spPr/>
    </dgm:pt>
    <dgm:pt modelId="{004920DE-FF6F-4C7B-ACF9-90399346B031}" type="pres">
      <dgm:prSet presAssocID="{3201DC87-89BE-4AE5-AAE7-3274EEC86AB7}" presName="sibTrans" presStyleCnt="0"/>
      <dgm:spPr/>
    </dgm:pt>
    <dgm:pt modelId="{0F5A9698-B94B-4B34-9D9B-01148B1777F7}" type="pres">
      <dgm:prSet presAssocID="{812B2AE3-5D06-46EF-A74E-4CB3D5AF8A57}" presName="compNode" presStyleCnt="0"/>
      <dgm:spPr/>
    </dgm:pt>
    <dgm:pt modelId="{890FC23E-8CC9-4FA3-8F60-53F29A0482C3}" type="pres">
      <dgm:prSet presAssocID="{812B2AE3-5D06-46EF-A74E-4CB3D5AF8A57}" presName="bgRect" presStyleLbl="bgShp" presStyleIdx="4" presStyleCnt="5"/>
      <dgm:spPr/>
    </dgm:pt>
    <dgm:pt modelId="{B86FADF2-02E3-41A3-A130-D530DAF3E83A}" type="pres">
      <dgm:prSet presAssocID="{812B2AE3-5D06-46EF-A74E-4CB3D5AF8A5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each ball"/>
        </a:ext>
      </dgm:extLst>
    </dgm:pt>
    <dgm:pt modelId="{50F7C7DD-D906-4212-9F99-11ADA5F68754}" type="pres">
      <dgm:prSet presAssocID="{812B2AE3-5D06-46EF-A74E-4CB3D5AF8A57}" presName="spaceRect" presStyleCnt="0"/>
      <dgm:spPr/>
    </dgm:pt>
    <dgm:pt modelId="{82B68734-7A45-451D-B023-7149FDAACD17}" type="pres">
      <dgm:prSet presAssocID="{812B2AE3-5D06-46EF-A74E-4CB3D5AF8A57}" presName="parTx" presStyleLbl="revTx" presStyleIdx="4" presStyleCnt="5">
        <dgm:presLayoutVars>
          <dgm:chMax val="0"/>
          <dgm:chPref val="0"/>
        </dgm:presLayoutVars>
      </dgm:prSet>
      <dgm:spPr/>
    </dgm:pt>
  </dgm:ptLst>
  <dgm:cxnLst>
    <dgm:cxn modelId="{82076F12-CE66-4B77-8313-917B8A6A9F3B}" type="presOf" srcId="{CCFC11EA-8E38-4600-9075-7248BFC1197E}" destId="{4EAC1442-134F-48CF-92CC-78B4552975AA}" srcOrd="0" destOrd="0" presId="urn:microsoft.com/office/officeart/2018/2/layout/IconVerticalSolidList"/>
    <dgm:cxn modelId="{7894CC2B-5923-46A1-93EB-FD9536F9B970}" srcId="{CCFC11EA-8E38-4600-9075-7248BFC1197E}" destId="{9334292E-00EA-4577-B0FC-29ECFB9786CB}" srcOrd="0" destOrd="0" parTransId="{E0D0862F-76C7-4A2B-B9BA-F98F379B1AB8}" sibTransId="{9B36FE34-845B-4FEC-AC6D-0B76B50D9D3E}"/>
    <dgm:cxn modelId="{98513E3C-A924-4347-9D4F-21FA4147606F}" srcId="{CCFC11EA-8E38-4600-9075-7248BFC1197E}" destId="{812B2AE3-5D06-46EF-A74E-4CB3D5AF8A57}" srcOrd="4" destOrd="0" parTransId="{0DDDAF05-0D5C-4016-9921-D8241768E2A1}" sibTransId="{7DEC9343-F263-4646-8A9D-45541F8D25BD}"/>
    <dgm:cxn modelId="{B381EA6D-2E08-495D-9C46-AC0BC01518FF}" srcId="{CCFC11EA-8E38-4600-9075-7248BFC1197E}" destId="{6BA66D4F-F143-4D0E-A7E2-B328782ADC26}" srcOrd="1" destOrd="0" parTransId="{8B9CC562-C482-47BD-B6EA-2BF1668B9085}" sibTransId="{9C1AC1FD-F011-4B5A-8FAA-A9F86FDB8BDC}"/>
    <dgm:cxn modelId="{31C9664E-2B55-4F16-A8DA-D0CD3EB80921}" type="presOf" srcId="{CA01C6EA-DD4A-46D2-BE27-C7EC0CD858D5}" destId="{06714F0A-B7CC-4B4F-98EC-BB9A61646718}" srcOrd="0" destOrd="0" presId="urn:microsoft.com/office/officeart/2018/2/layout/IconVerticalSolidList"/>
    <dgm:cxn modelId="{06F6E097-78A8-4971-AD71-9037F7C87A08}" type="presOf" srcId="{6BA66D4F-F143-4D0E-A7E2-B328782ADC26}" destId="{89153359-FEB0-4528-B721-094C452EF5B6}" srcOrd="0" destOrd="0" presId="urn:microsoft.com/office/officeart/2018/2/layout/IconVerticalSolidList"/>
    <dgm:cxn modelId="{F70ADCA6-0B43-44F9-92C3-D76A9BA36ECB}" srcId="{CCFC11EA-8E38-4600-9075-7248BFC1197E}" destId="{DA9C809B-3845-4FB2-A954-C4299D176A8C}" srcOrd="2" destOrd="0" parTransId="{D3CD8A13-B349-406B-81CC-4084C8A1C648}" sibTransId="{0D85675A-B99D-4610-A6B6-AD6DCC6DEF95}"/>
    <dgm:cxn modelId="{20D35DB4-BEE7-4203-86C9-4FEF16D76181}" type="presOf" srcId="{812B2AE3-5D06-46EF-A74E-4CB3D5AF8A57}" destId="{82B68734-7A45-451D-B023-7149FDAACD17}" srcOrd="0" destOrd="0" presId="urn:microsoft.com/office/officeart/2018/2/layout/IconVerticalSolidList"/>
    <dgm:cxn modelId="{244A2DD3-B98C-40E1-9675-66FF22F1C4A3}" type="presOf" srcId="{DA9C809B-3845-4FB2-A954-C4299D176A8C}" destId="{1446FA21-F0CD-4383-8DC6-8D19EEE7A416}" srcOrd="0" destOrd="0" presId="urn:microsoft.com/office/officeart/2018/2/layout/IconVerticalSolidList"/>
    <dgm:cxn modelId="{D64BE2E0-8D46-42A8-8E9E-9B4C3DD39DED}" srcId="{CCFC11EA-8E38-4600-9075-7248BFC1197E}" destId="{CA01C6EA-DD4A-46D2-BE27-C7EC0CD858D5}" srcOrd="3" destOrd="0" parTransId="{D41F0E1D-09D0-4F1F-95FB-BE7D9A92CCA1}" sibTransId="{3201DC87-89BE-4AE5-AAE7-3274EEC86AB7}"/>
    <dgm:cxn modelId="{19515DEA-447D-4E9B-BBC6-5BD43EF0F2EF}" type="presOf" srcId="{9334292E-00EA-4577-B0FC-29ECFB9786CB}" destId="{E5109538-1D25-4AFD-9F60-A962B8793F20}" srcOrd="0" destOrd="0" presId="urn:microsoft.com/office/officeart/2018/2/layout/IconVerticalSolidList"/>
    <dgm:cxn modelId="{8B0314F5-FA33-483B-8C00-9CC9E92B6524}" type="presParOf" srcId="{4EAC1442-134F-48CF-92CC-78B4552975AA}" destId="{5AE8042B-90F7-43A3-92A3-CB846E6EC87D}" srcOrd="0" destOrd="0" presId="urn:microsoft.com/office/officeart/2018/2/layout/IconVerticalSolidList"/>
    <dgm:cxn modelId="{C51AEF64-472C-43D8-AB45-E1199B0E2F32}" type="presParOf" srcId="{5AE8042B-90F7-43A3-92A3-CB846E6EC87D}" destId="{BF7EA52A-A69A-43BC-A44B-9431BC8039E7}" srcOrd="0" destOrd="0" presId="urn:microsoft.com/office/officeart/2018/2/layout/IconVerticalSolidList"/>
    <dgm:cxn modelId="{D7057A33-6696-4A78-A1AC-848C5DD32BE5}" type="presParOf" srcId="{5AE8042B-90F7-43A3-92A3-CB846E6EC87D}" destId="{48234D4E-AC20-4BA3-8579-3734966FAA02}" srcOrd="1" destOrd="0" presId="urn:microsoft.com/office/officeart/2018/2/layout/IconVerticalSolidList"/>
    <dgm:cxn modelId="{560C09D7-1DA5-4488-BCAF-71CBCA1B4077}" type="presParOf" srcId="{5AE8042B-90F7-43A3-92A3-CB846E6EC87D}" destId="{C122BECF-43A5-4E66-B82B-AE05E453D72D}" srcOrd="2" destOrd="0" presId="urn:microsoft.com/office/officeart/2018/2/layout/IconVerticalSolidList"/>
    <dgm:cxn modelId="{719B4446-BDC8-4F42-8D5B-C1E5BCED903F}" type="presParOf" srcId="{5AE8042B-90F7-43A3-92A3-CB846E6EC87D}" destId="{E5109538-1D25-4AFD-9F60-A962B8793F20}" srcOrd="3" destOrd="0" presId="urn:microsoft.com/office/officeart/2018/2/layout/IconVerticalSolidList"/>
    <dgm:cxn modelId="{D9254F88-2C70-466A-9092-6010858B6559}" type="presParOf" srcId="{4EAC1442-134F-48CF-92CC-78B4552975AA}" destId="{13FEB404-D323-4B39-A2BD-495F9A5381EF}" srcOrd="1" destOrd="0" presId="urn:microsoft.com/office/officeart/2018/2/layout/IconVerticalSolidList"/>
    <dgm:cxn modelId="{50144163-DD2A-450E-BB21-AA8E85C38CB8}" type="presParOf" srcId="{4EAC1442-134F-48CF-92CC-78B4552975AA}" destId="{BF146ADB-87B7-4E2F-AC94-92EF27E312EA}" srcOrd="2" destOrd="0" presId="urn:microsoft.com/office/officeart/2018/2/layout/IconVerticalSolidList"/>
    <dgm:cxn modelId="{AD0DD3A4-F75E-4AC3-8839-C123AE5C7AD8}" type="presParOf" srcId="{BF146ADB-87B7-4E2F-AC94-92EF27E312EA}" destId="{72E796E6-2DB6-4972-89D3-E5A80125A0CE}" srcOrd="0" destOrd="0" presId="urn:microsoft.com/office/officeart/2018/2/layout/IconVerticalSolidList"/>
    <dgm:cxn modelId="{F2E7C575-61AA-45B8-A272-F2AC85947EB8}" type="presParOf" srcId="{BF146ADB-87B7-4E2F-AC94-92EF27E312EA}" destId="{022E78A5-91D9-4FAF-934B-56216AC6DB97}" srcOrd="1" destOrd="0" presId="urn:microsoft.com/office/officeart/2018/2/layout/IconVerticalSolidList"/>
    <dgm:cxn modelId="{52FAC529-BDEE-4654-BA9C-C0151757DA89}" type="presParOf" srcId="{BF146ADB-87B7-4E2F-AC94-92EF27E312EA}" destId="{838ED3C5-BEB9-4E4C-AF20-3FFB23FD6E50}" srcOrd="2" destOrd="0" presId="urn:microsoft.com/office/officeart/2018/2/layout/IconVerticalSolidList"/>
    <dgm:cxn modelId="{634F026C-F259-4E71-885D-89B3C68DE4BD}" type="presParOf" srcId="{BF146ADB-87B7-4E2F-AC94-92EF27E312EA}" destId="{89153359-FEB0-4528-B721-094C452EF5B6}" srcOrd="3" destOrd="0" presId="urn:microsoft.com/office/officeart/2018/2/layout/IconVerticalSolidList"/>
    <dgm:cxn modelId="{19BBF6F1-52BA-44CF-B45F-422DD181222A}" type="presParOf" srcId="{4EAC1442-134F-48CF-92CC-78B4552975AA}" destId="{D6FE2BDA-0B53-41D9-A4D1-59458AE383BD}" srcOrd="3" destOrd="0" presId="urn:microsoft.com/office/officeart/2018/2/layout/IconVerticalSolidList"/>
    <dgm:cxn modelId="{E1253455-4058-4107-9F67-74D4EB19CC8A}" type="presParOf" srcId="{4EAC1442-134F-48CF-92CC-78B4552975AA}" destId="{240856BE-8387-4C65-A3DB-C08AB1CB1CD5}" srcOrd="4" destOrd="0" presId="urn:microsoft.com/office/officeart/2018/2/layout/IconVerticalSolidList"/>
    <dgm:cxn modelId="{0FDA4277-0F40-4EEE-A278-0B04EA4DA9FA}" type="presParOf" srcId="{240856BE-8387-4C65-A3DB-C08AB1CB1CD5}" destId="{81C3E359-CCDD-4894-87DA-36BD10816BBE}" srcOrd="0" destOrd="0" presId="urn:microsoft.com/office/officeart/2018/2/layout/IconVerticalSolidList"/>
    <dgm:cxn modelId="{EBFCB998-CAD0-4D34-8639-49F6B51F83AF}" type="presParOf" srcId="{240856BE-8387-4C65-A3DB-C08AB1CB1CD5}" destId="{FD356758-5678-4C83-A935-FFD88D7FEE2B}" srcOrd="1" destOrd="0" presId="urn:microsoft.com/office/officeart/2018/2/layout/IconVerticalSolidList"/>
    <dgm:cxn modelId="{3AFCFA92-DA4D-4DF6-B762-89E8D0423F45}" type="presParOf" srcId="{240856BE-8387-4C65-A3DB-C08AB1CB1CD5}" destId="{606B496F-B15C-4FED-8A77-CB970989CD51}" srcOrd="2" destOrd="0" presId="urn:microsoft.com/office/officeart/2018/2/layout/IconVerticalSolidList"/>
    <dgm:cxn modelId="{96BB966D-298C-4BD2-B3E6-D64E389A2771}" type="presParOf" srcId="{240856BE-8387-4C65-A3DB-C08AB1CB1CD5}" destId="{1446FA21-F0CD-4383-8DC6-8D19EEE7A416}" srcOrd="3" destOrd="0" presId="urn:microsoft.com/office/officeart/2018/2/layout/IconVerticalSolidList"/>
    <dgm:cxn modelId="{CD386F40-AAA1-4C76-9F6C-6C190A7A9081}" type="presParOf" srcId="{4EAC1442-134F-48CF-92CC-78B4552975AA}" destId="{728BF62E-6378-4293-A3C2-37591FFAB971}" srcOrd="5" destOrd="0" presId="urn:microsoft.com/office/officeart/2018/2/layout/IconVerticalSolidList"/>
    <dgm:cxn modelId="{AD107E8C-FE60-4F61-A559-158132AE261C}" type="presParOf" srcId="{4EAC1442-134F-48CF-92CC-78B4552975AA}" destId="{B758B25B-9054-4CC2-93B3-FEFF1E9677AA}" srcOrd="6" destOrd="0" presId="urn:microsoft.com/office/officeart/2018/2/layout/IconVerticalSolidList"/>
    <dgm:cxn modelId="{39C5395B-46EE-47CD-BFF8-BA52091C57AB}" type="presParOf" srcId="{B758B25B-9054-4CC2-93B3-FEFF1E9677AA}" destId="{D6EBADC9-0294-4AA4-B427-3238E00812A6}" srcOrd="0" destOrd="0" presId="urn:microsoft.com/office/officeart/2018/2/layout/IconVerticalSolidList"/>
    <dgm:cxn modelId="{36D58467-5348-4ECD-A34E-47DFA3D8EF86}" type="presParOf" srcId="{B758B25B-9054-4CC2-93B3-FEFF1E9677AA}" destId="{93A64F31-E1FA-4BD1-AA00-4122F8788812}" srcOrd="1" destOrd="0" presId="urn:microsoft.com/office/officeart/2018/2/layout/IconVerticalSolidList"/>
    <dgm:cxn modelId="{EDA8562F-4955-4D96-8959-3C182BCEAB38}" type="presParOf" srcId="{B758B25B-9054-4CC2-93B3-FEFF1E9677AA}" destId="{A758AB52-5FAB-432A-961D-95915235F493}" srcOrd="2" destOrd="0" presId="urn:microsoft.com/office/officeart/2018/2/layout/IconVerticalSolidList"/>
    <dgm:cxn modelId="{22F45EE6-5F60-495A-8614-0A5F90D7F2E7}" type="presParOf" srcId="{B758B25B-9054-4CC2-93B3-FEFF1E9677AA}" destId="{06714F0A-B7CC-4B4F-98EC-BB9A61646718}" srcOrd="3" destOrd="0" presId="urn:microsoft.com/office/officeart/2018/2/layout/IconVerticalSolidList"/>
    <dgm:cxn modelId="{14821845-E5FF-4252-BA63-59609FEC4B56}" type="presParOf" srcId="{4EAC1442-134F-48CF-92CC-78B4552975AA}" destId="{004920DE-FF6F-4C7B-ACF9-90399346B031}" srcOrd="7" destOrd="0" presId="urn:microsoft.com/office/officeart/2018/2/layout/IconVerticalSolidList"/>
    <dgm:cxn modelId="{5F738913-013E-41D6-94C3-6A8C01EDC857}" type="presParOf" srcId="{4EAC1442-134F-48CF-92CC-78B4552975AA}" destId="{0F5A9698-B94B-4B34-9D9B-01148B1777F7}" srcOrd="8" destOrd="0" presId="urn:microsoft.com/office/officeart/2018/2/layout/IconVerticalSolidList"/>
    <dgm:cxn modelId="{3598BE1C-96D5-487B-81FC-E53AF7C292A7}" type="presParOf" srcId="{0F5A9698-B94B-4B34-9D9B-01148B1777F7}" destId="{890FC23E-8CC9-4FA3-8F60-53F29A0482C3}" srcOrd="0" destOrd="0" presId="urn:microsoft.com/office/officeart/2018/2/layout/IconVerticalSolidList"/>
    <dgm:cxn modelId="{6DAD8078-36C6-4D85-A164-D8F20DC9BF23}" type="presParOf" srcId="{0F5A9698-B94B-4B34-9D9B-01148B1777F7}" destId="{B86FADF2-02E3-41A3-A130-D530DAF3E83A}" srcOrd="1" destOrd="0" presId="urn:microsoft.com/office/officeart/2018/2/layout/IconVerticalSolidList"/>
    <dgm:cxn modelId="{4C89DB77-113D-42C2-BD54-B90F9C4A2597}" type="presParOf" srcId="{0F5A9698-B94B-4B34-9D9B-01148B1777F7}" destId="{50F7C7DD-D906-4212-9F99-11ADA5F68754}" srcOrd="2" destOrd="0" presId="urn:microsoft.com/office/officeart/2018/2/layout/IconVerticalSolidList"/>
    <dgm:cxn modelId="{BD302328-22F8-41A7-9ABF-5B00D2954DE1}" type="presParOf" srcId="{0F5A9698-B94B-4B34-9D9B-01148B1777F7}" destId="{82B68734-7A45-451D-B023-7149FDAACD1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B8679-6E29-4292-A022-B94E1E4F007B}">
      <dsp:nvSpPr>
        <dsp:cNvPr id="0" name=""/>
        <dsp:cNvSpPr/>
      </dsp:nvSpPr>
      <dsp:spPr>
        <a:xfrm>
          <a:off x="0" y="0"/>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81A332-E7C4-48A4-AE5C-5F177CEEC1C8}">
      <dsp:nvSpPr>
        <dsp:cNvPr id="0" name=""/>
        <dsp:cNvSpPr/>
      </dsp:nvSpPr>
      <dsp:spPr>
        <a:xfrm>
          <a:off x="233059" y="175158"/>
          <a:ext cx="423745" cy="4237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04A413-2E13-43A4-996B-D0C3693CCDBA}">
      <dsp:nvSpPr>
        <dsp:cNvPr id="0" name=""/>
        <dsp:cNvSpPr/>
      </dsp:nvSpPr>
      <dsp:spPr>
        <a:xfrm>
          <a:off x="889864" y="1808"/>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a:t>Be treated professionally and with respect.</a:t>
          </a:r>
          <a:endParaRPr lang="en-US" sz="1900" kern="1200"/>
        </a:p>
      </dsp:txBody>
      <dsp:txXfrm>
        <a:off x="889864" y="1808"/>
        <a:ext cx="5355400" cy="770445"/>
      </dsp:txXfrm>
    </dsp:sp>
    <dsp:sp modelId="{D91786B7-09AD-44D3-A3C7-558F0335DAEF}">
      <dsp:nvSpPr>
        <dsp:cNvPr id="0" name=""/>
        <dsp:cNvSpPr/>
      </dsp:nvSpPr>
      <dsp:spPr>
        <a:xfrm>
          <a:off x="0" y="964865"/>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7FDD41-7ECB-4456-9079-2F7008C33348}">
      <dsp:nvSpPr>
        <dsp:cNvPr id="0" name=""/>
        <dsp:cNvSpPr/>
      </dsp:nvSpPr>
      <dsp:spPr>
        <a:xfrm>
          <a:off x="233059" y="1138215"/>
          <a:ext cx="423745" cy="4237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23FC41-D412-4881-B850-DA7D2BCDCC40}">
      <dsp:nvSpPr>
        <dsp:cNvPr id="0" name=""/>
        <dsp:cNvSpPr/>
      </dsp:nvSpPr>
      <dsp:spPr>
        <a:xfrm>
          <a:off x="889864" y="964865"/>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Lectures prepared, with resources available in advance.</a:t>
          </a:r>
          <a:endParaRPr lang="en-US" sz="1900" kern="1200" dirty="0"/>
        </a:p>
      </dsp:txBody>
      <dsp:txXfrm>
        <a:off x="889864" y="964865"/>
        <a:ext cx="5355400" cy="770445"/>
      </dsp:txXfrm>
    </dsp:sp>
    <dsp:sp modelId="{88C8FCC7-585B-4624-998C-EF5D44E515E0}">
      <dsp:nvSpPr>
        <dsp:cNvPr id="0" name=""/>
        <dsp:cNvSpPr/>
      </dsp:nvSpPr>
      <dsp:spPr>
        <a:xfrm>
          <a:off x="0" y="1927922"/>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4D1131-28CD-4E86-B982-AA1938E9B765}">
      <dsp:nvSpPr>
        <dsp:cNvPr id="0" name=""/>
        <dsp:cNvSpPr/>
      </dsp:nvSpPr>
      <dsp:spPr>
        <a:xfrm>
          <a:off x="233059" y="2101272"/>
          <a:ext cx="423745" cy="42374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BDE31B-CE8F-47C8-996B-E4E335ADEF1C}">
      <dsp:nvSpPr>
        <dsp:cNvPr id="0" name=""/>
        <dsp:cNvSpPr/>
      </dsp:nvSpPr>
      <dsp:spPr>
        <a:xfrm>
          <a:off x="889864" y="1927922"/>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a:t>Guidance and provision of additional resources.</a:t>
          </a:r>
          <a:endParaRPr lang="en-US" sz="1900" kern="1200"/>
        </a:p>
      </dsp:txBody>
      <dsp:txXfrm>
        <a:off x="889864" y="1927922"/>
        <a:ext cx="5355400" cy="770445"/>
      </dsp:txXfrm>
    </dsp:sp>
    <dsp:sp modelId="{85C26C81-61A5-46F1-B7B7-BBBA397706DE}">
      <dsp:nvSpPr>
        <dsp:cNvPr id="0" name=""/>
        <dsp:cNvSpPr/>
      </dsp:nvSpPr>
      <dsp:spPr>
        <a:xfrm>
          <a:off x="0" y="2890979"/>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4AE5B2-10C3-43A1-9601-0EB746457847}">
      <dsp:nvSpPr>
        <dsp:cNvPr id="0" name=""/>
        <dsp:cNvSpPr/>
      </dsp:nvSpPr>
      <dsp:spPr>
        <a:xfrm>
          <a:off x="233059" y="3064329"/>
          <a:ext cx="423745" cy="42374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B33BD4-BFFA-4512-A486-0907A23AF322}">
      <dsp:nvSpPr>
        <dsp:cNvPr id="0" name=""/>
        <dsp:cNvSpPr/>
      </dsp:nvSpPr>
      <dsp:spPr>
        <a:xfrm>
          <a:off x="889864" y="2890979"/>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Support for assessments .</a:t>
          </a:r>
          <a:endParaRPr lang="en-US" sz="1900" kern="1200" dirty="0"/>
        </a:p>
      </dsp:txBody>
      <dsp:txXfrm>
        <a:off x="889864" y="2890979"/>
        <a:ext cx="5355400" cy="770445"/>
      </dsp:txXfrm>
    </dsp:sp>
    <dsp:sp modelId="{4992A53A-4538-445E-AEEA-14F87E4B6064}">
      <dsp:nvSpPr>
        <dsp:cNvPr id="0" name=""/>
        <dsp:cNvSpPr/>
      </dsp:nvSpPr>
      <dsp:spPr>
        <a:xfrm>
          <a:off x="0" y="3854036"/>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8B6419-EA3A-4B28-B964-74195898B0A1}">
      <dsp:nvSpPr>
        <dsp:cNvPr id="0" name=""/>
        <dsp:cNvSpPr/>
      </dsp:nvSpPr>
      <dsp:spPr>
        <a:xfrm>
          <a:off x="233059" y="4027386"/>
          <a:ext cx="423745" cy="42374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9E311E-7F1F-4ADB-ACC5-87A30F432DB9}">
      <dsp:nvSpPr>
        <dsp:cNvPr id="0" name=""/>
        <dsp:cNvSpPr/>
      </dsp:nvSpPr>
      <dsp:spPr>
        <a:xfrm>
          <a:off x="889864" y="3854036"/>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dirty="0"/>
            <a:t>Relevant engaging sessions.</a:t>
          </a:r>
          <a:endParaRPr lang="en-US" sz="1900" kern="1200" dirty="0"/>
        </a:p>
      </dsp:txBody>
      <dsp:txXfrm>
        <a:off x="889864" y="3854036"/>
        <a:ext cx="5355400" cy="770445"/>
      </dsp:txXfrm>
    </dsp:sp>
    <dsp:sp modelId="{5C5838B9-2287-48E3-912B-9046DF3914FC}">
      <dsp:nvSpPr>
        <dsp:cNvPr id="0" name=""/>
        <dsp:cNvSpPr/>
      </dsp:nvSpPr>
      <dsp:spPr>
        <a:xfrm>
          <a:off x="0" y="4817093"/>
          <a:ext cx="6245265" cy="7704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88AB3E-64B9-46DC-85BC-58FF5E085A93}">
      <dsp:nvSpPr>
        <dsp:cNvPr id="0" name=""/>
        <dsp:cNvSpPr/>
      </dsp:nvSpPr>
      <dsp:spPr>
        <a:xfrm>
          <a:off x="233059" y="4990443"/>
          <a:ext cx="423745" cy="42374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CE5B1C-0DEA-4501-AE3E-277258BC8E4B}">
      <dsp:nvSpPr>
        <dsp:cNvPr id="0" name=""/>
        <dsp:cNvSpPr/>
      </dsp:nvSpPr>
      <dsp:spPr>
        <a:xfrm>
          <a:off x="889864" y="4817093"/>
          <a:ext cx="5355400" cy="7704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539" tIns="81539" rIns="81539" bIns="81539" numCol="1" spcCol="1270" anchor="ctr" anchorCtr="0">
          <a:noAutofit/>
        </a:bodyPr>
        <a:lstStyle/>
        <a:p>
          <a:pPr marL="0" lvl="0" indent="0" algn="l" defTabSz="844550">
            <a:lnSpc>
              <a:spcPct val="100000"/>
            </a:lnSpc>
            <a:spcBef>
              <a:spcPct val="0"/>
            </a:spcBef>
            <a:spcAft>
              <a:spcPct val="35000"/>
            </a:spcAft>
            <a:buNone/>
          </a:pPr>
          <a:r>
            <a:rPr lang="en-GB" sz="1900" kern="1200"/>
            <a:t>Enthusiastic, responsive and fun team!</a:t>
          </a:r>
          <a:endParaRPr lang="en-US" sz="1900" kern="1200"/>
        </a:p>
      </dsp:txBody>
      <dsp:txXfrm>
        <a:off x="889864" y="4817093"/>
        <a:ext cx="5355400" cy="7704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EA52A-A69A-43BC-A44B-9431BC8039E7}">
      <dsp:nvSpPr>
        <dsp:cNvPr id="0" name=""/>
        <dsp:cNvSpPr/>
      </dsp:nvSpPr>
      <dsp:spPr>
        <a:xfrm>
          <a:off x="0" y="4158"/>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234D4E-AC20-4BA3-8579-3734966FAA02}">
      <dsp:nvSpPr>
        <dsp:cNvPr id="0" name=""/>
        <dsp:cNvSpPr/>
      </dsp:nvSpPr>
      <dsp:spPr>
        <a:xfrm>
          <a:off x="267964" y="203471"/>
          <a:ext cx="487207" cy="48720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109538-1D25-4AFD-9F60-A962B8793F20}">
      <dsp:nvSpPr>
        <dsp:cNvPr id="0" name=""/>
        <dsp:cNvSpPr/>
      </dsp:nvSpPr>
      <dsp:spPr>
        <a:xfrm>
          <a:off x="1023136" y="4158"/>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a:t>Show respect to staff and fellow students, with a professional attitude and communication style.</a:t>
          </a:r>
          <a:endParaRPr lang="en-US" sz="1600" kern="1200"/>
        </a:p>
      </dsp:txBody>
      <dsp:txXfrm>
        <a:off x="1023136" y="4158"/>
        <a:ext cx="6673063" cy="885832"/>
      </dsp:txXfrm>
    </dsp:sp>
    <dsp:sp modelId="{72E796E6-2DB6-4972-89D3-E5A80125A0CE}">
      <dsp:nvSpPr>
        <dsp:cNvPr id="0" name=""/>
        <dsp:cNvSpPr/>
      </dsp:nvSpPr>
      <dsp:spPr>
        <a:xfrm>
          <a:off x="0" y="1111448"/>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2E78A5-91D9-4FAF-934B-56216AC6DB97}">
      <dsp:nvSpPr>
        <dsp:cNvPr id="0" name=""/>
        <dsp:cNvSpPr/>
      </dsp:nvSpPr>
      <dsp:spPr>
        <a:xfrm>
          <a:off x="267964" y="1310761"/>
          <a:ext cx="487207" cy="4872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153359-FEB0-4528-B721-094C452EF5B6}">
      <dsp:nvSpPr>
        <dsp:cNvPr id="0" name=""/>
        <dsp:cNvSpPr/>
      </dsp:nvSpPr>
      <dsp:spPr>
        <a:xfrm>
          <a:off x="1023136" y="1111448"/>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US" sz="1600" kern="1200" dirty="0"/>
            <a:t>Listen</a:t>
          </a:r>
          <a:r>
            <a:rPr lang="en-US" sz="1600" kern="1200" baseline="0" dirty="0"/>
            <a:t> to all recorded lectures every week.</a:t>
          </a:r>
          <a:endParaRPr lang="en-US" sz="1600" kern="1200" dirty="0"/>
        </a:p>
      </dsp:txBody>
      <dsp:txXfrm>
        <a:off x="1023136" y="1111448"/>
        <a:ext cx="6673063" cy="885832"/>
      </dsp:txXfrm>
    </dsp:sp>
    <dsp:sp modelId="{81C3E359-CCDD-4894-87DA-36BD10816BBE}">
      <dsp:nvSpPr>
        <dsp:cNvPr id="0" name=""/>
        <dsp:cNvSpPr/>
      </dsp:nvSpPr>
      <dsp:spPr>
        <a:xfrm>
          <a:off x="0" y="2218738"/>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356758-5678-4C83-A935-FFD88D7FEE2B}">
      <dsp:nvSpPr>
        <dsp:cNvPr id="0" name=""/>
        <dsp:cNvSpPr/>
      </dsp:nvSpPr>
      <dsp:spPr>
        <a:xfrm>
          <a:off x="267964" y="2418051"/>
          <a:ext cx="487207" cy="4872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46FA21-F0CD-4383-8DC6-8D19EEE7A416}">
      <dsp:nvSpPr>
        <dsp:cNvPr id="0" name=""/>
        <dsp:cNvSpPr/>
      </dsp:nvSpPr>
      <dsp:spPr>
        <a:xfrm>
          <a:off x="1023136" y="2218738"/>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a:t>Manage your time effectively.</a:t>
          </a:r>
          <a:endParaRPr lang="en-US" sz="1600" kern="1200"/>
        </a:p>
      </dsp:txBody>
      <dsp:txXfrm>
        <a:off x="1023136" y="2218738"/>
        <a:ext cx="6673063" cy="885832"/>
      </dsp:txXfrm>
    </dsp:sp>
    <dsp:sp modelId="{D6EBADC9-0294-4AA4-B427-3238E00812A6}">
      <dsp:nvSpPr>
        <dsp:cNvPr id="0" name=""/>
        <dsp:cNvSpPr/>
      </dsp:nvSpPr>
      <dsp:spPr>
        <a:xfrm>
          <a:off x="0" y="3326029"/>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A64F31-E1FA-4BD1-AA00-4122F8788812}">
      <dsp:nvSpPr>
        <dsp:cNvPr id="0" name=""/>
        <dsp:cNvSpPr/>
      </dsp:nvSpPr>
      <dsp:spPr>
        <a:xfrm>
          <a:off x="267964" y="3525341"/>
          <a:ext cx="487207" cy="48720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714F0A-B7CC-4B4F-98EC-BB9A61646718}">
      <dsp:nvSpPr>
        <dsp:cNvPr id="0" name=""/>
        <dsp:cNvSpPr/>
      </dsp:nvSpPr>
      <dsp:spPr>
        <a:xfrm>
          <a:off x="1023136" y="3326029"/>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dirty="0"/>
            <a:t>Engage in sessions to deepen understanding .</a:t>
          </a:r>
          <a:endParaRPr lang="en-US" sz="1600" kern="1200" dirty="0"/>
        </a:p>
      </dsp:txBody>
      <dsp:txXfrm>
        <a:off x="1023136" y="3326029"/>
        <a:ext cx="6673063" cy="885832"/>
      </dsp:txXfrm>
    </dsp:sp>
    <dsp:sp modelId="{890FC23E-8CC9-4FA3-8F60-53F29A0482C3}">
      <dsp:nvSpPr>
        <dsp:cNvPr id="0" name=""/>
        <dsp:cNvSpPr/>
      </dsp:nvSpPr>
      <dsp:spPr>
        <a:xfrm>
          <a:off x="0" y="4433319"/>
          <a:ext cx="7696200" cy="885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6FADF2-02E3-41A3-A130-D530DAF3E83A}">
      <dsp:nvSpPr>
        <dsp:cNvPr id="0" name=""/>
        <dsp:cNvSpPr/>
      </dsp:nvSpPr>
      <dsp:spPr>
        <a:xfrm>
          <a:off x="267964" y="4632631"/>
          <a:ext cx="487207" cy="48720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B68734-7A45-451D-B023-7149FDAACD17}">
      <dsp:nvSpPr>
        <dsp:cNvPr id="0" name=""/>
        <dsp:cNvSpPr/>
      </dsp:nvSpPr>
      <dsp:spPr>
        <a:xfrm>
          <a:off x="1023136" y="4433319"/>
          <a:ext cx="6673063" cy="88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3751" tIns="93751" rIns="93751" bIns="93751" numCol="1" spcCol="1270" anchor="ctr" anchorCtr="0">
          <a:noAutofit/>
        </a:bodyPr>
        <a:lstStyle/>
        <a:p>
          <a:pPr marL="0" lvl="0" indent="0" algn="l" defTabSz="711200">
            <a:lnSpc>
              <a:spcPct val="100000"/>
            </a:lnSpc>
            <a:spcBef>
              <a:spcPct val="0"/>
            </a:spcBef>
            <a:spcAft>
              <a:spcPct val="35000"/>
            </a:spcAft>
            <a:buNone/>
          </a:pPr>
          <a:r>
            <a:rPr lang="en-GB" sz="1600" kern="1200"/>
            <a:t>Have fun and enjoy learning!</a:t>
          </a:r>
          <a:endParaRPr lang="en-US" sz="1600" kern="1200"/>
        </a:p>
      </dsp:txBody>
      <dsp:txXfrm>
        <a:off x="1023136" y="4433319"/>
        <a:ext cx="6673063" cy="8858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33.png"/><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charset="0"/>
                <a:cs typeface="Alexandria" charset="0"/>
              </a:rPr>
              <a:t>Prepared by DR. AMER ALANAZI</a:t>
            </a:r>
          </a:p>
        </p:txBody>
      </p:sp>
      <p:sp>
        <p:nvSpPr>
          <p:cNvPr id="31" name="TextBox 30"/>
          <p:cNvSpPr txBox="1"/>
          <p:nvPr/>
        </p:nvSpPr>
        <p:spPr>
          <a:xfrm>
            <a:off x="688636" y="1945220"/>
            <a:ext cx="5777478"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Team and </a:t>
            </a:r>
          </a:p>
          <a:p>
            <a:r>
              <a:rPr lang="en-US" sz="3200" b="1" dirty="0">
                <a:solidFill>
                  <a:srgbClr val="00B0F0"/>
                </a:solidFill>
                <a:latin typeface="Alexandria" charset="0"/>
                <a:cs typeface="Alexandria" charset="0"/>
              </a:rPr>
              <a:t>Stakeholder Management</a:t>
            </a:r>
          </a:p>
        </p:txBody>
      </p:sp>
      <p:sp>
        <p:nvSpPr>
          <p:cNvPr id="34" name="Rectangle: Rounded Corners 33"/>
          <p:cNvSpPr/>
          <p:nvPr/>
        </p:nvSpPr>
        <p:spPr>
          <a:xfrm>
            <a:off x="-540265" y="5843657"/>
            <a:ext cx="4749408" cy="54262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329269" y="5104240"/>
            <a:ext cx="4968445" cy="1015663"/>
          </a:xfrm>
          <a:prstGeom prst="rect">
            <a:avLst/>
          </a:prstGeom>
          <a:noFill/>
        </p:spPr>
        <p:txBody>
          <a:bodyPr wrap="square" rtlCol="0">
            <a:spAutoFit/>
          </a:bodyPr>
          <a:lstStyle/>
          <a:p>
            <a:r>
              <a:rPr lang="en-US" sz="2000" b="1" dirty="0">
                <a:latin typeface="Alexandria" charset="0"/>
                <a:cs typeface="Alexandria" charset="0"/>
              </a:rPr>
              <a:t>PMG341</a:t>
            </a:r>
          </a:p>
          <a:p>
            <a:r>
              <a:rPr lang="en-US" sz="2000" b="1" dirty="0">
                <a:effectLst/>
                <a:latin typeface="Calibri" panose="020F0502020204030204" pitchFamily="34" charset="0"/>
                <a:ea typeface="Calibri" panose="020F0502020204030204" pitchFamily="34" charset="0"/>
              </a:rPr>
              <a:t>Project team &amp; Stakeholder Management</a:t>
            </a: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50858" y="2785710"/>
            <a:ext cx="6610420" cy="1200329"/>
          </a:xfrm>
          <a:prstGeom prst="rect">
            <a:avLst/>
          </a:prstGeom>
          <a:noFill/>
        </p:spPr>
        <p:txBody>
          <a:bodyPr wrap="square" rtlCol="0">
            <a:spAutoFit/>
          </a:bodyPr>
          <a:lstStyle/>
          <a:p>
            <a:r>
              <a:rPr lang="en-US" sz="3500" b="1" dirty="0">
                <a:solidFill>
                  <a:srgbClr val="00B0F0"/>
                </a:solidFill>
                <a:latin typeface="Alexandria" charset="0"/>
                <a:cs typeface="Alexandria" charset="0"/>
              </a:rPr>
              <a:t>Project Team and </a:t>
            </a:r>
          </a:p>
          <a:p>
            <a:r>
              <a:rPr lang="en-US" sz="3500" b="1" dirty="0">
                <a:solidFill>
                  <a:srgbClr val="00B0F0"/>
                </a:solidFill>
                <a:latin typeface="Alexandria" charset="0"/>
                <a:cs typeface="Alexandria" charset="0"/>
              </a:rPr>
              <a:t>Stakeholder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solidFill>
                  <a:schemeClr val="tx1"/>
                </a:solidFill>
                <a:latin typeface="Alexandria" charset="0"/>
                <a:cs typeface="Alexandria" charset="0"/>
              </a:rPr>
              <a:t>Introduction Lecture</a:t>
            </a:r>
          </a:p>
        </p:txBody>
      </p:sp>
      <p:sp>
        <p:nvSpPr>
          <p:cNvPr id="11" name="TextBox 10"/>
          <p:cNvSpPr txBox="1"/>
          <p:nvPr/>
        </p:nvSpPr>
        <p:spPr>
          <a:xfrm>
            <a:off x="6664138" y="4809286"/>
            <a:ext cx="1088760" cy="400110"/>
          </a:xfrm>
          <a:prstGeom prst="rect">
            <a:avLst/>
          </a:prstGeom>
          <a:noFill/>
        </p:spPr>
        <p:txBody>
          <a:bodyPr wrap="none" rtlCol="0">
            <a:spAutoFit/>
          </a:bodyPr>
          <a:lstStyle/>
          <a:p>
            <a:r>
              <a:rPr lang="en-US" sz="2000">
                <a:latin typeface="Alexandria" charset="0"/>
                <a:cs typeface="Alexandria" charset="0"/>
              </a:rPr>
              <a:t>PMG341</a:t>
            </a:r>
            <a:endParaRPr lang="en-US" sz="2000" dirty="0">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AMER ALANAZI</a:t>
            </a: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B7B82DE1-B99E-D49A-C13B-AC91D94A6929}"/>
              </a:ext>
            </a:extLst>
          </p:cNvPr>
          <p:cNvSpPr txBox="1">
            <a:spLocks/>
          </p:cNvSpPr>
          <p:nvPr/>
        </p:nvSpPr>
        <p:spPr>
          <a:xfrm>
            <a:off x="725184" y="103294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a:t>Teaching Team</a:t>
            </a:r>
            <a:endParaRPr lang="en-GB" b="1" dirty="0"/>
          </a:p>
        </p:txBody>
      </p:sp>
      <p:sp>
        <p:nvSpPr>
          <p:cNvPr id="7" name="Content Placeholder 2">
            <a:extLst>
              <a:ext uri="{FF2B5EF4-FFF2-40B4-BE49-F238E27FC236}">
                <a16:creationId xmlns:a16="http://schemas.microsoft.com/office/drawing/2014/main" id="{CA0719F9-0DFF-53D9-28FF-B89A193A94F7}"/>
              </a:ext>
            </a:extLst>
          </p:cNvPr>
          <p:cNvSpPr txBox="1">
            <a:spLocks/>
          </p:cNvSpPr>
          <p:nvPr/>
        </p:nvSpPr>
        <p:spPr>
          <a:xfrm>
            <a:off x="838200" y="2358508"/>
            <a:ext cx="10515600" cy="38184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Alexandria"/>
                <a:cs typeface="Aldhabi" panose="01000000000000000000" pitchFamily="2" charset="-78"/>
              </a:rPr>
              <a:t>This Course will be presented by : </a:t>
            </a:r>
            <a:r>
              <a:rPr lang="en-GB" b="1" dirty="0">
                <a:latin typeface="Alexandria"/>
                <a:cs typeface="Aldhabi" panose="01000000000000000000" pitchFamily="2" charset="-78"/>
              </a:rPr>
              <a:t>DR. AMER ALANAZI</a:t>
            </a:r>
            <a:r>
              <a:rPr lang="en-GB" dirty="0">
                <a:latin typeface="Alexandria"/>
                <a:cs typeface="Aldhabi" panose="01000000000000000000" pitchFamily="2" charset="-78"/>
              </a:rPr>
              <a:t>. </a:t>
            </a:r>
          </a:p>
          <a:p>
            <a:r>
              <a:rPr lang="en-GB" dirty="0">
                <a:latin typeface="Alexandria"/>
                <a:cs typeface="Aldhabi" panose="01000000000000000000" pitchFamily="2" charset="-78"/>
              </a:rPr>
              <a:t>Qualifications.   </a:t>
            </a:r>
          </a:p>
          <a:p>
            <a:r>
              <a:rPr lang="en-GB" dirty="0">
                <a:latin typeface="Alexandria"/>
                <a:cs typeface="Aldhabi" panose="01000000000000000000" pitchFamily="2" charset="-78"/>
              </a:rPr>
              <a:t>Employment History:</a:t>
            </a:r>
          </a:p>
          <a:p>
            <a:pPr marL="0" indent="0">
              <a:buNone/>
            </a:pPr>
            <a:r>
              <a:rPr lang="en-GB" dirty="0">
                <a:latin typeface="Alexandria"/>
                <a:cs typeface="Aldhabi" panose="01000000000000000000" pitchFamily="2" charset="-78"/>
              </a:rPr>
              <a:t>    - Work Experience. </a:t>
            </a:r>
          </a:p>
          <a:p>
            <a:pPr marL="0" indent="0">
              <a:buNone/>
            </a:pPr>
            <a:r>
              <a:rPr lang="en-GB" dirty="0">
                <a:latin typeface="Alexandria"/>
                <a:cs typeface="Aldhabi" panose="01000000000000000000" pitchFamily="2" charset="-78"/>
              </a:rPr>
              <a:t>     - Academic Experience.  </a:t>
            </a:r>
          </a:p>
        </p:txBody>
      </p:sp>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37D62DF-D0B7-20FC-D981-4CCDBE57A695}"/>
              </a:ext>
            </a:extLst>
          </p:cNvPr>
          <p:cNvSpPr txBox="1"/>
          <p:nvPr/>
        </p:nvSpPr>
        <p:spPr>
          <a:xfrm>
            <a:off x="2100943" y="2521059"/>
            <a:ext cx="8730477"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Alexandria"/>
              </a:rPr>
              <a:t>To Describe the scope of stakeholder‐engagement activities extends from the initiation phase through to project completion.</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4" name="Rectangle 3">
            <a:extLst>
              <a:ext uri="{FF2B5EF4-FFF2-40B4-BE49-F238E27FC236}">
                <a16:creationId xmlns:a16="http://schemas.microsoft.com/office/drawing/2014/main" id="{A3678E8A-4C2A-426C-87FC-044D3147D07A}"/>
              </a:ext>
            </a:extLst>
          </p:cNvPr>
          <p:cNvSpPr/>
          <p:nvPr/>
        </p:nvSpPr>
        <p:spPr>
          <a:xfrm>
            <a:off x="1149995" y="1099902"/>
            <a:ext cx="1116793" cy="830997"/>
          </a:xfrm>
          <a:prstGeom prst="rect">
            <a:avLst/>
          </a:prstGeom>
        </p:spPr>
        <p:txBody>
          <a:bodyPr wrap="square">
            <a:spAutoFit/>
          </a:bodyPr>
          <a:lstStyle/>
          <a:p>
            <a:r>
              <a:rPr lang="en-US" sz="2400" b="1" dirty="0">
                <a:solidFill>
                  <a:schemeClr val="bg1"/>
                </a:solidFill>
                <a:latin typeface="Tajawal Medium" panose="00000600000000000000" pitchFamily="2" charset="-78"/>
                <a:cs typeface="Tajawal Medium" panose="00000600000000000000" pitchFamily="2" charset="-78"/>
              </a:rPr>
              <a:t>PGM  </a:t>
            </a:r>
          </a:p>
          <a:p>
            <a:r>
              <a:rPr lang="en-US" sz="2400" b="1" dirty="0">
                <a:solidFill>
                  <a:schemeClr val="bg1"/>
                </a:solidFill>
                <a:latin typeface="Tajawal Medium" panose="00000600000000000000" pitchFamily="2" charset="-78"/>
                <a:cs typeface="Tajawal Medium" panose="00000600000000000000" pitchFamily="2" charset="-78"/>
              </a:rPr>
              <a:t>341</a:t>
            </a:r>
          </a:p>
        </p:txBody>
      </p:sp>
      <p:sp>
        <p:nvSpPr>
          <p:cNvPr id="9" name="TextBox 8">
            <a:extLst>
              <a:ext uri="{FF2B5EF4-FFF2-40B4-BE49-F238E27FC236}">
                <a16:creationId xmlns:a16="http://schemas.microsoft.com/office/drawing/2014/main" id="{40737EB3-7D3F-8794-41A5-BD7D825A4F0C}"/>
              </a:ext>
            </a:extLst>
          </p:cNvPr>
          <p:cNvSpPr txBox="1"/>
          <p:nvPr/>
        </p:nvSpPr>
        <p:spPr>
          <a:xfrm>
            <a:off x="2671793" y="1025796"/>
            <a:ext cx="2844800" cy="521970"/>
          </a:xfrm>
          <a:prstGeom prst="rect">
            <a:avLst/>
          </a:prstGeom>
          <a:noFill/>
        </p:spPr>
        <p:txBody>
          <a:bodyPr wrap="none" rtlCol="0">
            <a:spAutoFit/>
          </a:bodyPr>
          <a:lstStyle/>
          <a:p>
            <a:r>
              <a:rPr lang="en-US" sz="2800" b="1" dirty="0"/>
              <a:t>Course</a:t>
            </a:r>
            <a:r>
              <a:rPr lang="en-US" sz="2800" dirty="0"/>
              <a:t> </a:t>
            </a:r>
            <a:r>
              <a:rPr lang="en-US" sz="2800" b="1" dirty="0"/>
              <a:t>Objectives</a:t>
            </a:r>
            <a:endParaRPr lang="en-US" sz="2800" b="1" dirty="0">
              <a:latin typeface="Tajawal Medium" panose="00000600000000000000" pitchFamily="2" charset="-78"/>
              <a:cs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2020073"/>
            <a:ext cx="8417320" cy="236988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Alexandria"/>
              </a:rPr>
              <a:t>To Introduce different activities such as comparing actual performance with planned performance, and analyzing variances as they pertain to project scope, quality, schedule, and cost.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CDC4F8-571C-B3CF-ACC8-30D6D2420368}"/>
              </a:ext>
            </a:extLst>
          </p:cNvPr>
          <p:cNvSpPr txBox="1"/>
          <p:nvPr/>
        </p:nvSpPr>
        <p:spPr>
          <a:xfrm>
            <a:off x="1731301" y="2007648"/>
            <a:ext cx="7978756" cy="2376997"/>
          </a:xfrm>
          <a:prstGeom prst="rect">
            <a:avLst/>
          </a:prstGeom>
          <a:noFill/>
        </p:spPr>
        <p:txBody>
          <a:bodyPr wrap="square">
            <a:spAutoFit/>
          </a:bodyPr>
          <a:lstStyle/>
          <a:p>
            <a:pPr marL="457200" lvl="0" indent="-457200" algn="just">
              <a:lnSpc>
                <a:spcPct val="107000"/>
              </a:lnSpc>
              <a:buFont typeface="Arial" panose="020B0604020202020204" pitchFamily="34" charset="0"/>
              <a:buChar char="•"/>
            </a:pPr>
            <a:r>
              <a:rPr lang="en-US" sz="2800" dirty="0">
                <a:latin typeface="Alexandria"/>
              </a:rPr>
              <a:t>To Assess the abilities and effectiveness of team members, team building, leadership, motivation, and conflict resolution. Stages and effective actions for developing and utilizing teams and team members are also covered.</a:t>
            </a:r>
          </a:p>
        </p:txBody>
      </p:sp>
    </p:spTree>
    <p:extLst>
      <p:ext uri="{BB962C8B-B14F-4D97-AF65-F5344CB8AC3E}">
        <p14:creationId xmlns:p14="http://schemas.microsoft.com/office/powerpoint/2010/main" val="1030660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CDC4F8-571C-B3CF-ACC8-30D6D2420368}"/>
              </a:ext>
            </a:extLst>
          </p:cNvPr>
          <p:cNvSpPr txBox="1"/>
          <p:nvPr/>
        </p:nvSpPr>
        <p:spPr>
          <a:xfrm>
            <a:off x="1731301" y="2007648"/>
            <a:ext cx="7978756" cy="1454950"/>
          </a:xfrm>
          <a:prstGeom prst="rect">
            <a:avLst/>
          </a:prstGeom>
          <a:noFill/>
        </p:spPr>
        <p:txBody>
          <a:bodyPr wrap="square">
            <a:spAutoFit/>
          </a:bodyPr>
          <a:lstStyle/>
          <a:p>
            <a:pPr marL="457200" lvl="0" indent="-457200" algn="just">
              <a:lnSpc>
                <a:spcPct val="107000"/>
              </a:lnSpc>
              <a:spcAft>
                <a:spcPts val="800"/>
              </a:spcAft>
              <a:buFont typeface="Arial" panose="020B0604020202020204" pitchFamily="34" charset="0"/>
              <a:buChar char="•"/>
            </a:pPr>
            <a:r>
              <a:rPr lang="en-US" sz="2800" dirty="0">
                <a:latin typeface="Alexandria"/>
              </a:rPr>
              <a:t>To Describe how to take corrective actions when needed, and how to formally communicate project status to stakeholders.</a:t>
            </a:r>
          </a:p>
        </p:txBody>
      </p:sp>
    </p:spTree>
    <p:extLst>
      <p:ext uri="{BB962C8B-B14F-4D97-AF65-F5344CB8AC3E}">
        <p14:creationId xmlns:p14="http://schemas.microsoft.com/office/powerpoint/2010/main" val="2483677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178EEFC-B63B-9641-BD9E-233C7DD7BAC0}"/>
              </a:ext>
            </a:extLst>
          </p:cNvPr>
          <p:cNvSpPr txBox="1">
            <a:spLocks/>
          </p:cNvSpPr>
          <p:nvPr/>
        </p:nvSpPr>
        <p:spPr>
          <a:xfrm>
            <a:off x="761800" y="762001"/>
            <a:ext cx="5334197" cy="1260566"/>
          </a:xfrm>
          <a:prstGeom prst="rect">
            <a:avLst/>
          </a:prstGeom>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t>Learning Outcomes</a:t>
            </a:r>
          </a:p>
        </p:txBody>
      </p:sp>
      <p:sp>
        <p:nvSpPr>
          <p:cNvPr id="4" name="Content Placeholder 2">
            <a:extLst>
              <a:ext uri="{FF2B5EF4-FFF2-40B4-BE49-F238E27FC236}">
                <a16:creationId xmlns:a16="http://schemas.microsoft.com/office/drawing/2014/main" id="{852F709E-8BEF-664C-AE7B-0DC12D0D498E}"/>
              </a:ext>
            </a:extLst>
          </p:cNvPr>
          <p:cNvSpPr txBox="1">
            <a:spLocks/>
          </p:cNvSpPr>
          <p:nvPr/>
        </p:nvSpPr>
        <p:spPr>
          <a:xfrm>
            <a:off x="761799" y="1776550"/>
            <a:ext cx="5562801" cy="4861560"/>
          </a:xfrm>
          <a:prstGeom prst="rect">
            <a:avLst/>
          </a:prstGeom>
        </p:spPr>
        <p:txBody>
          <a:bodyPr lIns="91440" tIns="45720" rIns="91440" bIns="45720" anchor="ct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7000"/>
              </a:lnSpc>
              <a:spcBef>
                <a:spcPts val="0"/>
              </a:spcBef>
              <a:buFont typeface="Wingdings" panose="05000000000000000000" pitchFamily="2" charset="2"/>
              <a:buChar char="Ø"/>
            </a:pPr>
            <a:r>
              <a:rPr lang="en-US" sz="5600" b="1">
                <a:solidFill>
                  <a:srgbClr val="000000"/>
                </a:solidFill>
                <a:effectLst/>
                <a:latin typeface="Alexandria"/>
                <a:ea typeface="Noto Sans Symbols"/>
                <a:cs typeface="Noto Sans Symbols"/>
              </a:rPr>
              <a:t>Demonstrate how teams are </a:t>
            </a:r>
            <a:r>
              <a:rPr lang="en-US" sz="5600" b="1">
                <a:solidFill>
                  <a:srgbClr val="000000"/>
                </a:solidFill>
                <a:latin typeface="Alexandria"/>
                <a:ea typeface="Noto Sans Symbols"/>
                <a:cs typeface="Noto Sans Symbols"/>
              </a:rPr>
              <a:t>assigned, formed</a:t>
            </a:r>
            <a:r>
              <a:rPr lang="en-US" sz="5600" b="1">
                <a:solidFill>
                  <a:srgbClr val="000000"/>
                </a:solidFill>
                <a:effectLst/>
                <a:latin typeface="Alexandria"/>
                <a:ea typeface="Noto Sans Symbols"/>
                <a:cs typeface="Noto Sans Symbols"/>
              </a:rPr>
              <a:t> and </a:t>
            </a:r>
            <a:r>
              <a:rPr lang="en-US" sz="5600" b="1">
                <a:solidFill>
                  <a:srgbClr val="000000"/>
                </a:solidFill>
                <a:latin typeface="Alexandria"/>
                <a:ea typeface="Noto Sans Symbols"/>
                <a:cs typeface="Noto Sans Symbols"/>
              </a:rPr>
              <a:t>described</a:t>
            </a:r>
            <a:r>
              <a:rPr lang="en-US" sz="5600" b="1">
                <a:solidFill>
                  <a:srgbClr val="000000"/>
                </a:solidFill>
                <a:effectLst/>
                <a:latin typeface="Alexandria"/>
                <a:ea typeface="Noto Sans Symbols"/>
                <a:cs typeface="Noto Sans Symbols"/>
              </a:rPr>
              <a:t> the </a:t>
            </a:r>
            <a:r>
              <a:rPr lang="en-US" sz="5600" b="1" dirty="0">
                <a:solidFill>
                  <a:srgbClr val="000000"/>
                </a:solidFill>
                <a:effectLst/>
                <a:latin typeface="Alexandria"/>
                <a:ea typeface="Noto Sans Symbols"/>
                <a:cs typeface="Noto Sans Symbols"/>
              </a:rPr>
              <a:t>stages of team development.</a:t>
            </a:r>
          </a:p>
          <a:p>
            <a:pPr marR="0" lvl="0" algn="just" rtl="0">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The role of the project manager in team formation, development, and closeout.</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Understanding stakeholder engagement, the types of stakeholders, and their roles, influence, and power• Increasing project‐team performance, addressing performance issues, and appraising processes and incentives.</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Analyze the nature of stakeholder groups and summarize their impact on project performance.</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Apply EVM techniques to assess the project cost and schedule.</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Choose from among a suite of appropriate strategies for stakeholder management, and recommend an approach based upon stakeholder strengths and weaknesses, their impact on the project, and other categories of stakeholder characteristics, such as priority and authority.</a:t>
            </a:r>
          </a:p>
          <a:p>
            <a:pPr marR="0" lvl="0" algn="just">
              <a:lnSpc>
                <a:spcPct val="107000"/>
              </a:lnSpc>
              <a:spcBef>
                <a:spcPts val="0"/>
              </a:spcBef>
              <a:spcAft>
                <a:spcPts val="0"/>
              </a:spcAft>
              <a:buFont typeface="Wingdings" panose="05000000000000000000" pitchFamily="2" charset="2"/>
              <a:buChar char="Ø"/>
            </a:pPr>
            <a:endParaRPr lang="en-GB" sz="4300" b="1" dirty="0">
              <a:effectLst/>
              <a:latin typeface="Alexandria"/>
              <a:ea typeface="Noto Sans Symbols"/>
              <a:cs typeface="Noto Sans Symbols"/>
            </a:endParaRPr>
          </a:p>
          <a:p>
            <a:pPr marR="0" lvl="0" algn="just">
              <a:lnSpc>
                <a:spcPct val="107000"/>
              </a:lnSpc>
              <a:spcBef>
                <a:spcPts val="0"/>
              </a:spcBef>
              <a:spcAft>
                <a:spcPts val="80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Identifying changes to the project baseline.</a:t>
            </a:r>
            <a:endParaRPr lang="en-GB" sz="5600" b="1" dirty="0">
              <a:effectLst/>
              <a:latin typeface="Alexandria"/>
              <a:ea typeface="Noto Sans Symbols"/>
              <a:cs typeface="Noto Sans Symbols"/>
            </a:endParaRPr>
          </a:p>
          <a:p>
            <a:pPr marR="0" lvl="0" algn="just">
              <a:lnSpc>
                <a:spcPct val="107000"/>
              </a:lnSpc>
              <a:spcBef>
                <a:spcPts val="0"/>
              </a:spcBef>
              <a:spcAft>
                <a:spcPts val="800"/>
              </a:spcAft>
              <a:buFont typeface="Wingdings" panose="05000000000000000000" pitchFamily="2" charset="2"/>
              <a:buChar char="Ø"/>
            </a:pPr>
            <a:r>
              <a:rPr lang="en-US" sz="5600" b="1" dirty="0">
                <a:solidFill>
                  <a:srgbClr val="000000"/>
                </a:solidFill>
                <a:effectLst/>
                <a:latin typeface="Alexandria"/>
                <a:ea typeface="Noto Sans Symbols"/>
                <a:cs typeface="Noto Sans Symbols"/>
              </a:rPr>
              <a:t>Demonstrate mastery of program level competencies.</a:t>
            </a:r>
            <a:endParaRPr lang="en-GB" sz="5600" b="1" dirty="0">
              <a:effectLst/>
              <a:latin typeface="Alexandria"/>
              <a:ea typeface="Noto Sans Symbols"/>
              <a:cs typeface="Noto Sans Symbols"/>
            </a:endParaRPr>
          </a:p>
        </p:txBody>
      </p:sp>
      <p:pic>
        <p:nvPicPr>
          <p:cNvPr id="6" name="Picture Placeholder 4">
            <a:extLst>
              <a:ext uri="{FF2B5EF4-FFF2-40B4-BE49-F238E27FC236}">
                <a16:creationId xmlns:a16="http://schemas.microsoft.com/office/drawing/2014/main" id="{1DD24375-0BE1-B317-084C-278BF70D4FEF}"/>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727371" y="2258379"/>
            <a:ext cx="5016438" cy="3878988"/>
          </a:xfr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descr="Glasses on top of a book">
            <a:extLst>
              <a:ext uri="{FF2B5EF4-FFF2-40B4-BE49-F238E27FC236}">
                <a16:creationId xmlns:a16="http://schemas.microsoft.com/office/drawing/2014/main" id="{B521E5A5-4F4B-917A-E7DF-1C82D7A4B62F}"/>
              </a:ext>
            </a:extLst>
          </p:cNvPr>
          <p:cNvPicPr>
            <a:picLocks noChangeAspect="1"/>
          </p:cNvPicPr>
          <p:nvPr/>
        </p:nvPicPr>
        <p:blipFill rotWithShape="1">
          <a:blip r:embed="rId3"/>
          <a:srcRect l="8533" r="33865" b="-1"/>
          <a:stretch/>
        </p:blipFill>
        <p:spPr>
          <a:xfrm>
            <a:off x="7279049" y="1452246"/>
            <a:ext cx="4620851" cy="4583821"/>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Content Placeholder 2">
            <a:extLst>
              <a:ext uri="{FF2B5EF4-FFF2-40B4-BE49-F238E27FC236}">
                <a16:creationId xmlns:a16="http://schemas.microsoft.com/office/drawing/2014/main" id="{8C64C371-9310-B1E7-9EE5-E86C9980626E}"/>
              </a:ext>
            </a:extLst>
          </p:cNvPr>
          <p:cNvSpPr txBox="1">
            <a:spLocks/>
          </p:cNvSpPr>
          <p:nvPr/>
        </p:nvSpPr>
        <p:spPr>
          <a:xfrm>
            <a:off x="180431" y="1704562"/>
            <a:ext cx="7255856" cy="4700527"/>
          </a:xfrm>
          <a:prstGeom prst="rect">
            <a:avLst/>
          </a:prstGeom>
        </p:spPr>
        <p:txBody>
          <a:bodyPr lIns="91440" tIns="45720" rIns="91440" bIns="4572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latin typeface="Alexandria"/>
              </a:rPr>
              <a:t>Course Code : </a:t>
            </a:r>
            <a:r>
              <a:rPr lang="en-GB" sz="2000" dirty="0">
                <a:latin typeface="Alexandria"/>
              </a:rPr>
              <a:t>PMG341.</a:t>
            </a:r>
          </a:p>
          <a:p>
            <a:r>
              <a:rPr lang="en-GB" sz="2000" b="1" dirty="0">
                <a:latin typeface="Alexandria"/>
              </a:rPr>
              <a:t>Course name : </a:t>
            </a:r>
            <a:r>
              <a:rPr lang="en-GB" sz="2000" dirty="0">
                <a:latin typeface="Alexandria"/>
              </a:rPr>
              <a:t>Project Team &amp; Stakeholder Management</a:t>
            </a:r>
            <a:r>
              <a:rPr lang="en-GB" sz="2000" b="1" dirty="0">
                <a:latin typeface="Alexandria"/>
              </a:rPr>
              <a:t>.</a:t>
            </a:r>
          </a:p>
          <a:p>
            <a:r>
              <a:rPr lang="en-GB" sz="2000" b="1" dirty="0">
                <a:latin typeface="Alexandria"/>
              </a:rPr>
              <a:t>Credit Hours : </a:t>
            </a:r>
            <a:r>
              <a:rPr lang="en-GB" sz="2000" dirty="0">
                <a:latin typeface="Alexandria"/>
              </a:rPr>
              <a:t>3 credit hours .</a:t>
            </a:r>
          </a:p>
          <a:p>
            <a:r>
              <a:rPr lang="en-GB" sz="2000" b="1" dirty="0">
                <a:latin typeface="Alexandria"/>
              </a:rPr>
              <a:t>Course resources : </a:t>
            </a:r>
            <a:r>
              <a:rPr lang="en-GB" sz="2000" dirty="0">
                <a:latin typeface="Alexandria"/>
              </a:rPr>
              <a:t>Will be attached at the end of each chapter ppt.</a:t>
            </a:r>
          </a:p>
          <a:p>
            <a:r>
              <a:rPr lang="en-GB" sz="2000" b="1" dirty="0">
                <a:latin typeface="Alexandria"/>
              </a:rPr>
              <a:t>Classes</a:t>
            </a:r>
            <a:r>
              <a:rPr lang="en-GB" sz="2000" dirty="0">
                <a:latin typeface="Alexandria"/>
              </a:rPr>
              <a:t>: recorded lectures .</a:t>
            </a:r>
          </a:p>
          <a:p>
            <a:r>
              <a:rPr lang="en-GB" sz="2000" b="1" dirty="0">
                <a:latin typeface="Alexandria"/>
              </a:rPr>
              <a:t>Discussion class : </a:t>
            </a:r>
            <a:r>
              <a:rPr lang="en-GB" sz="2000" dirty="0">
                <a:latin typeface="Alexandria"/>
              </a:rPr>
              <a:t>Discussion and Activates.</a:t>
            </a:r>
          </a:p>
          <a:p>
            <a:r>
              <a:rPr lang="en-GB" sz="2000" b="1" dirty="0">
                <a:latin typeface="Alexandria"/>
              </a:rPr>
              <a:t>Self-study</a:t>
            </a:r>
            <a:r>
              <a:rPr lang="en-GB" sz="2000" dirty="0">
                <a:latin typeface="Alexandria"/>
              </a:rPr>
              <a:t>: you are required to carry out research and reading.</a:t>
            </a:r>
          </a:p>
          <a:p>
            <a:endParaRPr lang="en-GB" sz="2000" dirty="0"/>
          </a:p>
        </p:txBody>
      </p:sp>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23B36F71-1420-CEBF-FAFF-F3CC937844BF}"/>
              </a:ext>
            </a:extLst>
          </p:cNvPr>
          <p:cNvSpPr txBox="1">
            <a:spLocks/>
          </p:cNvSpPr>
          <p:nvPr/>
        </p:nvSpPr>
        <p:spPr>
          <a:xfrm>
            <a:off x="479394" y="1070800"/>
            <a:ext cx="3939688" cy="5583126"/>
          </a:xfrm>
          <a:prstGeom prst="ellipse">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800" b="1" dirty="0"/>
              <a:t>Expectations: What you can expect from us</a:t>
            </a:r>
          </a:p>
        </p:txBody>
      </p:sp>
      <p:graphicFrame>
        <p:nvGraphicFramePr>
          <p:cNvPr id="5" name="Content Placeholder 2">
            <a:extLst>
              <a:ext uri="{FF2B5EF4-FFF2-40B4-BE49-F238E27FC236}">
                <a16:creationId xmlns:a16="http://schemas.microsoft.com/office/drawing/2014/main" id="{8C414588-3011-F941-AECA-B6FA841A6875}"/>
              </a:ext>
            </a:extLst>
          </p:cNvPr>
          <p:cNvGraphicFramePr>
            <a:graphicFrameLocks/>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98F9B55B-95F9-740A-370C-5058E506D03D}"/>
              </a:ext>
            </a:extLst>
          </p:cNvPr>
          <p:cNvSpPr txBox="1">
            <a:spLocks/>
          </p:cNvSpPr>
          <p:nvPr/>
        </p:nvSpPr>
        <p:spPr>
          <a:xfrm>
            <a:off x="838200" y="2057400"/>
            <a:ext cx="2743200" cy="2743200"/>
          </a:xfrm>
          <a:prstGeom prst="ellipse">
            <a:avLst/>
          </a:prstGeom>
          <a:solidFill>
            <a:srgbClr val="262626"/>
          </a:solidFill>
          <a:ln w="174625" cmpd="thinThick">
            <a:solidFill>
              <a:srgbClr val="262626"/>
            </a:solidFill>
          </a:ln>
        </p:spPr>
        <p:txBody>
          <a:bodyPr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400">
                <a:solidFill>
                  <a:srgbClr val="FFFFFF"/>
                </a:solidFill>
              </a:rPr>
              <a:t>Expectations: What we expect from </a:t>
            </a:r>
            <a:r>
              <a:rPr lang="en-GB" sz="2400" i="1">
                <a:solidFill>
                  <a:srgbClr val="FFFFFF"/>
                </a:solidFill>
              </a:rPr>
              <a:t>you</a:t>
            </a:r>
          </a:p>
        </p:txBody>
      </p:sp>
      <p:graphicFrame>
        <p:nvGraphicFramePr>
          <p:cNvPr id="4" name="Content Placeholder 2">
            <a:extLst>
              <a:ext uri="{FF2B5EF4-FFF2-40B4-BE49-F238E27FC236}">
                <a16:creationId xmlns:a16="http://schemas.microsoft.com/office/drawing/2014/main" id="{B5A870E3-FBEA-8617-94C3-ED4478460C53}"/>
              </a:ext>
            </a:extLst>
          </p:cNvPr>
          <p:cNvGraphicFramePr>
            <a:graphicFrameLocks/>
          </p:cNvGraphicFramePr>
          <p:nvPr/>
        </p:nvGraphicFramePr>
        <p:xfrm>
          <a:off x="3821986" y="956760"/>
          <a:ext cx="7696200" cy="5323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descr="Light bulb on yellow background with sketched light beams and cord">
            <a:extLst>
              <a:ext uri="{FF2B5EF4-FFF2-40B4-BE49-F238E27FC236}">
                <a16:creationId xmlns:a16="http://schemas.microsoft.com/office/drawing/2014/main" id="{644C8CFA-A204-3247-3906-14A7153884C1}"/>
              </a:ext>
            </a:extLst>
          </p:cNvPr>
          <p:cNvPicPr>
            <a:picLocks noChangeAspect="1"/>
          </p:cNvPicPr>
          <p:nvPr/>
        </p:nvPicPr>
        <p:blipFill rotWithShape="1">
          <a:blip r:embed="rId3"/>
          <a:srcRect l="51246" r="6988"/>
          <a:stretch/>
        </p:blipFill>
        <p:spPr>
          <a:xfrm>
            <a:off x="23533" y="1155869"/>
            <a:ext cx="4385182" cy="54560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TextBox 2">
            <a:extLst>
              <a:ext uri="{FF2B5EF4-FFF2-40B4-BE49-F238E27FC236}">
                <a16:creationId xmlns:a16="http://schemas.microsoft.com/office/drawing/2014/main" id="{FD91B98C-65A1-DB4E-7914-E6CDB180C8DC}"/>
              </a:ext>
            </a:extLst>
          </p:cNvPr>
          <p:cNvSpPr txBox="1"/>
          <p:nvPr/>
        </p:nvSpPr>
        <p:spPr>
          <a:xfrm>
            <a:off x="4572018" y="1657317"/>
            <a:ext cx="6553181" cy="4370427"/>
          </a:xfrm>
          <a:prstGeom prst="rect">
            <a:avLst/>
          </a:prstGeom>
          <a:noFill/>
        </p:spPr>
        <p:txBody>
          <a:bodyPr wrap="square">
            <a:spAutoFit/>
          </a:bodyPr>
          <a:lstStyle/>
          <a:p>
            <a:pPr marL="342900" indent="-342900">
              <a:buAutoNum type="arabicPeriod"/>
            </a:pPr>
            <a:r>
              <a:rPr lang="en-US" sz="2000" b="1" dirty="0"/>
              <a:t>Team Building Proven Strategies for Improving Team Performance.</a:t>
            </a:r>
            <a:br>
              <a:rPr lang="en-US" sz="2000" b="1" dirty="0"/>
            </a:br>
            <a:r>
              <a:rPr lang="en-US" sz="2000" b="1" dirty="0"/>
              <a:t>Fifth Edition</a:t>
            </a:r>
            <a:br>
              <a:rPr lang="en-US" sz="2000" b="1" dirty="0"/>
            </a:br>
            <a:r>
              <a:rPr lang="en-US" sz="2000" dirty="0"/>
              <a:t>By:</a:t>
            </a:r>
            <a:br>
              <a:rPr lang="en-US" sz="2000" dirty="0"/>
            </a:br>
            <a:r>
              <a:rPr lang="en-US" sz="2000" dirty="0"/>
              <a:t>W. Gibb Dyer Jr.</a:t>
            </a:r>
            <a:br>
              <a:rPr lang="en-US" sz="2000" dirty="0"/>
            </a:br>
            <a:r>
              <a:rPr lang="en-US" sz="2000" dirty="0"/>
              <a:t>Jeffrey H. Dyer</a:t>
            </a:r>
            <a:br>
              <a:rPr lang="en-US" sz="2000" dirty="0"/>
            </a:br>
            <a:r>
              <a:rPr lang="en-US" sz="2000" dirty="0"/>
              <a:t>William G. Dyer</a:t>
            </a:r>
          </a:p>
          <a:p>
            <a:pPr marL="342900" indent="-342900">
              <a:buAutoNum type="arabicPeriod"/>
            </a:pPr>
            <a:endParaRPr lang="en-US" sz="2000" b="1" dirty="0"/>
          </a:p>
          <a:p>
            <a:pPr marL="342900" indent="-342900">
              <a:buAutoNum type="arabicPeriod"/>
            </a:pPr>
            <a:r>
              <a:rPr lang="en-US" sz="2000" b="1" dirty="0"/>
              <a:t>Leading project teams.</a:t>
            </a:r>
            <a:r>
              <a:rPr lang="en-US" sz="2000" b="1" i="1" dirty="0"/>
              <a:t> </a:t>
            </a:r>
            <a:r>
              <a:rPr lang="en-US" sz="2000" b="1" dirty="0"/>
              <a:t>The Basics of Project Management and Team Leadership.</a:t>
            </a:r>
            <a:br>
              <a:rPr lang="en-US" sz="2000" b="1" dirty="0"/>
            </a:br>
            <a:r>
              <a:rPr lang="en-US" sz="2000" dirty="0"/>
              <a:t>By: </a:t>
            </a:r>
          </a:p>
          <a:p>
            <a:r>
              <a:rPr lang="en-US" sz="2000" dirty="0"/>
              <a:t>      Anthony T. Cobb</a:t>
            </a:r>
            <a:br>
              <a:rPr lang="en-US" sz="2000" dirty="0"/>
            </a:br>
            <a:r>
              <a:rPr lang="en-US" sz="2000" dirty="0"/>
              <a:t>      </a:t>
            </a:r>
            <a:r>
              <a:rPr lang="en-US" sz="2000" i="1" dirty="0"/>
              <a:t>Virginia Tech                              </a:t>
            </a:r>
          </a:p>
          <a:p>
            <a:endParaRPr lang="en-GB" dirty="0"/>
          </a:p>
        </p:txBody>
      </p:sp>
      <p:sp>
        <p:nvSpPr>
          <p:cNvPr id="6" name="TextBox 5">
            <a:extLst>
              <a:ext uri="{FF2B5EF4-FFF2-40B4-BE49-F238E27FC236}">
                <a16:creationId xmlns:a16="http://schemas.microsoft.com/office/drawing/2014/main" id="{783A9831-C423-CFFB-2385-4DB7EF519585}"/>
              </a:ext>
            </a:extLst>
          </p:cNvPr>
          <p:cNvSpPr txBox="1"/>
          <p:nvPr/>
        </p:nvSpPr>
        <p:spPr>
          <a:xfrm>
            <a:off x="4004785" y="971203"/>
            <a:ext cx="8187215" cy="523220"/>
          </a:xfrm>
          <a:prstGeom prst="rect">
            <a:avLst/>
          </a:prstGeom>
          <a:noFill/>
        </p:spPr>
        <p:txBody>
          <a:bodyPr wrap="square" rtlCol="0">
            <a:spAutoFit/>
          </a:bodyPr>
          <a:lstStyle/>
          <a:p>
            <a:r>
              <a:rPr lang="en-GB" sz="2800" b="1" dirty="0"/>
              <a:t>List of references</a:t>
            </a:r>
            <a:endParaRPr lang="en-US" sz="2800" b="1" dirty="0">
              <a:solidFill>
                <a:srgbClr val="2D3956"/>
              </a:solidFill>
              <a:latin typeface="Alexandria" charset="0"/>
              <a:cs typeface="Alexandria" charset="0"/>
            </a:endParaRPr>
          </a:p>
        </p:txBody>
      </p:sp>
      <p:pic>
        <p:nvPicPr>
          <p:cNvPr id="7" name="Picture 6">
            <a:extLst>
              <a:ext uri="{FF2B5EF4-FFF2-40B4-BE49-F238E27FC236}">
                <a16:creationId xmlns:a16="http://schemas.microsoft.com/office/drawing/2014/main" id="{7BCDC0A6-BD92-AEE5-86C1-E0D6D59AD459}"/>
              </a:ext>
            </a:extLst>
          </p:cNvPr>
          <p:cNvPicPr>
            <a:picLocks noChangeAspect="1"/>
          </p:cNvPicPr>
          <p:nvPr/>
        </p:nvPicPr>
        <p:blipFill>
          <a:blip r:embed="rId4"/>
          <a:stretch>
            <a:fillRect/>
          </a:stretch>
        </p:blipFill>
        <p:spPr>
          <a:xfrm>
            <a:off x="8912893" y="4496065"/>
            <a:ext cx="1726078" cy="1861034"/>
          </a:xfrm>
          <a:prstGeom prst="rect">
            <a:avLst/>
          </a:prstGeom>
        </p:spPr>
      </p:pic>
      <p:pic>
        <p:nvPicPr>
          <p:cNvPr id="9" name="Picture 8">
            <a:extLst>
              <a:ext uri="{FF2B5EF4-FFF2-40B4-BE49-F238E27FC236}">
                <a16:creationId xmlns:a16="http://schemas.microsoft.com/office/drawing/2014/main" id="{B4844971-6907-B9A1-E1CB-BAAC268D7C4B}"/>
              </a:ext>
            </a:extLst>
          </p:cNvPr>
          <p:cNvPicPr>
            <a:picLocks noChangeAspect="1"/>
          </p:cNvPicPr>
          <p:nvPr/>
        </p:nvPicPr>
        <p:blipFill>
          <a:blip r:embed="rId5"/>
          <a:stretch>
            <a:fillRect/>
          </a:stretch>
        </p:blipFill>
        <p:spPr>
          <a:xfrm>
            <a:off x="8912893" y="2081854"/>
            <a:ext cx="1726078" cy="1861034"/>
          </a:xfrm>
          <a:prstGeom prst="rect">
            <a:avLst/>
          </a:prstGeom>
        </p:spPr>
      </p:pic>
    </p:spTree>
    <p:extLst>
      <p:ext uri="{BB962C8B-B14F-4D97-AF65-F5344CB8AC3E}">
        <p14:creationId xmlns:p14="http://schemas.microsoft.com/office/powerpoint/2010/main" val="289593789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93C0263-D281-41DD-815C-5ECBCCC4092F}"/>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62</TotalTime>
  <Words>542</Words>
  <Application>Microsoft Office PowerPoint</Application>
  <PresentationFormat>Widescreen</PresentationFormat>
  <Paragraphs>68</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Musaad A. Alanazi</cp:lastModifiedBy>
  <cp:revision>43</cp:revision>
  <dcterms:created xsi:type="dcterms:W3CDTF">2023-04-29T09:08:00Z</dcterms:created>
  <dcterms:modified xsi:type="dcterms:W3CDTF">2024-09-22T20:49:18Z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