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303" r:id="rId5"/>
    <p:sldId id="313" r:id="rId6"/>
    <p:sldId id="450" r:id="rId7"/>
    <p:sldId id="490" r:id="rId8"/>
    <p:sldId id="491" r:id="rId9"/>
    <p:sldId id="492" r:id="rId10"/>
    <p:sldId id="493" r:id="rId11"/>
    <p:sldId id="494" r:id="rId12"/>
    <p:sldId id="495" r:id="rId13"/>
    <p:sldId id="496" r:id="rId14"/>
    <p:sldId id="498" r:id="rId15"/>
    <p:sldId id="499" r:id="rId16"/>
    <p:sldId id="500" r:id="rId17"/>
    <p:sldId id="533" r:id="rId18"/>
    <p:sldId id="501" r:id="rId19"/>
    <p:sldId id="502" r:id="rId20"/>
    <p:sldId id="503" r:id="rId21"/>
    <p:sldId id="504" r:id="rId22"/>
    <p:sldId id="505" r:id="rId23"/>
    <p:sldId id="506" r:id="rId24"/>
    <p:sldId id="507" r:id="rId25"/>
    <p:sldId id="508" r:id="rId26"/>
    <p:sldId id="509" r:id="rId27"/>
    <p:sldId id="511" r:id="rId28"/>
    <p:sldId id="512" r:id="rId29"/>
    <p:sldId id="513" r:id="rId30"/>
    <p:sldId id="514" r:id="rId31"/>
    <p:sldId id="515" r:id="rId32"/>
    <p:sldId id="516" r:id="rId33"/>
    <p:sldId id="517" r:id="rId34"/>
    <p:sldId id="518" r:id="rId35"/>
    <p:sldId id="519" r:id="rId36"/>
    <p:sldId id="520" r:id="rId37"/>
    <p:sldId id="521" r:id="rId38"/>
    <p:sldId id="522" r:id="rId39"/>
    <p:sldId id="523" r:id="rId40"/>
    <p:sldId id="525" r:id="rId41"/>
    <p:sldId id="524" r:id="rId42"/>
    <p:sldId id="526" r:id="rId43"/>
    <p:sldId id="527" r:id="rId44"/>
    <p:sldId id="528" r:id="rId45"/>
    <p:sldId id="529" r:id="rId46"/>
    <p:sldId id="530" r:id="rId47"/>
    <p:sldId id="531" r:id="rId48"/>
    <p:sldId id="532" r:id="rId49"/>
    <p:sldId id="48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50"/>
            <p14:sldId id="490"/>
            <p14:sldId id="491"/>
            <p14:sldId id="492"/>
            <p14:sldId id="493"/>
            <p14:sldId id="494"/>
            <p14:sldId id="495"/>
            <p14:sldId id="496"/>
            <p14:sldId id="498"/>
            <p14:sldId id="499"/>
            <p14:sldId id="500"/>
            <p14:sldId id="533"/>
            <p14:sldId id="501"/>
            <p14:sldId id="502"/>
            <p14:sldId id="503"/>
            <p14:sldId id="504"/>
            <p14:sldId id="505"/>
            <p14:sldId id="506"/>
            <p14:sldId id="507"/>
            <p14:sldId id="508"/>
            <p14:sldId id="509"/>
            <p14:sldId id="511"/>
            <p14:sldId id="512"/>
            <p14:sldId id="513"/>
            <p14:sldId id="514"/>
            <p14:sldId id="515"/>
            <p14:sldId id="516"/>
            <p14:sldId id="517"/>
            <p14:sldId id="518"/>
            <p14:sldId id="519"/>
            <p14:sldId id="520"/>
            <p14:sldId id="521"/>
            <p14:sldId id="522"/>
            <p14:sldId id="523"/>
            <p14:sldId id="525"/>
            <p14:sldId id="524"/>
            <p14:sldId id="526"/>
            <p14:sldId id="527"/>
            <p14:sldId id="528"/>
            <p14:sldId id="529"/>
            <p14:sldId id="530"/>
            <p14:sldId id="531"/>
            <p14:sldId id="532"/>
            <p14:sldId id="48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3AC20E-E75B-4B19-92D0-83592021708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EB705084-914A-419E-A310-A07AC68269A5}">
      <dgm:prSet phldrT="[Text]"/>
      <dgm:spPr/>
      <dgm:t>
        <a:bodyPr/>
        <a:lstStyle/>
        <a:p>
          <a:r>
            <a:rPr lang="ar-EG" dirty="0">
              <a:latin typeface="Times New Roman" panose="02020603050405020304" pitchFamily="18" charset="0"/>
              <a:cs typeface="Times New Roman" panose="02020603050405020304" pitchFamily="18" charset="0"/>
            </a:rPr>
            <a:t>تجنب التطويل والألفاظ الغريبة</a:t>
          </a:r>
          <a:endParaRPr lang="en-US" dirty="0">
            <a:latin typeface="Times New Roman" panose="02020603050405020304" pitchFamily="18" charset="0"/>
            <a:cs typeface="Times New Roman" panose="02020603050405020304" pitchFamily="18" charset="0"/>
          </a:endParaRPr>
        </a:p>
      </dgm:t>
    </dgm:pt>
    <dgm:pt modelId="{E9D53338-5261-468B-92E0-DAA816773F9C}" type="parTrans" cxnId="{6D2D716B-65EE-40AF-ABEA-A9770697718C}">
      <dgm:prSet/>
      <dgm:spPr/>
      <dgm:t>
        <a:bodyPr/>
        <a:lstStyle/>
        <a:p>
          <a:endParaRPr lang="en-US"/>
        </a:p>
      </dgm:t>
    </dgm:pt>
    <dgm:pt modelId="{4345ED35-0176-4C30-9FFC-EE8C8E321234}" type="sibTrans" cxnId="{6D2D716B-65EE-40AF-ABEA-A9770697718C}">
      <dgm:prSet/>
      <dgm:spPr/>
      <dgm:t>
        <a:bodyPr/>
        <a:lstStyle/>
        <a:p>
          <a:endParaRPr lang="en-US"/>
        </a:p>
      </dgm:t>
    </dgm:pt>
    <dgm:pt modelId="{9C7892F2-0F92-4B44-AE0A-32FD330FDB4D}">
      <dgm:prSet phldrT="[Text]"/>
      <dgm:spPr/>
      <dgm:t>
        <a:bodyPr/>
        <a:lstStyle/>
        <a:p>
          <a:r>
            <a:rPr lang="ar-EG" dirty="0">
              <a:latin typeface="Times New Roman" panose="02020603050405020304" pitchFamily="18" charset="0"/>
              <a:cs typeface="Times New Roman" panose="02020603050405020304" pitchFamily="18" charset="0"/>
            </a:rPr>
            <a:t>كلمات مألوفة</a:t>
          </a:r>
          <a:endParaRPr lang="en-US" dirty="0">
            <a:latin typeface="Times New Roman" panose="02020603050405020304" pitchFamily="18" charset="0"/>
            <a:cs typeface="Times New Roman" panose="02020603050405020304" pitchFamily="18" charset="0"/>
          </a:endParaRPr>
        </a:p>
      </dgm:t>
    </dgm:pt>
    <dgm:pt modelId="{E67E5BF7-0AB6-4050-830D-16143D310352}" type="parTrans" cxnId="{9B6BD869-E769-43A2-BBC4-2F8A2ADB8CAD}">
      <dgm:prSet/>
      <dgm:spPr/>
      <dgm:t>
        <a:bodyPr/>
        <a:lstStyle/>
        <a:p>
          <a:endParaRPr lang="en-US"/>
        </a:p>
      </dgm:t>
    </dgm:pt>
    <dgm:pt modelId="{695F1D77-CE3C-4D2F-AE21-656B05BCBB83}" type="sibTrans" cxnId="{9B6BD869-E769-43A2-BBC4-2F8A2ADB8CAD}">
      <dgm:prSet/>
      <dgm:spPr/>
      <dgm:t>
        <a:bodyPr/>
        <a:lstStyle/>
        <a:p>
          <a:endParaRPr lang="en-US"/>
        </a:p>
      </dgm:t>
    </dgm:pt>
    <dgm:pt modelId="{7563E6BD-1D06-4186-8485-802CA7E2E59D}">
      <dgm:prSet phldrT="[Text]" custT="1"/>
      <dgm:spPr/>
      <dgm:t>
        <a:bodyPr/>
        <a:lstStyle/>
        <a:p>
          <a:r>
            <a:rPr lang="ar-EG" sz="2400" dirty="0">
              <a:latin typeface="Times New Roman" panose="02020603050405020304" pitchFamily="18" charset="0"/>
              <a:cs typeface="Times New Roman" panose="02020603050405020304" pitchFamily="18" charset="0"/>
            </a:rPr>
            <a:t>إبراز أهم معلومة</a:t>
          </a:r>
          <a:endParaRPr lang="en-US" sz="2400" dirty="0">
            <a:latin typeface="Times New Roman" panose="02020603050405020304" pitchFamily="18" charset="0"/>
            <a:cs typeface="Times New Roman" panose="02020603050405020304" pitchFamily="18" charset="0"/>
          </a:endParaRPr>
        </a:p>
      </dgm:t>
    </dgm:pt>
    <dgm:pt modelId="{12B5AF15-DD32-4E38-8E60-8C0AA6B59A73}" type="parTrans" cxnId="{BAF6381F-7BD1-49E9-ADC7-40724B3912C0}">
      <dgm:prSet/>
      <dgm:spPr/>
      <dgm:t>
        <a:bodyPr/>
        <a:lstStyle/>
        <a:p>
          <a:endParaRPr lang="en-US"/>
        </a:p>
      </dgm:t>
    </dgm:pt>
    <dgm:pt modelId="{EAF2E6DE-974E-4DF4-82C0-BDB6018DC1E8}" type="sibTrans" cxnId="{BAF6381F-7BD1-49E9-ADC7-40724B3912C0}">
      <dgm:prSet/>
      <dgm:spPr/>
      <dgm:t>
        <a:bodyPr/>
        <a:lstStyle/>
        <a:p>
          <a:endParaRPr lang="en-US"/>
        </a:p>
      </dgm:t>
    </dgm:pt>
    <dgm:pt modelId="{DFB5D926-D6F4-45EB-9DC3-26809FF97DEF}">
      <dgm:prSet phldrT="[Text]"/>
      <dgm:spPr/>
      <dgm:t>
        <a:bodyPr/>
        <a:lstStyle/>
        <a:p>
          <a:r>
            <a:rPr lang="ar-EG" dirty="0">
              <a:latin typeface="Times New Roman" panose="02020603050405020304" pitchFamily="18" charset="0"/>
              <a:cs typeface="Times New Roman" panose="02020603050405020304" pitchFamily="18" charset="0"/>
            </a:rPr>
            <a:t>البعد عن العناوين السلبية</a:t>
          </a:r>
          <a:endParaRPr lang="en-US" dirty="0">
            <a:latin typeface="Times New Roman" panose="02020603050405020304" pitchFamily="18" charset="0"/>
            <a:cs typeface="Times New Roman" panose="02020603050405020304" pitchFamily="18" charset="0"/>
          </a:endParaRPr>
        </a:p>
      </dgm:t>
    </dgm:pt>
    <dgm:pt modelId="{8B007D1A-9CFB-4094-9460-5DBF912CC103}" type="parTrans" cxnId="{BCB2C274-E2DE-4758-B603-C60EC71E4427}">
      <dgm:prSet/>
      <dgm:spPr/>
      <dgm:t>
        <a:bodyPr/>
        <a:lstStyle/>
        <a:p>
          <a:endParaRPr lang="en-US"/>
        </a:p>
      </dgm:t>
    </dgm:pt>
    <dgm:pt modelId="{DFCA710C-36BE-43E2-B304-83B2230C5923}" type="sibTrans" cxnId="{BCB2C274-E2DE-4758-B603-C60EC71E4427}">
      <dgm:prSet/>
      <dgm:spPr/>
      <dgm:t>
        <a:bodyPr/>
        <a:lstStyle/>
        <a:p>
          <a:endParaRPr lang="en-US"/>
        </a:p>
      </dgm:t>
    </dgm:pt>
    <dgm:pt modelId="{66BEA30B-77B3-4107-9AA8-581EAA037FB3}">
      <dgm:prSet phldrT="[Text]"/>
      <dgm:spPr/>
      <dgm:t>
        <a:bodyPr/>
        <a:lstStyle/>
        <a:p>
          <a:r>
            <a:rPr lang="ar-EG" dirty="0">
              <a:latin typeface="Times New Roman" panose="02020603050405020304" pitchFamily="18" charset="0"/>
              <a:cs typeface="Times New Roman" panose="02020603050405020304" pitchFamily="18" charset="0"/>
            </a:rPr>
            <a:t>تجنب الكلمات الرنانة</a:t>
          </a:r>
          <a:endParaRPr lang="en-US" dirty="0">
            <a:latin typeface="Times New Roman" panose="02020603050405020304" pitchFamily="18" charset="0"/>
            <a:cs typeface="Times New Roman" panose="02020603050405020304" pitchFamily="18" charset="0"/>
          </a:endParaRPr>
        </a:p>
      </dgm:t>
    </dgm:pt>
    <dgm:pt modelId="{FD761A30-4A8B-46CB-A4A0-F820599C5318}" type="parTrans" cxnId="{4BFF2E75-C6B4-45C1-A22F-2AE158DFBE9F}">
      <dgm:prSet/>
      <dgm:spPr/>
      <dgm:t>
        <a:bodyPr/>
        <a:lstStyle/>
        <a:p>
          <a:endParaRPr lang="en-US"/>
        </a:p>
      </dgm:t>
    </dgm:pt>
    <dgm:pt modelId="{504DBBA2-E2A5-4B87-9F8E-D8EB7C090BC4}" type="sibTrans" cxnId="{4BFF2E75-C6B4-45C1-A22F-2AE158DFBE9F}">
      <dgm:prSet/>
      <dgm:spPr/>
      <dgm:t>
        <a:bodyPr/>
        <a:lstStyle/>
        <a:p>
          <a:endParaRPr lang="en-US"/>
        </a:p>
      </dgm:t>
    </dgm:pt>
    <dgm:pt modelId="{ED235096-D684-4EA5-9973-E2B50F6376AE}">
      <dgm:prSet phldrT="[Text]"/>
      <dgm:spPr/>
      <dgm:t>
        <a:bodyPr/>
        <a:lstStyle/>
        <a:p>
          <a:r>
            <a:rPr lang="ar-EG" dirty="0">
              <a:latin typeface="Times New Roman" panose="02020603050405020304" pitchFamily="18" charset="0"/>
              <a:cs typeface="Times New Roman" panose="02020603050405020304" pitchFamily="18" charset="0"/>
            </a:rPr>
            <a:t>سطر مستقل</a:t>
          </a:r>
          <a:endParaRPr lang="en-US" dirty="0">
            <a:latin typeface="Times New Roman" panose="02020603050405020304" pitchFamily="18" charset="0"/>
            <a:cs typeface="Times New Roman" panose="02020603050405020304" pitchFamily="18" charset="0"/>
          </a:endParaRPr>
        </a:p>
      </dgm:t>
    </dgm:pt>
    <dgm:pt modelId="{741731A9-54F1-4305-8ADB-B2EB8575C336}" type="parTrans" cxnId="{9E5C68B7-402B-40B6-9CA4-C316167D676A}">
      <dgm:prSet/>
      <dgm:spPr/>
      <dgm:t>
        <a:bodyPr/>
        <a:lstStyle/>
        <a:p>
          <a:endParaRPr lang="en-US"/>
        </a:p>
      </dgm:t>
    </dgm:pt>
    <dgm:pt modelId="{6C7072EB-9A97-443E-A8E8-2E4D44011D17}" type="sibTrans" cxnId="{9E5C68B7-402B-40B6-9CA4-C316167D676A}">
      <dgm:prSet/>
      <dgm:spPr/>
      <dgm:t>
        <a:bodyPr/>
        <a:lstStyle/>
        <a:p>
          <a:endParaRPr lang="en-US"/>
        </a:p>
      </dgm:t>
    </dgm:pt>
    <dgm:pt modelId="{4365AD9A-07FC-449C-BBE0-413B448128EC}">
      <dgm:prSet phldrT="[Text]"/>
      <dgm:spPr/>
      <dgm:t>
        <a:bodyPr/>
        <a:lstStyle/>
        <a:p>
          <a:r>
            <a:rPr lang="ar-EG" dirty="0">
              <a:latin typeface="Times New Roman" panose="02020603050405020304" pitchFamily="18" charset="0"/>
              <a:cs typeface="Times New Roman" panose="02020603050405020304" pitchFamily="18" charset="0"/>
            </a:rPr>
            <a:t>تجنب الألفاظ لأكثر من دلالة</a:t>
          </a:r>
          <a:endParaRPr lang="en-US" dirty="0">
            <a:latin typeface="Times New Roman" panose="02020603050405020304" pitchFamily="18" charset="0"/>
            <a:cs typeface="Times New Roman" panose="02020603050405020304" pitchFamily="18" charset="0"/>
          </a:endParaRPr>
        </a:p>
      </dgm:t>
    </dgm:pt>
    <dgm:pt modelId="{307AAB9D-5B91-4A3A-907D-DE736BE566F2}" type="parTrans" cxnId="{C3986D6C-A184-4B63-9172-4702BB50878D}">
      <dgm:prSet/>
      <dgm:spPr/>
      <dgm:t>
        <a:bodyPr/>
        <a:lstStyle/>
        <a:p>
          <a:endParaRPr lang="en-US"/>
        </a:p>
      </dgm:t>
    </dgm:pt>
    <dgm:pt modelId="{134C8EDB-EB06-4025-9E8B-E3A18254B537}" type="sibTrans" cxnId="{C3986D6C-A184-4B63-9172-4702BB50878D}">
      <dgm:prSet/>
      <dgm:spPr/>
      <dgm:t>
        <a:bodyPr/>
        <a:lstStyle/>
        <a:p>
          <a:endParaRPr lang="en-US"/>
        </a:p>
      </dgm:t>
    </dgm:pt>
    <dgm:pt modelId="{35541BD4-3FD2-41AD-B64B-1E518CC15C62}">
      <dgm:prSet phldrT="[Text]"/>
      <dgm:spPr/>
      <dgm:t>
        <a:bodyPr/>
        <a:lstStyle/>
        <a:p>
          <a:r>
            <a:rPr lang="ar-EG" dirty="0">
              <a:latin typeface="Times New Roman" panose="02020603050405020304" pitchFamily="18" charset="0"/>
              <a:cs typeface="Times New Roman" panose="02020603050405020304" pitchFamily="18" charset="0"/>
            </a:rPr>
            <a:t>الاستغناء عن التفاصيل غير المهمة</a:t>
          </a:r>
          <a:endParaRPr lang="en-US" dirty="0">
            <a:latin typeface="Times New Roman" panose="02020603050405020304" pitchFamily="18" charset="0"/>
            <a:cs typeface="Times New Roman" panose="02020603050405020304" pitchFamily="18" charset="0"/>
          </a:endParaRPr>
        </a:p>
      </dgm:t>
    </dgm:pt>
    <dgm:pt modelId="{8113CF98-F833-403F-BA74-A7F77EEA8735}" type="parTrans" cxnId="{E0FCF93E-EA89-46B5-8E66-C07E76C23664}">
      <dgm:prSet/>
      <dgm:spPr/>
      <dgm:t>
        <a:bodyPr/>
        <a:lstStyle/>
        <a:p>
          <a:endParaRPr lang="en-US"/>
        </a:p>
      </dgm:t>
    </dgm:pt>
    <dgm:pt modelId="{5D04E81C-CEAF-4560-A8A7-3D27E07E4F48}" type="sibTrans" cxnId="{E0FCF93E-EA89-46B5-8E66-C07E76C23664}">
      <dgm:prSet/>
      <dgm:spPr/>
      <dgm:t>
        <a:bodyPr/>
        <a:lstStyle/>
        <a:p>
          <a:endParaRPr lang="en-US"/>
        </a:p>
      </dgm:t>
    </dgm:pt>
    <dgm:pt modelId="{A77AEE43-81F0-4FD7-9456-515F8EA68D5E}" type="pres">
      <dgm:prSet presAssocID="{053AC20E-E75B-4B19-92D0-835920217089}" presName="diagram" presStyleCnt="0">
        <dgm:presLayoutVars>
          <dgm:dir/>
          <dgm:resizeHandles val="exact"/>
        </dgm:presLayoutVars>
      </dgm:prSet>
      <dgm:spPr/>
    </dgm:pt>
    <dgm:pt modelId="{0CE71417-4973-46CB-AFC6-6244C09BDB40}" type="pres">
      <dgm:prSet presAssocID="{EB705084-914A-419E-A310-A07AC68269A5}" presName="node" presStyleLbl="node1" presStyleIdx="0" presStyleCnt="8">
        <dgm:presLayoutVars>
          <dgm:bulletEnabled val="1"/>
        </dgm:presLayoutVars>
      </dgm:prSet>
      <dgm:spPr/>
    </dgm:pt>
    <dgm:pt modelId="{8D053431-E5D5-4787-AB41-692CDDAE12C8}" type="pres">
      <dgm:prSet presAssocID="{4345ED35-0176-4C30-9FFC-EE8C8E321234}" presName="sibTrans" presStyleCnt="0"/>
      <dgm:spPr/>
    </dgm:pt>
    <dgm:pt modelId="{E4FA85E0-21E1-401B-984D-E107F123B698}" type="pres">
      <dgm:prSet presAssocID="{9C7892F2-0F92-4B44-AE0A-32FD330FDB4D}" presName="node" presStyleLbl="node1" presStyleIdx="1" presStyleCnt="8">
        <dgm:presLayoutVars>
          <dgm:bulletEnabled val="1"/>
        </dgm:presLayoutVars>
      </dgm:prSet>
      <dgm:spPr/>
    </dgm:pt>
    <dgm:pt modelId="{91556B36-F5A0-4A82-BA2F-4FA9DCB1D2BE}" type="pres">
      <dgm:prSet presAssocID="{695F1D77-CE3C-4D2F-AE21-656B05BCBB83}" presName="sibTrans" presStyleCnt="0"/>
      <dgm:spPr/>
    </dgm:pt>
    <dgm:pt modelId="{CC91B709-E3E5-4DD8-982F-65599E160E73}" type="pres">
      <dgm:prSet presAssocID="{7563E6BD-1D06-4186-8485-802CA7E2E59D}" presName="node" presStyleLbl="node1" presStyleIdx="2" presStyleCnt="8">
        <dgm:presLayoutVars>
          <dgm:bulletEnabled val="1"/>
        </dgm:presLayoutVars>
      </dgm:prSet>
      <dgm:spPr/>
    </dgm:pt>
    <dgm:pt modelId="{AA8B279E-72AC-4F26-A418-8D7687153BCF}" type="pres">
      <dgm:prSet presAssocID="{EAF2E6DE-974E-4DF4-82C0-BDB6018DC1E8}" presName="sibTrans" presStyleCnt="0"/>
      <dgm:spPr/>
    </dgm:pt>
    <dgm:pt modelId="{E53230DD-7419-460F-B69F-12ECD6D7663D}" type="pres">
      <dgm:prSet presAssocID="{DFB5D926-D6F4-45EB-9DC3-26809FF97DEF}" presName="node" presStyleLbl="node1" presStyleIdx="3" presStyleCnt="8">
        <dgm:presLayoutVars>
          <dgm:bulletEnabled val="1"/>
        </dgm:presLayoutVars>
      </dgm:prSet>
      <dgm:spPr/>
    </dgm:pt>
    <dgm:pt modelId="{47EEAAAB-94FE-4C14-849C-FC7DCAF4C1A9}" type="pres">
      <dgm:prSet presAssocID="{DFCA710C-36BE-43E2-B304-83B2230C5923}" presName="sibTrans" presStyleCnt="0"/>
      <dgm:spPr/>
    </dgm:pt>
    <dgm:pt modelId="{79B30250-85E2-4374-A55C-5E5E21914B1E}" type="pres">
      <dgm:prSet presAssocID="{66BEA30B-77B3-4107-9AA8-581EAA037FB3}" presName="node" presStyleLbl="node1" presStyleIdx="4" presStyleCnt="8">
        <dgm:presLayoutVars>
          <dgm:bulletEnabled val="1"/>
        </dgm:presLayoutVars>
      </dgm:prSet>
      <dgm:spPr/>
    </dgm:pt>
    <dgm:pt modelId="{76EE7E51-4B1C-4E2B-AF78-6E431AAC8F13}" type="pres">
      <dgm:prSet presAssocID="{504DBBA2-E2A5-4B87-9F8E-D8EB7C090BC4}" presName="sibTrans" presStyleCnt="0"/>
      <dgm:spPr/>
    </dgm:pt>
    <dgm:pt modelId="{0A436026-D66E-4711-978F-36EF45B0CF46}" type="pres">
      <dgm:prSet presAssocID="{ED235096-D684-4EA5-9973-E2B50F6376AE}" presName="node" presStyleLbl="node1" presStyleIdx="5" presStyleCnt="8">
        <dgm:presLayoutVars>
          <dgm:bulletEnabled val="1"/>
        </dgm:presLayoutVars>
      </dgm:prSet>
      <dgm:spPr/>
    </dgm:pt>
    <dgm:pt modelId="{F827D2C2-6FEE-4E2B-AB27-73252BDB2412}" type="pres">
      <dgm:prSet presAssocID="{6C7072EB-9A97-443E-A8E8-2E4D44011D17}" presName="sibTrans" presStyleCnt="0"/>
      <dgm:spPr/>
    </dgm:pt>
    <dgm:pt modelId="{FF16178F-59AF-465C-9459-90DCBA247852}" type="pres">
      <dgm:prSet presAssocID="{4365AD9A-07FC-449C-BBE0-413B448128EC}" presName="node" presStyleLbl="node1" presStyleIdx="6" presStyleCnt="8">
        <dgm:presLayoutVars>
          <dgm:bulletEnabled val="1"/>
        </dgm:presLayoutVars>
      </dgm:prSet>
      <dgm:spPr/>
    </dgm:pt>
    <dgm:pt modelId="{BE67BE9D-71F9-4F99-BE31-2B6A84C52C66}" type="pres">
      <dgm:prSet presAssocID="{134C8EDB-EB06-4025-9E8B-E3A18254B537}" presName="sibTrans" presStyleCnt="0"/>
      <dgm:spPr/>
    </dgm:pt>
    <dgm:pt modelId="{BEA6E010-634D-484E-8137-4EDE263EA8F7}" type="pres">
      <dgm:prSet presAssocID="{35541BD4-3FD2-41AD-B64B-1E518CC15C62}" presName="node" presStyleLbl="node1" presStyleIdx="7" presStyleCnt="8">
        <dgm:presLayoutVars>
          <dgm:bulletEnabled val="1"/>
        </dgm:presLayoutVars>
      </dgm:prSet>
      <dgm:spPr/>
    </dgm:pt>
  </dgm:ptLst>
  <dgm:cxnLst>
    <dgm:cxn modelId="{DCD35005-C6F7-4A54-A525-E45CDA61D109}" type="presOf" srcId="{EB705084-914A-419E-A310-A07AC68269A5}" destId="{0CE71417-4973-46CB-AFC6-6244C09BDB40}" srcOrd="0" destOrd="0" presId="urn:microsoft.com/office/officeart/2005/8/layout/default"/>
    <dgm:cxn modelId="{29A5B41A-081A-46E3-B432-4B4BCC79A04A}" type="presOf" srcId="{35541BD4-3FD2-41AD-B64B-1E518CC15C62}" destId="{BEA6E010-634D-484E-8137-4EDE263EA8F7}" srcOrd="0" destOrd="0" presId="urn:microsoft.com/office/officeart/2005/8/layout/default"/>
    <dgm:cxn modelId="{BAF6381F-7BD1-49E9-ADC7-40724B3912C0}" srcId="{053AC20E-E75B-4B19-92D0-835920217089}" destId="{7563E6BD-1D06-4186-8485-802CA7E2E59D}" srcOrd="2" destOrd="0" parTransId="{12B5AF15-DD32-4E38-8E60-8C0AA6B59A73}" sibTransId="{EAF2E6DE-974E-4DF4-82C0-BDB6018DC1E8}"/>
    <dgm:cxn modelId="{E0FCF93E-EA89-46B5-8E66-C07E76C23664}" srcId="{053AC20E-E75B-4B19-92D0-835920217089}" destId="{35541BD4-3FD2-41AD-B64B-1E518CC15C62}" srcOrd="7" destOrd="0" parTransId="{8113CF98-F833-403F-BA74-A7F77EEA8735}" sibTransId="{5D04E81C-CEAF-4560-A8A7-3D27E07E4F48}"/>
    <dgm:cxn modelId="{819E3D41-8126-408A-8B6E-D33399629E26}" type="presOf" srcId="{4365AD9A-07FC-449C-BBE0-413B448128EC}" destId="{FF16178F-59AF-465C-9459-90DCBA247852}" srcOrd="0" destOrd="0" presId="urn:microsoft.com/office/officeart/2005/8/layout/default"/>
    <dgm:cxn modelId="{9B6BD869-E769-43A2-BBC4-2F8A2ADB8CAD}" srcId="{053AC20E-E75B-4B19-92D0-835920217089}" destId="{9C7892F2-0F92-4B44-AE0A-32FD330FDB4D}" srcOrd="1" destOrd="0" parTransId="{E67E5BF7-0AB6-4050-830D-16143D310352}" sibTransId="{695F1D77-CE3C-4D2F-AE21-656B05BCBB83}"/>
    <dgm:cxn modelId="{6D2D716B-65EE-40AF-ABEA-A9770697718C}" srcId="{053AC20E-E75B-4B19-92D0-835920217089}" destId="{EB705084-914A-419E-A310-A07AC68269A5}" srcOrd="0" destOrd="0" parTransId="{E9D53338-5261-468B-92E0-DAA816773F9C}" sibTransId="{4345ED35-0176-4C30-9FFC-EE8C8E321234}"/>
    <dgm:cxn modelId="{C3986D6C-A184-4B63-9172-4702BB50878D}" srcId="{053AC20E-E75B-4B19-92D0-835920217089}" destId="{4365AD9A-07FC-449C-BBE0-413B448128EC}" srcOrd="6" destOrd="0" parTransId="{307AAB9D-5B91-4A3A-907D-DE736BE566F2}" sibTransId="{134C8EDB-EB06-4025-9E8B-E3A18254B537}"/>
    <dgm:cxn modelId="{44CADB53-A548-4F3B-9E05-7F4FF1D38ADF}" type="presOf" srcId="{DFB5D926-D6F4-45EB-9DC3-26809FF97DEF}" destId="{E53230DD-7419-460F-B69F-12ECD6D7663D}" srcOrd="0" destOrd="0" presId="urn:microsoft.com/office/officeart/2005/8/layout/default"/>
    <dgm:cxn modelId="{BCB2C274-E2DE-4758-B603-C60EC71E4427}" srcId="{053AC20E-E75B-4B19-92D0-835920217089}" destId="{DFB5D926-D6F4-45EB-9DC3-26809FF97DEF}" srcOrd="3" destOrd="0" parTransId="{8B007D1A-9CFB-4094-9460-5DBF912CC103}" sibTransId="{DFCA710C-36BE-43E2-B304-83B2230C5923}"/>
    <dgm:cxn modelId="{4BFF2E75-C6B4-45C1-A22F-2AE158DFBE9F}" srcId="{053AC20E-E75B-4B19-92D0-835920217089}" destId="{66BEA30B-77B3-4107-9AA8-581EAA037FB3}" srcOrd="4" destOrd="0" parTransId="{FD761A30-4A8B-46CB-A4A0-F820599C5318}" sibTransId="{504DBBA2-E2A5-4B87-9F8E-D8EB7C090BC4}"/>
    <dgm:cxn modelId="{D2F2579A-EE70-4D62-ABF3-AD94B78A22F1}" type="presOf" srcId="{9C7892F2-0F92-4B44-AE0A-32FD330FDB4D}" destId="{E4FA85E0-21E1-401B-984D-E107F123B698}" srcOrd="0" destOrd="0" presId="urn:microsoft.com/office/officeart/2005/8/layout/default"/>
    <dgm:cxn modelId="{7ACE38A7-0B00-4DAE-A777-B418ABD68AF2}" type="presOf" srcId="{053AC20E-E75B-4B19-92D0-835920217089}" destId="{A77AEE43-81F0-4FD7-9456-515F8EA68D5E}" srcOrd="0" destOrd="0" presId="urn:microsoft.com/office/officeart/2005/8/layout/default"/>
    <dgm:cxn modelId="{996A48AF-5990-4EA3-A507-C24734B1535B}" type="presOf" srcId="{ED235096-D684-4EA5-9973-E2B50F6376AE}" destId="{0A436026-D66E-4711-978F-36EF45B0CF46}" srcOrd="0" destOrd="0" presId="urn:microsoft.com/office/officeart/2005/8/layout/default"/>
    <dgm:cxn modelId="{9E5C68B7-402B-40B6-9CA4-C316167D676A}" srcId="{053AC20E-E75B-4B19-92D0-835920217089}" destId="{ED235096-D684-4EA5-9973-E2B50F6376AE}" srcOrd="5" destOrd="0" parTransId="{741731A9-54F1-4305-8ADB-B2EB8575C336}" sibTransId="{6C7072EB-9A97-443E-A8E8-2E4D44011D17}"/>
    <dgm:cxn modelId="{613D06D9-F777-41B3-85DA-15041BB88924}" type="presOf" srcId="{7563E6BD-1D06-4186-8485-802CA7E2E59D}" destId="{CC91B709-E3E5-4DD8-982F-65599E160E73}" srcOrd="0" destOrd="0" presId="urn:microsoft.com/office/officeart/2005/8/layout/default"/>
    <dgm:cxn modelId="{4D6852FE-33F8-4561-A4B5-1F114B6AE0BB}" type="presOf" srcId="{66BEA30B-77B3-4107-9AA8-581EAA037FB3}" destId="{79B30250-85E2-4374-A55C-5E5E21914B1E}" srcOrd="0" destOrd="0" presId="urn:microsoft.com/office/officeart/2005/8/layout/default"/>
    <dgm:cxn modelId="{747963DC-7F12-4EE0-A58F-7ECC7D9E92D5}" type="presParOf" srcId="{A77AEE43-81F0-4FD7-9456-515F8EA68D5E}" destId="{0CE71417-4973-46CB-AFC6-6244C09BDB40}" srcOrd="0" destOrd="0" presId="urn:microsoft.com/office/officeart/2005/8/layout/default"/>
    <dgm:cxn modelId="{1767CE5D-5C10-4A11-AB95-773E1CCF32C0}" type="presParOf" srcId="{A77AEE43-81F0-4FD7-9456-515F8EA68D5E}" destId="{8D053431-E5D5-4787-AB41-692CDDAE12C8}" srcOrd="1" destOrd="0" presId="urn:microsoft.com/office/officeart/2005/8/layout/default"/>
    <dgm:cxn modelId="{7D47AB51-71B4-4F9A-9BCF-CB4451E28913}" type="presParOf" srcId="{A77AEE43-81F0-4FD7-9456-515F8EA68D5E}" destId="{E4FA85E0-21E1-401B-984D-E107F123B698}" srcOrd="2" destOrd="0" presId="urn:microsoft.com/office/officeart/2005/8/layout/default"/>
    <dgm:cxn modelId="{4E59CAB0-571F-465A-8B58-F0A238F87665}" type="presParOf" srcId="{A77AEE43-81F0-4FD7-9456-515F8EA68D5E}" destId="{91556B36-F5A0-4A82-BA2F-4FA9DCB1D2BE}" srcOrd="3" destOrd="0" presId="urn:microsoft.com/office/officeart/2005/8/layout/default"/>
    <dgm:cxn modelId="{D59DB33D-92C5-4734-8286-A7746AA258AC}" type="presParOf" srcId="{A77AEE43-81F0-4FD7-9456-515F8EA68D5E}" destId="{CC91B709-E3E5-4DD8-982F-65599E160E73}" srcOrd="4" destOrd="0" presId="urn:microsoft.com/office/officeart/2005/8/layout/default"/>
    <dgm:cxn modelId="{CFDDB960-357A-44CF-9750-ADDAD9297CEC}" type="presParOf" srcId="{A77AEE43-81F0-4FD7-9456-515F8EA68D5E}" destId="{AA8B279E-72AC-4F26-A418-8D7687153BCF}" srcOrd="5" destOrd="0" presId="urn:microsoft.com/office/officeart/2005/8/layout/default"/>
    <dgm:cxn modelId="{6F7238EF-857C-4889-8FFB-84E91F98CCE5}" type="presParOf" srcId="{A77AEE43-81F0-4FD7-9456-515F8EA68D5E}" destId="{E53230DD-7419-460F-B69F-12ECD6D7663D}" srcOrd="6" destOrd="0" presId="urn:microsoft.com/office/officeart/2005/8/layout/default"/>
    <dgm:cxn modelId="{0B49C087-6BF6-4C22-B49A-EE86C350D9DE}" type="presParOf" srcId="{A77AEE43-81F0-4FD7-9456-515F8EA68D5E}" destId="{47EEAAAB-94FE-4C14-849C-FC7DCAF4C1A9}" srcOrd="7" destOrd="0" presId="urn:microsoft.com/office/officeart/2005/8/layout/default"/>
    <dgm:cxn modelId="{95418E8B-FCAD-49D3-A7B8-826476EB5120}" type="presParOf" srcId="{A77AEE43-81F0-4FD7-9456-515F8EA68D5E}" destId="{79B30250-85E2-4374-A55C-5E5E21914B1E}" srcOrd="8" destOrd="0" presId="urn:microsoft.com/office/officeart/2005/8/layout/default"/>
    <dgm:cxn modelId="{C0B3DE66-3FDC-4D9A-BB00-C17A7F2455E7}" type="presParOf" srcId="{A77AEE43-81F0-4FD7-9456-515F8EA68D5E}" destId="{76EE7E51-4B1C-4E2B-AF78-6E431AAC8F13}" srcOrd="9" destOrd="0" presId="urn:microsoft.com/office/officeart/2005/8/layout/default"/>
    <dgm:cxn modelId="{1C48DEFB-5E02-4194-9767-4D700692C390}" type="presParOf" srcId="{A77AEE43-81F0-4FD7-9456-515F8EA68D5E}" destId="{0A436026-D66E-4711-978F-36EF45B0CF46}" srcOrd="10" destOrd="0" presId="urn:microsoft.com/office/officeart/2005/8/layout/default"/>
    <dgm:cxn modelId="{FF9E2C73-1B75-4CCC-ACE3-502898378D2A}" type="presParOf" srcId="{A77AEE43-81F0-4FD7-9456-515F8EA68D5E}" destId="{F827D2C2-6FEE-4E2B-AB27-73252BDB2412}" srcOrd="11" destOrd="0" presId="urn:microsoft.com/office/officeart/2005/8/layout/default"/>
    <dgm:cxn modelId="{705B0A8E-4934-4FF0-98F3-F6A0609613CC}" type="presParOf" srcId="{A77AEE43-81F0-4FD7-9456-515F8EA68D5E}" destId="{FF16178F-59AF-465C-9459-90DCBA247852}" srcOrd="12" destOrd="0" presId="urn:microsoft.com/office/officeart/2005/8/layout/default"/>
    <dgm:cxn modelId="{F682F7ED-A222-4869-AEAC-21C93CA8FA05}" type="presParOf" srcId="{A77AEE43-81F0-4FD7-9456-515F8EA68D5E}" destId="{BE67BE9D-71F9-4F99-BE31-2B6A84C52C66}" srcOrd="13" destOrd="0" presId="urn:microsoft.com/office/officeart/2005/8/layout/default"/>
    <dgm:cxn modelId="{6069DF60-26F6-44AF-86A0-DBC44ECCA0E2}" type="presParOf" srcId="{A77AEE43-81F0-4FD7-9456-515F8EA68D5E}" destId="{BEA6E010-634D-484E-8137-4EDE263EA8F7}" srcOrd="1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E7A1B1-1BD1-459E-8B47-FDC69117BB9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FBA58BBF-3A2F-4964-8ED4-1A452AE89629}">
      <dgm:prSet phldrT="[Text]"/>
      <dgm:spPr/>
      <dgm:t>
        <a:bodyPr/>
        <a:lstStyle/>
        <a:p>
          <a:r>
            <a:rPr lang="ar-EG" dirty="0"/>
            <a:t>نوع المادة</a:t>
          </a:r>
          <a:endParaRPr lang="en-US" dirty="0"/>
        </a:p>
      </dgm:t>
    </dgm:pt>
    <dgm:pt modelId="{D77157D5-BAFF-4432-96FE-28ABD4267606}" type="parTrans" cxnId="{714836CB-B046-484A-B1A3-9DE4ABAE7B1C}">
      <dgm:prSet/>
      <dgm:spPr/>
      <dgm:t>
        <a:bodyPr/>
        <a:lstStyle/>
        <a:p>
          <a:endParaRPr lang="en-US"/>
        </a:p>
      </dgm:t>
    </dgm:pt>
    <dgm:pt modelId="{243E57D4-E626-42D1-97AF-4CABDBD0E692}" type="sibTrans" cxnId="{714836CB-B046-484A-B1A3-9DE4ABAE7B1C}">
      <dgm:prSet/>
      <dgm:spPr/>
      <dgm:t>
        <a:bodyPr/>
        <a:lstStyle/>
        <a:p>
          <a:endParaRPr lang="en-US"/>
        </a:p>
      </dgm:t>
    </dgm:pt>
    <dgm:pt modelId="{F296CE2D-464F-492C-BE72-A315552096FF}">
      <dgm:prSet phldrT="[Text]"/>
      <dgm:spPr/>
      <dgm:t>
        <a:bodyPr/>
        <a:lstStyle/>
        <a:p>
          <a:r>
            <a:rPr lang="ar-EG" dirty="0"/>
            <a:t>جاذبية</a:t>
          </a:r>
          <a:endParaRPr lang="en-US" dirty="0"/>
        </a:p>
      </dgm:t>
    </dgm:pt>
    <dgm:pt modelId="{2151518E-79DC-4436-8A39-DAB8A25A8A09}" type="parTrans" cxnId="{95986CD0-7C81-4829-B0DF-3AD370E023DE}">
      <dgm:prSet/>
      <dgm:spPr/>
      <dgm:t>
        <a:bodyPr/>
        <a:lstStyle/>
        <a:p>
          <a:endParaRPr lang="en-US"/>
        </a:p>
      </dgm:t>
    </dgm:pt>
    <dgm:pt modelId="{7BCE6203-A671-4D34-9CE6-1F72E9D2E589}" type="sibTrans" cxnId="{95986CD0-7C81-4829-B0DF-3AD370E023DE}">
      <dgm:prSet/>
      <dgm:spPr/>
      <dgm:t>
        <a:bodyPr/>
        <a:lstStyle/>
        <a:p>
          <a:endParaRPr lang="en-US"/>
        </a:p>
      </dgm:t>
    </dgm:pt>
    <dgm:pt modelId="{6870C181-389D-444B-AD2E-EF82308F24A3}">
      <dgm:prSet phldrT="[Text]"/>
      <dgm:spPr/>
      <dgm:t>
        <a:bodyPr/>
        <a:lstStyle/>
        <a:p>
          <a:r>
            <a:rPr lang="ar-EG" dirty="0"/>
            <a:t>الفصل</a:t>
          </a:r>
          <a:endParaRPr lang="en-US" dirty="0"/>
        </a:p>
      </dgm:t>
    </dgm:pt>
    <dgm:pt modelId="{66E73357-418C-48F0-8642-8888E594923C}" type="parTrans" cxnId="{AB02FD1E-BE5C-4AA9-B489-89BAB0785044}">
      <dgm:prSet/>
      <dgm:spPr/>
      <dgm:t>
        <a:bodyPr/>
        <a:lstStyle/>
        <a:p>
          <a:endParaRPr lang="en-US"/>
        </a:p>
      </dgm:t>
    </dgm:pt>
    <dgm:pt modelId="{62D626E8-45C6-456B-A89E-17A639F989D4}" type="sibTrans" cxnId="{AB02FD1E-BE5C-4AA9-B489-89BAB0785044}">
      <dgm:prSet/>
      <dgm:spPr/>
      <dgm:t>
        <a:bodyPr/>
        <a:lstStyle/>
        <a:p>
          <a:endParaRPr lang="en-US"/>
        </a:p>
      </dgm:t>
    </dgm:pt>
    <dgm:pt modelId="{6873A686-A27D-49B4-8719-4265DE55E7FA}">
      <dgm:prSet phldrT="[Text]"/>
      <dgm:spPr/>
      <dgm:t>
        <a:bodyPr/>
        <a:lstStyle/>
        <a:p>
          <a:r>
            <a:rPr lang="ar-EG" dirty="0"/>
            <a:t>تلخيص</a:t>
          </a:r>
          <a:endParaRPr lang="en-US" dirty="0"/>
        </a:p>
      </dgm:t>
    </dgm:pt>
    <dgm:pt modelId="{E6E50F8F-2C12-47B4-8F75-56567F943663}" type="parTrans" cxnId="{550C3156-BB2F-4547-A02F-F012F1DC7AEE}">
      <dgm:prSet/>
      <dgm:spPr/>
      <dgm:t>
        <a:bodyPr/>
        <a:lstStyle/>
        <a:p>
          <a:endParaRPr lang="en-US"/>
        </a:p>
      </dgm:t>
    </dgm:pt>
    <dgm:pt modelId="{46BE9DFC-52AF-48FF-A7A2-EE0D06E6ADDC}" type="sibTrans" cxnId="{550C3156-BB2F-4547-A02F-F012F1DC7AEE}">
      <dgm:prSet/>
      <dgm:spPr/>
      <dgm:t>
        <a:bodyPr/>
        <a:lstStyle/>
        <a:p>
          <a:endParaRPr lang="en-US"/>
        </a:p>
      </dgm:t>
    </dgm:pt>
    <dgm:pt modelId="{F30D9910-DD8D-4559-967C-177C84F5CA40}">
      <dgm:prSet phldrT="[Text]"/>
      <dgm:spPr/>
      <dgm:t>
        <a:bodyPr/>
        <a:lstStyle/>
        <a:p>
          <a:r>
            <a:rPr lang="ar-EG" dirty="0"/>
            <a:t>تسويق</a:t>
          </a:r>
          <a:endParaRPr lang="en-US" dirty="0"/>
        </a:p>
      </dgm:t>
    </dgm:pt>
    <dgm:pt modelId="{F39F9367-5E6F-4FF6-8745-0713CAE3BDD7}" type="parTrans" cxnId="{5C1F54BF-3E27-4B3C-89BE-9ACA522CB4D4}">
      <dgm:prSet/>
      <dgm:spPr/>
      <dgm:t>
        <a:bodyPr/>
        <a:lstStyle/>
        <a:p>
          <a:endParaRPr lang="en-US"/>
        </a:p>
      </dgm:t>
    </dgm:pt>
    <dgm:pt modelId="{81FA368E-12F7-4579-8AE2-D660655E6F35}" type="sibTrans" cxnId="{5C1F54BF-3E27-4B3C-89BE-9ACA522CB4D4}">
      <dgm:prSet/>
      <dgm:spPr/>
      <dgm:t>
        <a:bodyPr/>
        <a:lstStyle/>
        <a:p>
          <a:endParaRPr lang="en-US"/>
        </a:p>
      </dgm:t>
    </dgm:pt>
    <dgm:pt modelId="{2CE9CF13-8E65-4769-9F6B-A56DF960D3C1}">
      <dgm:prSet phldrT="[Text]"/>
      <dgm:spPr/>
      <dgm:t>
        <a:bodyPr/>
        <a:lstStyle/>
        <a:p>
          <a:r>
            <a:rPr lang="ar-EG" dirty="0"/>
            <a:t>فكرة سريعة</a:t>
          </a:r>
          <a:endParaRPr lang="en-US" dirty="0"/>
        </a:p>
      </dgm:t>
    </dgm:pt>
    <dgm:pt modelId="{C5FBB3C0-11FC-4C0F-A37C-5F7495C7CCD6}" type="parTrans" cxnId="{736E6720-6D1B-4A7D-B69D-4A4260BD2392}">
      <dgm:prSet/>
      <dgm:spPr/>
      <dgm:t>
        <a:bodyPr/>
        <a:lstStyle/>
        <a:p>
          <a:endParaRPr lang="en-US"/>
        </a:p>
      </dgm:t>
    </dgm:pt>
    <dgm:pt modelId="{EA736F2B-38CD-4387-A98A-138239D78CAF}" type="sibTrans" cxnId="{736E6720-6D1B-4A7D-B69D-4A4260BD2392}">
      <dgm:prSet/>
      <dgm:spPr/>
      <dgm:t>
        <a:bodyPr/>
        <a:lstStyle/>
        <a:p>
          <a:endParaRPr lang="en-US"/>
        </a:p>
      </dgm:t>
    </dgm:pt>
    <dgm:pt modelId="{F777CB7B-38B0-48A6-A0D7-3C16CFB7DA0D}">
      <dgm:prSet phldrT="[Text]"/>
      <dgm:spPr/>
      <dgm:t>
        <a:bodyPr/>
        <a:lstStyle/>
        <a:p>
          <a:r>
            <a:rPr lang="ar-EG" dirty="0"/>
            <a:t>أهمية</a:t>
          </a:r>
          <a:endParaRPr lang="en-US" dirty="0"/>
        </a:p>
      </dgm:t>
    </dgm:pt>
    <dgm:pt modelId="{880687BD-5DD8-4C60-BEDC-9A04B69B9463}" type="parTrans" cxnId="{D521E7B0-1338-4C6B-A02F-91443E903D8F}">
      <dgm:prSet/>
      <dgm:spPr/>
      <dgm:t>
        <a:bodyPr/>
        <a:lstStyle/>
        <a:p>
          <a:endParaRPr lang="en-US"/>
        </a:p>
      </dgm:t>
    </dgm:pt>
    <dgm:pt modelId="{7E45DD60-5ABF-4C8A-BA05-C05DE66CBA0B}" type="sibTrans" cxnId="{D521E7B0-1338-4C6B-A02F-91443E903D8F}">
      <dgm:prSet/>
      <dgm:spPr/>
      <dgm:t>
        <a:bodyPr/>
        <a:lstStyle/>
        <a:p>
          <a:endParaRPr lang="en-US"/>
        </a:p>
      </dgm:t>
    </dgm:pt>
    <dgm:pt modelId="{50A700DD-0B79-423F-A1E8-591A7EE536BA}">
      <dgm:prSet phldrT="[Text]"/>
      <dgm:spPr/>
      <dgm:t>
        <a:bodyPr/>
        <a:lstStyle/>
        <a:p>
          <a:r>
            <a:rPr lang="ar-EG" dirty="0"/>
            <a:t>فتح شهية</a:t>
          </a:r>
          <a:endParaRPr lang="en-US" dirty="0"/>
        </a:p>
      </dgm:t>
    </dgm:pt>
    <dgm:pt modelId="{3F8DACDF-1687-4775-9B26-BC69029F14BD}" type="parTrans" cxnId="{F21FF0AD-AE2E-423E-ACF3-5CEF106564CF}">
      <dgm:prSet/>
      <dgm:spPr/>
      <dgm:t>
        <a:bodyPr/>
        <a:lstStyle/>
        <a:p>
          <a:endParaRPr lang="en-US"/>
        </a:p>
      </dgm:t>
    </dgm:pt>
    <dgm:pt modelId="{D4940B9E-A462-4F79-A4BE-0DCE0696A6D9}" type="sibTrans" cxnId="{F21FF0AD-AE2E-423E-ACF3-5CEF106564CF}">
      <dgm:prSet/>
      <dgm:spPr/>
      <dgm:t>
        <a:bodyPr/>
        <a:lstStyle/>
        <a:p>
          <a:endParaRPr lang="en-US"/>
        </a:p>
      </dgm:t>
    </dgm:pt>
    <dgm:pt modelId="{69BC2B4F-720E-4660-8E52-A8A75A480536}">
      <dgm:prSet phldrT="[Text]"/>
      <dgm:spPr/>
      <dgm:t>
        <a:bodyPr/>
        <a:lstStyle/>
        <a:p>
          <a:r>
            <a:rPr lang="ar-EG" dirty="0"/>
            <a:t>إثارة الحس</a:t>
          </a:r>
          <a:endParaRPr lang="en-US" dirty="0"/>
        </a:p>
      </dgm:t>
    </dgm:pt>
    <dgm:pt modelId="{378073B8-7CBB-44F3-95F8-C8343CF9D0E3}" type="parTrans" cxnId="{3C2876F6-11AC-46FC-A009-348F447E61E0}">
      <dgm:prSet/>
      <dgm:spPr/>
      <dgm:t>
        <a:bodyPr/>
        <a:lstStyle/>
        <a:p>
          <a:endParaRPr lang="en-US"/>
        </a:p>
      </dgm:t>
    </dgm:pt>
    <dgm:pt modelId="{2B618991-1EE0-45AA-8299-DCA6EA949185}" type="sibTrans" cxnId="{3C2876F6-11AC-46FC-A009-348F447E61E0}">
      <dgm:prSet/>
      <dgm:spPr/>
      <dgm:t>
        <a:bodyPr/>
        <a:lstStyle/>
        <a:p>
          <a:endParaRPr lang="en-US"/>
        </a:p>
      </dgm:t>
    </dgm:pt>
    <dgm:pt modelId="{B3BF912E-D19C-4DF9-9586-9BB810EDD196}">
      <dgm:prSet phldrT="[Text]"/>
      <dgm:spPr/>
      <dgm:t>
        <a:bodyPr/>
        <a:lstStyle/>
        <a:p>
          <a:r>
            <a:rPr lang="ar-EG" dirty="0"/>
            <a:t>تحديد شخصية</a:t>
          </a:r>
          <a:endParaRPr lang="en-US" dirty="0"/>
        </a:p>
      </dgm:t>
    </dgm:pt>
    <dgm:pt modelId="{1B2FDBB7-2B27-4209-8E5F-91BAC0FCD97A}" type="parTrans" cxnId="{0A126247-D552-485F-82F2-94ABA0CFF951}">
      <dgm:prSet/>
      <dgm:spPr/>
      <dgm:t>
        <a:bodyPr/>
        <a:lstStyle/>
        <a:p>
          <a:endParaRPr lang="en-US"/>
        </a:p>
      </dgm:t>
    </dgm:pt>
    <dgm:pt modelId="{4C583668-F4B2-47DB-AB70-58F4DCFD5C6B}" type="sibTrans" cxnId="{0A126247-D552-485F-82F2-94ABA0CFF951}">
      <dgm:prSet/>
      <dgm:spPr/>
      <dgm:t>
        <a:bodyPr/>
        <a:lstStyle/>
        <a:p>
          <a:endParaRPr lang="en-US"/>
        </a:p>
      </dgm:t>
    </dgm:pt>
    <dgm:pt modelId="{C25CE153-5E8F-4A84-ADC3-595FFC73C5E4}" type="pres">
      <dgm:prSet presAssocID="{F6E7A1B1-1BD1-459E-8B47-FDC69117BB90}" presName="diagram" presStyleCnt="0">
        <dgm:presLayoutVars>
          <dgm:dir/>
          <dgm:resizeHandles val="exact"/>
        </dgm:presLayoutVars>
      </dgm:prSet>
      <dgm:spPr/>
    </dgm:pt>
    <dgm:pt modelId="{8624BA0F-EA6C-4ACC-8EA4-85C4BB22BDF0}" type="pres">
      <dgm:prSet presAssocID="{FBA58BBF-3A2F-4964-8ED4-1A452AE89629}" presName="node" presStyleLbl="node1" presStyleIdx="0" presStyleCnt="10">
        <dgm:presLayoutVars>
          <dgm:bulletEnabled val="1"/>
        </dgm:presLayoutVars>
      </dgm:prSet>
      <dgm:spPr/>
    </dgm:pt>
    <dgm:pt modelId="{2F187E83-9CE1-4281-82B9-5E4BD7D53A50}" type="pres">
      <dgm:prSet presAssocID="{243E57D4-E626-42D1-97AF-4CABDBD0E692}" presName="sibTrans" presStyleCnt="0"/>
      <dgm:spPr/>
    </dgm:pt>
    <dgm:pt modelId="{DEE91678-A0C5-4DCA-A15A-359E665DEFA3}" type="pres">
      <dgm:prSet presAssocID="{F296CE2D-464F-492C-BE72-A315552096FF}" presName="node" presStyleLbl="node1" presStyleIdx="1" presStyleCnt="10">
        <dgm:presLayoutVars>
          <dgm:bulletEnabled val="1"/>
        </dgm:presLayoutVars>
      </dgm:prSet>
      <dgm:spPr/>
    </dgm:pt>
    <dgm:pt modelId="{765EB202-BB3C-4B17-BEC4-730BB4A4FA03}" type="pres">
      <dgm:prSet presAssocID="{7BCE6203-A671-4D34-9CE6-1F72E9D2E589}" presName="sibTrans" presStyleCnt="0"/>
      <dgm:spPr/>
    </dgm:pt>
    <dgm:pt modelId="{B92FE1F8-A81A-4169-A6A8-3AEEB1062EC4}" type="pres">
      <dgm:prSet presAssocID="{6870C181-389D-444B-AD2E-EF82308F24A3}" presName="node" presStyleLbl="node1" presStyleIdx="2" presStyleCnt="10">
        <dgm:presLayoutVars>
          <dgm:bulletEnabled val="1"/>
        </dgm:presLayoutVars>
      </dgm:prSet>
      <dgm:spPr/>
    </dgm:pt>
    <dgm:pt modelId="{E6E66BA5-B4CA-46C5-91BD-DA443917837D}" type="pres">
      <dgm:prSet presAssocID="{62D626E8-45C6-456B-A89E-17A639F989D4}" presName="sibTrans" presStyleCnt="0"/>
      <dgm:spPr/>
    </dgm:pt>
    <dgm:pt modelId="{0CB800FB-01B2-4689-9BB4-1227F15A37FC}" type="pres">
      <dgm:prSet presAssocID="{6873A686-A27D-49B4-8719-4265DE55E7FA}" presName="node" presStyleLbl="node1" presStyleIdx="3" presStyleCnt="10">
        <dgm:presLayoutVars>
          <dgm:bulletEnabled val="1"/>
        </dgm:presLayoutVars>
      </dgm:prSet>
      <dgm:spPr/>
    </dgm:pt>
    <dgm:pt modelId="{FFB0C06F-2235-4943-910F-1057DAE7EC18}" type="pres">
      <dgm:prSet presAssocID="{46BE9DFC-52AF-48FF-A7A2-EE0D06E6ADDC}" presName="sibTrans" presStyleCnt="0"/>
      <dgm:spPr/>
    </dgm:pt>
    <dgm:pt modelId="{4F01DBE3-72C6-4F62-BF4A-96736959C396}" type="pres">
      <dgm:prSet presAssocID="{F30D9910-DD8D-4559-967C-177C84F5CA40}" presName="node" presStyleLbl="node1" presStyleIdx="4" presStyleCnt="10">
        <dgm:presLayoutVars>
          <dgm:bulletEnabled val="1"/>
        </dgm:presLayoutVars>
      </dgm:prSet>
      <dgm:spPr/>
    </dgm:pt>
    <dgm:pt modelId="{EE862FC8-BA26-4D7F-89F9-850BDF067E60}" type="pres">
      <dgm:prSet presAssocID="{81FA368E-12F7-4579-8AE2-D660655E6F35}" presName="sibTrans" presStyleCnt="0"/>
      <dgm:spPr/>
    </dgm:pt>
    <dgm:pt modelId="{1EB2D0D2-4B1C-4FD9-90E8-6E3091911A2A}" type="pres">
      <dgm:prSet presAssocID="{2CE9CF13-8E65-4769-9F6B-A56DF960D3C1}" presName="node" presStyleLbl="node1" presStyleIdx="5" presStyleCnt="10">
        <dgm:presLayoutVars>
          <dgm:bulletEnabled val="1"/>
        </dgm:presLayoutVars>
      </dgm:prSet>
      <dgm:spPr/>
    </dgm:pt>
    <dgm:pt modelId="{545FA866-2C4D-41C9-8877-983AB4A2729E}" type="pres">
      <dgm:prSet presAssocID="{EA736F2B-38CD-4387-A98A-138239D78CAF}" presName="sibTrans" presStyleCnt="0"/>
      <dgm:spPr/>
    </dgm:pt>
    <dgm:pt modelId="{C1F618F2-E54E-423D-AADA-CC146F0AFE4F}" type="pres">
      <dgm:prSet presAssocID="{F777CB7B-38B0-48A6-A0D7-3C16CFB7DA0D}" presName="node" presStyleLbl="node1" presStyleIdx="6" presStyleCnt="10">
        <dgm:presLayoutVars>
          <dgm:bulletEnabled val="1"/>
        </dgm:presLayoutVars>
      </dgm:prSet>
      <dgm:spPr/>
    </dgm:pt>
    <dgm:pt modelId="{2F065E96-09AB-445E-81E2-F619FB55B8DD}" type="pres">
      <dgm:prSet presAssocID="{7E45DD60-5ABF-4C8A-BA05-C05DE66CBA0B}" presName="sibTrans" presStyleCnt="0"/>
      <dgm:spPr/>
    </dgm:pt>
    <dgm:pt modelId="{9888B65E-079F-4E6F-AAEF-8BB412F02D34}" type="pres">
      <dgm:prSet presAssocID="{50A700DD-0B79-423F-A1E8-591A7EE536BA}" presName="node" presStyleLbl="node1" presStyleIdx="7" presStyleCnt="10">
        <dgm:presLayoutVars>
          <dgm:bulletEnabled val="1"/>
        </dgm:presLayoutVars>
      </dgm:prSet>
      <dgm:spPr/>
    </dgm:pt>
    <dgm:pt modelId="{88087DA4-89C2-43DC-A3DA-B006F0E3020B}" type="pres">
      <dgm:prSet presAssocID="{D4940B9E-A462-4F79-A4BE-0DCE0696A6D9}" presName="sibTrans" presStyleCnt="0"/>
      <dgm:spPr/>
    </dgm:pt>
    <dgm:pt modelId="{425D4C19-1793-44AA-BB1E-77785CF191F7}" type="pres">
      <dgm:prSet presAssocID="{69BC2B4F-720E-4660-8E52-A8A75A480536}" presName="node" presStyleLbl="node1" presStyleIdx="8" presStyleCnt="10">
        <dgm:presLayoutVars>
          <dgm:bulletEnabled val="1"/>
        </dgm:presLayoutVars>
      </dgm:prSet>
      <dgm:spPr/>
    </dgm:pt>
    <dgm:pt modelId="{77A0637C-19A2-4994-A77D-82730A4E2C81}" type="pres">
      <dgm:prSet presAssocID="{2B618991-1EE0-45AA-8299-DCA6EA949185}" presName="sibTrans" presStyleCnt="0"/>
      <dgm:spPr/>
    </dgm:pt>
    <dgm:pt modelId="{1F02CE4D-2985-49D7-8B95-E795BA4394FB}" type="pres">
      <dgm:prSet presAssocID="{B3BF912E-D19C-4DF9-9586-9BB810EDD196}" presName="node" presStyleLbl="node1" presStyleIdx="9" presStyleCnt="10">
        <dgm:presLayoutVars>
          <dgm:bulletEnabled val="1"/>
        </dgm:presLayoutVars>
      </dgm:prSet>
      <dgm:spPr/>
    </dgm:pt>
  </dgm:ptLst>
  <dgm:cxnLst>
    <dgm:cxn modelId="{AB02FD1E-BE5C-4AA9-B489-89BAB0785044}" srcId="{F6E7A1B1-1BD1-459E-8B47-FDC69117BB90}" destId="{6870C181-389D-444B-AD2E-EF82308F24A3}" srcOrd="2" destOrd="0" parTransId="{66E73357-418C-48F0-8642-8888E594923C}" sibTransId="{62D626E8-45C6-456B-A89E-17A639F989D4}"/>
    <dgm:cxn modelId="{DC13C71F-C020-49CD-903E-F2B013884DE4}" type="presOf" srcId="{FBA58BBF-3A2F-4964-8ED4-1A452AE89629}" destId="{8624BA0F-EA6C-4ACC-8EA4-85C4BB22BDF0}" srcOrd="0" destOrd="0" presId="urn:microsoft.com/office/officeart/2005/8/layout/default"/>
    <dgm:cxn modelId="{736E6720-6D1B-4A7D-B69D-4A4260BD2392}" srcId="{F6E7A1B1-1BD1-459E-8B47-FDC69117BB90}" destId="{2CE9CF13-8E65-4769-9F6B-A56DF960D3C1}" srcOrd="5" destOrd="0" parTransId="{C5FBB3C0-11FC-4C0F-A37C-5F7495C7CCD6}" sibTransId="{EA736F2B-38CD-4387-A98A-138239D78CAF}"/>
    <dgm:cxn modelId="{2EBFA45B-BE67-45A8-B4DE-61C3EE59DD5B}" type="presOf" srcId="{6870C181-389D-444B-AD2E-EF82308F24A3}" destId="{B92FE1F8-A81A-4169-A6A8-3AEEB1062EC4}" srcOrd="0" destOrd="0" presId="urn:microsoft.com/office/officeart/2005/8/layout/default"/>
    <dgm:cxn modelId="{0A126247-D552-485F-82F2-94ABA0CFF951}" srcId="{F6E7A1B1-1BD1-459E-8B47-FDC69117BB90}" destId="{B3BF912E-D19C-4DF9-9586-9BB810EDD196}" srcOrd="9" destOrd="0" parTransId="{1B2FDBB7-2B27-4209-8E5F-91BAC0FCD97A}" sibTransId="{4C583668-F4B2-47DB-AB70-58F4DCFD5C6B}"/>
    <dgm:cxn modelId="{5C2E886B-CF39-4822-BE7D-00A037EA1DEB}" type="presOf" srcId="{F30D9910-DD8D-4559-967C-177C84F5CA40}" destId="{4F01DBE3-72C6-4F62-BF4A-96736959C396}" srcOrd="0" destOrd="0" presId="urn:microsoft.com/office/officeart/2005/8/layout/default"/>
    <dgm:cxn modelId="{121F1973-4DAB-48FF-A9FC-78AC95D61E88}" type="presOf" srcId="{F296CE2D-464F-492C-BE72-A315552096FF}" destId="{DEE91678-A0C5-4DCA-A15A-359E665DEFA3}" srcOrd="0" destOrd="0" presId="urn:microsoft.com/office/officeart/2005/8/layout/default"/>
    <dgm:cxn modelId="{550C3156-BB2F-4547-A02F-F012F1DC7AEE}" srcId="{F6E7A1B1-1BD1-459E-8B47-FDC69117BB90}" destId="{6873A686-A27D-49B4-8719-4265DE55E7FA}" srcOrd="3" destOrd="0" parTransId="{E6E50F8F-2C12-47B4-8F75-56567F943663}" sibTransId="{46BE9DFC-52AF-48FF-A7A2-EE0D06E6ADDC}"/>
    <dgm:cxn modelId="{C4E9E181-70AA-4B86-8D8E-01CFE9A3E523}" type="presOf" srcId="{69BC2B4F-720E-4660-8E52-A8A75A480536}" destId="{425D4C19-1793-44AA-BB1E-77785CF191F7}" srcOrd="0" destOrd="0" presId="urn:microsoft.com/office/officeart/2005/8/layout/default"/>
    <dgm:cxn modelId="{5488B589-BEA2-4126-8296-631D5CBC461F}" type="presOf" srcId="{50A700DD-0B79-423F-A1E8-591A7EE536BA}" destId="{9888B65E-079F-4E6F-AAEF-8BB412F02D34}" srcOrd="0" destOrd="0" presId="urn:microsoft.com/office/officeart/2005/8/layout/default"/>
    <dgm:cxn modelId="{639E8B8E-E592-412B-9AE9-57252089BDFB}" type="presOf" srcId="{F777CB7B-38B0-48A6-A0D7-3C16CFB7DA0D}" destId="{C1F618F2-E54E-423D-AADA-CC146F0AFE4F}" srcOrd="0" destOrd="0" presId="urn:microsoft.com/office/officeart/2005/8/layout/default"/>
    <dgm:cxn modelId="{D89F028F-4BAF-465B-AFC5-15AB721374C1}" type="presOf" srcId="{F6E7A1B1-1BD1-459E-8B47-FDC69117BB90}" destId="{C25CE153-5E8F-4A84-ADC3-595FFC73C5E4}" srcOrd="0" destOrd="0" presId="urn:microsoft.com/office/officeart/2005/8/layout/default"/>
    <dgm:cxn modelId="{69BB3592-A634-4344-89EB-AB22F32DEBC4}" type="presOf" srcId="{6873A686-A27D-49B4-8719-4265DE55E7FA}" destId="{0CB800FB-01B2-4689-9BB4-1227F15A37FC}" srcOrd="0" destOrd="0" presId="urn:microsoft.com/office/officeart/2005/8/layout/default"/>
    <dgm:cxn modelId="{F21FF0AD-AE2E-423E-ACF3-5CEF106564CF}" srcId="{F6E7A1B1-1BD1-459E-8B47-FDC69117BB90}" destId="{50A700DD-0B79-423F-A1E8-591A7EE536BA}" srcOrd="7" destOrd="0" parTransId="{3F8DACDF-1687-4775-9B26-BC69029F14BD}" sibTransId="{D4940B9E-A462-4F79-A4BE-0DCE0696A6D9}"/>
    <dgm:cxn modelId="{D521E7B0-1338-4C6B-A02F-91443E903D8F}" srcId="{F6E7A1B1-1BD1-459E-8B47-FDC69117BB90}" destId="{F777CB7B-38B0-48A6-A0D7-3C16CFB7DA0D}" srcOrd="6" destOrd="0" parTransId="{880687BD-5DD8-4C60-BEDC-9A04B69B9463}" sibTransId="{7E45DD60-5ABF-4C8A-BA05-C05DE66CBA0B}"/>
    <dgm:cxn modelId="{DDF7B1B6-D49C-4E0D-82DC-C24DE3B640FD}" type="presOf" srcId="{B3BF912E-D19C-4DF9-9586-9BB810EDD196}" destId="{1F02CE4D-2985-49D7-8B95-E795BA4394FB}" srcOrd="0" destOrd="0" presId="urn:microsoft.com/office/officeart/2005/8/layout/default"/>
    <dgm:cxn modelId="{5C1F54BF-3E27-4B3C-89BE-9ACA522CB4D4}" srcId="{F6E7A1B1-1BD1-459E-8B47-FDC69117BB90}" destId="{F30D9910-DD8D-4559-967C-177C84F5CA40}" srcOrd="4" destOrd="0" parTransId="{F39F9367-5E6F-4FF6-8745-0713CAE3BDD7}" sibTransId="{81FA368E-12F7-4579-8AE2-D660655E6F35}"/>
    <dgm:cxn modelId="{714836CB-B046-484A-B1A3-9DE4ABAE7B1C}" srcId="{F6E7A1B1-1BD1-459E-8B47-FDC69117BB90}" destId="{FBA58BBF-3A2F-4964-8ED4-1A452AE89629}" srcOrd="0" destOrd="0" parTransId="{D77157D5-BAFF-4432-96FE-28ABD4267606}" sibTransId="{243E57D4-E626-42D1-97AF-4CABDBD0E692}"/>
    <dgm:cxn modelId="{95986CD0-7C81-4829-B0DF-3AD370E023DE}" srcId="{F6E7A1B1-1BD1-459E-8B47-FDC69117BB90}" destId="{F296CE2D-464F-492C-BE72-A315552096FF}" srcOrd="1" destOrd="0" parTransId="{2151518E-79DC-4436-8A39-DAB8A25A8A09}" sibTransId="{7BCE6203-A671-4D34-9CE6-1F72E9D2E589}"/>
    <dgm:cxn modelId="{26B374F6-73E2-431F-B700-9A94F08B17D7}" type="presOf" srcId="{2CE9CF13-8E65-4769-9F6B-A56DF960D3C1}" destId="{1EB2D0D2-4B1C-4FD9-90E8-6E3091911A2A}" srcOrd="0" destOrd="0" presId="urn:microsoft.com/office/officeart/2005/8/layout/default"/>
    <dgm:cxn modelId="{3C2876F6-11AC-46FC-A009-348F447E61E0}" srcId="{F6E7A1B1-1BD1-459E-8B47-FDC69117BB90}" destId="{69BC2B4F-720E-4660-8E52-A8A75A480536}" srcOrd="8" destOrd="0" parTransId="{378073B8-7CBB-44F3-95F8-C8343CF9D0E3}" sibTransId="{2B618991-1EE0-45AA-8299-DCA6EA949185}"/>
    <dgm:cxn modelId="{CA6FE708-CB0B-4295-B2A3-139A98D70E19}" type="presParOf" srcId="{C25CE153-5E8F-4A84-ADC3-595FFC73C5E4}" destId="{8624BA0F-EA6C-4ACC-8EA4-85C4BB22BDF0}" srcOrd="0" destOrd="0" presId="urn:microsoft.com/office/officeart/2005/8/layout/default"/>
    <dgm:cxn modelId="{D14C2055-D753-4F07-88C2-29988CDC39F2}" type="presParOf" srcId="{C25CE153-5E8F-4A84-ADC3-595FFC73C5E4}" destId="{2F187E83-9CE1-4281-82B9-5E4BD7D53A50}" srcOrd="1" destOrd="0" presId="urn:microsoft.com/office/officeart/2005/8/layout/default"/>
    <dgm:cxn modelId="{D16AA19B-E868-46E8-8C25-EC19FF89AB41}" type="presParOf" srcId="{C25CE153-5E8F-4A84-ADC3-595FFC73C5E4}" destId="{DEE91678-A0C5-4DCA-A15A-359E665DEFA3}" srcOrd="2" destOrd="0" presId="urn:microsoft.com/office/officeart/2005/8/layout/default"/>
    <dgm:cxn modelId="{A74A897F-E56A-422B-BC93-F2B1FEF40EDD}" type="presParOf" srcId="{C25CE153-5E8F-4A84-ADC3-595FFC73C5E4}" destId="{765EB202-BB3C-4B17-BEC4-730BB4A4FA03}" srcOrd="3" destOrd="0" presId="urn:microsoft.com/office/officeart/2005/8/layout/default"/>
    <dgm:cxn modelId="{0E9AC47B-EB4E-4258-93A0-980A415B64B1}" type="presParOf" srcId="{C25CE153-5E8F-4A84-ADC3-595FFC73C5E4}" destId="{B92FE1F8-A81A-4169-A6A8-3AEEB1062EC4}" srcOrd="4" destOrd="0" presId="urn:microsoft.com/office/officeart/2005/8/layout/default"/>
    <dgm:cxn modelId="{127327E4-24C2-494E-9793-CE12E2AD304D}" type="presParOf" srcId="{C25CE153-5E8F-4A84-ADC3-595FFC73C5E4}" destId="{E6E66BA5-B4CA-46C5-91BD-DA443917837D}" srcOrd="5" destOrd="0" presId="urn:microsoft.com/office/officeart/2005/8/layout/default"/>
    <dgm:cxn modelId="{AA0C416A-E220-4A33-A3DA-57A263207E89}" type="presParOf" srcId="{C25CE153-5E8F-4A84-ADC3-595FFC73C5E4}" destId="{0CB800FB-01B2-4689-9BB4-1227F15A37FC}" srcOrd="6" destOrd="0" presId="urn:microsoft.com/office/officeart/2005/8/layout/default"/>
    <dgm:cxn modelId="{3942A73A-6E34-42E4-B3EB-57DB5FA90C64}" type="presParOf" srcId="{C25CE153-5E8F-4A84-ADC3-595FFC73C5E4}" destId="{FFB0C06F-2235-4943-910F-1057DAE7EC18}" srcOrd="7" destOrd="0" presId="urn:microsoft.com/office/officeart/2005/8/layout/default"/>
    <dgm:cxn modelId="{BD30FEFF-09E0-45F9-977D-11C402580A86}" type="presParOf" srcId="{C25CE153-5E8F-4A84-ADC3-595FFC73C5E4}" destId="{4F01DBE3-72C6-4F62-BF4A-96736959C396}" srcOrd="8" destOrd="0" presId="urn:microsoft.com/office/officeart/2005/8/layout/default"/>
    <dgm:cxn modelId="{AC70C43C-48B4-47DE-BDD7-D2CFC6078470}" type="presParOf" srcId="{C25CE153-5E8F-4A84-ADC3-595FFC73C5E4}" destId="{EE862FC8-BA26-4D7F-89F9-850BDF067E60}" srcOrd="9" destOrd="0" presId="urn:microsoft.com/office/officeart/2005/8/layout/default"/>
    <dgm:cxn modelId="{050D05F9-12C9-4EA8-BA93-5BBDB5753CD0}" type="presParOf" srcId="{C25CE153-5E8F-4A84-ADC3-595FFC73C5E4}" destId="{1EB2D0D2-4B1C-4FD9-90E8-6E3091911A2A}" srcOrd="10" destOrd="0" presId="urn:microsoft.com/office/officeart/2005/8/layout/default"/>
    <dgm:cxn modelId="{374975F5-7928-4420-9FCB-778596F7903C}" type="presParOf" srcId="{C25CE153-5E8F-4A84-ADC3-595FFC73C5E4}" destId="{545FA866-2C4D-41C9-8877-983AB4A2729E}" srcOrd="11" destOrd="0" presId="urn:microsoft.com/office/officeart/2005/8/layout/default"/>
    <dgm:cxn modelId="{E46A9186-5D25-4930-BB04-F721D5EF19E0}" type="presParOf" srcId="{C25CE153-5E8F-4A84-ADC3-595FFC73C5E4}" destId="{C1F618F2-E54E-423D-AADA-CC146F0AFE4F}" srcOrd="12" destOrd="0" presId="urn:microsoft.com/office/officeart/2005/8/layout/default"/>
    <dgm:cxn modelId="{AF8E3C02-9200-4881-A477-CF3A8A6458E8}" type="presParOf" srcId="{C25CE153-5E8F-4A84-ADC3-595FFC73C5E4}" destId="{2F065E96-09AB-445E-81E2-F619FB55B8DD}" srcOrd="13" destOrd="0" presId="urn:microsoft.com/office/officeart/2005/8/layout/default"/>
    <dgm:cxn modelId="{136F0B29-A4AE-4564-A0A6-3C48129C648E}" type="presParOf" srcId="{C25CE153-5E8F-4A84-ADC3-595FFC73C5E4}" destId="{9888B65E-079F-4E6F-AAEF-8BB412F02D34}" srcOrd="14" destOrd="0" presId="urn:microsoft.com/office/officeart/2005/8/layout/default"/>
    <dgm:cxn modelId="{128A6BFA-DBB9-40A1-855E-A8E44A289D81}" type="presParOf" srcId="{C25CE153-5E8F-4A84-ADC3-595FFC73C5E4}" destId="{88087DA4-89C2-43DC-A3DA-B006F0E3020B}" srcOrd="15" destOrd="0" presId="urn:microsoft.com/office/officeart/2005/8/layout/default"/>
    <dgm:cxn modelId="{B18D61AA-389C-40E8-9C66-AA2E4E168156}" type="presParOf" srcId="{C25CE153-5E8F-4A84-ADC3-595FFC73C5E4}" destId="{425D4C19-1793-44AA-BB1E-77785CF191F7}" srcOrd="16" destOrd="0" presId="urn:microsoft.com/office/officeart/2005/8/layout/default"/>
    <dgm:cxn modelId="{751480B3-9895-4DA2-ABFA-7E817D27A51F}" type="presParOf" srcId="{C25CE153-5E8F-4A84-ADC3-595FFC73C5E4}" destId="{77A0637C-19A2-4994-A77D-82730A4E2C81}" srcOrd="17" destOrd="0" presId="urn:microsoft.com/office/officeart/2005/8/layout/default"/>
    <dgm:cxn modelId="{BCBFFE2B-9288-4241-B3B9-E990893C56DB}" type="presParOf" srcId="{C25CE153-5E8F-4A84-ADC3-595FFC73C5E4}" destId="{1F02CE4D-2985-49D7-8B95-E795BA4394FB}" srcOrd="1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19CEA8-D813-4A6A-8CAC-E39E07A58A3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56CFDE44-83CE-46AB-A689-3E4B4FE58E9B}">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التساؤل</a:t>
          </a:r>
          <a:endParaRPr lang="en-US" sz="2400" dirty="0">
            <a:solidFill>
              <a:schemeClr val="bg1"/>
            </a:solidFill>
            <a:cs typeface="+mj-cs"/>
          </a:endParaRPr>
        </a:p>
      </dgm:t>
    </dgm:pt>
    <dgm:pt modelId="{24CE369F-8370-4D07-AB2E-92CF5BD3D68B}" type="parTrans" cxnId="{AEDD22AE-7944-4272-9155-74CC2FCC4F6B}">
      <dgm:prSet/>
      <dgm:spPr/>
      <dgm:t>
        <a:bodyPr/>
        <a:lstStyle/>
        <a:p>
          <a:endParaRPr lang="en-US"/>
        </a:p>
      </dgm:t>
    </dgm:pt>
    <dgm:pt modelId="{4ECBBAEA-E084-4371-A924-0C0DA1CA3D7D}" type="sibTrans" cxnId="{AEDD22AE-7944-4272-9155-74CC2FCC4F6B}">
      <dgm:prSet/>
      <dgm:spPr/>
      <dgm:t>
        <a:bodyPr/>
        <a:lstStyle/>
        <a:p>
          <a:endParaRPr lang="en-US"/>
        </a:p>
      </dgm:t>
    </dgm:pt>
    <dgm:pt modelId="{AD360453-FDAB-4943-97E6-777C7063DC8F}">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النفي والتأكيد</a:t>
          </a:r>
          <a:endParaRPr lang="en-US" sz="2400" dirty="0">
            <a:solidFill>
              <a:schemeClr val="bg1"/>
            </a:solidFill>
            <a:cs typeface="+mj-cs"/>
          </a:endParaRPr>
        </a:p>
      </dgm:t>
    </dgm:pt>
    <dgm:pt modelId="{AFA896ED-9B07-4E90-8062-4418DB9D64A5}" type="parTrans" cxnId="{64863F73-B7C6-4847-A47C-C3CD1104B984}">
      <dgm:prSet/>
      <dgm:spPr/>
      <dgm:t>
        <a:bodyPr/>
        <a:lstStyle/>
        <a:p>
          <a:endParaRPr lang="en-US"/>
        </a:p>
      </dgm:t>
    </dgm:pt>
    <dgm:pt modelId="{F0215158-004A-4F96-9468-B1804C0A75FE}" type="sibTrans" cxnId="{64863F73-B7C6-4847-A47C-C3CD1104B984}">
      <dgm:prSet/>
      <dgm:spPr/>
      <dgm:t>
        <a:bodyPr/>
        <a:lstStyle/>
        <a:p>
          <a:endParaRPr lang="en-US"/>
        </a:p>
      </dgm:t>
    </dgm:pt>
    <dgm:pt modelId="{3AE1C63C-8444-4BDB-9FBE-AEE2C80C4CCD}">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المقارن</a:t>
          </a:r>
          <a:endParaRPr lang="en-US" sz="2400" dirty="0">
            <a:solidFill>
              <a:schemeClr val="bg1"/>
            </a:solidFill>
            <a:cs typeface="+mj-cs"/>
          </a:endParaRPr>
        </a:p>
      </dgm:t>
    </dgm:pt>
    <dgm:pt modelId="{2704C6C4-2D6A-421B-85E0-75C22D3B1E95}" type="parTrans" cxnId="{44D98A94-4CFE-419A-B3BC-6C3CE6DEB15D}">
      <dgm:prSet/>
      <dgm:spPr/>
      <dgm:t>
        <a:bodyPr/>
        <a:lstStyle/>
        <a:p>
          <a:endParaRPr lang="en-US"/>
        </a:p>
      </dgm:t>
    </dgm:pt>
    <dgm:pt modelId="{A247259B-D8A9-4094-BB71-6EB742116B29}" type="sibTrans" cxnId="{44D98A94-4CFE-419A-B3BC-6C3CE6DEB15D}">
      <dgm:prSet/>
      <dgm:spPr/>
      <dgm:t>
        <a:bodyPr/>
        <a:lstStyle/>
        <a:p>
          <a:endParaRPr lang="en-US"/>
        </a:p>
      </dgm:t>
    </dgm:pt>
    <dgm:pt modelId="{8C0E2DC0-DEFA-4A8F-B923-64A8335A672D}">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المختصر</a:t>
          </a:r>
          <a:endParaRPr lang="en-US" sz="2400" dirty="0">
            <a:solidFill>
              <a:schemeClr val="bg1"/>
            </a:solidFill>
            <a:cs typeface="+mj-cs"/>
          </a:endParaRPr>
        </a:p>
      </dgm:t>
    </dgm:pt>
    <dgm:pt modelId="{BE70B9F7-5CEA-4715-8A4A-54E4FAA63A00}" type="parTrans" cxnId="{78CAD6BA-2F6C-47FE-A4BB-F76931193FDB}">
      <dgm:prSet/>
      <dgm:spPr/>
      <dgm:t>
        <a:bodyPr/>
        <a:lstStyle/>
        <a:p>
          <a:endParaRPr lang="en-US"/>
        </a:p>
      </dgm:t>
    </dgm:pt>
    <dgm:pt modelId="{C0E175DF-C8AE-4C58-A7DB-094CE33AC8C6}" type="sibTrans" cxnId="{78CAD6BA-2F6C-47FE-A4BB-F76931193FDB}">
      <dgm:prSet/>
      <dgm:spPr/>
      <dgm:t>
        <a:bodyPr/>
        <a:lstStyle/>
        <a:p>
          <a:endParaRPr lang="en-US"/>
        </a:p>
      </dgm:t>
    </dgm:pt>
    <dgm:pt modelId="{9C369D97-F5D2-431C-A842-88F517D13B55}">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النقد</a:t>
          </a:r>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ي</a:t>
          </a:r>
          <a:endParaRPr lang="en-US" sz="2400" dirty="0">
            <a:solidFill>
              <a:schemeClr val="bg1"/>
            </a:solidFill>
            <a:cs typeface="+mj-cs"/>
          </a:endParaRPr>
        </a:p>
      </dgm:t>
    </dgm:pt>
    <dgm:pt modelId="{4E730F30-B87E-4E5C-A3C5-C5CD545E04D8}" type="parTrans" cxnId="{79D6802E-E5C2-469F-BBF6-0AF6E5A80A02}">
      <dgm:prSet/>
      <dgm:spPr/>
      <dgm:t>
        <a:bodyPr/>
        <a:lstStyle/>
        <a:p>
          <a:endParaRPr lang="en-US"/>
        </a:p>
      </dgm:t>
    </dgm:pt>
    <dgm:pt modelId="{FF89766C-BA2F-44C2-91E4-9D0E0AEEF793}" type="sibTrans" cxnId="{79D6802E-E5C2-469F-BBF6-0AF6E5A80A02}">
      <dgm:prSet/>
      <dgm:spPr/>
      <dgm:t>
        <a:bodyPr/>
        <a:lstStyle/>
        <a:p>
          <a:endParaRPr lang="en-US"/>
        </a:p>
      </dgm:t>
    </dgm:pt>
    <dgm:pt modelId="{EFDE2063-F903-4F05-BE4C-D3513FE8EEFD}">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الطريف</a:t>
          </a:r>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 أو الساخر</a:t>
          </a:r>
          <a:endParaRPr lang="en-US" sz="2400" dirty="0">
            <a:solidFill>
              <a:schemeClr val="bg1"/>
            </a:solidFill>
            <a:cs typeface="+mj-cs"/>
          </a:endParaRPr>
        </a:p>
      </dgm:t>
    </dgm:pt>
    <dgm:pt modelId="{D1966FC6-7CF0-44AC-AEB2-A1F31535C43D}" type="parTrans" cxnId="{EF2A0F96-947D-43D2-8683-E215FC6B41D5}">
      <dgm:prSet/>
      <dgm:spPr/>
      <dgm:t>
        <a:bodyPr/>
        <a:lstStyle/>
        <a:p>
          <a:endParaRPr lang="en-US"/>
        </a:p>
      </dgm:t>
    </dgm:pt>
    <dgm:pt modelId="{BE286A2F-008D-4201-A8E2-ADF548353C2F}" type="sibTrans" cxnId="{EF2A0F96-947D-43D2-8683-E215FC6B41D5}">
      <dgm:prSet/>
      <dgm:spPr/>
      <dgm:t>
        <a:bodyPr/>
        <a:lstStyle/>
        <a:p>
          <a:endParaRPr lang="en-US"/>
        </a:p>
      </dgm:t>
    </dgm:pt>
    <dgm:pt modelId="{5D918186-8565-4094-A417-AE6FA2C88E85}">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الوصف</a:t>
          </a:r>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ي</a:t>
          </a:r>
          <a:endParaRPr lang="en-US" sz="2400" dirty="0">
            <a:solidFill>
              <a:schemeClr val="bg1"/>
            </a:solidFill>
            <a:cs typeface="+mj-cs"/>
          </a:endParaRPr>
        </a:p>
      </dgm:t>
    </dgm:pt>
    <dgm:pt modelId="{6BCB2FF6-04C4-4E13-910C-94D456A4A152}" type="parTrans" cxnId="{185B3D55-5566-4398-86B0-B406D9351F47}">
      <dgm:prSet/>
      <dgm:spPr/>
      <dgm:t>
        <a:bodyPr/>
        <a:lstStyle/>
        <a:p>
          <a:endParaRPr lang="en-US"/>
        </a:p>
      </dgm:t>
    </dgm:pt>
    <dgm:pt modelId="{94DE0135-E7EB-4A04-A066-639F9D9F0FB8}" type="sibTrans" cxnId="{185B3D55-5566-4398-86B0-B406D9351F47}">
      <dgm:prSet/>
      <dgm:spPr/>
      <dgm:t>
        <a:bodyPr/>
        <a:lstStyle/>
        <a:p>
          <a:endParaRPr lang="en-US"/>
        </a:p>
      </dgm:t>
    </dgm:pt>
    <dgm:pt modelId="{4858F8F6-AB4A-4910-9C4D-9D9873565CF7}">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الموضح أو المفسر</a:t>
          </a:r>
          <a:endParaRPr lang="en-US" sz="2400" dirty="0">
            <a:solidFill>
              <a:schemeClr val="bg1"/>
            </a:solidFill>
            <a:cs typeface="+mj-cs"/>
          </a:endParaRPr>
        </a:p>
      </dgm:t>
    </dgm:pt>
    <dgm:pt modelId="{C4475C3F-53B6-486B-8C0B-26C787F5A7F5}" type="parTrans" cxnId="{8B55BC91-1838-484F-B236-E8270141DD40}">
      <dgm:prSet/>
      <dgm:spPr/>
      <dgm:t>
        <a:bodyPr/>
        <a:lstStyle/>
        <a:p>
          <a:endParaRPr lang="en-US"/>
        </a:p>
      </dgm:t>
    </dgm:pt>
    <dgm:pt modelId="{B2BACDE6-17A1-4A0B-B32E-1583EA4AE075}" type="sibTrans" cxnId="{8B55BC91-1838-484F-B236-E8270141DD40}">
      <dgm:prSet/>
      <dgm:spPr/>
      <dgm:t>
        <a:bodyPr/>
        <a:lstStyle/>
        <a:p>
          <a:endParaRPr lang="en-US"/>
        </a:p>
      </dgm:t>
    </dgm:pt>
    <dgm:pt modelId="{B8283258-7BE0-48F4-8865-0A6DEAB51569}">
      <dgm:prSet phldrT="[Text]" custT="1"/>
      <dgm:spPr/>
      <dgm:t>
        <a:bodyPr/>
        <a:lstStyle/>
        <a:p>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الإخباري</a:t>
          </a:r>
          <a:endParaRPr lang="en-US" sz="2400" dirty="0">
            <a:solidFill>
              <a:schemeClr val="bg1"/>
            </a:solidFill>
            <a:cs typeface="+mj-cs"/>
          </a:endParaRPr>
        </a:p>
      </dgm:t>
    </dgm:pt>
    <dgm:pt modelId="{C97372FA-133F-47A6-AFE0-B1E799D9C728}" type="parTrans" cxnId="{66040AA3-C26C-4F47-AE88-D923C68DF712}">
      <dgm:prSet/>
      <dgm:spPr/>
      <dgm:t>
        <a:bodyPr/>
        <a:lstStyle/>
        <a:p>
          <a:endParaRPr lang="en-US"/>
        </a:p>
      </dgm:t>
    </dgm:pt>
    <dgm:pt modelId="{AA8C887F-E255-406F-897C-05A66317ACC0}" type="sibTrans" cxnId="{66040AA3-C26C-4F47-AE88-D923C68DF712}">
      <dgm:prSet/>
      <dgm:spPr/>
      <dgm:t>
        <a:bodyPr/>
        <a:lstStyle/>
        <a:p>
          <a:endParaRPr lang="en-US"/>
        </a:p>
      </dgm:t>
    </dgm:pt>
    <dgm:pt modelId="{4AB5BEDB-9745-46FD-BB73-6E535461C54C}">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المقتبس</a:t>
          </a:r>
          <a:endParaRPr lang="en-US" sz="2400" dirty="0">
            <a:solidFill>
              <a:schemeClr val="bg1"/>
            </a:solidFill>
            <a:cs typeface="+mj-cs"/>
          </a:endParaRPr>
        </a:p>
      </dgm:t>
    </dgm:pt>
    <dgm:pt modelId="{96C29C8E-036E-4827-8402-4DA170837F3E}" type="parTrans" cxnId="{FAF23095-5455-4D56-912D-A4A56EF61CF7}">
      <dgm:prSet/>
      <dgm:spPr/>
      <dgm:t>
        <a:bodyPr/>
        <a:lstStyle/>
        <a:p>
          <a:endParaRPr lang="en-US"/>
        </a:p>
      </dgm:t>
    </dgm:pt>
    <dgm:pt modelId="{D54B218E-BADD-4AF2-BEFF-EA37829C9AF1}" type="sibTrans" cxnId="{FAF23095-5455-4D56-912D-A4A56EF61CF7}">
      <dgm:prSet/>
      <dgm:spPr/>
      <dgm:t>
        <a:bodyPr/>
        <a:lstStyle/>
        <a:p>
          <a:endParaRPr lang="en-US"/>
        </a:p>
      </dgm:t>
    </dgm:pt>
    <dgm:pt modelId="{83234FF1-BD8A-43FB-92A0-D257AD953E6C}">
      <dgm:prSet phldrT="[Text]" custT="1"/>
      <dgm:spPr/>
      <dgm:t>
        <a:bodyPr/>
        <a:lstStyle/>
        <a:p>
          <a:r>
            <a:rPr kumimoji="0" lang="ar-SY"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المثل أو الحكمة</a:t>
          </a:r>
          <a:endParaRPr lang="en-US" sz="2400" dirty="0">
            <a:solidFill>
              <a:schemeClr val="bg1"/>
            </a:solidFill>
            <a:cs typeface="+mj-cs"/>
          </a:endParaRPr>
        </a:p>
      </dgm:t>
    </dgm:pt>
    <dgm:pt modelId="{1E6F5023-1A54-4FF4-8E1F-15E8806C1D8A}" type="parTrans" cxnId="{2CC458BF-6E13-4847-9E83-B119F253FDEE}">
      <dgm:prSet/>
      <dgm:spPr/>
      <dgm:t>
        <a:bodyPr/>
        <a:lstStyle/>
        <a:p>
          <a:endParaRPr lang="en-US"/>
        </a:p>
      </dgm:t>
    </dgm:pt>
    <dgm:pt modelId="{DF44F3D4-40CC-461E-9C02-43546BE0A56C}" type="sibTrans" cxnId="{2CC458BF-6E13-4847-9E83-B119F253FDEE}">
      <dgm:prSet/>
      <dgm:spPr/>
      <dgm:t>
        <a:bodyPr/>
        <a:lstStyle/>
        <a:p>
          <a:endParaRPr lang="en-US"/>
        </a:p>
      </dgm:t>
    </dgm:pt>
    <dgm:pt modelId="{81D56382-C063-43DF-A837-587A800D74B4}" type="pres">
      <dgm:prSet presAssocID="{D119CEA8-D813-4A6A-8CAC-E39E07A58A32}" presName="diagram" presStyleCnt="0">
        <dgm:presLayoutVars>
          <dgm:dir/>
          <dgm:resizeHandles val="exact"/>
        </dgm:presLayoutVars>
      </dgm:prSet>
      <dgm:spPr/>
    </dgm:pt>
    <dgm:pt modelId="{280FFDB6-88E0-48A1-8554-CA78AED5B6A1}" type="pres">
      <dgm:prSet presAssocID="{56CFDE44-83CE-46AB-A689-3E4B4FE58E9B}" presName="node" presStyleLbl="node1" presStyleIdx="0" presStyleCnt="11">
        <dgm:presLayoutVars>
          <dgm:bulletEnabled val="1"/>
        </dgm:presLayoutVars>
      </dgm:prSet>
      <dgm:spPr/>
    </dgm:pt>
    <dgm:pt modelId="{D2C9E7C5-607F-44BA-8E76-47B91BBD6E36}" type="pres">
      <dgm:prSet presAssocID="{4ECBBAEA-E084-4371-A924-0C0DA1CA3D7D}" presName="sibTrans" presStyleCnt="0"/>
      <dgm:spPr/>
    </dgm:pt>
    <dgm:pt modelId="{F3A0B98D-754D-4C2C-AC26-7140B9136E6C}" type="pres">
      <dgm:prSet presAssocID="{AD360453-FDAB-4943-97E6-777C7063DC8F}" presName="node" presStyleLbl="node1" presStyleIdx="1" presStyleCnt="11">
        <dgm:presLayoutVars>
          <dgm:bulletEnabled val="1"/>
        </dgm:presLayoutVars>
      </dgm:prSet>
      <dgm:spPr/>
    </dgm:pt>
    <dgm:pt modelId="{9547A966-44CD-453C-8F15-3CE55425788E}" type="pres">
      <dgm:prSet presAssocID="{F0215158-004A-4F96-9468-B1804C0A75FE}" presName="sibTrans" presStyleCnt="0"/>
      <dgm:spPr/>
    </dgm:pt>
    <dgm:pt modelId="{F14A52D5-C5CB-4535-8503-3D953E00A1FC}" type="pres">
      <dgm:prSet presAssocID="{3AE1C63C-8444-4BDB-9FBE-AEE2C80C4CCD}" presName="node" presStyleLbl="node1" presStyleIdx="2" presStyleCnt="11">
        <dgm:presLayoutVars>
          <dgm:bulletEnabled val="1"/>
        </dgm:presLayoutVars>
      </dgm:prSet>
      <dgm:spPr/>
    </dgm:pt>
    <dgm:pt modelId="{4D5886C5-B5F4-4229-A73D-1BA417F756F3}" type="pres">
      <dgm:prSet presAssocID="{A247259B-D8A9-4094-BB71-6EB742116B29}" presName="sibTrans" presStyleCnt="0"/>
      <dgm:spPr/>
    </dgm:pt>
    <dgm:pt modelId="{D912D527-CC28-4086-8AC7-86AE312EA2BE}" type="pres">
      <dgm:prSet presAssocID="{8C0E2DC0-DEFA-4A8F-B923-64A8335A672D}" presName="node" presStyleLbl="node1" presStyleIdx="3" presStyleCnt="11">
        <dgm:presLayoutVars>
          <dgm:bulletEnabled val="1"/>
        </dgm:presLayoutVars>
      </dgm:prSet>
      <dgm:spPr/>
    </dgm:pt>
    <dgm:pt modelId="{661D30E1-CF01-47DB-A755-429FE7047F93}" type="pres">
      <dgm:prSet presAssocID="{C0E175DF-C8AE-4C58-A7DB-094CE33AC8C6}" presName="sibTrans" presStyleCnt="0"/>
      <dgm:spPr/>
    </dgm:pt>
    <dgm:pt modelId="{4ACB7B84-8C51-4D0B-B4C3-A0732C8724CE}" type="pres">
      <dgm:prSet presAssocID="{9C369D97-F5D2-431C-A842-88F517D13B55}" presName="node" presStyleLbl="node1" presStyleIdx="4" presStyleCnt="11">
        <dgm:presLayoutVars>
          <dgm:bulletEnabled val="1"/>
        </dgm:presLayoutVars>
      </dgm:prSet>
      <dgm:spPr/>
    </dgm:pt>
    <dgm:pt modelId="{CD20F226-F516-4BBC-B49D-F1CE4EFC5218}" type="pres">
      <dgm:prSet presAssocID="{FF89766C-BA2F-44C2-91E4-9D0E0AEEF793}" presName="sibTrans" presStyleCnt="0"/>
      <dgm:spPr/>
    </dgm:pt>
    <dgm:pt modelId="{068C5392-1B4D-4626-AF5B-767CA03C9760}" type="pres">
      <dgm:prSet presAssocID="{EFDE2063-F903-4F05-BE4C-D3513FE8EEFD}" presName="node" presStyleLbl="node1" presStyleIdx="5" presStyleCnt="11">
        <dgm:presLayoutVars>
          <dgm:bulletEnabled val="1"/>
        </dgm:presLayoutVars>
      </dgm:prSet>
      <dgm:spPr/>
    </dgm:pt>
    <dgm:pt modelId="{7A355A31-1C7F-4B54-8692-E781812634AB}" type="pres">
      <dgm:prSet presAssocID="{BE286A2F-008D-4201-A8E2-ADF548353C2F}" presName="sibTrans" presStyleCnt="0"/>
      <dgm:spPr/>
    </dgm:pt>
    <dgm:pt modelId="{F723C3C4-2485-4D58-8896-9701200F2BD9}" type="pres">
      <dgm:prSet presAssocID="{5D918186-8565-4094-A417-AE6FA2C88E85}" presName="node" presStyleLbl="node1" presStyleIdx="6" presStyleCnt="11">
        <dgm:presLayoutVars>
          <dgm:bulletEnabled val="1"/>
        </dgm:presLayoutVars>
      </dgm:prSet>
      <dgm:spPr/>
    </dgm:pt>
    <dgm:pt modelId="{732004F3-8843-4C06-A8CA-EBAD556109E4}" type="pres">
      <dgm:prSet presAssocID="{94DE0135-E7EB-4A04-A066-639F9D9F0FB8}" presName="sibTrans" presStyleCnt="0"/>
      <dgm:spPr/>
    </dgm:pt>
    <dgm:pt modelId="{89369F66-C40C-42DB-9670-BDE82D55DF37}" type="pres">
      <dgm:prSet presAssocID="{4858F8F6-AB4A-4910-9C4D-9D9873565CF7}" presName="node" presStyleLbl="node1" presStyleIdx="7" presStyleCnt="11">
        <dgm:presLayoutVars>
          <dgm:bulletEnabled val="1"/>
        </dgm:presLayoutVars>
      </dgm:prSet>
      <dgm:spPr/>
    </dgm:pt>
    <dgm:pt modelId="{3F5B2591-3C95-41CF-86BB-DCB6F92E58BF}" type="pres">
      <dgm:prSet presAssocID="{B2BACDE6-17A1-4A0B-B32E-1583EA4AE075}" presName="sibTrans" presStyleCnt="0"/>
      <dgm:spPr/>
    </dgm:pt>
    <dgm:pt modelId="{01811287-9E31-4547-B038-4000B158C6F3}" type="pres">
      <dgm:prSet presAssocID="{B8283258-7BE0-48F4-8865-0A6DEAB51569}" presName="node" presStyleLbl="node1" presStyleIdx="8" presStyleCnt="11">
        <dgm:presLayoutVars>
          <dgm:bulletEnabled val="1"/>
        </dgm:presLayoutVars>
      </dgm:prSet>
      <dgm:spPr/>
    </dgm:pt>
    <dgm:pt modelId="{D07F3A91-0567-47BA-B34E-24784F64F781}" type="pres">
      <dgm:prSet presAssocID="{AA8C887F-E255-406F-897C-05A66317ACC0}" presName="sibTrans" presStyleCnt="0"/>
      <dgm:spPr/>
    </dgm:pt>
    <dgm:pt modelId="{D09CDFD0-C0FF-4C63-8ED0-6CD63CA53450}" type="pres">
      <dgm:prSet presAssocID="{4AB5BEDB-9745-46FD-BB73-6E535461C54C}" presName="node" presStyleLbl="node1" presStyleIdx="9" presStyleCnt="11">
        <dgm:presLayoutVars>
          <dgm:bulletEnabled val="1"/>
        </dgm:presLayoutVars>
      </dgm:prSet>
      <dgm:spPr/>
    </dgm:pt>
    <dgm:pt modelId="{F7356916-1766-4C51-BCFA-23A61505D54D}" type="pres">
      <dgm:prSet presAssocID="{D54B218E-BADD-4AF2-BEFF-EA37829C9AF1}" presName="sibTrans" presStyleCnt="0"/>
      <dgm:spPr/>
    </dgm:pt>
    <dgm:pt modelId="{7E34B797-E737-4789-8C4F-8CC7A0D861B9}" type="pres">
      <dgm:prSet presAssocID="{83234FF1-BD8A-43FB-92A0-D257AD953E6C}" presName="node" presStyleLbl="node1" presStyleIdx="10" presStyleCnt="11">
        <dgm:presLayoutVars>
          <dgm:bulletEnabled val="1"/>
        </dgm:presLayoutVars>
      </dgm:prSet>
      <dgm:spPr/>
    </dgm:pt>
  </dgm:ptLst>
  <dgm:cxnLst>
    <dgm:cxn modelId="{A4523200-2DB8-4BA3-9E40-1D42A167246F}" type="presOf" srcId="{8C0E2DC0-DEFA-4A8F-B923-64A8335A672D}" destId="{D912D527-CC28-4086-8AC7-86AE312EA2BE}" srcOrd="0" destOrd="0" presId="urn:microsoft.com/office/officeart/2005/8/layout/default"/>
    <dgm:cxn modelId="{00D29510-2767-4B5F-AA45-B930CE13854A}" type="presOf" srcId="{EFDE2063-F903-4F05-BE4C-D3513FE8EEFD}" destId="{068C5392-1B4D-4626-AF5B-767CA03C9760}" srcOrd="0" destOrd="0" presId="urn:microsoft.com/office/officeart/2005/8/layout/default"/>
    <dgm:cxn modelId="{91E6CF21-11A3-4F3E-A827-831F7ECDAB12}" type="presOf" srcId="{3AE1C63C-8444-4BDB-9FBE-AEE2C80C4CCD}" destId="{F14A52D5-C5CB-4535-8503-3D953E00A1FC}" srcOrd="0" destOrd="0" presId="urn:microsoft.com/office/officeart/2005/8/layout/default"/>
    <dgm:cxn modelId="{79D6802E-E5C2-469F-BBF6-0AF6E5A80A02}" srcId="{D119CEA8-D813-4A6A-8CAC-E39E07A58A32}" destId="{9C369D97-F5D2-431C-A842-88F517D13B55}" srcOrd="4" destOrd="0" parTransId="{4E730F30-B87E-4E5C-A3C5-C5CD545E04D8}" sibTransId="{FF89766C-BA2F-44C2-91E4-9D0E0AEEF793}"/>
    <dgm:cxn modelId="{39246145-BAEB-438F-BDFE-7911602B4195}" type="presOf" srcId="{9C369D97-F5D2-431C-A842-88F517D13B55}" destId="{4ACB7B84-8C51-4D0B-B4C3-A0732C8724CE}" srcOrd="0" destOrd="0" presId="urn:microsoft.com/office/officeart/2005/8/layout/default"/>
    <dgm:cxn modelId="{A8A9DD4A-D508-4821-BAE5-7092A16CEA16}" type="presOf" srcId="{AD360453-FDAB-4943-97E6-777C7063DC8F}" destId="{F3A0B98D-754D-4C2C-AC26-7140B9136E6C}" srcOrd="0" destOrd="0" presId="urn:microsoft.com/office/officeart/2005/8/layout/default"/>
    <dgm:cxn modelId="{120B016F-2403-461E-A931-A7C306415D77}" type="presOf" srcId="{B8283258-7BE0-48F4-8865-0A6DEAB51569}" destId="{01811287-9E31-4547-B038-4000B158C6F3}" srcOrd="0" destOrd="0" presId="urn:microsoft.com/office/officeart/2005/8/layout/default"/>
    <dgm:cxn modelId="{4A7B4D72-FF9A-476D-A53A-3929FFC85D1D}" type="presOf" srcId="{D119CEA8-D813-4A6A-8CAC-E39E07A58A32}" destId="{81D56382-C063-43DF-A837-587A800D74B4}" srcOrd="0" destOrd="0" presId="urn:microsoft.com/office/officeart/2005/8/layout/default"/>
    <dgm:cxn modelId="{93526E52-0132-40D9-8F7C-022218D9FDDF}" type="presOf" srcId="{83234FF1-BD8A-43FB-92A0-D257AD953E6C}" destId="{7E34B797-E737-4789-8C4F-8CC7A0D861B9}" srcOrd="0" destOrd="0" presId="urn:microsoft.com/office/officeart/2005/8/layout/default"/>
    <dgm:cxn modelId="{64863F73-B7C6-4847-A47C-C3CD1104B984}" srcId="{D119CEA8-D813-4A6A-8CAC-E39E07A58A32}" destId="{AD360453-FDAB-4943-97E6-777C7063DC8F}" srcOrd="1" destOrd="0" parTransId="{AFA896ED-9B07-4E90-8062-4418DB9D64A5}" sibTransId="{F0215158-004A-4F96-9468-B1804C0A75FE}"/>
    <dgm:cxn modelId="{185B3D55-5566-4398-86B0-B406D9351F47}" srcId="{D119CEA8-D813-4A6A-8CAC-E39E07A58A32}" destId="{5D918186-8565-4094-A417-AE6FA2C88E85}" srcOrd="6" destOrd="0" parTransId="{6BCB2FF6-04C4-4E13-910C-94D456A4A152}" sibTransId="{94DE0135-E7EB-4A04-A066-639F9D9F0FB8}"/>
    <dgm:cxn modelId="{1E822185-1ED2-46AA-AAEE-45B733CECEEB}" type="presOf" srcId="{5D918186-8565-4094-A417-AE6FA2C88E85}" destId="{F723C3C4-2485-4D58-8896-9701200F2BD9}" srcOrd="0" destOrd="0" presId="urn:microsoft.com/office/officeart/2005/8/layout/default"/>
    <dgm:cxn modelId="{8B55BC91-1838-484F-B236-E8270141DD40}" srcId="{D119CEA8-D813-4A6A-8CAC-E39E07A58A32}" destId="{4858F8F6-AB4A-4910-9C4D-9D9873565CF7}" srcOrd="7" destOrd="0" parTransId="{C4475C3F-53B6-486B-8C0B-26C787F5A7F5}" sibTransId="{B2BACDE6-17A1-4A0B-B32E-1583EA4AE075}"/>
    <dgm:cxn modelId="{44D98A94-4CFE-419A-B3BC-6C3CE6DEB15D}" srcId="{D119CEA8-D813-4A6A-8CAC-E39E07A58A32}" destId="{3AE1C63C-8444-4BDB-9FBE-AEE2C80C4CCD}" srcOrd="2" destOrd="0" parTransId="{2704C6C4-2D6A-421B-85E0-75C22D3B1E95}" sibTransId="{A247259B-D8A9-4094-BB71-6EB742116B29}"/>
    <dgm:cxn modelId="{FAF23095-5455-4D56-912D-A4A56EF61CF7}" srcId="{D119CEA8-D813-4A6A-8CAC-E39E07A58A32}" destId="{4AB5BEDB-9745-46FD-BB73-6E535461C54C}" srcOrd="9" destOrd="0" parTransId="{96C29C8E-036E-4827-8402-4DA170837F3E}" sibTransId="{D54B218E-BADD-4AF2-BEFF-EA37829C9AF1}"/>
    <dgm:cxn modelId="{EF2A0F96-947D-43D2-8683-E215FC6B41D5}" srcId="{D119CEA8-D813-4A6A-8CAC-E39E07A58A32}" destId="{EFDE2063-F903-4F05-BE4C-D3513FE8EEFD}" srcOrd="5" destOrd="0" parTransId="{D1966FC6-7CF0-44AC-AEB2-A1F31535C43D}" sibTransId="{BE286A2F-008D-4201-A8E2-ADF548353C2F}"/>
    <dgm:cxn modelId="{66040AA3-C26C-4F47-AE88-D923C68DF712}" srcId="{D119CEA8-D813-4A6A-8CAC-E39E07A58A32}" destId="{B8283258-7BE0-48F4-8865-0A6DEAB51569}" srcOrd="8" destOrd="0" parTransId="{C97372FA-133F-47A6-AFE0-B1E799D9C728}" sibTransId="{AA8C887F-E255-406F-897C-05A66317ACC0}"/>
    <dgm:cxn modelId="{AEDD22AE-7944-4272-9155-74CC2FCC4F6B}" srcId="{D119CEA8-D813-4A6A-8CAC-E39E07A58A32}" destId="{56CFDE44-83CE-46AB-A689-3E4B4FE58E9B}" srcOrd="0" destOrd="0" parTransId="{24CE369F-8370-4D07-AB2E-92CF5BD3D68B}" sibTransId="{4ECBBAEA-E084-4371-A924-0C0DA1CA3D7D}"/>
    <dgm:cxn modelId="{78CAD6BA-2F6C-47FE-A4BB-F76931193FDB}" srcId="{D119CEA8-D813-4A6A-8CAC-E39E07A58A32}" destId="{8C0E2DC0-DEFA-4A8F-B923-64A8335A672D}" srcOrd="3" destOrd="0" parTransId="{BE70B9F7-5CEA-4715-8A4A-54E4FAA63A00}" sibTransId="{C0E175DF-C8AE-4C58-A7DB-094CE33AC8C6}"/>
    <dgm:cxn modelId="{2CC458BF-6E13-4847-9E83-B119F253FDEE}" srcId="{D119CEA8-D813-4A6A-8CAC-E39E07A58A32}" destId="{83234FF1-BD8A-43FB-92A0-D257AD953E6C}" srcOrd="10" destOrd="0" parTransId="{1E6F5023-1A54-4FF4-8E1F-15E8806C1D8A}" sibTransId="{DF44F3D4-40CC-461E-9C02-43546BE0A56C}"/>
    <dgm:cxn modelId="{14D2FED7-540D-47A8-83D9-DA1ECFB9CAB7}" type="presOf" srcId="{4858F8F6-AB4A-4910-9C4D-9D9873565CF7}" destId="{89369F66-C40C-42DB-9670-BDE82D55DF37}" srcOrd="0" destOrd="0" presId="urn:microsoft.com/office/officeart/2005/8/layout/default"/>
    <dgm:cxn modelId="{E7C6A8DE-6385-43CE-BCDB-E1D2E018A66D}" type="presOf" srcId="{56CFDE44-83CE-46AB-A689-3E4B4FE58E9B}" destId="{280FFDB6-88E0-48A1-8554-CA78AED5B6A1}" srcOrd="0" destOrd="0" presId="urn:microsoft.com/office/officeart/2005/8/layout/default"/>
    <dgm:cxn modelId="{D18100FE-3360-418B-BF9C-A728A14A5D28}" type="presOf" srcId="{4AB5BEDB-9745-46FD-BB73-6E535461C54C}" destId="{D09CDFD0-C0FF-4C63-8ED0-6CD63CA53450}" srcOrd="0" destOrd="0" presId="urn:microsoft.com/office/officeart/2005/8/layout/default"/>
    <dgm:cxn modelId="{86C713FC-C12A-4D9C-A2E6-F01A801E8C95}" type="presParOf" srcId="{81D56382-C063-43DF-A837-587A800D74B4}" destId="{280FFDB6-88E0-48A1-8554-CA78AED5B6A1}" srcOrd="0" destOrd="0" presId="urn:microsoft.com/office/officeart/2005/8/layout/default"/>
    <dgm:cxn modelId="{248309DD-6942-4E15-8D70-0F8C2FAC9670}" type="presParOf" srcId="{81D56382-C063-43DF-A837-587A800D74B4}" destId="{D2C9E7C5-607F-44BA-8E76-47B91BBD6E36}" srcOrd="1" destOrd="0" presId="urn:microsoft.com/office/officeart/2005/8/layout/default"/>
    <dgm:cxn modelId="{93F09A84-EDA7-4E71-AA8A-4FD11647AD75}" type="presParOf" srcId="{81D56382-C063-43DF-A837-587A800D74B4}" destId="{F3A0B98D-754D-4C2C-AC26-7140B9136E6C}" srcOrd="2" destOrd="0" presId="urn:microsoft.com/office/officeart/2005/8/layout/default"/>
    <dgm:cxn modelId="{CAB94389-EFB4-4097-91F9-1488C32E7965}" type="presParOf" srcId="{81D56382-C063-43DF-A837-587A800D74B4}" destId="{9547A966-44CD-453C-8F15-3CE55425788E}" srcOrd="3" destOrd="0" presId="urn:microsoft.com/office/officeart/2005/8/layout/default"/>
    <dgm:cxn modelId="{D6E3ECEB-7B04-4B3B-8C5A-6FF046A27047}" type="presParOf" srcId="{81D56382-C063-43DF-A837-587A800D74B4}" destId="{F14A52D5-C5CB-4535-8503-3D953E00A1FC}" srcOrd="4" destOrd="0" presId="urn:microsoft.com/office/officeart/2005/8/layout/default"/>
    <dgm:cxn modelId="{196BBAE6-8CA8-482C-8137-6E6F2EC35F4E}" type="presParOf" srcId="{81D56382-C063-43DF-A837-587A800D74B4}" destId="{4D5886C5-B5F4-4229-A73D-1BA417F756F3}" srcOrd="5" destOrd="0" presId="urn:microsoft.com/office/officeart/2005/8/layout/default"/>
    <dgm:cxn modelId="{6E02F2AF-D7F3-4BB4-B7D5-53A45F0AA4F9}" type="presParOf" srcId="{81D56382-C063-43DF-A837-587A800D74B4}" destId="{D912D527-CC28-4086-8AC7-86AE312EA2BE}" srcOrd="6" destOrd="0" presId="urn:microsoft.com/office/officeart/2005/8/layout/default"/>
    <dgm:cxn modelId="{EF0D19EF-F524-44C6-B368-0DFEB9484728}" type="presParOf" srcId="{81D56382-C063-43DF-A837-587A800D74B4}" destId="{661D30E1-CF01-47DB-A755-429FE7047F93}" srcOrd="7" destOrd="0" presId="urn:microsoft.com/office/officeart/2005/8/layout/default"/>
    <dgm:cxn modelId="{C3C83B8C-A9BB-45D7-A803-B836B63971F2}" type="presParOf" srcId="{81D56382-C063-43DF-A837-587A800D74B4}" destId="{4ACB7B84-8C51-4D0B-B4C3-A0732C8724CE}" srcOrd="8" destOrd="0" presId="urn:microsoft.com/office/officeart/2005/8/layout/default"/>
    <dgm:cxn modelId="{ACCC7CA1-CED7-48D0-9084-9B2F0D0725B8}" type="presParOf" srcId="{81D56382-C063-43DF-A837-587A800D74B4}" destId="{CD20F226-F516-4BBC-B49D-F1CE4EFC5218}" srcOrd="9" destOrd="0" presId="urn:microsoft.com/office/officeart/2005/8/layout/default"/>
    <dgm:cxn modelId="{475730CA-CE26-425B-B913-2CB771B5708C}" type="presParOf" srcId="{81D56382-C063-43DF-A837-587A800D74B4}" destId="{068C5392-1B4D-4626-AF5B-767CA03C9760}" srcOrd="10" destOrd="0" presId="urn:microsoft.com/office/officeart/2005/8/layout/default"/>
    <dgm:cxn modelId="{8313EA29-BF1D-4737-80D6-B1E0D17B1E9F}" type="presParOf" srcId="{81D56382-C063-43DF-A837-587A800D74B4}" destId="{7A355A31-1C7F-4B54-8692-E781812634AB}" srcOrd="11" destOrd="0" presId="urn:microsoft.com/office/officeart/2005/8/layout/default"/>
    <dgm:cxn modelId="{1000B2FA-FDFC-4ED3-8EDB-903637985F09}" type="presParOf" srcId="{81D56382-C063-43DF-A837-587A800D74B4}" destId="{F723C3C4-2485-4D58-8896-9701200F2BD9}" srcOrd="12" destOrd="0" presId="urn:microsoft.com/office/officeart/2005/8/layout/default"/>
    <dgm:cxn modelId="{973F002A-EB25-4FD4-9F60-AB7738C060F9}" type="presParOf" srcId="{81D56382-C063-43DF-A837-587A800D74B4}" destId="{732004F3-8843-4C06-A8CA-EBAD556109E4}" srcOrd="13" destOrd="0" presId="urn:microsoft.com/office/officeart/2005/8/layout/default"/>
    <dgm:cxn modelId="{A3944BB7-1A08-4659-A75C-B0577E8DAB9A}" type="presParOf" srcId="{81D56382-C063-43DF-A837-587A800D74B4}" destId="{89369F66-C40C-42DB-9670-BDE82D55DF37}" srcOrd="14" destOrd="0" presId="urn:microsoft.com/office/officeart/2005/8/layout/default"/>
    <dgm:cxn modelId="{3C89CA86-27D5-46A4-96BA-2E994F029CBE}" type="presParOf" srcId="{81D56382-C063-43DF-A837-587A800D74B4}" destId="{3F5B2591-3C95-41CF-86BB-DCB6F92E58BF}" srcOrd="15" destOrd="0" presId="urn:microsoft.com/office/officeart/2005/8/layout/default"/>
    <dgm:cxn modelId="{B7939342-FE1A-41A7-AAF3-16474ABD796F}" type="presParOf" srcId="{81D56382-C063-43DF-A837-587A800D74B4}" destId="{01811287-9E31-4547-B038-4000B158C6F3}" srcOrd="16" destOrd="0" presId="urn:microsoft.com/office/officeart/2005/8/layout/default"/>
    <dgm:cxn modelId="{2C0DEC71-58E5-4283-9805-2BB083C23654}" type="presParOf" srcId="{81D56382-C063-43DF-A837-587A800D74B4}" destId="{D07F3A91-0567-47BA-B34E-24784F64F781}" srcOrd="17" destOrd="0" presId="urn:microsoft.com/office/officeart/2005/8/layout/default"/>
    <dgm:cxn modelId="{6BFCC6A6-BC48-494B-A7FE-E3015EC0EF78}" type="presParOf" srcId="{81D56382-C063-43DF-A837-587A800D74B4}" destId="{D09CDFD0-C0FF-4C63-8ED0-6CD63CA53450}" srcOrd="18" destOrd="0" presId="urn:microsoft.com/office/officeart/2005/8/layout/default"/>
    <dgm:cxn modelId="{8F02D19C-4796-4869-9E3E-D554665994CE}" type="presParOf" srcId="{81D56382-C063-43DF-A837-587A800D74B4}" destId="{F7356916-1766-4C51-BCFA-23A61505D54D}" srcOrd="19" destOrd="0" presId="urn:microsoft.com/office/officeart/2005/8/layout/default"/>
    <dgm:cxn modelId="{4B500F57-57C2-4551-801D-E45D8B611D83}" type="presParOf" srcId="{81D56382-C063-43DF-A837-587A800D74B4}" destId="{7E34B797-E737-4789-8C4F-8CC7A0D861B9}" srcOrd="2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37790B0-139B-4B7F-A034-73CC3CB81B8A}"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7734E5CE-D53A-4F5B-BAAE-FD7FEC78B499}">
      <dgm:prSet phldrT="[Text]"/>
      <dgm:spPr/>
      <dgm:t>
        <a:bodyPr/>
        <a:lstStyle/>
        <a:p>
          <a:r>
            <a:rPr lang="ar-EG" dirty="0"/>
            <a:t>المفاجأة</a:t>
          </a:r>
          <a:endParaRPr lang="en-US" dirty="0"/>
        </a:p>
      </dgm:t>
    </dgm:pt>
    <dgm:pt modelId="{12F6E348-4DBA-45A9-A7AB-4D42C67DA4A6}" type="parTrans" cxnId="{E121AC21-C1E2-42EB-A00B-517F722EED00}">
      <dgm:prSet/>
      <dgm:spPr/>
      <dgm:t>
        <a:bodyPr/>
        <a:lstStyle/>
        <a:p>
          <a:endParaRPr lang="en-US"/>
        </a:p>
      </dgm:t>
    </dgm:pt>
    <dgm:pt modelId="{9A7C242E-4E74-4892-A828-3992FBAF7FBF}" type="sibTrans" cxnId="{E121AC21-C1E2-42EB-A00B-517F722EED00}">
      <dgm:prSet/>
      <dgm:spPr/>
      <dgm:t>
        <a:bodyPr/>
        <a:lstStyle/>
        <a:p>
          <a:endParaRPr lang="en-US"/>
        </a:p>
      </dgm:t>
    </dgm:pt>
    <dgm:pt modelId="{DE265B81-A4C0-4DA9-A966-91382C401A3B}">
      <dgm:prSet phldrT="[Text]"/>
      <dgm:spPr/>
      <dgm:t>
        <a:bodyPr/>
        <a:lstStyle/>
        <a:p>
          <a:r>
            <a:rPr lang="ar-EG" dirty="0"/>
            <a:t>الأسئلة</a:t>
          </a:r>
          <a:endParaRPr lang="en-US" dirty="0"/>
        </a:p>
      </dgm:t>
    </dgm:pt>
    <dgm:pt modelId="{FB4C2505-DD6A-4DCF-91ED-E1CC8764CDA7}" type="parTrans" cxnId="{8982AC91-E1DC-4BF6-9FE3-2E03EF17F3B4}">
      <dgm:prSet/>
      <dgm:spPr/>
      <dgm:t>
        <a:bodyPr/>
        <a:lstStyle/>
        <a:p>
          <a:endParaRPr lang="en-US"/>
        </a:p>
      </dgm:t>
    </dgm:pt>
    <dgm:pt modelId="{5CEAD930-F059-4A2A-8BE7-36EB8C9A444F}" type="sibTrans" cxnId="{8982AC91-E1DC-4BF6-9FE3-2E03EF17F3B4}">
      <dgm:prSet/>
      <dgm:spPr/>
      <dgm:t>
        <a:bodyPr/>
        <a:lstStyle/>
        <a:p>
          <a:endParaRPr lang="en-US"/>
        </a:p>
      </dgm:t>
    </dgm:pt>
    <dgm:pt modelId="{4EEC462F-DDA8-4276-BE60-BC83B7AC1871}">
      <dgm:prSet phldrT="[Text]"/>
      <dgm:spPr/>
      <dgm:t>
        <a:bodyPr/>
        <a:lstStyle/>
        <a:p>
          <a:r>
            <a:rPr lang="ar-EG" dirty="0"/>
            <a:t>اللغز</a:t>
          </a:r>
          <a:endParaRPr lang="en-US" dirty="0"/>
        </a:p>
      </dgm:t>
    </dgm:pt>
    <dgm:pt modelId="{20CB4323-1C0B-486F-9E33-0BCDD0EC7DC1}" type="parTrans" cxnId="{55141ED8-FE53-43AA-A4B0-CB5AA7A18E15}">
      <dgm:prSet/>
      <dgm:spPr/>
      <dgm:t>
        <a:bodyPr/>
        <a:lstStyle/>
        <a:p>
          <a:endParaRPr lang="en-US"/>
        </a:p>
      </dgm:t>
    </dgm:pt>
    <dgm:pt modelId="{8B3E3B1D-DB30-4635-B79E-86E43AC11D44}" type="sibTrans" cxnId="{55141ED8-FE53-43AA-A4B0-CB5AA7A18E15}">
      <dgm:prSet/>
      <dgm:spPr/>
      <dgm:t>
        <a:bodyPr/>
        <a:lstStyle/>
        <a:p>
          <a:endParaRPr lang="en-US"/>
        </a:p>
      </dgm:t>
    </dgm:pt>
    <dgm:pt modelId="{FF49B4FC-01B1-497E-AAC1-8EDB2B0A6DC3}">
      <dgm:prSet phldrT="[Text]"/>
      <dgm:spPr/>
      <dgm:t>
        <a:bodyPr/>
        <a:lstStyle/>
        <a:p>
          <a:r>
            <a:rPr lang="ar-EG" dirty="0"/>
            <a:t>النهي</a:t>
          </a:r>
          <a:endParaRPr lang="en-US" dirty="0"/>
        </a:p>
      </dgm:t>
    </dgm:pt>
    <dgm:pt modelId="{2C9A780B-5B4C-4D97-8B29-CFD3EBBFFFBB}" type="parTrans" cxnId="{47E23280-119E-44A2-9358-02382E1D0EE9}">
      <dgm:prSet/>
      <dgm:spPr/>
      <dgm:t>
        <a:bodyPr/>
        <a:lstStyle/>
        <a:p>
          <a:endParaRPr lang="en-US"/>
        </a:p>
      </dgm:t>
    </dgm:pt>
    <dgm:pt modelId="{589A827C-6E08-4A12-80CA-4B6D1190B62F}" type="sibTrans" cxnId="{47E23280-119E-44A2-9358-02382E1D0EE9}">
      <dgm:prSet/>
      <dgm:spPr/>
      <dgm:t>
        <a:bodyPr/>
        <a:lstStyle/>
        <a:p>
          <a:endParaRPr lang="en-US"/>
        </a:p>
      </dgm:t>
    </dgm:pt>
    <dgm:pt modelId="{9F99A53A-2132-42CD-8139-66E7BE877D11}">
      <dgm:prSet phldrT="[Text]"/>
      <dgm:spPr/>
      <dgm:t>
        <a:bodyPr/>
        <a:lstStyle/>
        <a:p>
          <a:r>
            <a:rPr lang="ar-EG" dirty="0"/>
            <a:t>كيف ؟</a:t>
          </a:r>
          <a:endParaRPr lang="en-US" dirty="0"/>
        </a:p>
      </dgm:t>
    </dgm:pt>
    <dgm:pt modelId="{6EC71565-C2D6-49BE-9660-068289DF6E40}" type="parTrans" cxnId="{D3A9B543-EB25-4D0A-BFE3-1B51CB2A7D25}">
      <dgm:prSet/>
      <dgm:spPr/>
      <dgm:t>
        <a:bodyPr/>
        <a:lstStyle/>
        <a:p>
          <a:endParaRPr lang="en-US"/>
        </a:p>
      </dgm:t>
    </dgm:pt>
    <dgm:pt modelId="{F59B1971-4CEE-4CDE-AAC9-EA9BA97FBD83}" type="sibTrans" cxnId="{D3A9B543-EB25-4D0A-BFE3-1B51CB2A7D25}">
      <dgm:prSet/>
      <dgm:spPr/>
      <dgm:t>
        <a:bodyPr/>
        <a:lstStyle/>
        <a:p>
          <a:endParaRPr lang="en-US"/>
        </a:p>
      </dgm:t>
    </dgm:pt>
    <dgm:pt modelId="{39348878-CBAC-4BAE-AB79-31CE959C4DF3}">
      <dgm:prSet phldrT="[Text]"/>
      <dgm:spPr/>
      <dgm:t>
        <a:bodyPr/>
        <a:lstStyle/>
        <a:p>
          <a:r>
            <a:rPr lang="ar-EG" dirty="0"/>
            <a:t>الأرقام</a:t>
          </a:r>
          <a:endParaRPr lang="en-US" dirty="0"/>
        </a:p>
      </dgm:t>
    </dgm:pt>
    <dgm:pt modelId="{8D6097BC-EA3E-4E58-9CF0-4C45AEC4B939}" type="parTrans" cxnId="{6B4E84F8-7FFF-40C2-BF91-D0546826C67A}">
      <dgm:prSet/>
      <dgm:spPr/>
      <dgm:t>
        <a:bodyPr/>
        <a:lstStyle/>
        <a:p>
          <a:endParaRPr lang="en-US"/>
        </a:p>
      </dgm:t>
    </dgm:pt>
    <dgm:pt modelId="{F5D2D162-3FBE-4EFD-A008-FEB8B86E3220}" type="sibTrans" cxnId="{6B4E84F8-7FFF-40C2-BF91-D0546826C67A}">
      <dgm:prSet/>
      <dgm:spPr/>
      <dgm:t>
        <a:bodyPr/>
        <a:lstStyle/>
        <a:p>
          <a:endParaRPr lang="en-US"/>
        </a:p>
      </dgm:t>
    </dgm:pt>
    <dgm:pt modelId="{7460B008-BCE5-4B7F-BCC1-2453142F583F}">
      <dgm:prSet phldrT="[Text]"/>
      <dgm:spPr/>
      <dgm:t>
        <a:bodyPr/>
        <a:lstStyle/>
        <a:p>
          <a:r>
            <a:rPr lang="ar-EG" dirty="0"/>
            <a:t>الموجهة</a:t>
          </a:r>
          <a:endParaRPr lang="en-US" dirty="0"/>
        </a:p>
      </dgm:t>
    </dgm:pt>
    <dgm:pt modelId="{2202E3CB-AB24-4D1B-8D4A-74973305A4B5}" type="parTrans" cxnId="{09C91497-E4ED-4BDE-9CC2-35659F76D6E7}">
      <dgm:prSet/>
      <dgm:spPr/>
      <dgm:t>
        <a:bodyPr/>
        <a:lstStyle/>
        <a:p>
          <a:endParaRPr lang="en-US"/>
        </a:p>
      </dgm:t>
    </dgm:pt>
    <dgm:pt modelId="{7BAB51DA-3280-4673-B9D8-9CEAE2FEBA18}" type="sibTrans" cxnId="{09C91497-E4ED-4BDE-9CC2-35659F76D6E7}">
      <dgm:prSet/>
      <dgm:spPr/>
      <dgm:t>
        <a:bodyPr/>
        <a:lstStyle/>
        <a:p>
          <a:endParaRPr lang="en-US"/>
        </a:p>
      </dgm:t>
    </dgm:pt>
    <dgm:pt modelId="{D445C2D0-12E8-4CB9-894A-D196E1C5D5E6}" type="pres">
      <dgm:prSet presAssocID="{237790B0-139B-4B7F-A034-73CC3CB81B8A}" presName="cycle" presStyleCnt="0">
        <dgm:presLayoutVars>
          <dgm:dir/>
          <dgm:resizeHandles val="exact"/>
        </dgm:presLayoutVars>
      </dgm:prSet>
      <dgm:spPr/>
    </dgm:pt>
    <dgm:pt modelId="{2DCE75DC-B839-4B58-96EE-DA2F04EFC04E}" type="pres">
      <dgm:prSet presAssocID="{7734E5CE-D53A-4F5B-BAAE-FD7FEC78B499}" presName="node" presStyleLbl="node1" presStyleIdx="0" presStyleCnt="7">
        <dgm:presLayoutVars>
          <dgm:bulletEnabled val="1"/>
        </dgm:presLayoutVars>
      </dgm:prSet>
      <dgm:spPr/>
    </dgm:pt>
    <dgm:pt modelId="{C6EB11EA-E2F3-4779-A038-93C3536F8BFD}" type="pres">
      <dgm:prSet presAssocID="{7734E5CE-D53A-4F5B-BAAE-FD7FEC78B499}" presName="spNode" presStyleCnt="0"/>
      <dgm:spPr/>
    </dgm:pt>
    <dgm:pt modelId="{45F5C7F7-55AE-44E2-89B9-7DE08938A669}" type="pres">
      <dgm:prSet presAssocID="{9A7C242E-4E74-4892-A828-3992FBAF7FBF}" presName="sibTrans" presStyleLbl="sibTrans1D1" presStyleIdx="0" presStyleCnt="7"/>
      <dgm:spPr/>
    </dgm:pt>
    <dgm:pt modelId="{A4D1B662-F0D2-4828-9DF1-301133B79B5D}" type="pres">
      <dgm:prSet presAssocID="{DE265B81-A4C0-4DA9-A966-91382C401A3B}" presName="node" presStyleLbl="node1" presStyleIdx="1" presStyleCnt="7">
        <dgm:presLayoutVars>
          <dgm:bulletEnabled val="1"/>
        </dgm:presLayoutVars>
      </dgm:prSet>
      <dgm:spPr/>
    </dgm:pt>
    <dgm:pt modelId="{A8DFC427-EFFF-4741-BA6B-198364E65AF6}" type="pres">
      <dgm:prSet presAssocID="{DE265B81-A4C0-4DA9-A966-91382C401A3B}" presName="spNode" presStyleCnt="0"/>
      <dgm:spPr/>
    </dgm:pt>
    <dgm:pt modelId="{4211B448-2CF0-48BC-ADAF-1FF2A3CA8BEB}" type="pres">
      <dgm:prSet presAssocID="{5CEAD930-F059-4A2A-8BE7-36EB8C9A444F}" presName="sibTrans" presStyleLbl="sibTrans1D1" presStyleIdx="1" presStyleCnt="7"/>
      <dgm:spPr/>
    </dgm:pt>
    <dgm:pt modelId="{2FD40A6D-3CF3-4587-A539-877878EFCB31}" type="pres">
      <dgm:prSet presAssocID="{4EEC462F-DDA8-4276-BE60-BC83B7AC1871}" presName="node" presStyleLbl="node1" presStyleIdx="2" presStyleCnt="7">
        <dgm:presLayoutVars>
          <dgm:bulletEnabled val="1"/>
        </dgm:presLayoutVars>
      </dgm:prSet>
      <dgm:spPr/>
    </dgm:pt>
    <dgm:pt modelId="{F0C3F25C-22B3-47A5-8A1B-E9F069EF17C3}" type="pres">
      <dgm:prSet presAssocID="{4EEC462F-DDA8-4276-BE60-BC83B7AC1871}" presName="spNode" presStyleCnt="0"/>
      <dgm:spPr/>
    </dgm:pt>
    <dgm:pt modelId="{F9DABD70-E619-4730-A601-8063CA459CBB}" type="pres">
      <dgm:prSet presAssocID="{8B3E3B1D-DB30-4635-B79E-86E43AC11D44}" presName="sibTrans" presStyleLbl="sibTrans1D1" presStyleIdx="2" presStyleCnt="7"/>
      <dgm:spPr/>
    </dgm:pt>
    <dgm:pt modelId="{7ED6260D-A4B9-4B15-91CB-F90434E91CA9}" type="pres">
      <dgm:prSet presAssocID="{FF49B4FC-01B1-497E-AAC1-8EDB2B0A6DC3}" presName="node" presStyleLbl="node1" presStyleIdx="3" presStyleCnt="7">
        <dgm:presLayoutVars>
          <dgm:bulletEnabled val="1"/>
        </dgm:presLayoutVars>
      </dgm:prSet>
      <dgm:spPr/>
    </dgm:pt>
    <dgm:pt modelId="{C3762E4B-55EE-4F44-BDC6-9943D555298C}" type="pres">
      <dgm:prSet presAssocID="{FF49B4FC-01B1-497E-AAC1-8EDB2B0A6DC3}" presName="spNode" presStyleCnt="0"/>
      <dgm:spPr/>
    </dgm:pt>
    <dgm:pt modelId="{CDBF7FAC-C08D-4FD3-AC84-D528AD9A21C0}" type="pres">
      <dgm:prSet presAssocID="{589A827C-6E08-4A12-80CA-4B6D1190B62F}" presName="sibTrans" presStyleLbl="sibTrans1D1" presStyleIdx="3" presStyleCnt="7"/>
      <dgm:spPr/>
    </dgm:pt>
    <dgm:pt modelId="{05EA7741-056A-4341-A40B-DF65913B4DF6}" type="pres">
      <dgm:prSet presAssocID="{9F99A53A-2132-42CD-8139-66E7BE877D11}" presName="node" presStyleLbl="node1" presStyleIdx="4" presStyleCnt="7">
        <dgm:presLayoutVars>
          <dgm:bulletEnabled val="1"/>
        </dgm:presLayoutVars>
      </dgm:prSet>
      <dgm:spPr/>
    </dgm:pt>
    <dgm:pt modelId="{DE725F57-DAF1-4128-B580-B12A336CA07A}" type="pres">
      <dgm:prSet presAssocID="{9F99A53A-2132-42CD-8139-66E7BE877D11}" presName="spNode" presStyleCnt="0"/>
      <dgm:spPr/>
    </dgm:pt>
    <dgm:pt modelId="{681F7D74-C64B-454C-A6AE-53FA611AD306}" type="pres">
      <dgm:prSet presAssocID="{F59B1971-4CEE-4CDE-AAC9-EA9BA97FBD83}" presName="sibTrans" presStyleLbl="sibTrans1D1" presStyleIdx="4" presStyleCnt="7"/>
      <dgm:spPr/>
    </dgm:pt>
    <dgm:pt modelId="{31EA59A8-C699-4D95-977A-E0225135B934}" type="pres">
      <dgm:prSet presAssocID="{39348878-CBAC-4BAE-AB79-31CE959C4DF3}" presName="node" presStyleLbl="node1" presStyleIdx="5" presStyleCnt="7">
        <dgm:presLayoutVars>
          <dgm:bulletEnabled val="1"/>
        </dgm:presLayoutVars>
      </dgm:prSet>
      <dgm:spPr/>
    </dgm:pt>
    <dgm:pt modelId="{FBD9B346-BACE-49E5-A091-045B85CD40A9}" type="pres">
      <dgm:prSet presAssocID="{39348878-CBAC-4BAE-AB79-31CE959C4DF3}" presName="spNode" presStyleCnt="0"/>
      <dgm:spPr/>
    </dgm:pt>
    <dgm:pt modelId="{45A55E3A-D49C-44F2-A0E9-733E5761C8F7}" type="pres">
      <dgm:prSet presAssocID="{F5D2D162-3FBE-4EFD-A008-FEB8B86E3220}" presName="sibTrans" presStyleLbl="sibTrans1D1" presStyleIdx="5" presStyleCnt="7"/>
      <dgm:spPr/>
    </dgm:pt>
    <dgm:pt modelId="{50AF3EF1-6AEF-4597-9E05-466053ED7D9A}" type="pres">
      <dgm:prSet presAssocID="{7460B008-BCE5-4B7F-BCC1-2453142F583F}" presName="node" presStyleLbl="node1" presStyleIdx="6" presStyleCnt="7">
        <dgm:presLayoutVars>
          <dgm:bulletEnabled val="1"/>
        </dgm:presLayoutVars>
      </dgm:prSet>
      <dgm:spPr/>
    </dgm:pt>
    <dgm:pt modelId="{4BB794C1-957B-4DC6-A6B5-5C949D2056A8}" type="pres">
      <dgm:prSet presAssocID="{7460B008-BCE5-4B7F-BCC1-2453142F583F}" presName="spNode" presStyleCnt="0"/>
      <dgm:spPr/>
    </dgm:pt>
    <dgm:pt modelId="{677FDA22-6BF5-40B2-A5A0-DA72C10B067B}" type="pres">
      <dgm:prSet presAssocID="{7BAB51DA-3280-4673-B9D8-9CEAE2FEBA18}" presName="sibTrans" presStyleLbl="sibTrans1D1" presStyleIdx="6" presStyleCnt="7"/>
      <dgm:spPr/>
    </dgm:pt>
  </dgm:ptLst>
  <dgm:cxnLst>
    <dgm:cxn modelId="{8AAF9708-D245-480E-AFA3-75A2EC1DB2EE}" type="presOf" srcId="{F5D2D162-3FBE-4EFD-A008-FEB8B86E3220}" destId="{45A55E3A-D49C-44F2-A0E9-733E5761C8F7}" srcOrd="0" destOrd="0" presId="urn:microsoft.com/office/officeart/2005/8/layout/cycle6"/>
    <dgm:cxn modelId="{E121AC21-C1E2-42EB-A00B-517F722EED00}" srcId="{237790B0-139B-4B7F-A034-73CC3CB81B8A}" destId="{7734E5CE-D53A-4F5B-BAAE-FD7FEC78B499}" srcOrd="0" destOrd="0" parTransId="{12F6E348-4DBA-45A9-A7AB-4D42C67DA4A6}" sibTransId="{9A7C242E-4E74-4892-A828-3992FBAF7FBF}"/>
    <dgm:cxn modelId="{78B68624-F3EC-4D0E-9951-3508FE1EBEE1}" type="presOf" srcId="{39348878-CBAC-4BAE-AB79-31CE959C4DF3}" destId="{31EA59A8-C699-4D95-977A-E0225135B934}" srcOrd="0" destOrd="0" presId="urn:microsoft.com/office/officeart/2005/8/layout/cycle6"/>
    <dgm:cxn modelId="{04331B26-3FB4-4295-8471-DB2132723F2E}" type="presOf" srcId="{FF49B4FC-01B1-497E-AAC1-8EDB2B0A6DC3}" destId="{7ED6260D-A4B9-4B15-91CB-F90434E91CA9}" srcOrd="0" destOrd="0" presId="urn:microsoft.com/office/officeart/2005/8/layout/cycle6"/>
    <dgm:cxn modelId="{DA4C7C30-FC66-406A-BEC9-10C3A443F66B}" type="presOf" srcId="{237790B0-139B-4B7F-A034-73CC3CB81B8A}" destId="{D445C2D0-12E8-4CB9-894A-D196E1C5D5E6}" srcOrd="0" destOrd="0" presId="urn:microsoft.com/office/officeart/2005/8/layout/cycle6"/>
    <dgm:cxn modelId="{BC3B203C-6C14-445F-8C00-5B043EA81876}" type="presOf" srcId="{5CEAD930-F059-4A2A-8BE7-36EB8C9A444F}" destId="{4211B448-2CF0-48BC-ADAF-1FF2A3CA8BEB}" srcOrd="0" destOrd="0" presId="urn:microsoft.com/office/officeart/2005/8/layout/cycle6"/>
    <dgm:cxn modelId="{BC4ECF5E-AB30-4559-A850-B9CAA17E5428}" type="presOf" srcId="{9A7C242E-4E74-4892-A828-3992FBAF7FBF}" destId="{45F5C7F7-55AE-44E2-89B9-7DE08938A669}" srcOrd="0" destOrd="0" presId="urn:microsoft.com/office/officeart/2005/8/layout/cycle6"/>
    <dgm:cxn modelId="{D3A9B543-EB25-4D0A-BFE3-1B51CB2A7D25}" srcId="{237790B0-139B-4B7F-A034-73CC3CB81B8A}" destId="{9F99A53A-2132-42CD-8139-66E7BE877D11}" srcOrd="4" destOrd="0" parTransId="{6EC71565-C2D6-49BE-9660-068289DF6E40}" sibTransId="{F59B1971-4CEE-4CDE-AAC9-EA9BA97FBD83}"/>
    <dgm:cxn modelId="{3E294145-A7AB-454D-B262-EA0FB1A88270}" type="presOf" srcId="{7BAB51DA-3280-4673-B9D8-9CEAE2FEBA18}" destId="{677FDA22-6BF5-40B2-A5A0-DA72C10B067B}" srcOrd="0" destOrd="0" presId="urn:microsoft.com/office/officeart/2005/8/layout/cycle6"/>
    <dgm:cxn modelId="{6FD16B6B-7035-473B-85BD-09A99AAFA277}" type="presOf" srcId="{DE265B81-A4C0-4DA9-A966-91382C401A3B}" destId="{A4D1B662-F0D2-4828-9DF1-301133B79B5D}" srcOrd="0" destOrd="0" presId="urn:microsoft.com/office/officeart/2005/8/layout/cycle6"/>
    <dgm:cxn modelId="{DFE2AE4E-AA14-414A-91CF-6B3B1F1DDBAA}" type="presOf" srcId="{8B3E3B1D-DB30-4635-B79E-86E43AC11D44}" destId="{F9DABD70-E619-4730-A601-8063CA459CBB}" srcOrd="0" destOrd="0" presId="urn:microsoft.com/office/officeart/2005/8/layout/cycle6"/>
    <dgm:cxn modelId="{47E23280-119E-44A2-9358-02382E1D0EE9}" srcId="{237790B0-139B-4B7F-A034-73CC3CB81B8A}" destId="{FF49B4FC-01B1-497E-AAC1-8EDB2B0A6DC3}" srcOrd="3" destOrd="0" parTransId="{2C9A780B-5B4C-4D97-8B29-CFD3EBBFFFBB}" sibTransId="{589A827C-6E08-4A12-80CA-4B6D1190B62F}"/>
    <dgm:cxn modelId="{8982AC91-E1DC-4BF6-9FE3-2E03EF17F3B4}" srcId="{237790B0-139B-4B7F-A034-73CC3CB81B8A}" destId="{DE265B81-A4C0-4DA9-A966-91382C401A3B}" srcOrd="1" destOrd="0" parTransId="{FB4C2505-DD6A-4DCF-91ED-E1CC8764CDA7}" sibTransId="{5CEAD930-F059-4A2A-8BE7-36EB8C9A444F}"/>
    <dgm:cxn modelId="{9CE1BC93-C85F-47BA-9FDD-87D95B2843E6}" type="presOf" srcId="{589A827C-6E08-4A12-80CA-4B6D1190B62F}" destId="{CDBF7FAC-C08D-4FD3-AC84-D528AD9A21C0}" srcOrd="0" destOrd="0" presId="urn:microsoft.com/office/officeart/2005/8/layout/cycle6"/>
    <dgm:cxn modelId="{09C91497-E4ED-4BDE-9CC2-35659F76D6E7}" srcId="{237790B0-139B-4B7F-A034-73CC3CB81B8A}" destId="{7460B008-BCE5-4B7F-BCC1-2453142F583F}" srcOrd="6" destOrd="0" parTransId="{2202E3CB-AB24-4D1B-8D4A-74973305A4B5}" sibTransId="{7BAB51DA-3280-4673-B9D8-9CEAE2FEBA18}"/>
    <dgm:cxn modelId="{9D0E21D5-50FF-4AB4-88C0-E715092F69AD}" type="presOf" srcId="{F59B1971-4CEE-4CDE-AAC9-EA9BA97FBD83}" destId="{681F7D74-C64B-454C-A6AE-53FA611AD306}" srcOrd="0" destOrd="0" presId="urn:microsoft.com/office/officeart/2005/8/layout/cycle6"/>
    <dgm:cxn modelId="{1BF40BD6-9F29-4108-9469-4B553F2433E0}" type="presOf" srcId="{7460B008-BCE5-4B7F-BCC1-2453142F583F}" destId="{50AF3EF1-6AEF-4597-9E05-466053ED7D9A}" srcOrd="0" destOrd="0" presId="urn:microsoft.com/office/officeart/2005/8/layout/cycle6"/>
    <dgm:cxn modelId="{55141ED8-FE53-43AA-A4B0-CB5AA7A18E15}" srcId="{237790B0-139B-4B7F-A034-73CC3CB81B8A}" destId="{4EEC462F-DDA8-4276-BE60-BC83B7AC1871}" srcOrd="2" destOrd="0" parTransId="{20CB4323-1C0B-486F-9E33-0BCDD0EC7DC1}" sibTransId="{8B3E3B1D-DB30-4635-B79E-86E43AC11D44}"/>
    <dgm:cxn modelId="{C10F70D9-8A6E-4957-8709-89BAF30CEF9A}" type="presOf" srcId="{7734E5CE-D53A-4F5B-BAAE-FD7FEC78B499}" destId="{2DCE75DC-B839-4B58-96EE-DA2F04EFC04E}" srcOrd="0" destOrd="0" presId="urn:microsoft.com/office/officeart/2005/8/layout/cycle6"/>
    <dgm:cxn modelId="{FEE7B5DA-C284-4470-88B9-2D58605AA4F3}" type="presOf" srcId="{4EEC462F-DDA8-4276-BE60-BC83B7AC1871}" destId="{2FD40A6D-3CF3-4587-A539-877878EFCB31}" srcOrd="0" destOrd="0" presId="urn:microsoft.com/office/officeart/2005/8/layout/cycle6"/>
    <dgm:cxn modelId="{B5DB34DF-3413-49F0-B4C4-D814954CA248}" type="presOf" srcId="{9F99A53A-2132-42CD-8139-66E7BE877D11}" destId="{05EA7741-056A-4341-A40B-DF65913B4DF6}" srcOrd="0" destOrd="0" presId="urn:microsoft.com/office/officeart/2005/8/layout/cycle6"/>
    <dgm:cxn modelId="{6B4E84F8-7FFF-40C2-BF91-D0546826C67A}" srcId="{237790B0-139B-4B7F-A034-73CC3CB81B8A}" destId="{39348878-CBAC-4BAE-AB79-31CE959C4DF3}" srcOrd="5" destOrd="0" parTransId="{8D6097BC-EA3E-4E58-9CF0-4C45AEC4B939}" sibTransId="{F5D2D162-3FBE-4EFD-A008-FEB8B86E3220}"/>
    <dgm:cxn modelId="{7F71AEE4-9F8D-4E81-B2F5-A1BC8C722E8C}" type="presParOf" srcId="{D445C2D0-12E8-4CB9-894A-D196E1C5D5E6}" destId="{2DCE75DC-B839-4B58-96EE-DA2F04EFC04E}" srcOrd="0" destOrd="0" presId="urn:microsoft.com/office/officeart/2005/8/layout/cycle6"/>
    <dgm:cxn modelId="{FE8207FF-F45C-4C47-AC63-E098C4792E44}" type="presParOf" srcId="{D445C2D0-12E8-4CB9-894A-D196E1C5D5E6}" destId="{C6EB11EA-E2F3-4779-A038-93C3536F8BFD}" srcOrd="1" destOrd="0" presId="urn:microsoft.com/office/officeart/2005/8/layout/cycle6"/>
    <dgm:cxn modelId="{968C9D4D-513B-4021-9562-E0ECAC152532}" type="presParOf" srcId="{D445C2D0-12E8-4CB9-894A-D196E1C5D5E6}" destId="{45F5C7F7-55AE-44E2-89B9-7DE08938A669}" srcOrd="2" destOrd="0" presId="urn:microsoft.com/office/officeart/2005/8/layout/cycle6"/>
    <dgm:cxn modelId="{A1F53ABF-E0C1-432A-994F-4A209EAB533C}" type="presParOf" srcId="{D445C2D0-12E8-4CB9-894A-D196E1C5D5E6}" destId="{A4D1B662-F0D2-4828-9DF1-301133B79B5D}" srcOrd="3" destOrd="0" presId="urn:microsoft.com/office/officeart/2005/8/layout/cycle6"/>
    <dgm:cxn modelId="{37332DF4-EADD-44C2-A688-EF8144B881D7}" type="presParOf" srcId="{D445C2D0-12E8-4CB9-894A-D196E1C5D5E6}" destId="{A8DFC427-EFFF-4741-BA6B-198364E65AF6}" srcOrd="4" destOrd="0" presId="urn:microsoft.com/office/officeart/2005/8/layout/cycle6"/>
    <dgm:cxn modelId="{457992EF-6FD1-4CB4-B532-24D57D4715C1}" type="presParOf" srcId="{D445C2D0-12E8-4CB9-894A-D196E1C5D5E6}" destId="{4211B448-2CF0-48BC-ADAF-1FF2A3CA8BEB}" srcOrd="5" destOrd="0" presId="urn:microsoft.com/office/officeart/2005/8/layout/cycle6"/>
    <dgm:cxn modelId="{AAEAA1FE-4231-48E7-8ED5-B4C59426D3DE}" type="presParOf" srcId="{D445C2D0-12E8-4CB9-894A-D196E1C5D5E6}" destId="{2FD40A6D-3CF3-4587-A539-877878EFCB31}" srcOrd="6" destOrd="0" presId="urn:microsoft.com/office/officeart/2005/8/layout/cycle6"/>
    <dgm:cxn modelId="{83C70DA3-DABA-4D19-A38E-1FA10AE8BB1E}" type="presParOf" srcId="{D445C2D0-12E8-4CB9-894A-D196E1C5D5E6}" destId="{F0C3F25C-22B3-47A5-8A1B-E9F069EF17C3}" srcOrd="7" destOrd="0" presId="urn:microsoft.com/office/officeart/2005/8/layout/cycle6"/>
    <dgm:cxn modelId="{3D8F01A4-B41A-46A6-A783-1B320869A047}" type="presParOf" srcId="{D445C2D0-12E8-4CB9-894A-D196E1C5D5E6}" destId="{F9DABD70-E619-4730-A601-8063CA459CBB}" srcOrd="8" destOrd="0" presId="urn:microsoft.com/office/officeart/2005/8/layout/cycle6"/>
    <dgm:cxn modelId="{4BAC5588-7BC5-4DF1-AEDB-8C4D59DDA79C}" type="presParOf" srcId="{D445C2D0-12E8-4CB9-894A-D196E1C5D5E6}" destId="{7ED6260D-A4B9-4B15-91CB-F90434E91CA9}" srcOrd="9" destOrd="0" presId="urn:microsoft.com/office/officeart/2005/8/layout/cycle6"/>
    <dgm:cxn modelId="{AAC02B4F-BC19-4AB1-A49A-1463C0C06C62}" type="presParOf" srcId="{D445C2D0-12E8-4CB9-894A-D196E1C5D5E6}" destId="{C3762E4B-55EE-4F44-BDC6-9943D555298C}" srcOrd="10" destOrd="0" presId="urn:microsoft.com/office/officeart/2005/8/layout/cycle6"/>
    <dgm:cxn modelId="{0234A1CF-5A94-487F-80B4-3F0210164B4F}" type="presParOf" srcId="{D445C2D0-12E8-4CB9-894A-D196E1C5D5E6}" destId="{CDBF7FAC-C08D-4FD3-AC84-D528AD9A21C0}" srcOrd="11" destOrd="0" presId="urn:microsoft.com/office/officeart/2005/8/layout/cycle6"/>
    <dgm:cxn modelId="{EFEAEA16-62EB-4003-BD1B-DFD67A6798E4}" type="presParOf" srcId="{D445C2D0-12E8-4CB9-894A-D196E1C5D5E6}" destId="{05EA7741-056A-4341-A40B-DF65913B4DF6}" srcOrd="12" destOrd="0" presId="urn:microsoft.com/office/officeart/2005/8/layout/cycle6"/>
    <dgm:cxn modelId="{93413DF2-ACD6-471E-A88E-98BF0CA8EBC9}" type="presParOf" srcId="{D445C2D0-12E8-4CB9-894A-D196E1C5D5E6}" destId="{DE725F57-DAF1-4128-B580-B12A336CA07A}" srcOrd="13" destOrd="0" presId="urn:microsoft.com/office/officeart/2005/8/layout/cycle6"/>
    <dgm:cxn modelId="{4F67CF44-F208-4CC7-826F-652E5B248A90}" type="presParOf" srcId="{D445C2D0-12E8-4CB9-894A-D196E1C5D5E6}" destId="{681F7D74-C64B-454C-A6AE-53FA611AD306}" srcOrd="14" destOrd="0" presId="urn:microsoft.com/office/officeart/2005/8/layout/cycle6"/>
    <dgm:cxn modelId="{37F1DC05-1C2A-42D1-9374-CA524B48057B}" type="presParOf" srcId="{D445C2D0-12E8-4CB9-894A-D196E1C5D5E6}" destId="{31EA59A8-C699-4D95-977A-E0225135B934}" srcOrd="15" destOrd="0" presId="urn:microsoft.com/office/officeart/2005/8/layout/cycle6"/>
    <dgm:cxn modelId="{F87412F5-AB94-445B-9F4E-6611FE620231}" type="presParOf" srcId="{D445C2D0-12E8-4CB9-894A-D196E1C5D5E6}" destId="{FBD9B346-BACE-49E5-A091-045B85CD40A9}" srcOrd="16" destOrd="0" presId="urn:microsoft.com/office/officeart/2005/8/layout/cycle6"/>
    <dgm:cxn modelId="{81FF6D9A-3F75-4BFA-A0A1-A5FDA8275C60}" type="presParOf" srcId="{D445C2D0-12E8-4CB9-894A-D196E1C5D5E6}" destId="{45A55E3A-D49C-44F2-A0E9-733E5761C8F7}" srcOrd="17" destOrd="0" presId="urn:microsoft.com/office/officeart/2005/8/layout/cycle6"/>
    <dgm:cxn modelId="{3B8EF587-47E4-4A24-AF53-2B78D1F86CB6}" type="presParOf" srcId="{D445C2D0-12E8-4CB9-894A-D196E1C5D5E6}" destId="{50AF3EF1-6AEF-4597-9E05-466053ED7D9A}" srcOrd="18" destOrd="0" presId="urn:microsoft.com/office/officeart/2005/8/layout/cycle6"/>
    <dgm:cxn modelId="{3D4C439E-DFFD-4454-B172-7EA2C8A347B9}" type="presParOf" srcId="{D445C2D0-12E8-4CB9-894A-D196E1C5D5E6}" destId="{4BB794C1-957B-4DC6-A6B5-5C949D2056A8}" srcOrd="19" destOrd="0" presId="urn:microsoft.com/office/officeart/2005/8/layout/cycle6"/>
    <dgm:cxn modelId="{09F982A8-EB1A-425B-B382-48B508C9DBEC}" type="presParOf" srcId="{D445C2D0-12E8-4CB9-894A-D196E1C5D5E6}" destId="{677FDA22-6BF5-40B2-A5A0-DA72C10B067B}" srcOrd="20" destOrd="0" presId="urn:microsoft.com/office/officeart/2005/8/layout/cycle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E71417-4973-46CB-AFC6-6244C09BDB40}">
      <dsp:nvSpPr>
        <dsp:cNvPr id="0" name=""/>
        <dsp:cNvSpPr/>
      </dsp:nvSpPr>
      <dsp:spPr>
        <a:xfrm>
          <a:off x="691783" y="18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تجنب التطويل والألفاظ الغريبة</a:t>
          </a:r>
          <a:endParaRPr lang="en-US" sz="2200" kern="1200" dirty="0">
            <a:latin typeface="Times New Roman" panose="02020603050405020304" pitchFamily="18" charset="0"/>
            <a:cs typeface="Times New Roman" panose="02020603050405020304" pitchFamily="18" charset="0"/>
          </a:endParaRPr>
        </a:p>
      </dsp:txBody>
      <dsp:txXfrm>
        <a:off x="691783" y="189"/>
        <a:ext cx="1781343" cy="1068805"/>
      </dsp:txXfrm>
    </dsp:sp>
    <dsp:sp modelId="{E4FA85E0-21E1-401B-984D-E107F123B698}">
      <dsp:nvSpPr>
        <dsp:cNvPr id="0" name=""/>
        <dsp:cNvSpPr/>
      </dsp:nvSpPr>
      <dsp:spPr>
        <a:xfrm>
          <a:off x="2651260" y="18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كلمات مألوفة</a:t>
          </a:r>
          <a:endParaRPr lang="en-US" sz="2200" kern="1200" dirty="0">
            <a:latin typeface="Times New Roman" panose="02020603050405020304" pitchFamily="18" charset="0"/>
            <a:cs typeface="Times New Roman" panose="02020603050405020304" pitchFamily="18" charset="0"/>
          </a:endParaRPr>
        </a:p>
      </dsp:txBody>
      <dsp:txXfrm>
        <a:off x="2651260" y="189"/>
        <a:ext cx="1781343" cy="1068805"/>
      </dsp:txXfrm>
    </dsp:sp>
    <dsp:sp modelId="{CC91B709-E3E5-4DD8-982F-65599E160E73}">
      <dsp:nvSpPr>
        <dsp:cNvPr id="0" name=""/>
        <dsp:cNvSpPr/>
      </dsp:nvSpPr>
      <dsp:spPr>
        <a:xfrm>
          <a:off x="4610738" y="18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Times New Roman" panose="02020603050405020304" pitchFamily="18" charset="0"/>
              <a:cs typeface="Times New Roman" panose="02020603050405020304" pitchFamily="18" charset="0"/>
            </a:rPr>
            <a:t>إبراز أهم معلومة</a:t>
          </a:r>
          <a:endParaRPr lang="en-US" sz="2400" kern="1200" dirty="0">
            <a:latin typeface="Times New Roman" panose="02020603050405020304" pitchFamily="18" charset="0"/>
            <a:cs typeface="Times New Roman" panose="02020603050405020304" pitchFamily="18" charset="0"/>
          </a:endParaRPr>
        </a:p>
      </dsp:txBody>
      <dsp:txXfrm>
        <a:off x="4610738" y="189"/>
        <a:ext cx="1781343" cy="1068805"/>
      </dsp:txXfrm>
    </dsp:sp>
    <dsp:sp modelId="{E53230DD-7419-460F-B69F-12ECD6D7663D}">
      <dsp:nvSpPr>
        <dsp:cNvPr id="0" name=""/>
        <dsp:cNvSpPr/>
      </dsp:nvSpPr>
      <dsp:spPr>
        <a:xfrm>
          <a:off x="691783" y="124712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البعد عن العناوين السلبية</a:t>
          </a:r>
          <a:endParaRPr lang="en-US" sz="2200" kern="1200" dirty="0">
            <a:latin typeface="Times New Roman" panose="02020603050405020304" pitchFamily="18" charset="0"/>
            <a:cs typeface="Times New Roman" panose="02020603050405020304" pitchFamily="18" charset="0"/>
          </a:endParaRPr>
        </a:p>
      </dsp:txBody>
      <dsp:txXfrm>
        <a:off x="691783" y="1247129"/>
        <a:ext cx="1781343" cy="1068805"/>
      </dsp:txXfrm>
    </dsp:sp>
    <dsp:sp modelId="{79B30250-85E2-4374-A55C-5E5E21914B1E}">
      <dsp:nvSpPr>
        <dsp:cNvPr id="0" name=""/>
        <dsp:cNvSpPr/>
      </dsp:nvSpPr>
      <dsp:spPr>
        <a:xfrm>
          <a:off x="2651260" y="124712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تجنب الكلمات الرنانة</a:t>
          </a:r>
          <a:endParaRPr lang="en-US" sz="2200" kern="1200" dirty="0">
            <a:latin typeface="Times New Roman" panose="02020603050405020304" pitchFamily="18" charset="0"/>
            <a:cs typeface="Times New Roman" panose="02020603050405020304" pitchFamily="18" charset="0"/>
          </a:endParaRPr>
        </a:p>
      </dsp:txBody>
      <dsp:txXfrm>
        <a:off x="2651260" y="1247129"/>
        <a:ext cx="1781343" cy="1068805"/>
      </dsp:txXfrm>
    </dsp:sp>
    <dsp:sp modelId="{0A436026-D66E-4711-978F-36EF45B0CF46}">
      <dsp:nvSpPr>
        <dsp:cNvPr id="0" name=""/>
        <dsp:cNvSpPr/>
      </dsp:nvSpPr>
      <dsp:spPr>
        <a:xfrm>
          <a:off x="4610738" y="124712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سطر مستقل</a:t>
          </a:r>
          <a:endParaRPr lang="en-US" sz="2200" kern="1200" dirty="0">
            <a:latin typeface="Times New Roman" panose="02020603050405020304" pitchFamily="18" charset="0"/>
            <a:cs typeface="Times New Roman" panose="02020603050405020304" pitchFamily="18" charset="0"/>
          </a:endParaRPr>
        </a:p>
      </dsp:txBody>
      <dsp:txXfrm>
        <a:off x="4610738" y="1247129"/>
        <a:ext cx="1781343" cy="1068805"/>
      </dsp:txXfrm>
    </dsp:sp>
    <dsp:sp modelId="{FF16178F-59AF-465C-9459-90DCBA247852}">
      <dsp:nvSpPr>
        <dsp:cNvPr id="0" name=""/>
        <dsp:cNvSpPr/>
      </dsp:nvSpPr>
      <dsp:spPr>
        <a:xfrm>
          <a:off x="1671522" y="249406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تجنب الألفاظ لأكثر من دلالة</a:t>
          </a:r>
          <a:endParaRPr lang="en-US" sz="2200" kern="1200" dirty="0">
            <a:latin typeface="Times New Roman" panose="02020603050405020304" pitchFamily="18" charset="0"/>
            <a:cs typeface="Times New Roman" panose="02020603050405020304" pitchFamily="18" charset="0"/>
          </a:endParaRPr>
        </a:p>
      </dsp:txBody>
      <dsp:txXfrm>
        <a:off x="1671522" y="2494069"/>
        <a:ext cx="1781343" cy="1068805"/>
      </dsp:txXfrm>
    </dsp:sp>
    <dsp:sp modelId="{BEA6E010-634D-484E-8137-4EDE263EA8F7}">
      <dsp:nvSpPr>
        <dsp:cNvPr id="0" name=""/>
        <dsp:cNvSpPr/>
      </dsp:nvSpPr>
      <dsp:spPr>
        <a:xfrm>
          <a:off x="3630999" y="2494069"/>
          <a:ext cx="1781343" cy="10688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Times New Roman" panose="02020603050405020304" pitchFamily="18" charset="0"/>
              <a:cs typeface="Times New Roman" panose="02020603050405020304" pitchFamily="18" charset="0"/>
            </a:rPr>
            <a:t>الاستغناء عن التفاصيل غير المهمة</a:t>
          </a:r>
          <a:endParaRPr lang="en-US" sz="2200" kern="1200" dirty="0">
            <a:latin typeface="Times New Roman" panose="02020603050405020304" pitchFamily="18" charset="0"/>
            <a:cs typeface="Times New Roman" panose="02020603050405020304" pitchFamily="18" charset="0"/>
          </a:endParaRPr>
        </a:p>
      </dsp:txBody>
      <dsp:txXfrm>
        <a:off x="3630999" y="2494069"/>
        <a:ext cx="1781343" cy="10688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24BA0F-EA6C-4ACC-8EA4-85C4BB22BDF0}">
      <dsp:nvSpPr>
        <dsp:cNvPr id="0" name=""/>
        <dsp:cNvSpPr/>
      </dsp:nvSpPr>
      <dsp:spPr>
        <a:xfrm>
          <a:off x="2062" y="397568"/>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نوع المادة</a:t>
          </a:r>
          <a:endParaRPr lang="en-US" sz="2800" kern="1200" dirty="0"/>
        </a:p>
      </dsp:txBody>
      <dsp:txXfrm>
        <a:off x="2062" y="397568"/>
        <a:ext cx="1636636" cy="981981"/>
      </dsp:txXfrm>
    </dsp:sp>
    <dsp:sp modelId="{DEE91678-A0C5-4DCA-A15A-359E665DEFA3}">
      <dsp:nvSpPr>
        <dsp:cNvPr id="0" name=""/>
        <dsp:cNvSpPr/>
      </dsp:nvSpPr>
      <dsp:spPr>
        <a:xfrm>
          <a:off x="1802362" y="397568"/>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جاذبية</a:t>
          </a:r>
          <a:endParaRPr lang="en-US" sz="2800" kern="1200" dirty="0"/>
        </a:p>
      </dsp:txBody>
      <dsp:txXfrm>
        <a:off x="1802362" y="397568"/>
        <a:ext cx="1636636" cy="981981"/>
      </dsp:txXfrm>
    </dsp:sp>
    <dsp:sp modelId="{B92FE1F8-A81A-4169-A6A8-3AEEB1062EC4}">
      <dsp:nvSpPr>
        <dsp:cNvPr id="0" name=""/>
        <dsp:cNvSpPr/>
      </dsp:nvSpPr>
      <dsp:spPr>
        <a:xfrm>
          <a:off x="3602662" y="397568"/>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الفصل</a:t>
          </a:r>
          <a:endParaRPr lang="en-US" sz="2800" kern="1200" dirty="0"/>
        </a:p>
      </dsp:txBody>
      <dsp:txXfrm>
        <a:off x="3602662" y="397568"/>
        <a:ext cx="1636636" cy="981981"/>
      </dsp:txXfrm>
    </dsp:sp>
    <dsp:sp modelId="{0CB800FB-01B2-4689-9BB4-1227F15A37FC}">
      <dsp:nvSpPr>
        <dsp:cNvPr id="0" name=""/>
        <dsp:cNvSpPr/>
      </dsp:nvSpPr>
      <dsp:spPr>
        <a:xfrm>
          <a:off x="5402962" y="397568"/>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تلخيص</a:t>
          </a:r>
          <a:endParaRPr lang="en-US" sz="2800" kern="1200" dirty="0"/>
        </a:p>
      </dsp:txBody>
      <dsp:txXfrm>
        <a:off x="5402962" y="397568"/>
        <a:ext cx="1636636" cy="981981"/>
      </dsp:txXfrm>
    </dsp:sp>
    <dsp:sp modelId="{4F01DBE3-72C6-4F62-BF4A-96736959C396}">
      <dsp:nvSpPr>
        <dsp:cNvPr id="0" name=""/>
        <dsp:cNvSpPr/>
      </dsp:nvSpPr>
      <dsp:spPr>
        <a:xfrm>
          <a:off x="2062" y="1543214"/>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تسويق</a:t>
          </a:r>
          <a:endParaRPr lang="en-US" sz="2800" kern="1200" dirty="0"/>
        </a:p>
      </dsp:txBody>
      <dsp:txXfrm>
        <a:off x="2062" y="1543214"/>
        <a:ext cx="1636636" cy="981981"/>
      </dsp:txXfrm>
    </dsp:sp>
    <dsp:sp modelId="{1EB2D0D2-4B1C-4FD9-90E8-6E3091911A2A}">
      <dsp:nvSpPr>
        <dsp:cNvPr id="0" name=""/>
        <dsp:cNvSpPr/>
      </dsp:nvSpPr>
      <dsp:spPr>
        <a:xfrm>
          <a:off x="1802362" y="1543214"/>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فكرة سريعة</a:t>
          </a:r>
          <a:endParaRPr lang="en-US" sz="2800" kern="1200" dirty="0"/>
        </a:p>
      </dsp:txBody>
      <dsp:txXfrm>
        <a:off x="1802362" y="1543214"/>
        <a:ext cx="1636636" cy="981981"/>
      </dsp:txXfrm>
    </dsp:sp>
    <dsp:sp modelId="{C1F618F2-E54E-423D-AADA-CC146F0AFE4F}">
      <dsp:nvSpPr>
        <dsp:cNvPr id="0" name=""/>
        <dsp:cNvSpPr/>
      </dsp:nvSpPr>
      <dsp:spPr>
        <a:xfrm>
          <a:off x="3602662" y="1543214"/>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أهمية</a:t>
          </a:r>
          <a:endParaRPr lang="en-US" sz="2800" kern="1200" dirty="0"/>
        </a:p>
      </dsp:txBody>
      <dsp:txXfrm>
        <a:off x="3602662" y="1543214"/>
        <a:ext cx="1636636" cy="981981"/>
      </dsp:txXfrm>
    </dsp:sp>
    <dsp:sp modelId="{9888B65E-079F-4E6F-AAEF-8BB412F02D34}">
      <dsp:nvSpPr>
        <dsp:cNvPr id="0" name=""/>
        <dsp:cNvSpPr/>
      </dsp:nvSpPr>
      <dsp:spPr>
        <a:xfrm>
          <a:off x="5402962" y="1543214"/>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فتح شهية</a:t>
          </a:r>
          <a:endParaRPr lang="en-US" sz="2800" kern="1200" dirty="0"/>
        </a:p>
      </dsp:txBody>
      <dsp:txXfrm>
        <a:off x="5402962" y="1543214"/>
        <a:ext cx="1636636" cy="981981"/>
      </dsp:txXfrm>
    </dsp:sp>
    <dsp:sp modelId="{425D4C19-1793-44AA-BB1E-77785CF191F7}">
      <dsp:nvSpPr>
        <dsp:cNvPr id="0" name=""/>
        <dsp:cNvSpPr/>
      </dsp:nvSpPr>
      <dsp:spPr>
        <a:xfrm>
          <a:off x="1802362" y="2688859"/>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إثارة الحس</a:t>
          </a:r>
          <a:endParaRPr lang="en-US" sz="2800" kern="1200" dirty="0"/>
        </a:p>
      </dsp:txBody>
      <dsp:txXfrm>
        <a:off x="1802362" y="2688859"/>
        <a:ext cx="1636636" cy="981981"/>
      </dsp:txXfrm>
    </dsp:sp>
    <dsp:sp modelId="{1F02CE4D-2985-49D7-8B95-E795BA4394FB}">
      <dsp:nvSpPr>
        <dsp:cNvPr id="0" name=""/>
        <dsp:cNvSpPr/>
      </dsp:nvSpPr>
      <dsp:spPr>
        <a:xfrm>
          <a:off x="3602662" y="2688859"/>
          <a:ext cx="1636636" cy="9819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t>تحديد شخصية</a:t>
          </a:r>
          <a:endParaRPr lang="en-US" sz="2800" kern="1200" dirty="0"/>
        </a:p>
      </dsp:txBody>
      <dsp:txXfrm>
        <a:off x="3602662" y="2688859"/>
        <a:ext cx="1636636" cy="9819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0FFDB6-88E0-48A1-8554-CA78AED5B6A1}">
      <dsp:nvSpPr>
        <dsp:cNvPr id="0" name=""/>
        <dsp:cNvSpPr/>
      </dsp:nvSpPr>
      <dsp:spPr>
        <a:xfrm>
          <a:off x="2240" y="305283"/>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التساؤل</a:t>
          </a:r>
          <a:endParaRPr lang="en-US" sz="2400" kern="1200" dirty="0">
            <a:solidFill>
              <a:schemeClr val="bg1"/>
            </a:solidFill>
            <a:cs typeface="+mj-cs"/>
          </a:endParaRPr>
        </a:p>
      </dsp:txBody>
      <dsp:txXfrm>
        <a:off x="2240" y="305283"/>
        <a:ext cx="1777295" cy="1066377"/>
      </dsp:txXfrm>
    </dsp:sp>
    <dsp:sp modelId="{F3A0B98D-754D-4C2C-AC26-7140B9136E6C}">
      <dsp:nvSpPr>
        <dsp:cNvPr id="0" name=""/>
        <dsp:cNvSpPr/>
      </dsp:nvSpPr>
      <dsp:spPr>
        <a:xfrm>
          <a:off x="1957265" y="305283"/>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النفي والتأكيد</a:t>
          </a:r>
          <a:endParaRPr lang="en-US" sz="2400" kern="1200" dirty="0">
            <a:solidFill>
              <a:schemeClr val="bg1"/>
            </a:solidFill>
            <a:cs typeface="+mj-cs"/>
          </a:endParaRPr>
        </a:p>
      </dsp:txBody>
      <dsp:txXfrm>
        <a:off x="1957265" y="305283"/>
        <a:ext cx="1777295" cy="1066377"/>
      </dsp:txXfrm>
    </dsp:sp>
    <dsp:sp modelId="{F14A52D5-C5CB-4535-8503-3D953E00A1FC}">
      <dsp:nvSpPr>
        <dsp:cNvPr id="0" name=""/>
        <dsp:cNvSpPr/>
      </dsp:nvSpPr>
      <dsp:spPr>
        <a:xfrm>
          <a:off x="3912289" y="305283"/>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المقارن</a:t>
          </a:r>
          <a:endParaRPr lang="en-US" sz="2400" kern="1200" dirty="0">
            <a:solidFill>
              <a:schemeClr val="bg1"/>
            </a:solidFill>
            <a:cs typeface="+mj-cs"/>
          </a:endParaRPr>
        </a:p>
      </dsp:txBody>
      <dsp:txXfrm>
        <a:off x="3912289" y="305283"/>
        <a:ext cx="1777295" cy="1066377"/>
      </dsp:txXfrm>
    </dsp:sp>
    <dsp:sp modelId="{D912D527-CC28-4086-8AC7-86AE312EA2BE}">
      <dsp:nvSpPr>
        <dsp:cNvPr id="0" name=""/>
        <dsp:cNvSpPr/>
      </dsp:nvSpPr>
      <dsp:spPr>
        <a:xfrm>
          <a:off x="5867314" y="305283"/>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المختصر</a:t>
          </a:r>
          <a:endParaRPr lang="en-US" sz="2400" kern="1200" dirty="0">
            <a:solidFill>
              <a:schemeClr val="bg1"/>
            </a:solidFill>
            <a:cs typeface="+mj-cs"/>
          </a:endParaRPr>
        </a:p>
      </dsp:txBody>
      <dsp:txXfrm>
        <a:off x="5867314" y="305283"/>
        <a:ext cx="1777295" cy="1066377"/>
      </dsp:txXfrm>
    </dsp:sp>
    <dsp:sp modelId="{4ACB7B84-8C51-4D0B-B4C3-A0732C8724CE}">
      <dsp:nvSpPr>
        <dsp:cNvPr id="0" name=""/>
        <dsp:cNvSpPr/>
      </dsp:nvSpPr>
      <dsp:spPr>
        <a:xfrm>
          <a:off x="2240" y="1549389"/>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النقد</a:t>
          </a: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ي</a:t>
          </a:r>
          <a:endParaRPr lang="en-US" sz="2400" kern="1200" dirty="0">
            <a:solidFill>
              <a:schemeClr val="bg1"/>
            </a:solidFill>
            <a:cs typeface="+mj-cs"/>
          </a:endParaRPr>
        </a:p>
      </dsp:txBody>
      <dsp:txXfrm>
        <a:off x="2240" y="1549389"/>
        <a:ext cx="1777295" cy="1066377"/>
      </dsp:txXfrm>
    </dsp:sp>
    <dsp:sp modelId="{068C5392-1B4D-4626-AF5B-767CA03C9760}">
      <dsp:nvSpPr>
        <dsp:cNvPr id="0" name=""/>
        <dsp:cNvSpPr/>
      </dsp:nvSpPr>
      <dsp:spPr>
        <a:xfrm>
          <a:off x="1957265" y="1549389"/>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الطريف</a:t>
          </a: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 أو الساخر</a:t>
          </a:r>
          <a:endParaRPr lang="en-US" sz="2400" kern="1200" dirty="0">
            <a:solidFill>
              <a:schemeClr val="bg1"/>
            </a:solidFill>
            <a:cs typeface="+mj-cs"/>
          </a:endParaRPr>
        </a:p>
      </dsp:txBody>
      <dsp:txXfrm>
        <a:off x="1957265" y="1549389"/>
        <a:ext cx="1777295" cy="1066377"/>
      </dsp:txXfrm>
    </dsp:sp>
    <dsp:sp modelId="{F723C3C4-2485-4D58-8896-9701200F2BD9}">
      <dsp:nvSpPr>
        <dsp:cNvPr id="0" name=""/>
        <dsp:cNvSpPr/>
      </dsp:nvSpPr>
      <dsp:spPr>
        <a:xfrm>
          <a:off x="3912289" y="1549389"/>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الوصف</a:t>
          </a: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ي</a:t>
          </a:r>
          <a:endParaRPr lang="en-US" sz="2400" kern="1200" dirty="0">
            <a:solidFill>
              <a:schemeClr val="bg1"/>
            </a:solidFill>
            <a:cs typeface="+mj-cs"/>
          </a:endParaRPr>
        </a:p>
      </dsp:txBody>
      <dsp:txXfrm>
        <a:off x="3912289" y="1549389"/>
        <a:ext cx="1777295" cy="1066377"/>
      </dsp:txXfrm>
    </dsp:sp>
    <dsp:sp modelId="{89369F66-C40C-42DB-9670-BDE82D55DF37}">
      <dsp:nvSpPr>
        <dsp:cNvPr id="0" name=""/>
        <dsp:cNvSpPr/>
      </dsp:nvSpPr>
      <dsp:spPr>
        <a:xfrm>
          <a:off x="5867314" y="1549389"/>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الموضح أو المفسر</a:t>
          </a:r>
          <a:endParaRPr lang="en-US" sz="2400" kern="1200" dirty="0">
            <a:solidFill>
              <a:schemeClr val="bg1"/>
            </a:solidFill>
            <a:cs typeface="+mj-cs"/>
          </a:endParaRPr>
        </a:p>
      </dsp:txBody>
      <dsp:txXfrm>
        <a:off x="5867314" y="1549389"/>
        <a:ext cx="1777295" cy="1066377"/>
      </dsp:txXfrm>
    </dsp:sp>
    <dsp:sp modelId="{01811287-9E31-4547-B038-4000B158C6F3}">
      <dsp:nvSpPr>
        <dsp:cNvPr id="0" name=""/>
        <dsp:cNvSpPr/>
      </dsp:nvSpPr>
      <dsp:spPr>
        <a:xfrm>
          <a:off x="979752" y="2793496"/>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الإخباري</a:t>
          </a:r>
          <a:endParaRPr lang="en-US" sz="2400" kern="1200" dirty="0">
            <a:solidFill>
              <a:schemeClr val="bg1"/>
            </a:solidFill>
            <a:cs typeface="+mj-cs"/>
          </a:endParaRPr>
        </a:p>
      </dsp:txBody>
      <dsp:txXfrm>
        <a:off x="979752" y="2793496"/>
        <a:ext cx="1777295" cy="1066377"/>
      </dsp:txXfrm>
    </dsp:sp>
    <dsp:sp modelId="{D09CDFD0-C0FF-4C63-8ED0-6CD63CA53450}">
      <dsp:nvSpPr>
        <dsp:cNvPr id="0" name=""/>
        <dsp:cNvSpPr/>
      </dsp:nvSpPr>
      <dsp:spPr>
        <a:xfrm>
          <a:off x="2934777" y="2793496"/>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المقتبس</a:t>
          </a:r>
          <a:endParaRPr lang="en-US" sz="2400" kern="1200" dirty="0">
            <a:solidFill>
              <a:schemeClr val="bg1"/>
            </a:solidFill>
            <a:cs typeface="+mj-cs"/>
          </a:endParaRPr>
        </a:p>
      </dsp:txBody>
      <dsp:txXfrm>
        <a:off x="2934777" y="2793496"/>
        <a:ext cx="1777295" cy="1066377"/>
      </dsp:txXfrm>
    </dsp:sp>
    <dsp:sp modelId="{7E34B797-E737-4789-8C4F-8CC7A0D861B9}">
      <dsp:nvSpPr>
        <dsp:cNvPr id="0" name=""/>
        <dsp:cNvSpPr/>
      </dsp:nvSpPr>
      <dsp:spPr>
        <a:xfrm>
          <a:off x="4889802" y="2793496"/>
          <a:ext cx="1777295" cy="1066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SY"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المثل أو الحكمة</a:t>
          </a:r>
          <a:endParaRPr lang="en-US" sz="2400" kern="1200" dirty="0">
            <a:solidFill>
              <a:schemeClr val="bg1"/>
            </a:solidFill>
            <a:cs typeface="+mj-cs"/>
          </a:endParaRPr>
        </a:p>
      </dsp:txBody>
      <dsp:txXfrm>
        <a:off x="4889802" y="2793496"/>
        <a:ext cx="1777295" cy="10663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CE75DC-B839-4B58-96EE-DA2F04EFC04E}">
      <dsp:nvSpPr>
        <dsp:cNvPr id="0" name=""/>
        <dsp:cNvSpPr/>
      </dsp:nvSpPr>
      <dsp:spPr>
        <a:xfrm>
          <a:off x="2878717" y="1449"/>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المفاجأة</a:t>
          </a:r>
          <a:endParaRPr lang="en-US" sz="2300" kern="1200" dirty="0"/>
        </a:p>
      </dsp:txBody>
      <dsp:txXfrm>
        <a:off x="2909948" y="32680"/>
        <a:ext cx="921799" cy="577307"/>
      </dsp:txXfrm>
    </dsp:sp>
    <dsp:sp modelId="{45F5C7F7-55AE-44E2-89B9-7DE08938A669}">
      <dsp:nvSpPr>
        <dsp:cNvPr id="0" name=""/>
        <dsp:cNvSpPr/>
      </dsp:nvSpPr>
      <dsp:spPr>
        <a:xfrm>
          <a:off x="1542541" y="321334"/>
          <a:ext cx="3656612" cy="3656612"/>
        </a:xfrm>
        <a:custGeom>
          <a:avLst/>
          <a:gdLst/>
          <a:ahLst/>
          <a:cxnLst/>
          <a:rect l="0" t="0" r="0" b="0"/>
          <a:pathLst>
            <a:path>
              <a:moveTo>
                <a:pt x="2326972" y="69319"/>
              </a:moveTo>
              <a:arcTo wR="1828306" hR="1828306" stAng="17149671" swAng="125860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4D1B662-F0D2-4828-9DF1-301133B79B5D}">
      <dsp:nvSpPr>
        <dsp:cNvPr id="0" name=""/>
        <dsp:cNvSpPr/>
      </dsp:nvSpPr>
      <dsp:spPr>
        <a:xfrm>
          <a:off x="4308144" y="689825"/>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الأسئلة</a:t>
          </a:r>
          <a:endParaRPr lang="en-US" sz="2300" kern="1200" dirty="0"/>
        </a:p>
      </dsp:txBody>
      <dsp:txXfrm>
        <a:off x="4339375" y="721056"/>
        <a:ext cx="921799" cy="577307"/>
      </dsp:txXfrm>
    </dsp:sp>
    <dsp:sp modelId="{4211B448-2CF0-48BC-ADAF-1FF2A3CA8BEB}">
      <dsp:nvSpPr>
        <dsp:cNvPr id="0" name=""/>
        <dsp:cNvSpPr/>
      </dsp:nvSpPr>
      <dsp:spPr>
        <a:xfrm>
          <a:off x="1542541" y="321334"/>
          <a:ext cx="3656612" cy="3656612"/>
        </a:xfrm>
        <a:custGeom>
          <a:avLst/>
          <a:gdLst/>
          <a:ahLst/>
          <a:cxnLst/>
          <a:rect l="0" t="0" r="0" b="0"/>
          <a:pathLst>
            <a:path>
              <a:moveTo>
                <a:pt x="3466526" y="1016557"/>
              </a:moveTo>
              <a:arcTo wR="1828306" hR="1828306" stAng="20018478" swAng="172764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FD40A6D-3CF3-4587-A539-877878EFCB31}">
      <dsp:nvSpPr>
        <dsp:cNvPr id="0" name=""/>
        <dsp:cNvSpPr/>
      </dsp:nvSpPr>
      <dsp:spPr>
        <a:xfrm>
          <a:off x="4661184" y="2236592"/>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اللغز</a:t>
          </a:r>
          <a:endParaRPr lang="en-US" sz="2300" kern="1200" dirty="0"/>
        </a:p>
      </dsp:txBody>
      <dsp:txXfrm>
        <a:off x="4692415" y="2267823"/>
        <a:ext cx="921799" cy="577307"/>
      </dsp:txXfrm>
    </dsp:sp>
    <dsp:sp modelId="{F9DABD70-E619-4730-A601-8063CA459CBB}">
      <dsp:nvSpPr>
        <dsp:cNvPr id="0" name=""/>
        <dsp:cNvSpPr/>
      </dsp:nvSpPr>
      <dsp:spPr>
        <a:xfrm>
          <a:off x="1542541" y="321334"/>
          <a:ext cx="3656612" cy="3656612"/>
        </a:xfrm>
        <a:custGeom>
          <a:avLst/>
          <a:gdLst/>
          <a:ahLst/>
          <a:cxnLst/>
          <a:rect l="0" t="0" r="0" b="0"/>
          <a:pathLst>
            <a:path>
              <a:moveTo>
                <a:pt x="3503049" y="2561748"/>
              </a:moveTo>
              <a:arcTo wR="1828306" hR="1828306" stAng="1419042" swAng="136033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ED6260D-A4B9-4B15-91CB-F90434E91CA9}">
      <dsp:nvSpPr>
        <dsp:cNvPr id="0" name=""/>
        <dsp:cNvSpPr/>
      </dsp:nvSpPr>
      <dsp:spPr>
        <a:xfrm>
          <a:off x="3671989" y="3477002"/>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النهي</a:t>
          </a:r>
          <a:endParaRPr lang="en-US" sz="2300" kern="1200" dirty="0"/>
        </a:p>
      </dsp:txBody>
      <dsp:txXfrm>
        <a:off x="3703220" y="3508233"/>
        <a:ext cx="921799" cy="577307"/>
      </dsp:txXfrm>
    </dsp:sp>
    <dsp:sp modelId="{CDBF7FAC-C08D-4FD3-AC84-D528AD9A21C0}">
      <dsp:nvSpPr>
        <dsp:cNvPr id="0" name=""/>
        <dsp:cNvSpPr/>
      </dsp:nvSpPr>
      <dsp:spPr>
        <a:xfrm>
          <a:off x="1542541" y="321334"/>
          <a:ext cx="3656612" cy="3656612"/>
        </a:xfrm>
        <a:custGeom>
          <a:avLst/>
          <a:gdLst/>
          <a:ahLst/>
          <a:cxnLst/>
          <a:rect l="0" t="0" r="0" b="0"/>
          <a:pathLst>
            <a:path>
              <a:moveTo>
                <a:pt x="2123505" y="3632623"/>
              </a:moveTo>
              <a:arcTo wR="1828306" hR="1828306" stAng="4842499" swAng="111500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5EA7741-056A-4341-A40B-DF65913B4DF6}">
      <dsp:nvSpPr>
        <dsp:cNvPr id="0" name=""/>
        <dsp:cNvSpPr/>
      </dsp:nvSpPr>
      <dsp:spPr>
        <a:xfrm>
          <a:off x="2085445" y="3477002"/>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كيف ؟</a:t>
          </a:r>
          <a:endParaRPr lang="en-US" sz="2300" kern="1200" dirty="0"/>
        </a:p>
      </dsp:txBody>
      <dsp:txXfrm>
        <a:off x="2116676" y="3508233"/>
        <a:ext cx="921799" cy="577307"/>
      </dsp:txXfrm>
    </dsp:sp>
    <dsp:sp modelId="{681F7D74-C64B-454C-A6AE-53FA611AD306}">
      <dsp:nvSpPr>
        <dsp:cNvPr id="0" name=""/>
        <dsp:cNvSpPr/>
      </dsp:nvSpPr>
      <dsp:spPr>
        <a:xfrm>
          <a:off x="1542541" y="321334"/>
          <a:ext cx="3656612" cy="3656612"/>
        </a:xfrm>
        <a:custGeom>
          <a:avLst/>
          <a:gdLst/>
          <a:ahLst/>
          <a:cxnLst/>
          <a:rect l="0" t="0" r="0" b="0"/>
          <a:pathLst>
            <a:path>
              <a:moveTo>
                <a:pt x="565689" y="3150615"/>
              </a:moveTo>
              <a:arcTo wR="1828306" hR="1828306" stAng="8020627" swAng="136033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1EA59A8-C699-4D95-977A-E0225135B934}">
      <dsp:nvSpPr>
        <dsp:cNvPr id="0" name=""/>
        <dsp:cNvSpPr/>
      </dsp:nvSpPr>
      <dsp:spPr>
        <a:xfrm>
          <a:off x="1096250" y="2236592"/>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الأرقام</a:t>
          </a:r>
          <a:endParaRPr lang="en-US" sz="2300" kern="1200" dirty="0"/>
        </a:p>
      </dsp:txBody>
      <dsp:txXfrm>
        <a:off x="1127481" y="2267823"/>
        <a:ext cx="921799" cy="577307"/>
      </dsp:txXfrm>
    </dsp:sp>
    <dsp:sp modelId="{45A55E3A-D49C-44F2-A0E9-733E5761C8F7}">
      <dsp:nvSpPr>
        <dsp:cNvPr id="0" name=""/>
        <dsp:cNvSpPr/>
      </dsp:nvSpPr>
      <dsp:spPr>
        <a:xfrm>
          <a:off x="1542541" y="321334"/>
          <a:ext cx="3656612" cy="3656612"/>
        </a:xfrm>
        <a:custGeom>
          <a:avLst/>
          <a:gdLst/>
          <a:ahLst/>
          <a:cxnLst/>
          <a:rect l="0" t="0" r="0" b="0"/>
          <a:pathLst>
            <a:path>
              <a:moveTo>
                <a:pt x="1651" y="1905995"/>
              </a:moveTo>
              <a:arcTo wR="1828306" hR="1828306" stAng="10653877" swAng="172764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0AF3EF1-6AEF-4597-9E05-466053ED7D9A}">
      <dsp:nvSpPr>
        <dsp:cNvPr id="0" name=""/>
        <dsp:cNvSpPr/>
      </dsp:nvSpPr>
      <dsp:spPr>
        <a:xfrm>
          <a:off x="1449290" y="689825"/>
          <a:ext cx="984261" cy="63976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الموجهة</a:t>
          </a:r>
          <a:endParaRPr lang="en-US" sz="2300" kern="1200" dirty="0"/>
        </a:p>
      </dsp:txBody>
      <dsp:txXfrm>
        <a:off x="1480521" y="721056"/>
        <a:ext cx="921799" cy="577307"/>
      </dsp:txXfrm>
    </dsp:sp>
    <dsp:sp modelId="{677FDA22-6BF5-40B2-A5A0-DA72C10B067B}">
      <dsp:nvSpPr>
        <dsp:cNvPr id="0" name=""/>
        <dsp:cNvSpPr/>
      </dsp:nvSpPr>
      <dsp:spPr>
        <a:xfrm>
          <a:off x="1542541" y="321334"/>
          <a:ext cx="3656612" cy="3656612"/>
        </a:xfrm>
        <a:custGeom>
          <a:avLst/>
          <a:gdLst/>
          <a:ahLst/>
          <a:cxnLst/>
          <a:rect l="0" t="0" r="0" b="0"/>
          <a:pathLst>
            <a:path>
              <a:moveTo>
                <a:pt x="732988" y="364413"/>
              </a:moveTo>
              <a:arcTo wR="1828306" hR="1828306" stAng="13991720" swAng="125860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0.png"/><Relationship Id="rId7"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6.png"/><Relationship Id="rId7" Type="http://schemas.openxmlformats.org/officeDocument/2006/relationships/diagramColors" Target="../diagrams/colors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31037" y="3009341"/>
            <a:ext cx="6035627"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مقدمة في الإعلام الرقمي</a:t>
            </a:r>
            <a:endParaRPr lang="en-US" sz="3600" b="1" dirty="0">
              <a:solidFill>
                <a:srgbClr val="00B0F0"/>
              </a:solidFill>
              <a:latin typeface="Alexandria" charset="0"/>
              <a:cs typeface="Alexandria" charset="0"/>
            </a:endParaRPr>
          </a:p>
        </p:txBody>
      </p:sp>
      <p:sp>
        <p:nvSpPr>
          <p:cNvPr id="10" name="Rectangle: Rounded Corners 9"/>
          <p:cNvSpPr/>
          <p:nvPr/>
        </p:nvSpPr>
        <p:spPr>
          <a:xfrm>
            <a:off x="6723823" y="4022315"/>
            <a:ext cx="421174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AEEF"/>
                </a:solidFill>
                <a:latin typeface="Alexandria" charset="0"/>
                <a:cs typeface="Alexandria" charset="0"/>
              </a:rPr>
              <a:t>المحاضرة السابعة</a:t>
            </a:r>
            <a:endParaRPr lang="en-US" sz="2800" b="1" dirty="0">
              <a:solidFill>
                <a:srgbClr val="00AEEF"/>
              </a:solidFill>
              <a:latin typeface="Alexandria" charset="0"/>
              <a:cs typeface="Alexandria" charset="0"/>
            </a:endParaRPr>
          </a:p>
        </p:txBody>
      </p:sp>
      <p:sp>
        <p:nvSpPr>
          <p:cNvPr id="11" name="TextBox 10"/>
          <p:cNvSpPr txBox="1"/>
          <p:nvPr/>
        </p:nvSpPr>
        <p:spPr>
          <a:xfrm>
            <a:off x="8232417" y="4962140"/>
            <a:ext cx="1194558" cy="400110"/>
          </a:xfrm>
          <a:prstGeom prst="rect">
            <a:avLst/>
          </a:prstGeom>
          <a:noFill/>
        </p:spPr>
        <p:txBody>
          <a:bodyPr wrap="none" rtlCol="0">
            <a:spAutoFit/>
          </a:bodyPr>
          <a:lstStyle/>
          <a:p>
            <a:r>
              <a:rPr lang="en-US" sz="2000" b="1" dirty="0">
                <a:solidFill>
                  <a:srgbClr val="00AEEF"/>
                </a:solidFill>
                <a:latin typeface="Alexandria" charset="0"/>
                <a:cs typeface="Alexandria" charset="0"/>
              </a:rPr>
              <a:t>DGM 111</a:t>
            </a:r>
          </a:p>
        </p:txBody>
      </p:sp>
      <p:sp>
        <p:nvSpPr>
          <p:cNvPr id="12" name="TextBox 11"/>
          <p:cNvSpPr txBox="1"/>
          <p:nvPr/>
        </p:nvSpPr>
        <p:spPr>
          <a:xfrm>
            <a:off x="6636465" y="6183567"/>
            <a:ext cx="4886463" cy="52197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a:t>
            </a:r>
            <a:r>
              <a:rPr lang="en-US" sz="2800" b="1" dirty="0">
                <a:solidFill>
                  <a:srgbClr val="00B0F0"/>
                </a:solidFill>
                <a:latin typeface="Alexandria" charset="0"/>
                <a:cs typeface="Alexandria" charset="0"/>
              </a:rPr>
              <a:t>.</a:t>
            </a:r>
            <a:r>
              <a:rPr lang="ar-EG" sz="2800" b="1" dirty="0">
                <a:solidFill>
                  <a:srgbClr val="00B0F0"/>
                </a:solidFill>
                <a:latin typeface="Alexandria" charset="0"/>
                <a:cs typeface="Alexandria" charset="0"/>
              </a:rPr>
              <a:t> عبدالفتاح نبيل</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75"/>
    </mc:Choice>
    <mc:Fallback xmlns="">
      <p:transition spd="slow" advTm="119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93895" y="392655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759727" y="1247344"/>
            <a:ext cx="1831139" cy="460375"/>
          </a:xfrm>
          <a:prstGeom prst="rect">
            <a:avLst/>
          </a:prstGeom>
          <a:noFill/>
        </p:spPr>
        <p:txBody>
          <a:bodyPr wrap="square" rtlCol="0">
            <a:spAutoFit/>
          </a:bodyPr>
          <a:lstStyle/>
          <a:p>
            <a:pPr algn="r"/>
            <a:r>
              <a:rPr lang="ar-EG" sz="2400" b="1" dirty="0">
                <a:solidFill>
                  <a:srgbClr val="00B0F0"/>
                </a:solidFill>
                <a:latin typeface="Alexandria" charset="0"/>
                <a:cs typeface="+mj-cs"/>
              </a:rPr>
              <a:t>المحتويات</a:t>
            </a:r>
            <a:endParaRPr lang="en-US" sz="2400" b="1" dirty="0">
              <a:solidFill>
                <a:srgbClr val="00B0F0"/>
              </a:solidFill>
              <a:latin typeface="Alexandria" charset="0"/>
              <a:cs typeface="+mj-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787" y="2503635"/>
            <a:ext cx="8417320" cy="307777"/>
          </a:xfrm>
          <a:prstGeom prst="rect">
            <a:avLst/>
          </a:prstGeom>
          <a:noFill/>
        </p:spPr>
        <p:txBody>
          <a:bodyPr wrap="square" rtlCol="0">
            <a:spAutoFit/>
          </a:bodyPr>
          <a:lstStyle/>
          <a:p>
            <a:endParaRPr lang="en-US" sz="1400" dirty="0">
              <a:latin typeface="Alexandria" charset="0"/>
              <a:cs typeface="Alexandria" charset="0"/>
            </a:endParaRPr>
          </a:p>
        </p:txBody>
      </p:sp>
      <p:sp>
        <p:nvSpPr>
          <p:cNvPr id="32" name="Rectangle 31"/>
          <p:cNvSpPr/>
          <p:nvPr/>
        </p:nvSpPr>
        <p:spPr>
          <a:xfrm>
            <a:off x="3465667" y="6530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4" name="Group 13">
            <a:extLst>
              <a:ext uri="{FF2B5EF4-FFF2-40B4-BE49-F238E27FC236}">
                <a16:creationId xmlns:a16="http://schemas.microsoft.com/office/drawing/2014/main" id="{2F42D087-6D8D-7BD7-A782-85852742FB74}"/>
              </a:ext>
            </a:extLst>
          </p:cNvPr>
          <p:cNvGrpSpPr/>
          <p:nvPr/>
        </p:nvGrpSpPr>
        <p:grpSpPr>
          <a:xfrm>
            <a:off x="4144505" y="4437734"/>
            <a:ext cx="7614863" cy="768000"/>
            <a:chOff x="3168700" y="1131591"/>
            <a:chExt cx="5427365" cy="576000"/>
          </a:xfrm>
        </p:grpSpPr>
        <p:sp>
          <p:nvSpPr>
            <p:cNvPr id="15" name="Round Same Side Corner Rectangle 3">
              <a:extLst>
                <a:ext uri="{FF2B5EF4-FFF2-40B4-BE49-F238E27FC236}">
                  <a16:creationId xmlns:a16="http://schemas.microsoft.com/office/drawing/2014/main" id="{83F6E581-5B76-D8F4-795D-57267DAB12E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6" name="AutoShape 92">
              <a:extLst>
                <a:ext uri="{FF2B5EF4-FFF2-40B4-BE49-F238E27FC236}">
                  <a16:creationId xmlns:a16="http://schemas.microsoft.com/office/drawing/2014/main" id="{DF56DF73-C68A-56F6-90A5-A4E60B6BCEB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7" name="TextBox 16">
              <a:extLst>
                <a:ext uri="{FF2B5EF4-FFF2-40B4-BE49-F238E27FC236}">
                  <a16:creationId xmlns:a16="http://schemas.microsoft.com/office/drawing/2014/main" id="{689F2455-2CD4-2F2B-C868-871ABBF8389F}"/>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3</a:t>
              </a:r>
              <a:endParaRPr lang="en-US" altLang="ko-KR" sz="3200" b="1" dirty="0">
                <a:solidFill>
                  <a:srgbClr val="00AEEF"/>
                </a:solidFill>
                <a:latin typeface="Arial"/>
                <a:ea typeface="Arial Unicode MS"/>
                <a:cs typeface="Arial" pitchFamily="34" charset="0"/>
              </a:endParaRPr>
            </a:p>
          </p:txBody>
        </p:sp>
      </p:grpSp>
      <p:grpSp>
        <p:nvGrpSpPr>
          <p:cNvPr id="22" name="Group 21">
            <a:extLst>
              <a:ext uri="{FF2B5EF4-FFF2-40B4-BE49-F238E27FC236}">
                <a16:creationId xmlns:a16="http://schemas.microsoft.com/office/drawing/2014/main" id="{274665AB-54D0-460A-4371-FF3A71CD0864}"/>
              </a:ext>
            </a:extLst>
          </p:cNvPr>
          <p:cNvGrpSpPr/>
          <p:nvPr/>
        </p:nvGrpSpPr>
        <p:grpSpPr>
          <a:xfrm>
            <a:off x="4182887" y="2239243"/>
            <a:ext cx="7575901" cy="768000"/>
            <a:chOff x="3168700" y="1131591"/>
            <a:chExt cx="5427365" cy="576000"/>
          </a:xfrm>
        </p:grpSpPr>
        <p:sp>
          <p:nvSpPr>
            <p:cNvPr id="23" name="Round Same Side Corner Rectangle 3">
              <a:extLst>
                <a:ext uri="{FF2B5EF4-FFF2-40B4-BE49-F238E27FC236}">
                  <a16:creationId xmlns:a16="http://schemas.microsoft.com/office/drawing/2014/main" id="{B36D2A56-6DFA-A103-75BA-CE1D1BA5913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4" name="AutoShape 92">
              <a:extLst>
                <a:ext uri="{FF2B5EF4-FFF2-40B4-BE49-F238E27FC236}">
                  <a16:creationId xmlns:a16="http://schemas.microsoft.com/office/drawing/2014/main" id="{0BBB462C-AF31-5C0F-BA7B-4F938991A89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6" name="TextBox 25">
              <a:extLst>
                <a:ext uri="{FF2B5EF4-FFF2-40B4-BE49-F238E27FC236}">
                  <a16:creationId xmlns:a16="http://schemas.microsoft.com/office/drawing/2014/main" id="{B47A35CD-D6CE-C2A2-64F3-BE0ABDF317EE}"/>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1</a:t>
              </a:r>
              <a:endParaRPr lang="en-US" altLang="ko-KR" sz="3200" b="1" dirty="0">
                <a:solidFill>
                  <a:srgbClr val="00AEEF"/>
                </a:solidFill>
                <a:latin typeface="Arial"/>
                <a:ea typeface="Arial Unicode MS"/>
                <a:cs typeface="Arial" pitchFamily="34" charset="0"/>
              </a:endParaRPr>
            </a:p>
          </p:txBody>
        </p:sp>
      </p:grpSp>
      <p:sp>
        <p:nvSpPr>
          <p:cNvPr id="4" name="TextBox 3">
            <a:extLst>
              <a:ext uri="{FF2B5EF4-FFF2-40B4-BE49-F238E27FC236}">
                <a16:creationId xmlns:a16="http://schemas.microsoft.com/office/drawing/2014/main" id="{C8044932-E32B-2E5B-F5AF-4F9AC69D5EDD}"/>
              </a:ext>
            </a:extLst>
          </p:cNvPr>
          <p:cNvSpPr txBox="1"/>
          <p:nvPr/>
        </p:nvSpPr>
        <p:spPr>
          <a:xfrm>
            <a:off x="4109574" y="2436373"/>
            <a:ext cx="6663611"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مفهوم العناوين الصحفية</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TextBox 8">
            <a:extLst>
              <a:ext uri="{FF2B5EF4-FFF2-40B4-BE49-F238E27FC236}">
                <a16:creationId xmlns:a16="http://schemas.microsoft.com/office/drawing/2014/main" id="{7BFAFCC0-0AA7-21EF-C0A4-E71169A0B6AE}"/>
              </a:ext>
            </a:extLst>
          </p:cNvPr>
          <p:cNvSpPr txBox="1"/>
          <p:nvPr/>
        </p:nvSpPr>
        <p:spPr>
          <a:xfrm>
            <a:off x="4020503" y="4600725"/>
            <a:ext cx="6752682" cy="487506"/>
          </a:xfrm>
          <a:prstGeom prst="rect">
            <a:avLst/>
          </a:prstGeom>
          <a:noFill/>
        </p:spPr>
        <p:txBody>
          <a:bodyPr wrap="square">
            <a:spAutoFit/>
          </a:bodyPr>
          <a:lstStyle/>
          <a:p>
            <a:pPr algn="just" rtl="1">
              <a:lnSpc>
                <a:spcPct val="107000"/>
              </a:lnSpc>
              <a:spcAft>
                <a:spcPts val="800"/>
              </a:spcAf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أنواع العناوين الصحفية</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TextBox 2">
            <a:extLst>
              <a:ext uri="{FF2B5EF4-FFF2-40B4-BE49-F238E27FC236}">
                <a16:creationId xmlns:a16="http://schemas.microsoft.com/office/drawing/2014/main" id="{0ADB440C-0D29-919B-9A6D-6E3B18890EF4}"/>
              </a:ext>
            </a:extLst>
          </p:cNvPr>
          <p:cNvSpPr txBox="1"/>
          <p:nvPr/>
        </p:nvSpPr>
        <p:spPr>
          <a:xfrm>
            <a:off x="3462651" y="769459"/>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a:t>
            </a:r>
          </a:p>
          <a:p>
            <a:pPr algn="ctr"/>
            <a:r>
              <a:rPr lang="ar-EG" b="1" dirty="0">
                <a:solidFill>
                  <a:schemeClr val="bg1"/>
                </a:solidFill>
                <a:latin typeface="Alexandria" charset="0"/>
                <a:cs typeface="+mj-cs"/>
              </a:rPr>
              <a:t>السابعة </a:t>
            </a:r>
            <a:endParaRPr lang="en-US" sz="2800" b="1" dirty="0">
              <a:solidFill>
                <a:schemeClr val="bg1"/>
              </a:solidFill>
              <a:latin typeface="Alexandria" charset="0"/>
              <a:cs typeface="+mj-cs"/>
            </a:endParaRPr>
          </a:p>
        </p:txBody>
      </p:sp>
      <p:grpSp>
        <p:nvGrpSpPr>
          <p:cNvPr id="10" name="Group 9">
            <a:extLst>
              <a:ext uri="{FF2B5EF4-FFF2-40B4-BE49-F238E27FC236}">
                <a16:creationId xmlns:a16="http://schemas.microsoft.com/office/drawing/2014/main" id="{5B62701D-C7A3-5C8C-C596-2F874C85DD59}"/>
              </a:ext>
            </a:extLst>
          </p:cNvPr>
          <p:cNvGrpSpPr/>
          <p:nvPr/>
        </p:nvGrpSpPr>
        <p:grpSpPr>
          <a:xfrm>
            <a:off x="4201225" y="3320314"/>
            <a:ext cx="7575901" cy="768000"/>
            <a:chOff x="3168700" y="1131591"/>
            <a:chExt cx="5427365" cy="576000"/>
          </a:xfrm>
        </p:grpSpPr>
        <p:sp>
          <p:nvSpPr>
            <p:cNvPr id="11" name="Round Same Side Corner Rectangle 3">
              <a:extLst>
                <a:ext uri="{FF2B5EF4-FFF2-40B4-BE49-F238E27FC236}">
                  <a16:creationId xmlns:a16="http://schemas.microsoft.com/office/drawing/2014/main" id="{E20BDFFC-8B34-E1BA-83C2-A57E12B27C5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2" name="AutoShape 92">
              <a:extLst>
                <a:ext uri="{FF2B5EF4-FFF2-40B4-BE49-F238E27FC236}">
                  <a16:creationId xmlns:a16="http://schemas.microsoft.com/office/drawing/2014/main" id="{BB829A0A-3551-B945-911F-28EE971E4A6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3" name="TextBox 12">
              <a:extLst>
                <a:ext uri="{FF2B5EF4-FFF2-40B4-BE49-F238E27FC236}">
                  <a16:creationId xmlns:a16="http://schemas.microsoft.com/office/drawing/2014/main" id="{33C96A88-44D9-153B-BBEC-AFBB41FED28B}"/>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2</a:t>
              </a:r>
              <a:endParaRPr lang="en-US" altLang="ko-KR" sz="3200" b="1" dirty="0">
                <a:solidFill>
                  <a:srgbClr val="00AEEF"/>
                </a:solidFill>
                <a:latin typeface="Arial"/>
                <a:ea typeface="Arial Unicode MS"/>
                <a:cs typeface="Arial" pitchFamily="34" charset="0"/>
              </a:endParaRPr>
            </a:p>
          </p:txBody>
        </p:sp>
      </p:grpSp>
      <p:sp>
        <p:nvSpPr>
          <p:cNvPr id="27" name="TextBox 26">
            <a:extLst>
              <a:ext uri="{FF2B5EF4-FFF2-40B4-BE49-F238E27FC236}">
                <a16:creationId xmlns:a16="http://schemas.microsoft.com/office/drawing/2014/main" id="{8409AA73-F8DD-640B-C89C-6FAC9BCE16F1}"/>
              </a:ext>
            </a:extLst>
          </p:cNvPr>
          <p:cNvSpPr txBox="1"/>
          <p:nvPr/>
        </p:nvSpPr>
        <p:spPr>
          <a:xfrm>
            <a:off x="4109574" y="3488036"/>
            <a:ext cx="6663611"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القواعد العامة لكتابة العناوين</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35" name="Group 34">
            <a:extLst>
              <a:ext uri="{FF2B5EF4-FFF2-40B4-BE49-F238E27FC236}">
                <a16:creationId xmlns:a16="http://schemas.microsoft.com/office/drawing/2014/main" id="{AEF0C8DC-329F-32D7-063C-F73C4968302A}"/>
              </a:ext>
            </a:extLst>
          </p:cNvPr>
          <p:cNvGrpSpPr/>
          <p:nvPr/>
        </p:nvGrpSpPr>
        <p:grpSpPr>
          <a:xfrm>
            <a:off x="4157937" y="5560614"/>
            <a:ext cx="7614863" cy="768000"/>
            <a:chOff x="3168700" y="1131591"/>
            <a:chExt cx="5427365" cy="576000"/>
          </a:xfrm>
        </p:grpSpPr>
        <p:sp>
          <p:nvSpPr>
            <p:cNvPr id="36" name="Round Same Side Corner Rectangle 3">
              <a:extLst>
                <a:ext uri="{FF2B5EF4-FFF2-40B4-BE49-F238E27FC236}">
                  <a16:creationId xmlns:a16="http://schemas.microsoft.com/office/drawing/2014/main" id="{B98674CB-6813-E846-7C41-201669C2DB82}"/>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37" name="AutoShape 92">
              <a:extLst>
                <a:ext uri="{FF2B5EF4-FFF2-40B4-BE49-F238E27FC236}">
                  <a16:creationId xmlns:a16="http://schemas.microsoft.com/office/drawing/2014/main" id="{0F3B1E43-9608-666B-4409-1C2DE542116E}"/>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38" name="TextBox 37">
              <a:extLst>
                <a:ext uri="{FF2B5EF4-FFF2-40B4-BE49-F238E27FC236}">
                  <a16:creationId xmlns:a16="http://schemas.microsoft.com/office/drawing/2014/main" id="{1CABD2DC-FF41-71E2-660A-F71F33F8FCE6}"/>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4</a:t>
              </a:r>
              <a:endParaRPr lang="en-US" altLang="ko-KR" sz="3200" b="1" dirty="0">
                <a:solidFill>
                  <a:srgbClr val="00AEEF"/>
                </a:solidFill>
                <a:latin typeface="Arial"/>
                <a:ea typeface="Arial Unicode MS"/>
                <a:cs typeface="Arial" pitchFamily="34" charset="0"/>
              </a:endParaRPr>
            </a:p>
          </p:txBody>
        </p:sp>
      </p:grpSp>
      <p:sp>
        <p:nvSpPr>
          <p:cNvPr id="39" name="TextBox 38">
            <a:extLst>
              <a:ext uri="{FF2B5EF4-FFF2-40B4-BE49-F238E27FC236}">
                <a16:creationId xmlns:a16="http://schemas.microsoft.com/office/drawing/2014/main" id="{2B003DE3-BA54-C59F-183D-2CAAA9FF0641}"/>
              </a:ext>
            </a:extLst>
          </p:cNvPr>
          <p:cNvSpPr txBox="1"/>
          <p:nvPr/>
        </p:nvSpPr>
        <p:spPr>
          <a:xfrm>
            <a:off x="4092201" y="5727172"/>
            <a:ext cx="6752682"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الطرق الحديثة لكتابة عناوين الديجيتال</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3573"/>
    </mc:Choice>
    <mc:Fallback xmlns="">
      <p:transition spd="slow" advTm="73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A49F9-DFF8-5890-B7A3-E44008619E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C4C95-6DAB-262C-A670-72C6553084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AEED08-D1FC-1C69-D1CC-CBB840A643A8}"/>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تمهيد</a:t>
            </a:r>
          </a:p>
        </p:txBody>
      </p:sp>
      <p:sp>
        <p:nvSpPr>
          <p:cNvPr id="5" name="Rectangle 4">
            <a:extLst>
              <a:ext uri="{FF2B5EF4-FFF2-40B4-BE49-F238E27FC236}">
                <a16:creationId xmlns:a16="http://schemas.microsoft.com/office/drawing/2014/main" id="{89E47C3B-2B99-C79D-0BFA-27C1FCB961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8048D7-800D-826E-A447-9AFE0B4D75B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99AF181-F22D-4D10-408E-7659D10F7D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1F662B4-48E0-6EA5-B3DC-57F243C00FEF}"/>
              </a:ext>
            </a:extLst>
          </p:cNvPr>
          <p:cNvSpPr txBox="1"/>
          <p:nvPr/>
        </p:nvSpPr>
        <p:spPr>
          <a:xfrm>
            <a:off x="942308" y="2244602"/>
            <a:ext cx="10149851" cy="3673121"/>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EG" sz="2400" dirty="0">
                <a:latin typeface="Alexandria"/>
                <a:cs typeface="+mj-cs"/>
              </a:rPr>
              <a:t>للعناوين الصحفية أهمية كبيرة في كتابة المحتوى بشكل عام والمحتوى الرقمي بشكل خاص.</a:t>
            </a:r>
          </a:p>
          <a:p>
            <a:pPr marL="342900" indent="-342900" algn="just" rtl="1">
              <a:lnSpc>
                <a:spcPct val="200000"/>
              </a:lnSpc>
              <a:buFont typeface="Arial" panose="020B0604020202020204" pitchFamily="34" charset="0"/>
              <a:buChar char="•"/>
            </a:pPr>
            <a:r>
              <a:rPr lang="ar-EG" sz="2400" dirty="0">
                <a:latin typeface="Alexandria"/>
                <a:cs typeface="+mj-cs"/>
              </a:rPr>
              <a:t>هناك قواعد كثيرة لكتابة العناوين يجب الالتزام بها لجعلها أكثر جاذبية للقراء.</a:t>
            </a:r>
          </a:p>
          <a:p>
            <a:pPr marL="342900" indent="-342900" algn="just" rtl="1">
              <a:lnSpc>
                <a:spcPct val="200000"/>
              </a:lnSpc>
              <a:buFont typeface="Arial" panose="020B0604020202020204" pitchFamily="34" charset="0"/>
              <a:buChar char="•"/>
            </a:pPr>
            <a:r>
              <a:rPr lang="ar-EG" sz="2400" dirty="0">
                <a:latin typeface="Alexandria"/>
                <a:cs typeface="+mj-cs"/>
              </a:rPr>
              <a:t>يوجد الكثير من أنواع العناوين الصحفية.</a:t>
            </a:r>
          </a:p>
          <a:p>
            <a:pPr marL="342900" indent="-342900" algn="just" rtl="1">
              <a:lnSpc>
                <a:spcPct val="200000"/>
              </a:lnSpc>
              <a:buFont typeface="Arial" panose="020B0604020202020204" pitchFamily="34" charset="0"/>
              <a:buChar char="•"/>
            </a:pPr>
            <a:r>
              <a:rPr lang="ar-EG" sz="2400" dirty="0">
                <a:latin typeface="Alexandria"/>
                <a:cs typeface="+mj-cs"/>
              </a:rPr>
              <a:t>التعرف على الطرق الحديثة في كتابة عناوين للديجيتال لجذب القراء والقدرة على المنافسة.</a:t>
            </a:r>
          </a:p>
          <a:p>
            <a:pPr marL="342900" indent="-342900" algn="just" rtl="1">
              <a:lnSpc>
                <a:spcPct val="200000"/>
              </a:lnSpc>
              <a:buFont typeface="Arial" panose="020B0604020202020204" pitchFamily="34" charset="0"/>
              <a:buChar char="•"/>
            </a:pPr>
            <a:endParaRPr lang="ar-EG" sz="2400" dirty="0">
              <a:latin typeface="Alexandria"/>
              <a:cs typeface="+mj-cs"/>
            </a:endParaRPr>
          </a:p>
        </p:txBody>
      </p:sp>
    </p:spTree>
    <p:extLst>
      <p:ext uri="{BB962C8B-B14F-4D97-AF65-F5344CB8AC3E}">
        <p14:creationId xmlns:p14="http://schemas.microsoft.com/office/powerpoint/2010/main" val="235390774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2D9C6A-F788-C812-4700-EF77C3901B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B41D2F-1E9B-E2C7-A8BD-EF799C86AEA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6449555-B879-A015-4D26-8B2AE46BAE03}"/>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93D98F30-59D7-291C-B465-682ADE3569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F7F60C-A33D-20E2-0062-FDAB6A04E0A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06D1110-2221-CCD9-4D7D-6E4550F2E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A0769DB-799F-3B58-AE6C-862B01F8C4EA}"/>
              </a:ext>
            </a:extLst>
          </p:cNvPr>
          <p:cNvSpPr txBox="1"/>
          <p:nvPr/>
        </p:nvSpPr>
        <p:spPr>
          <a:xfrm>
            <a:off x="2400527" y="2238047"/>
            <a:ext cx="8649429" cy="2934458"/>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EG" sz="2400" dirty="0">
                <a:latin typeface="Alexandria"/>
                <a:cs typeface="+mj-cs"/>
              </a:rPr>
              <a:t>مع ظهور الإعلام الرقمي أصبحت الحاجة ملحة إلى وجود العناوين لتساعد القارئ على اختيار الموضوعات التى تهمه، وتلبية حاجاته وإشباع رغبته فى المعرفة السريعة لطبيعة الأحداث التى تجرى من حوله، حيث أن صفة الجاذبية فى العنوان تساعد على كسر جمود مادة النص الصحفى المصاحب له العنوان.</a:t>
            </a:r>
          </a:p>
        </p:txBody>
      </p:sp>
      <p:pic>
        <p:nvPicPr>
          <p:cNvPr id="4" name="Picture 3">
            <a:extLst>
              <a:ext uri="{FF2B5EF4-FFF2-40B4-BE49-F238E27FC236}">
                <a16:creationId xmlns:a16="http://schemas.microsoft.com/office/drawing/2014/main" id="{E13402CE-CC97-2D87-1D7C-0111CAB13A6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248443"/>
            <a:ext cx="1458218" cy="1458218"/>
          </a:xfrm>
          <a:prstGeom prst="rect">
            <a:avLst/>
          </a:prstGeom>
        </p:spPr>
      </p:pic>
    </p:spTree>
    <p:extLst>
      <p:ext uri="{BB962C8B-B14F-4D97-AF65-F5344CB8AC3E}">
        <p14:creationId xmlns:p14="http://schemas.microsoft.com/office/powerpoint/2010/main" val="343015315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15E67-94B1-3727-C488-5F03C3B427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4F186C-0DF4-1694-04A4-E04A4840DC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4F2B259-0C4F-938A-002C-B3C1368F236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8094700-23E9-736F-7EBC-F919759273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A76FCC-873F-52E0-DF67-AFBA66421AB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804346B-9423-7B95-2B80-59B41F3F0F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F49EBBB-993E-D3CD-F115-926C45773E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135819"/>
            <a:ext cx="1570842" cy="1570842"/>
          </a:xfrm>
          <a:prstGeom prst="rect">
            <a:avLst/>
          </a:prstGeom>
        </p:spPr>
      </p:pic>
      <p:graphicFrame>
        <p:nvGraphicFramePr>
          <p:cNvPr id="8" name="Diagram 7">
            <a:extLst>
              <a:ext uri="{FF2B5EF4-FFF2-40B4-BE49-F238E27FC236}">
                <a16:creationId xmlns:a16="http://schemas.microsoft.com/office/drawing/2014/main" id="{80C4FF6A-FAF5-48A9-A93C-4589E3A20594}"/>
              </a:ext>
            </a:extLst>
          </p:cNvPr>
          <p:cNvGraphicFramePr/>
          <p:nvPr>
            <p:extLst>
              <p:ext uri="{D42A27DB-BD31-4B8C-83A1-F6EECF244321}">
                <p14:modId xmlns:p14="http://schemas.microsoft.com/office/powerpoint/2010/main" val="2415308839"/>
              </p:ext>
            </p:extLst>
          </p:nvPr>
        </p:nvGraphicFramePr>
        <p:xfrm>
          <a:off x="3115212" y="1993910"/>
          <a:ext cx="7083865" cy="356306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6045562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997BC2-9A55-2E43-68CF-BBA0100C42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DE6357-F41E-4965-F0E8-3BF455B870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56C406E-C7BB-B1D0-6E21-23A8520CB05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20BDCF7-AFFC-3185-159E-5BEDDA4F62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A7603C-D474-6DEF-24C7-51529BB9087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22A2094-2C6B-84F9-F9BB-85630F63B8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7D54C65-5E91-14F3-10B8-AF37D162BDE6}"/>
              </a:ext>
            </a:extLst>
          </p:cNvPr>
          <p:cNvSpPr txBox="1"/>
          <p:nvPr/>
        </p:nvSpPr>
        <p:spPr>
          <a:xfrm>
            <a:off x="2346765" y="2441585"/>
            <a:ext cx="8649429" cy="1938992"/>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إبراز أهم </a:t>
            </a:r>
            <a:r>
              <a:rPr lang="ar-EG" sz="2400" b="1" dirty="0">
                <a:solidFill>
                  <a:prstClr val="black"/>
                </a:solidFill>
                <a:latin typeface="Simplified Arabic" panose="02020603050405020304" pitchFamily="18" charset="-78"/>
                <a:cs typeface="Simplified Arabic" panose="02020603050405020304" pitchFamily="18" charset="-78"/>
              </a:rPr>
              <a:t>معلومة</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ف</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الحدث</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يبرز العنوان الصحفي أهم معلومة في الحدث، فمثلًا خبر عن حادث تحطم طائرة فيجب أن يتضمن العنوان من يمتلك هذا الطائرة، وعدد الضحايا أو المصابين جراء هذا الحادث وهكذا. </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8" name="Picture 7">
            <a:extLst>
              <a:ext uri="{FF2B5EF4-FFF2-40B4-BE49-F238E27FC236}">
                <a16:creationId xmlns:a16="http://schemas.microsoft.com/office/drawing/2014/main" id="{6C4DE0AA-D90C-119A-4697-9AFFD1FB04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150650963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7DD54-FEDC-845C-F72E-AFC326ED5D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87DA18-9EEE-07A6-4223-8FAC8FE4F2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F63D34-2A79-6895-B03E-1D8C70E8AF73}"/>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5CBEC70-1A17-6AC9-13BE-567D3E3272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0EFE05-39BB-750D-C458-85B8A9C1F90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0E5C62F-4E95-26B0-0442-48E260FAC9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F1F4CA3-2015-D610-D31C-79F2F20C6885}"/>
              </a:ext>
            </a:extLst>
          </p:cNvPr>
          <p:cNvSpPr txBox="1"/>
          <p:nvPr/>
        </p:nvSpPr>
        <p:spPr>
          <a:xfrm>
            <a:off x="2346765" y="2441585"/>
            <a:ext cx="8649429" cy="3046988"/>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2 - استخدام الكلمات المألوفة والقصيرة</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يتضمن العنوان كلمات مألوفة أي معروفة للقراء وقصيرة حتى يسهل عليهم فهمها بشكل بسيط.</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واشنطن توجه رسالة إلى طهران بعد ضرب الحوثيين: طفح الكيل</a:t>
            </a: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68D25D2E-3542-4C4A-0BE9-8F33B783DE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173108498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3BAAA-41D3-B279-0C08-C562EE25D0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5B8704-F529-9EB6-5028-2A0D95CFF9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6CC1849-93D5-FC04-7A15-658E2350C82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A381ABF-B8CF-FD56-F153-14C8DC1363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D1DAB4-B0CE-79B6-00D9-A115D98E49C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945ADFE-923D-ABBD-F43E-D5655E1C58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73C7E30-A885-0E50-80B6-33AE84A0F54F}"/>
              </a:ext>
            </a:extLst>
          </p:cNvPr>
          <p:cNvSpPr txBox="1"/>
          <p:nvPr/>
        </p:nvSpPr>
        <p:spPr>
          <a:xfrm>
            <a:off x="2764250" y="1973176"/>
            <a:ext cx="8231944" cy="6370975"/>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3 - تجنب التطويل والألفاظ الغريبة</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يكون العنوان مختصر وموجز ولا يتضمن ألفاظ أو كلمات غريبة لا يفهمها الجمهور من القراء.</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لعنوان طويل</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بعد أكثر من 4 سنوات.. محاكمة تاريخية لقتلة مارادونا تستمر حتى يوليو.. محامى بناته يثير الجدل: كانوا يعاملونه مثل الحيوان ويجربون الأدوية عليه.. وكيف ستكون دورة المياه حاسمة فى إدانة المتهمين؟</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لعنوان يحتوي على ألفاظ غريبة</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مفيدة وضارة بآن واحد.. شروط التزم بها لـ"قيلولة صحية"</a:t>
            </a: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7E6C7CF1-D130-1672-E165-0845F26F14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9" y="4234375"/>
            <a:ext cx="1675886" cy="1675886"/>
          </a:xfrm>
          <a:prstGeom prst="rect">
            <a:avLst/>
          </a:prstGeom>
        </p:spPr>
      </p:pic>
    </p:spTree>
    <p:extLst>
      <p:ext uri="{BB962C8B-B14F-4D97-AF65-F5344CB8AC3E}">
        <p14:creationId xmlns:p14="http://schemas.microsoft.com/office/powerpoint/2010/main" val="313083985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C117-2570-55AE-DBEB-4A31FC0887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6A81A9-8C38-9EE0-7D26-FA48F6AB74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CB8E81F-B45B-CDD2-868B-E75374B570A0}"/>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C29A2FE-D1B6-C185-7878-C84DFDC6A8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47CA2F-EA2C-29CB-AD31-EEA8A03D9D2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E2A3670-2B62-63A4-168D-DB7BDAF714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DE17823-C6C3-91B1-0081-BF83A93BFA57}"/>
              </a:ext>
            </a:extLst>
          </p:cNvPr>
          <p:cNvSpPr txBox="1"/>
          <p:nvPr/>
        </p:nvSpPr>
        <p:spPr>
          <a:xfrm>
            <a:off x="2346765" y="2441585"/>
            <a:ext cx="8649429" cy="3416320"/>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4 -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تجنب الكلمات الرنانة</a:t>
            </a: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يكون العنوان خاليًا من الكلمات الرنانة التي ليس لها أي معنى سوى التهويل والمبالغة مثل: الرئيس الملهم أو الرئيس المفدى القائد العظيم وهكذا.</a:t>
            </a: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B6E57E13-8C06-5F30-9FFB-875FD0DF79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107132474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E6A81-6A4B-65FE-D796-BFBE1C8A0B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327465-124A-D502-EF54-41BFAA0B0C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84AEB9D-1E26-D895-5BA2-7B0AAF5CF26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7890C37-5564-6F45-6FE0-875D883F9C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9E99B6-1C7E-19ED-17E8-E7145A4D691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1F7D530-A6AB-C276-2CCB-C2B0D4BAEE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A05334-F936-0C1F-4A97-63445B8C2E12}"/>
              </a:ext>
            </a:extLst>
          </p:cNvPr>
          <p:cNvSpPr txBox="1"/>
          <p:nvPr/>
        </p:nvSpPr>
        <p:spPr>
          <a:xfrm>
            <a:off x="2346765" y="2441585"/>
            <a:ext cx="8649429" cy="3046988"/>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5 - الابتعاد عن العناوين السلبية</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على الصحفي البعد عن كتابة العناوين السلبية التي تحتوي على كلمات سلبية عن شئ مثال: إن لم تمارس الرياضة ستموت وهكذا.</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074EF121-8094-921A-AB8A-06B9749861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415802211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2B1E2-C045-FFDD-7B53-5FBD23A08B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151C5F-E47E-C646-798B-BC6CD49784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86DA3AB-6AF2-84D4-3A06-5BA13B1E290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D5F823E-7196-9877-3D2D-2E9887DED5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DF450A-6468-F515-24FE-7A3D2987542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516112A-299C-FF22-C088-6B1D05714F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F29BF8A-3071-ACA7-B91B-22B181B13029}"/>
              </a:ext>
            </a:extLst>
          </p:cNvPr>
          <p:cNvSpPr txBox="1"/>
          <p:nvPr/>
        </p:nvSpPr>
        <p:spPr>
          <a:xfrm>
            <a:off x="2903939" y="2313365"/>
            <a:ext cx="8092255" cy="4893647"/>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400" b="1" dirty="0">
                <a:solidFill>
                  <a:prstClr val="black"/>
                </a:solidFill>
                <a:latin typeface="Simplified Arabic" panose="02020603050405020304" pitchFamily="18" charset="-78"/>
                <a:cs typeface="Simplified Arabic" panose="02020603050405020304" pitchFamily="18" charset="-78"/>
              </a:rPr>
              <a:t>6 - ا</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لاستغناء عن التفاصيل غير المهمة</a:t>
            </a:r>
            <a:endParaRPr lang="ar-EG" sz="2400" b="1"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على الصحفي الاعتماد في العناوين على التفاصيل المهمة فقط والاستغناء عن التفاصيل غير المهمة.</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400" b="1" dirty="0">
                <a:solidFill>
                  <a:prstClr val="black"/>
                </a:solidFill>
                <a:latin typeface="Simplified Arabic" panose="02020603050405020304" pitchFamily="18" charset="-78"/>
                <a:cs typeface="Simplified Arabic" panose="02020603050405020304" pitchFamily="18" charset="-78"/>
              </a:rPr>
              <a:t>مثال لعنوان يحتوي على تفاصيل غير مهمة </a:t>
            </a:r>
            <a:r>
              <a:rPr lang="ar-EG" sz="2400" dirty="0">
                <a:solidFill>
                  <a:prstClr val="black"/>
                </a:solidFill>
                <a:latin typeface="Simplified Arabic" panose="02020603050405020304" pitchFamily="18" charset="-78"/>
                <a:cs typeface="Simplified Arabic" panose="02020603050405020304" pitchFamily="18" charset="-78"/>
              </a:rPr>
              <a:t>: 5 اكتشافات أثرية مصرية تبهر العالم.. العثور على مقبرة ملكية من عصر الانتقال الثاني بأبيدوس بسوهاج.. اكتشاف مجوهرات عمرها 2600 عام .. بقايا معسكر لأعمال التعدين عمره 3000 عام.. اكتشاف مصطبة طبيب ملكى فى سقارة</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ADD272FE-EF26-8FB1-4403-04235E629E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49845312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D29BF-3C7D-47AB-1048-66AA4FF8D9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901769-EACE-CF8B-564C-F797AE1115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6373B34-CA59-B069-C6C7-E2C4D9FB46F8}"/>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644A120-83C9-F78B-87FA-2A5FA6E610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7707E0-B38C-4D55-B058-080E774B5F2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967961D-6427-33CA-50B4-8BB8E90546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14A91B2-D844-CDE8-4B4D-4EDD7079BBE9}"/>
              </a:ext>
            </a:extLst>
          </p:cNvPr>
          <p:cNvSpPr txBox="1"/>
          <p:nvPr/>
        </p:nvSpPr>
        <p:spPr>
          <a:xfrm>
            <a:off x="2903939" y="2124609"/>
            <a:ext cx="8224859" cy="3416320"/>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7 -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البعد عن الألفاظ التى </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لها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أكثر من دلالة</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على الصحفي استخدام كلمات وألفاظ ليس لها أكثر من دلالة أي ليس لها أكثر من معنى. </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2400" dirty="0">
                <a:solidFill>
                  <a:prstClr val="black"/>
                </a:solidFill>
                <a:latin typeface="Simplified Arabic" panose="02020603050405020304" pitchFamily="18" charset="-78"/>
                <a:cs typeface="Simplified Arabic" panose="02020603050405020304" pitchFamily="18" charset="-78"/>
              </a:rPr>
              <a:t>مثال: كلمة العين تأتي بمعنى إحدى الحواس الخمس للإنسان، وتأتي بمعنى الحسد.</a:t>
            </a: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1FE865DC-9DEC-390A-AEDC-90EAF30225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264562900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FA278-E72A-8546-2448-E983E31FD5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16F3F9-8879-56F8-548B-5773C0A7E6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DC99BAA-B05E-CC49-2E05-7EC2AF6D004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قواعد كتابة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9FBDC066-9084-CDF3-13FE-4FB8EB9301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5102EB-85C5-57A2-CB61-E551F5A32CD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150E637-2FEF-5454-57F5-7661301397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3A8E385-D9E0-3FB5-6B52-1EFEBBA182DE}"/>
              </a:ext>
            </a:extLst>
          </p:cNvPr>
          <p:cNvSpPr txBox="1"/>
          <p:nvPr/>
        </p:nvSpPr>
        <p:spPr>
          <a:xfrm>
            <a:off x="2346765" y="2441585"/>
            <a:ext cx="8649429" cy="1938992"/>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8 -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يحمل العنوان سطر مستقل</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يكتب العنوان الصحفي على سطر مستقل، حيث يكون مميزًا ويعبر عن المحتوى المنشور فوقه</a:t>
            </a:r>
            <a:r>
              <a:rPr lang="ar-EG" sz="2400" dirty="0">
                <a:solidFill>
                  <a:prstClr val="black"/>
                </a:solidFill>
                <a:latin typeface="Simplified Arabic" panose="02020603050405020304" pitchFamily="18" charset="-78"/>
                <a:cs typeface="Simplified Arabic" panose="02020603050405020304" pitchFamily="18" charset="-78"/>
              </a:rPr>
              <a:t> أي أن العنوان يكتب في مكان مخصص له سواء كان في جريدة أو موقع.</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9556658B-B238-58EB-D982-251BF4C6C4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1978" y="3928300"/>
            <a:ext cx="1981961" cy="1981961"/>
          </a:xfrm>
          <a:prstGeom prst="rect">
            <a:avLst/>
          </a:prstGeom>
        </p:spPr>
      </p:pic>
    </p:spTree>
    <p:extLst>
      <p:ext uri="{BB962C8B-B14F-4D97-AF65-F5344CB8AC3E}">
        <p14:creationId xmlns:p14="http://schemas.microsoft.com/office/powerpoint/2010/main" val="303111264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5CC7F-4601-A981-432F-677558C145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855BFC-B134-0845-F7CC-3BAAF72D38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051AED-6851-1828-56DE-12F9CF5849EF}"/>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6C7ABDD-D4FD-DDDD-F885-C0719FE4E6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40D187-7AA1-0219-E720-424117D1452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FB7A782-0303-C40D-04AE-C9B7B53106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228DABF-C38C-696D-A02F-986863BD4D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graphicFrame>
        <p:nvGraphicFramePr>
          <p:cNvPr id="8" name="Diagram 7">
            <a:extLst>
              <a:ext uri="{FF2B5EF4-FFF2-40B4-BE49-F238E27FC236}">
                <a16:creationId xmlns:a16="http://schemas.microsoft.com/office/drawing/2014/main" id="{C9C4EDA6-35A2-109F-9793-8D74C873EE7B}"/>
              </a:ext>
            </a:extLst>
          </p:cNvPr>
          <p:cNvGraphicFramePr/>
          <p:nvPr>
            <p:extLst>
              <p:ext uri="{D42A27DB-BD31-4B8C-83A1-F6EECF244321}">
                <p14:modId xmlns:p14="http://schemas.microsoft.com/office/powerpoint/2010/main" val="1010874548"/>
              </p:ext>
            </p:extLst>
          </p:nvPr>
        </p:nvGraphicFramePr>
        <p:xfrm>
          <a:off x="3616152" y="1832429"/>
          <a:ext cx="7041662" cy="40684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6005375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AB9F0-3A50-9B36-02DB-B3E1E1F090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12A2E5-9EA9-94F2-3F88-6BC07B88A3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ED96A81-0A93-066C-2CE0-F2B1DC01E4C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184A10B-3E3C-6E05-A815-34333CEFE2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C3D8E6-8BB1-4E3F-543A-27BE8B174F4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788F397-FAB8-08F6-959E-FA23CE593E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99124E9-A47F-3B47-C1F6-8D6363ACDF0E}"/>
              </a:ext>
            </a:extLst>
          </p:cNvPr>
          <p:cNvSpPr txBox="1"/>
          <p:nvPr/>
        </p:nvSpPr>
        <p:spPr>
          <a:xfrm>
            <a:off x="3277772" y="2217127"/>
            <a:ext cx="7718422" cy="3046988"/>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algn="just" rtl="1">
              <a:defRPr/>
            </a:pPr>
            <a:r>
              <a:rPr lang="ar-EG" sz="2400" b="1" dirty="0">
                <a:solidFill>
                  <a:prstClr val="black"/>
                </a:solidFill>
                <a:latin typeface="Simplified Arabic" panose="02020603050405020304" pitchFamily="18" charset="-78"/>
                <a:cs typeface="Simplified Arabic" panose="02020603050405020304" pitchFamily="18" charset="-78"/>
              </a:rPr>
              <a:t>1 -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تلخيص الخبر</a:t>
            </a:r>
            <a:endParaRPr lang="ar-EG" sz="2400" b="1" dirty="0">
              <a:solidFill>
                <a:prstClr val="black"/>
              </a:solidFill>
              <a:latin typeface="Simplified Arabic" panose="02020603050405020304" pitchFamily="18" charset="-78"/>
              <a:cs typeface="Simplified Arabic" panose="02020603050405020304" pitchFamily="18" charset="-78"/>
            </a:endParaRPr>
          </a:p>
          <a:p>
            <a:pPr algn="just" rtl="1">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algn="just" rtl="1">
              <a:defRPr/>
            </a:pPr>
            <a:r>
              <a:rPr lang="ar-EG" sz="2400" dirty="0">
                <a:solidFill>
                  <a:prstClr val="black"/>
                </a:solidFill>
                <a:latin typeface="Simplified Arabic" panose="02020603050405020304" pitchFamily="18" charset="-78"/>
                <a:cs typeface="Simplified Arabic" panose="02020603050405020304" pitchFamily="18" charset="-78"/>
              </a:rPr>
              <a:t>يعمل العنوان على تلخيص الخبر فغالبية القراء وبشكل خاص القراء الديجيتال يكتفون بالعنوان ولا يقرأون باقي الموضوعات.</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algn="just" rtl="1">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4" name="Picture 3">
            <a:extLst>
              <a:ext uri="{FF2B5EF4-FFF2-40B4-BE49-F238E27FC236}">
                <a16:creationId xmlns:a16="http://schemas.microsoft.com/office/drawing/2014/main" id="{3B7285D7-42E8-45FA-382D-58021CF6DB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spTree>
    <p:extLst>
      <p:ext uri="{BB962C8B-B14F-4D97-AF65-F5344CB8AC3E}">
        <p14:creationId xmlns:p14="http://schemas.microsoft.com/office/powerpoint/2010/main" val="34048292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7B12C-960E-A16E-7033-5AF207836A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38F1B-5DFF-F35B-FF59-1020C01294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633616-D266-095A-860E-50956D81DC92}"/>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0A51D53-4176-0955-1291-25D6140D47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D125C9-91C6-D1E7-6C8A-CA4AF64AD14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4A3B785-991D-7598-AD3C-34B6F4871F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8B3F12F-89A3-2921-E42A-EAA200B9A562}"/>
              </a:ext>
            </a:extLst>
          </p:cNvPr>
          <p:cNvSpPr txBox="1"/>
          <p:nvPr/>
        </p:nvSpPr>
        <p:spPr>
          <a:xfrm>
            <a:off x="2858087" y="2217127"/>
            <a:ext cx="8138107" cy="1569660"/>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2 -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تقديم أهمية للموضوع المنشو</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ر</a:t>
            </a:r>
          </a:p>
          <a:p>
            <a:pPr algn="just" rtl="1">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يعطي العنوان الصحفي أهمية للموضوع المنشور فوقه، حيث بمجرد قراءة القارئ عنوان الموضوع يتعرف على مدى أهميته وطبيعته.</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4" name="Picture 3">
            <a:extLst>
              <a:ext uri="{FF2B5EF4-FFF2-40B4-BE49-F238E27FC236}">
                <a16:creationId xmlns:a16="http://schemas.microsoft.com/office/drawing/2014/main" id="{7F01D463-54AC-DD1B-0A5E-102DB3179F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spTree>
    <p:extLst>
      <p:ext uri="{BB962C8B-B14F-4D97-AF65-F5344CB8AC3E}">
        <p14:creationId xmlns:p14="http://schemas.microsoft.com/office/powerpoint/2010/main" val="127844057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CAD3B-4C07-100F-F28F-B887CB5220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EC6DAE-C7C6-DAC2-7130-877CBF8312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BE5E641-C656-9B42-0414-2CC326F0ED1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19E794A6-2560-65E3-F0EB-4AEC57DAE5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A168CC-96B4-F46D-5F07-39849BE6F60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EA81534-B55A-BE70-8BD1-80074E6ECB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6AAA6D2-C38F-808F-5A63-045846EE1F30}"/>
              </a:ext>
            </a:extLst>
          </p:cNvPr>
          <p:cNvSpPr txBox="1"/>
          <p:nvPr/>
        </p:nvSpPr>
        <p:spPr>
          <a:xfrm>
            <a:off x="2858087" y="2217127"/>
            <a:ext cx="8138107"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3 -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الفصل بين النص المصاحب والمواد الأخرى</a:t>
            </a: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يعمل العنوان الصحفي على الفصل بين النص المكتوب في الموضوع والصور أو الرسوم أو الفيديوهات داخل الموضوع، وهذا ينطبق أيضًا على العناوين الفرعية.</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مثال: </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4" name="Picture 3">
            <a:extLst>
              <a:ext uri="{FF2B5EF4-FFF2-40B4-BE49-F238E27FC236}">
                <a16:creationId xmlns:a16="http://schemas.microsoft.com/office/drawing/2014/main" id="{A2CD9968-0096-BD05-1CF6-4B2BADBAE5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pic>
        <p:nvPicPr>
          <p:cNvPr id="11" name="Picture 10">
            <a:extLst>
              <a:ext uri="{FF2B5EF4-FFF2-40B4-BE49-F238E27FC236}">
                <a16:creationId xmlns:a16="http://schemas.microsoft.com/office/drawing/2014/main" id="{C6239386-E006-1EA3-6C8A-26D85FCBC9BF}"/>
              </a:ext>
            </a:extLst>
          </p:cNvPr>
          <p:cNvPicPr>
            <a:picLocks noChangeAspect="1"/>
          </p:cNvPicPr>
          <p:nvPr/>
        </p:nvPicPr>
        <p:blipFill>
          <a:blip r:embed="rId4"/>
          <a:stretch>
            <a:fillRect/>
          </a:stretch>
        </p:blipFill>
        <p:spPr>
          <a:xfrm>
            <a:off x="4154350" y="3914569"/>
            <a:ext cx="5524500" cy="1876425"/>
          </a:xfrm>
          <a:prstGeom prst="rect">
            <a:avLst/>
          </a:prstGeom>
        </p:spPr>
      </p:pic>
    </p:spTree>
    <p:extLst>
      <p:ext uri="{BB962C8B-B14F-4D97-AF65-F5344CB8AC3E}">
        <p14:creationId xmlns:p14="http://schemas.microsoft.com/office/powerpoint/2010/main" val="29973700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29873-94EC-BC1E-AF88-ABF6D8900B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E9616D-F0E2-672D-67E1-BADDFC710F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A0D6B3B-6E70-798A-56E9-6D4FFD76B22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284134BA-CF6B-963C-965B-970916F8A8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62FE03-A534-CC3E-C48D-5EF90A78F16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D833444-DFD0-4BA6-C6CF-ABE6C2505E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9A1DB90-FCBD-6C59-0FBC-58F5881CD748}"/>
              </a:ext>
            </a:extLst>
          </p:cNvPr>
          <p:cNvSpPr txBox="1"/>
          <p:nvPr/>
        </p:nvSpPr>
        <p:spPr>
          <a:xfrm>
            <a:off x="2858087" y="2217127"/>
            <a:ext cx="8138107"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4 -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إعطاء جاذبية للصحيف</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ة أو الموقع الإخباري</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يعطي العنوان الصحفي جاذبية للموقع أو الصحيفة المنشور فيها، فهناك صحف ومواقع إخبارية مميزة في شكل عناوينها عن بقية الصحف أو المواقع المنافسة.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a:t>
            </a:r>
          </a:p>
        </p:txBody>
      </p:sp>
      <p:pic>
        <p:nvPicPr>
          <p:cNvPr id="4" name="Picture 3">
            <a:extLst>
              <a:ext uri="{FF2B5EF4-FFF2-40B4-BE49-F238E27FC236}">
                <a16:creationId xmlns:a16="http://schemas.microsoft.com/office/drawing/2014/main" id="{DDC50251-D2DC-6095-E5CD-AD6F349DF28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pic>
        <p:nvPicPr>
          <p:cNvPr id="9" name="Picture 8">
            <a:extLst>
              <a:ext uri="{FF2B5EF4-FFF2-40B4-BE49-F238E27FC236}">
                <a16:creationId xmlns:a16="http://schemas.microsoft.com/office/drawing/2014/main" id="{64261491-EE73-48EF-58FD-662EA331E5ED}"/>
              </a:ext>
            </a:extLst>
          </p:cNvPr>
          <p:cNvPicPr>
            <a:picLocks noChangeAspect="1"/>
          </p:cNvPicPr>
          <p:nvPr/>
        </p:nvPicPr>
        <p:blipFill>
          <a:blip r:embed="rId4"/>
          <a:stretch>
            <a:fillRect/>
          </a:stretch>
        </p:blipFill>
        <p:spPr>
          <a:xfrm>
            <a:off x="7803539" y="3793247"/>
            <a:ext cx="1972297" cy="2187892"/>
          </a:xfrm>
          <a:prstGeom prst="rect">
            <a:avLst/>
          </a:prstGeom>
        </p:spPr>
      </p:pic>
      <p:pic>
        <p:nvPicPr>
          <p:cNvPr id="11" name="Picture 10">
            <a:extLst>
              <a:ext uri="{FF2B5EF4-FFF2-40B4-BE49-F238E27FC236}">
                <a16:creationId xmlns:a16="http://schemas.microsoft.com/office/drawing/2014/main" id="{156B3051-53F4-2E71-279C-9757BBCD35CD}"/>
              </a:ext>
            </a:extLst>
          </p:cNvPr>
          <p:cNvPicPr>
            <a:picLocks noChangeAspect="1"/>
          </p:cNvPicPr>
          <p:nvPr/>
        </p:nvPicPr>
        <p:blipFill>
          <a:blip r:embed="rId5"/>
          <a:stretch>
            <a:fillRect/>
          </a:stretch>
        </p:blipFill>
        <p:spPr>
          <a:xfrm>
            <a:off x="4282836" y="3809343"/>
            <a:ext cx="2300345" cy="2181676"/>
          </a:xfrm>
          <a:prstGeom prst="rect">
            <a:avLst/>
          </a:prstGeom>
        </p:spPr>
      </p:pic>
    </p:spTree>
    <p:extLst>
      <p:ext uri="{BB962C8B-B14F-4D97-AF65-F5344CB8AC3E}">
        <p14:creationId xmlns:p14="http://schemas.microsoft.com/office/powerpoint/2010/main" val="200341998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8F95C-7D66-1378-E609-B1B312547A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3644E5-732E-AEC5-68EA-9550E0A5BC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01B2F63-A2D0-A3DF-B5FA-D69946106A6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DFC4503-12A1-448C-1123-35B4C1F756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66C270-D01F-16EC-A947-AA0BE092E61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E864CF6-8F43-E5E5-C6ED-1278D2D7B3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A161A7C-D689-F7DD-1648-25FA69E34099}"/>
              </a:ext>
            </a:extLst>
          </p:cNvPr>
          <p:cNvSpPr txBox="1"/>
          <p:nvPr/>
        </p:nvSpPr>
        <p:spPr>
          <a:xfrm>
            <a:off x="2858087" y="2217127"/>
            <a:ext cx="8138107" cy="1569660"/>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5 -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يدل على نوعية المادة التحريرية التى يرتفع فوقها</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يعبر العنوان الصحفي عن نوع المادة المنشور فوقها، فمثلا عند قراءة عنوان يحتوي على اسم محمد صلاح فهذا يدل على أن هذا المحتوى رياضي وهكذا.</a:t>
            </a:r>
          </a:p>
        </p:txBody>
      </p:sp>
      <p:pic>
        <p:nvPicPr>
          <p:cNvPr id="4" name="Picture 3">
            <a:extLst>
              <a:ext uri="{FF2B5EF4-FFF2-40B4-BE49-F238E27FC236}">
                <a16:creationId xmlns:a16="http://schemas.microsoft.com/office/drawing/2014/main" id="{E846A992-04BA-A9D5-FCDD-B2A438CDE6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spTree>
    <p:extLst>
      <p:ext uri="{BB962C8B-B14F-4D97-AF65-F5344CB8AC3E}">
        <p14:creationId xmlns:p14="http://schemas.microsoft.com/office/powerpoint/2010/main" val="186564662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31E652-0977-FED1-44F1-1A93C5022B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2BE0BF-621C-0376-1B68-6C8B91AEF4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D30B9C1-CD42-6970-7AFF-C4867BE2AAA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5716813-D187-9AF6-15C8-307AF9925E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8D1E8-586C-AB28-4F77-649DE9FDA0B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1AE68F8-2374-0571-9461-3BDC40E6F8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3B335-1F74-BEF7-AF8E-9BEF3F1235E2}"/>
              </a:ext>
            </a:extLst>
          </p:cNvPr>
          <p:cNvSpPr txBox="1"/>
          <p:nvPr/>
        </p:nvSpPr>
        <p:spPr>
          <a:xfrm>
            <a:off x="2858087" y="2217127"/>
            <a:ext cx="8138107" cy="1569660"/>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6 -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يفتح شهية القراء إلى القراءة ومتابعتها</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عند قراءة القارئ لعنوان ما ويعجبه، فيعتبر فاتح شهية لقراءة بقية موضوعات الموقع أو الصحيفة.</a:t>
            </a:r>
          </a:p>
        </p:txBody>
      </p:sp>
      <p:pic>
        <p:nvPicPr>
          <p:cNvPr id="4" name="Picture 3">
            <a:extLst>
              <a:ext uri="{FF2B5EF4-FFF2-40B4-BE49-F238E27FC236}">
                <a16:creationId xmlns:a16="http://schemas.microsoft.com/office/drawing/2014/main" id="{7637ED1E-99C2-49BE-56E5-2FFFC85B93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spTree>
    <p:extLst>
      <p:ext uri="{BB962C8B-B14F-4D97-AF65-F5344CB8AC3E}">
        <p14:creationId xmlns:p14="http://schemas.microsoft.com/office/powerpoint/2010/main" val="184253600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E279C5-3C46-94F1-F1A2-FD357D84E0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C0016E-10AB-BD5D-6122-2AAF68F2EA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9A01C69-66D9-7444-7EDF-8FACB1A5CC4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41D3CDB-0AD3-A20F-255A-EB98988A77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FBC16C-8984-B6A5-788C-3152FA3BF77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AB69A83-7FF5-92DC-35F7-C3F488C20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C5E7489-094D-1383-8AF4-E990EF5EF23E}"/>
              </a:ext>
            </a:extLst>
          </p:cNvPr>
          <p:cNvSpPr txBox="1"/>
          <p:nvPr/>
        </p:nvSpPr>
        <p:spPr>
          <a:xfrm>
            <a:off x="2858087" y="2217127"/>
            <a:ext cx="8138107" cy="1938992"/>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7 -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يقدم فكرة سريعة ومركزة للقارئ المتعجل</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يقدم العنوان فكرة سريعة ومتعجلة بأهم ما في الموضوعات وهذا يناسب القراء الديجيتال لكونهم دائما يحتاجون إلى المحتوى السريع والملخص وليس لديهم وقت لقراءة الموضوع كاملًا.</a:t>
            </a:r>
          </a:p>
        </p:txBody>
      </p:sp>
      <p:pic>
        <p:nvPicPr>
          <p:cNvPr id="4" name="Picture 3">
            <a:extLst>
              <a:ext uri="{FF2B5EF4-FFF2-40B4-BE49-F238E27FC236}">
                <a16:creationId xmlns:a16="http://schemas.microsoft.com/office/drawing/2014/main" id="{5AB6AE28-5D02-4606-D861-5C3F1872DB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spTree>
    <p:extLst>
      <p:ext uri="{BB962C8B-B14F-4D97-AF65-F5344CB8AC3E}">
        <p14:creationId xmlns:p14="http://schemas.microsoft.com/office/powerpoint/2010/main" val="354937305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D0289A-9EE4-29A9-99FC-E6C2859707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572EAA-F0F4-43F7-A6AC-99282D171A1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B23A0E-F979-BE4D-611D-F89ACEE7AAE3}"/>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5A3D9A0-CFFC-E123-69CF-82366E232B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50D20C-D34A-D8E7-B8C9-024B574F1A4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98F82AA-C4DF-1FAC-6A0E-96B0DBB95A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1056A61-463D-601B-103B-881015D96AF9}"/>
              </a:ext>
            </a:extLst>
          </p:cNvPr>
          <p:cNvSpPr txBox="1"/>
          <p:nvPr/>
        </p:nvSpPr>
        <p:spPr>
          <a:xfrm>
            <a:off x="2858087" y="2217127"/>
            <a:ext cx="8138107" cy="3046988"/>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8 – يروج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يسوق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للصحيفة</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أو الموقع الإخباري</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يروج ويسوق العنوان الصحفي للصحيفة أو الموقع المنشور فيه، حيث أن هناك بعض المواقع والصحف مميزون في كتابة العناوين بشكل يسوق لهم.</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4" name="Picture 3">
            <a:extLst>
              <a:ext uri="{FF2B5EF4-FFF2-40B4-BE49-F238E27FC236}">
                <a16:creationId xmlns:a16="http://schemas.microsoft.com/office/drawing/2014/main" id="{5370B5BF-C5F2-559F-C562-4C16FF1714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spTree>
    <p:extLst>
      <p:ext uri="{BB962C8B-B14F-4D97-AF65-F5344CB8AC3E}">
        <p14:creationId xmlns:p14="http://schemas.microsoft.com/office/powerpoint/2010/main" val="155152834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88DDA-41C1-23A3-0EED-E56242BFDA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4EBFD6-02B7-12BD-38FE-B35072339A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8199356-F7DD-D4F2-ED16-CC5181160175}"/>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0C2ACDCE-CC56-1792-7ADD-2EE6324550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B79CD1-3E14-FD3F-40FC-8FE9F0CC8D2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9F3CD08-118B-E91A-8042-3F4E0C6AB3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55A8000-8468-2605-17FE-DCB6994E0510}"/>
              </a:ext>
            </a:extLst>
          </p:cNvPr>
          <p:cNvSpPr txBox="1"/>
          <p:nvPr/>
        </p:nvSpPr>
        <p:spPr>
          <a:xfrm>
            <a:off x="2858087" y="2217127"/>
            <a:ext cx="8138107" cy="3046988"/>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9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المساهمة فى تحديد شخصية الصحيفة</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أو الموقع الإخباري</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من خلال العناوين يتعرف القراء على شخصية الوسيلة الإعلامية المنشور فيها، فهناك مواقع لا تغير أسلوب صياغة عناوينها وتعرف شخصيتها من خلال العناوين التي تنشرها على موضوعاتها المختلفة.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4" name="Picture 3">
            <a:extLst>
              <a:ext uri="{FF2B5EF4-FFF2-40B4-BE49-F238E27FC236}">
                <a16:creationId xmlns:a16="http://schemas.microsoft.com/office/drawing/2014/main" id="{B8B53E24-ED36-1E19-4B7C-F3C0ABAF92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pic>
        <p:nvPicPr>
          <p:cNvPr id="9" name="Picture 8">
            <a:extLst>
              <a:ext uri="{FF2B5EF4-FFF2-40B4-BE49-F238E27FC236}">
                <a16:creationId xmlns:a16="http://schemas.microsoft.com/office/drawing/2014/main" id="{E0A7121A-BE0E-4B04-3A45-2F9FBA638A19}"/>
              </a:ext>
            </a:extLst>
          </p:cNvPr>
          <p:cNvPicPr>
            <a:picLocks noChangeAspect="1"/>
          </p:cNvPicPr>
          <p:nvPr/>
        </p:nvPicPr>
        <p:blipFill>
          <a:blip r:embed="rId4"/>
          <a:stretch>
            <a:fillRect/>
          </a:stretch>
        </p:blipFill>
        <p:spPr>
          <a:xfrm>
            <a:off x="3676990" y="4195070"/>
            <a:ext cx="6508019" cy="1735471"/>
          </a:xfrm>
          <a:prstGeom prst="rect">
            <a:avLst/>
          </a:prstGeom>
        </p:spPr>
      </p:pic>
    </p:spTree>
    <p:extLst>
      <p:ext uri="{BB962C8B-B14F-4D97-AF65-F5344CB8AC3E}">
        <p14:creationId xmlns:p14="http://schemas.microsoft.com/office/powerpoint/2010/main" val="373473543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E05CB-2704-6A75-68C9-9E8113AAF3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14E087-91C8-EB14-8740-AE6960316C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34988A8-F07E-6A50-A95B-01C73A989EAE}"/>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وظائف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919B9F4-B7DB-1872-E051-10B19093B9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6B5B2E-F8A3-EE69-A8F4-1523180E552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834B5B0-4911-4D16-F3D4-45F07D91D9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C363D84-960C-D7A3-ADFD-93FEF18690D1}"/>
              </a:ext>
            </a:extLst>
          </p:cNvPr>
          <p:cNvSpPr txBox="1"/>
          <p:nvPr/>
        </p:nvSpPr>
        <p:spPr>
          <a:xfrm>
            <a:off x="2858087" y="2217127"/>
            <a:ext cx="8138107" cy="3785652"/>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10 – تساعد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في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إثارة الحس الفنى للق</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رئ</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en-US"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تساعد العناوين على إثارة الحس الفني للقراء، حيث أن هناك مؤسسات إعلامية كبرى تنشر عناوين متميزة جدًا يعجب بها القراء، وتثير حسهم الفني من خلال الكلمات المستخدمة والصياغة والأسلوب.</a:t>
            </a:r>
            <a:endParaRPr lang="en-US"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مثال:</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4" name="Picture 3">
            <a:extLst>
              <a:ext uri="{FF2B5EF4-FFF2-40B4-BE49-F238E27FC236}">
                <a16:creationId xmlns:a16="http://schemas.microsoft.com/office/drawing/2014/main" id="{DB2346C8-AEF4-E86E-DF99-69E9F80188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790" y="3866634"/>
            <a:ext cx="1972297" cy="1972297"/>
          </a:xfrm>
          <a:prstGeom prst="rect">
            <a:avLst/>
          </a:prstGeom>
        </p:spPr>
      </p:pic>
      <p:pic>
        <p:nvPicPr>
          <p:cNvPr id="11" name="Picture 10">
            <a:extLst>
              <a:ext uri="{FF2B5EF4-FFF2-40B4-BE49-F238E27FC236}">
                <a16:creationId xmlns:a16="http://schemas.microsoft.com/office/drawing/2014/main" id="{96B06BDF-AF36-F65B-FCCB-BCF0D867551F}"/>
              </a:ext>
            </a:extLst>
          </p:cNvPr>
          <p:cNvPicPr>
            <a:picLocks noChangeAspect="1"/>
          </p:cNvPicPr>
          <p:nvPr/>
        </p:nvPicPr>
        <p:blipFill>
          <a:blip r:embed="rId4"/>
          <a:stretch>
            <a:fillRect/>
          </a:stretch>
        </p:blipFill>
        <p:spPr>
          <a:xfrm>
            <a:off x="3962400" y="3980828"/>
            <a:ext cx="3334298" cy="1972297"/>
          </a:xfrm>
          <a:prstGeom prst="rect">
            <a:avLst/>
          </a:prstGeom>
        </p:spPr>
      </p:pic>
    </p:spTree>
    <p:extLst>
      <p:ext uri="{BB962C8B-B14F-4D97-AF65-F5344CB8AC3E}">
        <p14:creationId xmlns:p14="http://schemas.microsoft.com/office/powerpoint/2010/main" val="427590714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3AF01-5FDA-420A-9EE7-89C68D42B9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34759C-2A1B-E9AF-FEAE-A3AA591E52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D40F33-E1EC-549D-7E3B-C09F32BD666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96B21B69-5C09-593D-174C-FC08AE8CAF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045743-5EF1-715A-2D94-7AE90430354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8FFCC08-09B0-CCC6-0562-5963227A1F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CC370796-4192-211B-51DD-640E5657075C}"/>
              </a:ext>
            </a:extLst>
          </p:cNvPr>
          <p:cNvGraphicFramePr/>
          <p:nvPr>
            <p:extLst>
              <p:ext uri="{D42A27DB-BD31-4B8C-83A1-F6EECF244321}">
                <p14:modId xmlns:p14="http://schemas.microsoft.com/office/powerpoint/2010/main" val="4061414076"/>
              </p:ext>
            </p:extLst>
          </p:nvPr>
        </p:nvGraphicFramePr>
        <p:xfrm>
          <a:off x="2346765" y="1890750"/>
          <a:ext cx="7646850" cy="41651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3470887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17508-4971-DC76-DCFC-18D5D9D0F1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F38189-667E-FE0C-9A49-DEF0FDE7B3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CEADF35-0D55-BEAA-7F67-F61887AEF434}"/>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A4C20B9-40E0-9B0A-7ADE-CDC5626818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B88067-B197-5AA4-5BE1-2D6C6F44878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308AAEA-139C-FDC2-5BED-A0C35B4C54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C16A4FA-8440-F286-1709-911214C85F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B208C15A-9402-7E12-E586-F33394770C14}"/>
              </a:ext>
            </a:extLst>
          </p:cNvPr>
          <p:cNvSpPr txBox="1"/>
          <p:nvPr/>
        </p:nvSpPr>
        <p:spPr>
          <a:xfrm>
            <a:off x="2513149" y="2063962"/>
            <a:ext cx="8555133"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الإخبار</a:t>
            </a: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a:solidFill>
                  <a:prstClr val="black"/>
                </a:solidFill>
                <a:latin typeface="Simplified Arabic" panose="02020603050405020304" pitchFamily="18" charset="-78"/>
                <a:cs typeface="Simplified Arabic" panose="02020603050405020304" pitchFamily="18" charset="-78"/>
              </a:rPr>
              <a:t>وهو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الذى يحمل معلومات عن الموضوع المصاحب له</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ويقدم معلومات جديدة تتصل بالخبر الأساس</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بحياد تام.</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a:t>
            </a:r>
            <a:r>
              <a:rPr lang="ar-EG" sz="2800" dirty="0">
                <a:solidFill>
                  <a:prstClr val="black"/>
                </a:solidFill>
                <a:latin typeface="Simplified Arabic" panose="02020603050405020304" pitchFamily="18" charset="-78"/>
                <a:cs typeface="Simplified Arabic" panose="02020603050405020304" pitchFamily="18" charset="-78"/>
              </a:rPr>
              <a:t>ا</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 أميركا: سنواصل حملتنا على الحوثيين لحين وقف أعمالهم العسكرية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215385269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F9B53-8169-ACC8-A6CE-1A3F90F117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F3A07A-860A-D6CD-B3A0-EF02EED5BF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C1D056-56FF-7E3A-7AAB-14E0E82CEDA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AB23627-DD66-44B7-0DB9-52C4008099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FD0448-C71B-24E4-ED40-2274084BA6A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93C157D-8D03-0426-3279-FE42C39C2A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A5E5226-F4B1-F2FC-B78A-F5A6D92F7F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E8C60A88-88EC-63BC-9BEE-51E8E97ADAF4}"/>
              </a:ext>
            </a:extLst>
          </p:cNvPr>
          <p:cNvSpPr txBox="1"/>
          <p:nvPr/>
        </p:nvSpPr>
        <p:spPr>
          <a:xfrm>
            <a:off x="2513149" y="2063962"/>
            <a:ext cx="8555133" cy="224676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2 -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المختصر</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يقدم الإجابة عن أبرز أدوات الاستفهام الدالة على الحدث (ماذا).</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السيسي يصل مطار القاهرة لاستقبال نظيره السوداني.</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46486042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73D14-2361-0663-C7EF-AB60EE34E3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1564B1-6CE1-0953-5C3C-EB6D89D940A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048D47-DF3E-4573-235E-4AD033E501F9}"/>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6517704-FE8F-8936-9720-4AA7E16554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6056B4-631E-EDE9-2848-63CD43BD987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7209FF3-8843-DE34-EA2E-00C0D71519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4BEBB89-48A1-A67E-E6A2-6018D27129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4F114A5E-3056-B6EC-AFA2-CB65E8EAD985}"/>
              </a:ext>
            </a:extLst>
          </p:cNvPr>
          <p:cNvSpPr txBox="1"/>
          <p:nvPr/>
        </p:nvSpPr>
        <p:spPr>
          <a:xfrm>
            <a:off x="2513149" y="2063962"/>
            <a:ext cx="8555133"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3 -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المقارن:</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يقوم هذا العنوان على أساس المفاضلة بين الأفكار والآراء وإبراز جوانب التفاصيل، ويعتمد على عنصر المقابلة بين حقيقتين أو أكثر من الحقائق المتصلة بالخبر.</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مثل: ليبيا تنفي ومصر تؤكد.</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425099677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485AC3-2CBA-61FD-0D84-C92EB08A8F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D15CB1-A3DB-164E-9B0F-14501AE40F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C0DA666-D9E5-7A6A-12C8-6B0DC4A4E500}"/>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1A3B487-564D-FFC3-D787-3EC93CCC26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8C0448-90BF-F448-6509-F3F2E21800A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F863D8C-86A5-7749-CD75-EDA36E386F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2B944C3-B2CF-59E6-B7DA-17B6E5E518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7447A0A0-B528-46CE-71DC-5716A8F26745}"/>
              </a:ext>
            </a:extLst>
          </p:cNvPr>
          <p:cNvSpPr txBox="1"/>
          <p:nvPr/>
        </p:nvSpPr>
        <p:spPr>
          <a:xfrm>
            <a:off x="2513149" y="2063962"/>
            <a:ext cx="8555133"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4 -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عنوان النفي والتأكيد: </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هو العنوان الذي ينفي تصريحات أو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شائعات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نسبت إلى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دولة أو وزارة أو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هيئة.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مصر تنفي تصريحات حول "رفضها استضافة كأس العالم لكرة اليد".</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26178363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C26C6D-B6A2-1DF9-BC98-E923CBEDBE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855852-CA8D-21BC-9576-50AD2BBFA2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F2AC0A1-24C9-0A11-53C3-0F1A1D15C896}"/>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8465D7D-B64A-911F-378F-E7EEFD4EF8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F9ED7C-D2BC-3CE6-B693-0400527D477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B786813-854A-082C-8B44-3A9A64E5AC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2AB349C-5277-2AB4-D302-397C00845A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8A6496CC-6A5B-3118-242F-552A253DE6B2}"/>
              </a:ext>
            </a:extLst>
          </p:cNvPr>
          <p:cNvSpPr txBox="1"/>
          <p:nvPr/>
        </p:nvSpPr>
        <p:spPr>
          <a:xfrm>
            <a:off x="2513149" y="2063962"/>
            <a:ext cx="8555133"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5 -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التساؤل:</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يكون العنوان على شكل سؤال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مهم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ومثير،</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ويهم الجمهور، ويفضل ألا يزيد العنوان عن سطر واحد.</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 هل يرحل رونالدو عن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الدوري السعودي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13267143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FE9A1-0DE1-0628-F9A7-A48FA1BC2E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0AE7A0-8E26-CD33-5814-648CC22FBA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BD018F-C631-F0CB-E985-752A2E538237}"/>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8E888B1-F17C-D2C5-8114-23014075C1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5AB7F7-B12A-EE51-DD3D-E76F590DBB5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910E152-7B37-F7A1-5B8E-E9BCD0CEDD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DD13E05-2163-FF16-0EA5-76CBD417CF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E6650484-D199-5E53-A637-EA1510BBD49E}"/>
              </a:ext>
            </a:extLst>
          </p:cNvPr>
          <p:cNvSpPr txBox="1"/>
          <p:nvPr/>
        </p:nvSpPr>
        <p:spPr>
          <a:xfrm>
            <a:off x="2513149" y="2063962"/>
            <a:ext cx="8555133"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6 -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الموضح أو المفسر</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يقوم على وظيفة الشرح والتعبير.</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 السيسي يزور السودان الأربعاء المقبل لحل الأزمة المشتركة بين البلدين.</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349259602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170CF-1ACD-A586-EC02-F512677542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11DC7F-5548-DB22-E7E4-E739CA49C0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2A34C3-D731-E7F2-DA05-E5BACEFBE00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1D7A7B34-7C20-48F3-8516-F2CA041BD4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3780D4-2ECB-7DB1-8A5D-36256F69A49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F89616D-F720-1AD5-8664-06494F9BC5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9279FEF-6FB1-372C-9CD7-AC5133E5BB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4B9624C8-9138-9CA8-7CEF-4A990D86849E}"/>
              </a:ext>
            </a:extLst>
          </p:cNvPr>
          <p:cNvSpPr txBox="1"/>
          <p:nvPr/>
        </p:nvSpPr>
        <p:spPr>
          <a:xfrm>
            <a:off x="2513149" y="2063962"/>
            <a:ext cx="8555133"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7 -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الوصفى:</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يقوم على رسم صورة وصفية للموضوع فى ذهن القارئ، بحيث تجذبه هذه الصورة لقراءة الموضوع، وهذا العنوان يستخدم الألفاظ القوية التى تدعو القارئ إلى القراءة.</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0" i="0" dirty="0">
                <a:solidFill>
                  <a:srgbClr val="040C28"/>
                </a:solidFill>
                <a:effectLst/>
                <a:latin typeface="Google Sans"/>
              </a:rPr>
              <a:t>مثال: الأمطار الغزيرة حولت شوارع العاصمة إلى جزر مقفلة</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151179530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E9CDF-C14D-567D-091C-255A4E4D04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CFC1B4-2338-46C8-CC4C-255CD54D1A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EBFE40E-5B0D-BCA0-DF35-EE29C8BB78E8}"/>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FA18887-9176-9B5C-45DA-22B8176BD0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30E245-7B64-D456-FB46-396954C5D1D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C7D2577-E3CA-5070-8E55-D3784BA96B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12CF741-7CC0-91CD-10E1-291E11B41F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BC2274C4-1A1B-6C16-A250-9CC1906BE887}"/>
              </a:ext>
            </a:extLst>
          </p:cNvPr>
          <p:cNvSpPr txBox="1"/>
          <p:nvPr/>
        </p:nvSpPr>
        <p:spPr>
          <a:xfrm>
            <a:off x="2513149" y="2063962"/>
            <a:ext cx="8555133" cy="526297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8 -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الطريف</a:t>
            </a: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أو الساخر</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يهتم بالجانب الطريف فى القصة الخبرية بحيث يثير ذلك اهتمام القراء وجذبهم للقراءة.</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a:t>
            </a:r>
            <a:r>
              <a:rPr lang="ar-EG" sz="2800" b="1" dirty="0">
                <a:solidFill>
                  <a:prstClr val="black"/>
                </a:solidFill>
                <a:latin typeface="Simplified Arabic" panose="02020603050405020304" pitchFamily="18" charset="-78"/>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امرأة قادرة على الحمل مرتين في نفس الوقت.</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طارق</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متسول يجيد التحدث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بـ5 لغات</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220134427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B4D4C1-8CDA-A5D0-A419-7B3E158089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C0AE64-A8BC-511C-71AC-04443AEB8D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7108BD-CB19-853C-4E29-5607077E9D0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649D049-4519-3E50-312E-FC5BA9D0BD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F0D021-CD0A-4CBE-E80B-C974E551D48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8C40F4B-C562-68C9-11F0-62B2960DE7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A132AF0-CBF5-8D77-F03C-495640F8BB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F26EF4BC-952A-83F1-2E52-75667680B84C}"/>
              </a:ext>
            </a:extLst>
          </p:cNvPr>
          <p:cNvSpPr txBox="1"/>
          <p:nvPr/>
        </p:nvSpPr>
        <p:spPr>
          <a:xfrm>
            <a:off x="2513149" y="2063962"/>
            <a:ext cx="8555133"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9 -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النقدى</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وهو العنوان الذى يتخذ موقف من الأحداث وبالتالى فهو يستخدم بكثرة فى الأحاديث الصحفية والمقالات والتحقيقات.</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أم كلثوم ومنى الشاذلي... قضية «فيمينست»</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409614560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F1FE4-B938-F150-3FB2-44594D1F9A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26A6C5-BB53-58B6-5B82-85E0E89B55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8112FA7-2FEA-A0FB-00D2-06536E9C3D7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0C93AB6E-B9C4-37A2-EB13-864F43EAF9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BD5A6A-834F-12B6-437D-517DFEBD81F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5110766-7C9E-00EC-72D8-5746F44EA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FDE5115-FDF9-9974-36D5-9D5D10C372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0F0D042B-73EF-1E87-6AEA-C05026A8AA5F}"/>
              </a:ext>
            </a:extLst>
          </p:cNvPr>
          <p:cNvSpPr txBox="1"/>
          <p:nvPr/>
        </p:nvSpPr>
        <p:spPr>
          <a:xfrm>
            <a:off x="2513149" y="2063962"/>
            <a:ext cx="8555133"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10 -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المثل أو الحكمة</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ويكون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مضمون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مثل أو حكمة معروفة لدى الجمه</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ر تتفق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مع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طبيعة المضمون الذى يحمله النص الخبر</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"ضربني وبكى سبقني واشتكى".. رواية أخرى لما حصل في أمستردام</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365098873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1B937-1015-B6E4-DAD2-6BA0FB020D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4D16DC-7DE8-E1FE-3BB9-7161EE561F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EA969F5-CA54-BDCA-832D-9065C85302E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العناوين الصحفية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90FE136-2AC5-5F78-87F4-615FB5C7C6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3A0832-B56A-C85D-81C1-72DD26B9036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BC09426-6002-0D3C-959F-50172059F7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A476A08-D6B9-8BFA-1968-376E12D2C9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3DD73833-3E7B-9B30-8F20-0AB956F99262}"/>
              </a:ext>
            </a:extLst>
          </p:cNvPr>
          <p:cNvSpPr txBox="1"/>
          <p:nvPr/>
        </p:nvSpPr>
        <p:spPr>
          <a:xfrm>
            <a:off x="2513149" y="2063962"/>
            <a:ext cx="8555133"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11 -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العنوان المقتبس:</a:t>
            </a: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ويكون فى المعتاد مقتبساً من تصريح المسئول أو الشخصية التى يتم إجراء الحوار معها، وقد يتضمن الاقتباس آيات من القرآن الكريم تكون متطابقة مع المضمون الذى يهدف إليه المعنى.</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 ترامب: قد ندرس الانضمام مجددًا إلى منظمة الصحة العالمية</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38667135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57FD7-E91A-6C55-9142-DD50463022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1A996E-01F6-5D42-486D-400F8994C4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D2B2BF-D458-DD1A-44B5-7700A8DB9D1E}"/>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046F7F7-1403-0C04-BAF5-A053301BCF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8979CD-CE97-0F00-4B51-CDB07E1DAE6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28B2773-36CB-BC2C-DE83-28C2AB66B9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9213BEC-A311-34D9-51A9-B2FB7714C9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955E546B-5B82-3348-C787-83DAB97C9AD2}"/>
              </a:ext>
            </a:extLst>
          </p:cNvPr>
          <p:cNvSpPr txBox="1"/>
          <p:nvPr/>
        </p:nvSpPr>
        <p:spPr>
          <a:xfrm>
            <a:off x="2747245" y="2316429"/>
            <a:ext cx="8173328"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إن كنت تمتلك موقعًا فستسعى بالتأكيد لتسويق محتواه لجلب عدد أكبر من الزيارات، لكن العنوان غير جيّد الصياغة لا يلفت انتباه القارئ ولا يحفزه على فتح الرابط وقراءة الموضوع. </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algn="just" rtl="1">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هناك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بعض الطرق التي يمكنك استخدامها لكتابة عناوين مميزة تجلب عدد أكبر من الزيارات: </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152808569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5E23B-F945-4353-38DA-58B712A9CC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AFD2C4-0401-CCD7-B84E-1D7145C647B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63C636C-637C-E824-FDF3-9D581C84F457}"/>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F0A31F2-8CCF-9F5E-DEF2-5ED9684566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635F2C-0119-795D-685B-B95DB9C1F10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43423F0-4B85-695F-F406-9F40E53CB6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D433F28-67CB-FC4C-92CF-A9A501D6A8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graphicFrame>
        <p:nvGraphicFramePr>
          <p:cNvPr id="8" name="Diagram 7">
            <a:extLst>
              <a:ext uri="{FF2B5EF4-FFF2-40B4-BE49-F238E27FC236}">
                <a16:creationId xmlns:a16="http://schemas.microsoft.com/office/drawing/2014/main" id="{21EEFCFB-576F-A7FC-30C0-118F35139CE2}"/>
              </a:ext>
            </a:extLst>
          </p:cNvPr>
          <p:cNvGraphicFramePr/>
          <p:nvPr>
            <p:extLst>
              <p:ext uri="{D42A27DB-BD31-4B8C-83A1-F6EECF244321}">
                <p14:modId xmlns:p14="http://schemas.microsoft.com/office/powerpoint/2010/main" val="3891862303"/>
              </p:ext>
            </p:extLst>
          </p:nvPr>
        </p:nvGraphicFramePr>
        <p:xfrm>
          <a:off x="2937154" y="1729735"/>
          <a:ext cx="6741696" cy="41182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7688536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6088F-953C-BEB8-8585-1341F01F81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E5108F-FB4C-C523-53CA-553C482327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DECCE4-3B66-9365-4699-DF991D6762BD}"/>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29BB01AC-646D-7E8E-80A6-84E0133EBD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7CEBE-B685-7B21-929C-94EF706A689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679798E-006A-F7F2-ED6A-4C1D4F3752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3B7EEAE-6B38-6245-B51E-E948B43FC6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9DF539AA-8399-490F-B65E-9CF55DEC4F2F}"/>
              </a:ext>
            </a:extLst>
          </p:cNvPr>
          <p:cNvSpPr txBox="1"/>
          <p:nvPr/>
        </p:nvSpPr>
        <p:spPr>
          <a:xfrm>
            <a:off x="2513149" y="2299501"/>
            <a:ext cx="8363635" cy="526297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Simplified Arabic" panose="02020603050405020304" pitchFamily="18" charset="-78"/>
                <a:cs typeface="+mj-cs"/>
              </a:rPr>
              <a:t>1 - </a:t>
            </a: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mj-cs"/>
              </a:rPr>
              <a:t>عنصر المفاجأة: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mj-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mj-cs"/>
              </a:rPr>
              <a:t>مفاجأة القارئ بمعلومة غريبة أو طريفة بالعنوان قد تجعله يسرع في فتح الرابط ليقرأ موضوعك دون حتى أن يكمل قراءة العنوان.</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mj-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mj-cs"/>
              </a:rPr>
              <a:t>مثال: مفاجأة جديدة في تحقيقات النيابة بشأن واقعة طعن موظف على يد 3 أشخاص بكفر الشيخ.</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mj-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mj-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dirty="0">
              <a:solidFill>
                <a:prstClr val="black"/>
              </a:solidFill>
              <a:latin typeface="Simplified Arabic" panose="02020603050405020304" pitchFamily="18" charset="-78"/>
              <a:cs typeface="+mj-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mj-cs"/>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98630674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B1C419-BC07-BA41-BF67-357FA828CB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C42E2C-85BA-C80E-34FD-693FA8CA67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C481FD2-0DEA-1177-DB5A-B406EE39D8E9}"/>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411CFEE-7B69-3E76-371D-D58628BFDF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FA230A-3AB7-9F89-2B2E-3465756B521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F896C22-EA56-7BAF-486A-A56FC4844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AAD8FBA-AB3B-936A-039C-3207900EAC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6E53E8E6-C69A-D3E1-8C43-E08673931F9B}"/>
              </a:ext>
            </a:extLst>
          </p:cNvPr>
          <p:cNvSpPr txBox="1"/>
          <p:nvPr/>
        </p:nvSpPr>
        <p:spPr>
          <a:xfrm>
            <a:off x="2513149" y="2299501"/>
            <a:ext cx="8363635" cy="394979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2 -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الأسئلة: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الإنسان بطبيعته يحب الأسئلة ويبحث عن الإجابات، لكن الفكرة أن تجعل السؤال يرتبط به ويهمه أكثر، وبما يؤرقه أو يحبه حتى تشجعه على قراءة المحتوى كاملًا.</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algn="r">
              <a:lnSpc>
                <a:spcPts val="3150"/>
              </a:lnSpc>
            </a:pPr>
            <a:r>
              <a:rPr lang="ar-EG" sz="2800" i="0" dirty="0">
                <a:solidFill>
                  <a:srgbClr val="222222"/>
                </a:solidFill>
                <a:effectLst/>
                <a:latin typeface="cairo"/>
              </a:rPr>
              <a:t>مثال: جوتا يرد.. هل محمد صلاح أعظم لاعب في تاريخ ليفربول؟</a:t>
            </a:r>
          </a:p>
          <a:p>
            <a:br>
              <a:rPr lang="ar-EG" sz="2800" dirty="0"/>
            </a:b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345299492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D3B9A-354E-FAB0-C077-488CDC5034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524FE6-504C-D0DB-B177-D1FAD64A03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C6AA22C-97BE-A794-B707-82EE3276FAE2}"/>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D1AA3B0-E099-B45B-D094-814AC057F4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0D1F58-695A-C846-E485-34D013C1FF5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8DEF8CD-09F4-D704-8A59-7F1076EE7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A94D6EC-A8A0-D948-36A8-CDA73E4FC7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53C90BB1-8BCA-3D2E-BCF0-1B4EE4F4BD0F}"/>
              </a:ext>
            </a:extLst>
          </p:cNvPr>
          <p:cNvSpPr txBox="1"/>
          <p:nvPr/>
        </p:nvSpPr>
        <p:spPr>
          <a:xfrm>
            <a:off x="2513149" y="2299501"/>
            <a:ext cx="8363635"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3 -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طريقة اللغز:</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ربما هي شبيهة بطريقة الأسئلة ولكنها تطرح السؤال بطريقة غير مباشرة تجعل القارئ شغوفًا لفتح مقالك وقراءته</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10 طرق لجعل بشرتك أكثر نضارة.. التاسعة لن تصدقها</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289750800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67892-4F9F-DEAC-C2F5-C192AD78FF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D4BCBD-9F04-2CB5-5333-471DF5D605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C2A8296-4E09-840A-E35F-122816AE8D69}"/>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52824A6-D6D3-5C80-85A6-B6DF176ED9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7DF014-16F7-8994-75B3-36C8C4A06F7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2DFEFD1-E438-0B46-4EBF-931FDCA507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9082ADD-92E8-CBEE-0500-1B50A24A92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F5D1BD09-C91C-5EB6-0231-07478AC55CC0}"/>
              </a:ext>
            </a:extLst>
          </p:cNvPr>
          <p:cNvSpPr txBox="1"/>
          <p:nvPr/>
        </p:nvSpPr>
        <p:spPr>
          <a:xfrm>
            <a:off x="2513149" y="2299501"/>
            <a:ext cx="8363635"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4 -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طريقة النهي/ السلبية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تعتمد هذه الطريقة على تأثير فعل النهي على القارئ، فالنهي والأمر كلاهما يثيران لدى الإنسان التساؤلات والاهتمام بالموضوع ومعرفة الحلول المقدمة.</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توقف عن ممارسة الرياضة به</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ذ</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 الطريقة</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68507142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E14593-58B0-3AF9-A328-D0D9D7B245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603D9B-F5D0-7B24-7515-C3181EC327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CACE89-B4A6-C33A-BA49-78C720362933}"/>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E50247A-E3B8-13A4-4EA6-06DBD7AA5F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9E4F77-EE26-1622-B26C-495FEBDA6D0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EE3EDA1-B7F6-8B93-D58B-1773C51966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D5AED20-C2FD-7A63-5EFF-84EDC3E38B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90909EA6-8B5A-27BB-C8BD-1E6C1739774F}"/>
              </a:ext>
            </a:extLst>
          </p:cNvPr>
          <p:cNvSpPr txBox="1"/>
          <p:nvPr/>
        </p:nvSpPr>
        <p:spPr>
          <a:xfrm>
            <a:off x="2513149" y="2011732"/>
            <a:ext cx="8290839"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5 -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كيف…؟</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من أشهر الطرق المستخدمة </a:t>
            </a:r>
            <a:r>
              <a:rPr lang="ar-EG" sz="2800" dirty="0">
                <a:solidFill>
                  <a:prstClr val="black"/>
                </a:solidFill>
                <a:latin typeface="Simplified Arabic" panose="02020603050405020304" pitchFamily="18" charset="-78"/>
                <a:cs typeface="Simplified Arabic" panose="02020603050405020304" pitchFamily="18" charset="-78"/>
              </a:rPr>
              <a:t>في الإعلام الرقمي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وذلك لأسباب كثيرة، منها أن العنوان يدل على أن المحتوى تعليمي ولا أحد يكره أن يحصل على معلومة أو خبرة من شخص آخر بطريقة مجانية خاصة لو كانت مرتبطة به، وستظل إحدى طرق كتابة العناوين الكلاسيكية التي تؤتي ثمارها.</a:t>
            </a: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a:solidFill>
                  <a:prstClr val="black"/>
                </a:solidFill>
                <a:latin typeface="Simplified Arabic" panose="02020603050405020304" pitchFamily="18" charset="-78"/>
                <a:cs typeface="Simplified Arabic" panose="02020603050405020304" pitchFamily="18" charset="-78"/>
              </a:rPr>
              <a:t>مثال: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كيف تكتب عنوانًا جذابًا؟</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416871615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B62A8-0CAB-6F7D-76DB-B3B3621A75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E2335D-3CB2-2D7C-A9D5-66487D9B53E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7B9D43-CBF4-2236-D405-0AFC6EBFDF65}"/>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0995BC59-A1AC-8A9A-AD35-F19EA1AC08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74D9A5-61D5-8288-A146-FFA48C97BB2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1E480DC-C641-26BF-2206-313CCB51F3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CF2F25C-F788-3438-9BEE-05DC4B0BEB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B2D71E89-9C76-3BA7-2FC9-9835C65916F9}"/>
              </a:ext>
            </a:extLst>
          </p:cNvPr>
          <p:cNvSpPr txBox="1"/>
          <p:nvPr/>
        </p:nvSpPr>
        <p:spPr>
          <a:xfrm>
            <a:off x="2513149" y="2011732"/>
            <a:ext cx="8290839"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6 -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الأرقام:</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طريقة كتابة عنوان التدوينة بالأرقام جيدة جدًا إذا كان المنشور في صورة قوائم أو خطوات بخصوص موضوع ما، والمثير فيها أنها تبين للقارئ ما سيقرأه وتحدد القالب والصورة التي عليها المقال </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ما يشجع القارئ على قراءتها بسهولة</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مثال</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أفضل 20 طريقة لتعلم الإنجليزية خلال</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هذا العام</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329300860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7F99A-FCCC-F2E3-4718-1A15F21FE6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735E87-667C-A0E1-4AD4-FD795B7576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7B9B879-BC49-47A0-B26B-373D35E14B74}"/>
              </a:ext>
            </a:extLst>
          </p:cNvPr>
          <p:cNvSpPr txBox="1"/>
          <p:nvPr/>
        </p:nvSpPr>
        <p:spPr>
          <a:xfrm>
            <a:off x="2513149" y="1019069"/>
            <a:ext cx="5322555"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الطرق الحديثة في كتابة عناوين الديجيتال</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3996A67-72B5-DB09-51A9-FA4E208806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06FF41-3938-9A91-E643-3ECD62CE263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4A8E15E-5B0C-FEB8-6F06-A66CAA0F88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BDDC4AB-7A5A-7586-B933-9DBCCCD799E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71454"/>
            <a:ext cx="1751150" cy="1751150"/>
          </a:xfrm>
          <a:prstGeom prst="rect">
            <a:avLst/>
          </a:prstGeom>
        </p:spPr>
      </p:pic>
      <p:sp>
        <p:nvSpPr>
          <p:cNvPr id="4" name="TextBox 3">
            <a:extLst>
              <a:ext uri="{FF2B5EF4-FFF2-40B4-BE49-F238E27FC236}">
                <a16:creationId xmlns:a16="http://schemas.microsoft.com/office/drawing/2014/main" id="{93DE6C12-86D3-E87D-8597-32AFF3B9D53D}"/>
              </a:ext>
            </a:extLst>
          </p:cNvPr>
          <p:cNvSpPr txBox="1"/>
          <p:nvPr/>
        </p:nvSpPr>
        <p:spPr>
          <a:xfrm>
            <a:off x="2513149" y="2011732"/>
            <a:ext cx="8290839"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7 - </a:t>
            </a:r>
            <a:r>
              <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الموجّهة: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28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إذا كانت تدوينتك أو منشورك موجه لفئة معينة فهذه الطريقة الأنسب لاستخدامها</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مث</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لمن يكتب عنوان مقالة بشكل س</a:t>
            </a:r>
            <a:r>
              <a:rPr kumimoji="0" lang="ar-EG"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ئ.. </a:t>
            </a:r>
            <a:r>
              <a:rPr kumimoji="0" lang="ar-SY"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هذه بعض النصائح.</a:t>
            </a:r>
            <a:endParaRPr kumimoji="0" lang="en-US" sz="28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154994609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D18153-3AC8-0370-77DE-665E40D482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BCD2F3-3396-239F-F21E-31A5B5BECF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7C190F2-E22F-53D9-C406-AD28485D6F85}"/>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ملخص</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849852B-C2EB-D909-5CF6-9CF122F90E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818557-94C5-AEE7-F665-5B749557A80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السابعة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E41CDA9-B04C-A536-75FC-6159B8F09B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8" name="TextBox 17">
            <a:extLst>
              <a:ext uri="{FF2B5EF4-FFF2-40B4-BE49-F238E27FC236}">
                <a16:creationId xmlns:a16="http://schemas.microsoft.com/office/drawing/2014/main" id="{1C927D9D-F05D-485B-10CF-9EFCC5B1884B}"/>
              </a:ext>
            </a:extLst>
          </p:cNvPr>
          <p:cNvSpPr txBox="1"/>
          <p:nvPr/>
        </p:nvSpPr>
        <p:spPr>
          <a:xfrm>
            <a:off x="1061290" y="1854915"/>
            <a:ext cx="10069420" cy="4401205"/>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2800" dirty="0">
                <a:latin typeface="Simplified Arabic" panose="02020603050405020304" pitchFamily="18" charset="-78"/>
                <a:cs typeface="Simplified Arabic" panose="02020603050405020304" pitchFamily="18" charset="-78"/>
              </a:rPr>
              <a:t>للعناوين الصحفية أهمية كبرى في التسويق للصحيفة أو الموقع المنشورة فيه.</a:t>
            </a: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8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يوجد العديد من القواعد لإنتاج العناوين الصحفية منها إبراز أهم معلومة في الخبر، واستخدام كلمات مألوفة وبسيطة والبعد عن الكلمات الرنانة.</a:t>
            </a: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2800" noProof="0" dirty="0">
              <a:latin typeface="Simplified Arabic" panose="02020603050405020304" pitchFamily="18" charset="-78"/>
              <a:cs typeface="Simplified Arabic" panose="02020603050405020304" pitchFamily="18" charset="-78"/>
            </a:endParaRP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i="0" u="none" strike="noStrike" kern="1200" cap="none" spc="0" normalizeH="0" baseline="0" dirty="0">
                <a:ln>
                  <a:noFill/>
                </a:ln>
                <a:effectLst/>
                <a:uLnTx/>
                <a:uFillTx/>
                <a:latin typeface="Simplified Arabic" panose="02020603050405020304" pitchFamily="18" charset="-78"/>
                <a:ea typeface="+mn-ea"/>
                <a:cs typeface="Simplified Arabic" panose="02020603050405020304" pitchFamily="18" charset="-78"/>
              </a:rPr>
              <a:t>تعتبر العناوين الإخباري والمقارن والنفي والتأكيد والمقتبس من أنواع العناوين الصحفية.</a:t>
            </a: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2800" noProof="0" dirty="0">
              <a:latin typeface="Simplified Arabic" panose="02020603050405020304" pitchFamily="18" charset="-78"/>
              <a:cs typeface="Simplified Arabic" panose="02020603050405020304" pitchFamily="18" charset="-78"/>
            </a:endParaRP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i="0" u="none" strike="noStrike" kern="1200" cap="none" spc="0" normalizeH="0" baseline="0" dirty="0">
                <a:ln>
                  <a:noFill/>
                </a:ln>
                <a:effectLst/>
                <a:uLnTx/>
                <a:uFillTx/>
                <a:latin typeface="Simplified Arabic" panose="02020603050405020304" pitchFamily="18" charset="-78"/>
                <a:ea typeface="+mn-ea"/>
                <a:cs typeface="Simplified Arabic" panose="02020603050405020304" pitchFamily="18" charset="-78"/>
              </a:rPr>
              <a:t>تعتبر طريقة اللغز والأرقام والأسئلة من الطرق الحديثة في كتابة عناوين </a:t>
            </a:r>
            <a:r>
              <a:rPr kumimoji="0" lang="ar-EG" sz="2800" i="0" u="none" strike="noStrike" kern="1200" cap="none" spc="0" normalizeH="0" baseline="0">
                <a:ln>
                  <a:noFill/>
                </a:ln>
                <a:effectLst/>
                <a:uLnTx/>
                <a:uFillTx/>
                <a:latin typeface="Simplified Arabic" panose="02020603050405020304" pitchFamily="18" charset="-78"/>
                <a:ea typeface="+mn-ea"/>
                <a:cs typeface="Simplified Arabic" panose="02020603050405020304" pitchFamily="18" charset="-78"/>
              </a:rPr>
              <a:t>الديجيتال.</a:t>
            </a:r>
            <a:r>
              <a:rPr kumimoji="0" lang="ar-EG" sz="28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  </a:t>
            </a:r>
          </a:p>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28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9633890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Alexandria" charset="0"/>
                <a:cs typeface="+mj-cs"/>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806"/>
    </mc:Choice>
    <mc:Fallback xmlns="">
      <p:transition spd="slow" advTm="2468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microsoft.com/office/infopath/2007/PartnerControls"/>
    <ds:schemaRef ds:uri="http://purl.org/dc/dcmitype/"/>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688354b5-287c-4cda-825e-1d7935aea40e"/>
    <ds:schemaRef ds:uri="aca13214-df29-4e3c-a050-857c0bf7bd8e"/>
    <ds:schemaRef ds:uri="http://www.w3.org/XML/1998/namespa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61155196-5AD6-49C1-903F-A85B2A69E8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1437</TotalTime>
  <Words>1995</Words>
  <Application>Microsoft Office PowerPoint</Application>
  <PresentationFormat>Widescreen</PresentationFormat>
  <Paragraphs>345</Paragraphs>
  <Slides>47</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Alexandria</vt:lpstr>
      <vt:lpstr>Arial</vt:lpstr>
      <vt:lpstr>cairo</vt:lpstr>
      <vt:lpstr>Calibri</vt:lpstr>
      <vt:lpstr>Calibri Light</vt:lpstr>
      <vt:lpstr>Google Sans</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152</cp:revision>
  <dcterms:created xsi:type="dcterms:W3CDTF">2023-04-29T09:08:00Z</dcterms:created>
  <dcterms:modified xsi:type="dcterms:W3CDTF">2025-03-17T21:36:29Z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