
<file path=[Content_Types].xml><?xml version="1.0" encoding="utf-8"?>
<Types xmlns="http://schemas.openxmlformats.org/package/2006/content-types">
  <Default Extension="png" ContentType="image/png"/>
  <Default Extension="svg" ContentType="image/svg+xml"/>
  <Default Extension="jpeg" ContentType="image/jpeg"/>
  <Default Extension="webp"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771" r:id="rId5"/>
    <p:sldId id="827" r:id="rId6"/>
    <p:sldId id="701" r:id="rId7"/>
    <p:sldId id="772" r:id="rId8"/>
    <p:sldId id="773" r:id="rId9"/>
    <p:sldId id="810" r:id="rId10"/>
    <p:sldId id="811" r:id="rId11"/>
    <p:sldId id="828" r:id="rId12"/>
    <p:sldId id="812" r:id="rId13"/>
    <p:sldId id="718" r:id="rId14"/>
    <p:sldId id="808" r:id="rId15"/>
    <p:sldId id="723" r:id="rId16"/>
    <p:sldId id="809" r:id="rId17"/>
    <p:sldId id="717" r:id="rId18"/>
    <p:sldId id="753" r:id="rId19"/>
    <p:sldId id="796" r:id="rId20"/>
    <p:sldId id="813" r:id="rId21"/>
    <p:sldId id="814" r:id="rId22"/>
    <p:sldId id="797" r:id="rId23"/>
    <p:sldId id="816" r:id="rId24"/>
    <p:sldId id="817" r:id="rId25"/>
    <p:sldId id="725" r:id="rId26"/>
    <p:sldId id="798" r:id="rId27"/>
    <p:sldId id="702" r:id="rId28"/>
    <p:sldId id="774" r:id="rId29"/>
    <p:sldId id="754" r:id="rId30"/>
    <p:sldId id="799" r:id="rId31"/>
    <p:sldId id="800" r:id="rId32"/>
    <p:sldId id="815" r:id="rId33"/>
    <p:sldId id="775" r:id="rId34"/>
    <p:sldId id="757" r:id="rId35"/>
    <p:sldId id="707" r:id="rId36"/>
    <p:sldId id="829" r:id="rId37"/>
    <p:sldId id="825" r:id="rId38"/>
    <p:sldId id="826" r:id="rId39"/>
    <p:sldId id="819" r:id="rId40"/>
    <p:sldId id="818" r:id="rId41"/>
    <p:sldId id="820" r:id="rId42"/>
    <p:sldId id="821" r:id="rId43"/>
    <p:sldId id="822" r:id="rId44"/>
    <p:sldId id="823" r:id="rId45"/>
    <p:sldId id="824" r:id="rId46"/>
    <p:sldId id="789"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771"/>
            <p14:sldId id="827"/>
            <p14:sldId id="701"/>
            <p14:sldId id="772"/>
            <p14:sldId id="773"/>
            <p14:sldId id="810"/>
            <p14:sldId id="811"/>
            <p14:sldId id="828"/>
            <p14:sldId id="812"/>
            <p14:sldId id="718"/>
            <p14:sldId id="808"/>
            <p14:sldId id="723"/>
            <p14:sldId id="809"/>
            <p14:sldId id="717"/>
            <p14:sldId id="753"/>
            <p14:sldId id="796"/>
            <p14:sldId id="813"/>
            <p14:sldId id="814"/>
            <p14:sldId id="797"/>
            <p14:sldId id="816"/>
            <p14:sldId id="817"/>
            <p14:sldId id="725"/>
            <p14:sldId id="798"/>
            <p14:sldId id="702"/>
            <p14:sldId id="774"/>
            <p14:sldId id="754"/>
            <p14:sldId id="799"/>
            <p14:sldId id="800"/>
            <p14:sldId id="815"/>
            <p14:sldId id="775"/>
            <p14:sldId id="757"/>
            <p14:sldId id="707"/>
            <p14:sldId id="829"/>
            <p14:sldId id="825"/>
            <p14:sldId id="826"/>
            <p14:sldId id="819"/>
            <p14:sldId id="818"/>
            <p14:sldId id="820"/>
            <p14:sldId id="821"/>
            <p14:sldId id="822"/>
            <p14:sldId id="823"/>
            <p14:sldId id="824"/>
            <p14:sldId id="78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19B5F0"/>
    <a:srgbClr val="E6E6E6"/>
    <a:srgbClr val="2D3956"/>
    <a:srgbClr val="0A1F61"/>
    <a:srgbClr val="8E5A6D"/>
    <a:srgbClr val="669BBC"/>
    <a:srgbClr val="FAC748"/>
    <a:srgbClr val="852F4A"/>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A46E2-96B8-4BB7-B477-56ADE046AD60}" v="52" dt="2025-05-28T15:14:00.099"/>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584" autoAdjust="0"/>
    <p:restoredTop sz="93772" autoAdjust="0"/>
  </p:normalViewPr>
  <p:slideViewPr>
    <p:cSldViewPr snapToGrid="0">
      <p:cViewPr varScale="1">
        <p:scale>
          <a:sx n="98" d="100"/>
          <a:sy n="98" d="100"/>
        </p:scale>
        <p:origin x="178"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brahim hroub" userId="76c8abcbe8718a25" providerId="LiveId" clId="{57C4047C-637E-41A1-A0E7-9D13125AE9BB}"/>
    <pc:docChg chg="undo custSel addSld delSld modSld modSection">
      <pc:chgData name="ibrahim hroub" userId="76c8abcbe8718a25" providerId="LiveId" clId="{57C4047C-637E-41A1-A0E7-9D13125AE9BB}" dt="2025-05-19T23:55:19.803" v="589" actId="20577"/>
      <pc:docMkLst>
        <pc:docMk/>
      </pc:docMkLst>
      <pc:sldChg chg="addSp delSp modSp mod">
        <pc:chgData name="ibrahim hroub" userId="76c8abcbe8718a25" providerId="LiveId" clId="{57C4047C-637E-41A1-A0E7-9D13125AE9BB}" dt="2025-05-19T23:39:17.735" v="270" actId="20577"/>
        <pc:sldMkLst>
          <pc:docMk/>
          <pc:sldMk cId="880337905" sldId="686"/>
        </pc:sldMkLst>
        <pc:spChg chg="mod">
          <ac:chgData name="ibrahim hroub" userId="76c8abcbe8718a25" providerId="LiveId" clId="{57C4047C-637E-41A1-A0E7-9D13125AE9BB}" dt="2025-05-19T23:37:53.339" v="231"/>
          <ac:spMkLst>
            <pc:docMk/>
            <pc:sldMk cId="880337905" sldId="686"/>
            <ac:spMk id="15" creationId="{4527402C-3F97-690D-9C20-A459E375AEB7}"/>
          </ac:spMkLst>
        </pc:spChg>
        <pc:spChg chg="add del mod">
          <ac:chgData name="ibrahim hroub" userId="76c8abcbe8718a25" providerId="LiveId" clId="{57C4047C-637E-41A1-A0E7-9D13125AE9BB}" dt="2025-05-19T23:39:17.735" v="270" actId="20577"/>
          <ac:spMkLst>
            <pc:docMk/>
            <pc:sldMk cId="880337905" sldId="686"/>
            <ac:spMk id="25" creationId="{904B7CA6-23A4-2E24-5FFC-ECEA38831F6A}"/>
          </ac:spMkLst>
        </pc:spChg>
      </pc:sldChg>
      <pc:sldChg chg="modSp mod">
        <pc:chgData name="ibrahim hroub" userId="76c8abcbe8718a25" providerId="LiveId" clId="{57C4047C-637E-41A1-A0E7-9D13125AE9BB}" dt="2025-05-19T23:39:25.534" v="286" actId="20577"/>
        <pc:sldMkLst>
          <pc:docMk/>
          <pc:sldMk cId="1202101143" sldId="688"/>
        </pc:sldMkLst>
      </pc:sldChg>
      <pc:sldChg chg="addSp delSp modSp mod">
        <pc:chgData name="ibrahim hroub" userId="76c8abcbe8718a25" providerId="LiveId" clId="{57C4047C-637E-41A1-A0E7-9D13125AE9BB}" dt="2025-05-19T23:40:42.871" v="329"/>
        <pc:sldMkLst>
          <pc:docMk/>
          <pc:sldMk cId="3519028853" sldId="689"/>
        </pc:sldMkLst>
      </pc:sldChg>
      <pc:sldChg chg="addSp modSp mod">
        <pc:chgData name="ibrahim hroub" userId="76c8abcbe8718a25" providerId="LiveId" clId="{57C4047C-637E-41A1-A0E7-9D13125AE9BB}" dt="2025-05-19T23:40:49.658" v="330"/>
        <pc:sldMkLst>
          <pc:docMk/>
          <pc:sldMk cId="3853034001" sldId="690"/>
        </pc:sldMkLst>
      </pc:sldChg>
      <pc:sldChg chg="addSp modSp mod">
        <pc:chgData name="ibrahim hroub" userId="76c8abcbe8718a25" providerId="LiveId" clId="{57C4047C-637E-41A1-A0E7-9D13125AE9BB}" dt="2025-05-19T23:43:02.223" v="401" actId="20577"/>
        <pc:sldMkLst>
          <pc:docMk/>
          <pc:sldMk cId="1560915084" sldId="691"/>
        </pc:sldMkLst>
      </pc:sldChg>
      <pc:sldChg chg="addSp delSp modSp mod">
        <pc:chgData name="ibrahim hroub" userId="76c8abcbe8718a25" providerId="LiveId" clId="{57C4047C-637E-41A1-A0E7-9D13125AE9BB}" dt="2025-05-19T23:42:19.906" v="380"/>
        <pc:sldMkLst>
          <pc:docMk/>
          <pc:sldMk cId="2047286803" sldId="692"/>
        </pc:sldMkLst>
      </pc:sldChg>
      <pc:sldChg chg="addSp delSp modSp mod">
        <pc:chgData name="ibrahim hroub" userId="76c8abcbe8718a25" providerId="LiveId" clId="{57C4047C-637E-41A1-A0E7-9D13125AE9BB}" dt="2025-05-19T23:43:10.462" v="402" actId="478"/>
        <pc:sldMkLst>
          <pc:docMk/>
          <pc:sldMk cId="2153075936" sldId="693"/>
        </pc:sldMkLst>
      </pc:sldChg>
      <pc:sldChg chg="addSp modSp mod">
        <pc:chgData name="ibrahim hroub" userId="76c8abcbe8718a25" providerId="LiveId" clId="{57C4047C-637E-41A1-A0E7-9D13125AE9BB}" dt="2025-05-19T23:43:34.944" v="428"/>
        <pc:sldMkLst>
          <pc:docMk/>
          <pc:sldMk cId="3867599478" sldId="694"/>
        </pc:sldMkLst>
      </pc:sldChg>
      <pc:sldChg chg="addSp delSp modSp mod">
        <pc:chgData name="ibrahim hroub" userId="76c8abcbe8718a25" providerId="LiveId" clId="{57C4047C-637E-41A1-A0E7-9D13125AE9BB}" dt="2025-05-19T23:44:13.481" v="459"/>
        <pc:sldMkLst>
          <pc:docMk/>
          <pc:sldMk cId="3650370442" sldId="695"/>
        </pc:sldMkLst>
      </pc:sldChg>
      <pc:sldChg chg="modSp mod">
        <pc:chgData name="ibrahim hroub" userId="76c8abcbe8718a25" providerId="LiveId" clId="{57C4047C-637E-41A1-A0E7-9D13125AE9BB}" dt="2025-05-19T23:44:43.418" v="488" actId="20577"/>
        <pc:sldMkLst>
          <pc:docMk/>
          <pc:sldMk cId="1032788778" sldId="696"/>
        </pc:sldMkLst>
      </pc:sldChg>
      <pc:sldChg chg="modSp mod">
        <pc:chgData name="ibrahim hroub" userId="76c8abcbe8718a25" providerId="LiveId" clId="{57C4047C-637E-41A1-A0E7-9D13125AE9BB}" dt="2025-05-19T23:20:50.920" v="121" actId="20577"/>
        <pc:sldMkLst>
          <pc:docMk/>
          <pc:sldMk cId="3607556257" sldId="701"/>
        </pc:sldMkLst>
        <pc:spChg chg="mod">
          <ac:chgData name="ibrahim hroub" userId="76c8abcbe8718a25" providerId="LiveId" clId="{57C4047C-637E-41A1-A0E7-9D13125AE9BB}" dt="2025-05-19T23:20:50.920" v="121" actId="20577"/>
          <ac:spMkLst>
            <pc:docMk/>
            <pc:sldMk cId="3607556257" sldId="701"/>
            <ac:spMk id="15" creationId="{4527402C-3F97-690D-9C20-A459E375AEB7}"/>
          </ac:spMkLst>
        </pc:spChg>
      </pc:sldChg>
      <pc:sldChg chg="modSp mod">
        <pc:chgData name="ibrahim hroub" userId="76c8abcbe8718a25" providerId="LiveId" clId="{57C4047C-637E-41A1-A0E7-9D13125AE9BB}" dt="2025-05-19T23:32:30.836" v="182"/>
        <pc:sldMkLst>
          <pc:docMk/>
          <pc:sldMk cId="671898642" sldId="703"/>
        </pc:sldMkLst>
        <pc:spChg chg="mod">
          <ac:chgData name="ibrahim hroub" userId="76c8abcbe8718a25" providerId="LiveId" clId="{57C4047C-637E-41A1-A0E7-9D13125AE9BB}" dt="2025-05-19T23:32:30.836" v="182"/>
          <ac:spMkLst>
            <pc:docMk/>
            <pc:sldMk cId="671898642" sldId="703"/>
            <ac:spMk id="15" creationId="{4527402C-3F97-690D-9C20-A459E375AEB7}"/>
          </ac:spMkLst>
        </pc:spChg>
      </pc:sldChg>
      <pc:sldChg chg="modSp mod">
        <pc:chgData name="ibrahim hroub" userId="76c8abcbe8718a25" providerId="LiveId" clId="{57C4047C-637E-41A1-A0E7-9D13125AE9BB}" dt="2025-05-19T23:34:57.990" v="189" actId="20577"/>
        <pc:sldMkLst>
          <pc:docMk/>
          <pc:sldMk cId="1125220544" sldId="705"/>
        </pc:sldMkLst>
      </pc:sldChg>
      <pc:sldChg chg="modSp mod">
        <pc:chgData name="ibrahim hroub" userId="76c8abcbe8718a25" providerId="LiveId" clId="{57C4047C-637E-41A1-A0E7-9D13125AE9BB}" dt="2025-05-19T23:35:56.177" v="212" actId="20577"/>
        <pc:sldMkLst>
          <pc:docMk/>
          <pc:sldMk cId="2180611506" sldId="707"/>
        </pc:sldMkLst>
        <pc:spChg chg="mod">
          <ac:chgData name="ibrahim hroub" userId="76c8abcbe8718a25" providerId="LiveId" clId="{57C4047C-637E-41A1-A0E7-9D13125AE9BB}" dt="2025-05-19T23:35:56.177" v="212" actId="20577"/>
          <ac:spMkLst>
            <pc:docMk/>
            <pc:sldMk cId="2180611506" sldId="707"/>
            <ac:spMk id="15" creationId="{4527402C-3F97-690D-9C20-A459E375AEB7}"/>
          </ac:spMkLst>
        </pc:spChg>
      </pc:sldChg>
      <pc:sldChg chg="del">
        <pc:chgData name="ibrahim hroub" userId="76c8abcbe8718a25" providerId="LiveId" clId="{57C4047C-637E-41A1-A0E7-9D13125AE9BB}" dt="2025-05-19T23:36:23.477" v="213" actId="2696"/>
        <pc:sldMkLst>
          <pc:docMk/>
          <pc:sldMk cId="7072022" sldId="708"/>
        </pc:sldMkLst>
      </pc:sldChg>
      <pc:sldChg chg="modSp mod">
        <pc:chgData name="ibrahim hroub" userId="76c8abcbe8718a25" providerId="LiveId" clId="{57C4047C-637E-41A1-A0E7-9D13125AE9BB}" dt="2025-05-19T23:47:19.710" v="500" actId="20577"/>
        <pc:sldMkLst>
          <pc:docMk/>
          <pc:sldMk cId="1885825128" sldId="710"/>
        </pc:sldMkLst>
      </pc:sldChg>
      <pc:sldChg chg="modSp mod">
        <pc:chgData name="ibrahim hroub" userId="76c8abcbe8718a25" providerId="LiveId" clId="{57C4047C-637E-41A1-A0E7-9D13125AE9BB}" dt="2025-05-19T23:37:04.107" v="229" actId="20577"/>
        <pc:sldMkLst>
          <pc:docMk/>
          <pc:sldMk cId="2967486306" sldId="713"/>
        </pc:sldMkLst>
      </pc:sldChg>
      <pc:sldChg chg="modSp mod">
        <pc:chgData name="ibrahim hroub" userId="76c8abcbe8718a25" providerId="LiveId" clId="{57C4047C-637E-41A1-A0E7-9D13125AE9BB}" dt="2025-05-19T23:51:10.216" v="536" actId="20577"/>
        <pc:sldMkLst>
          <pc:docMk/>
          <pc:sldMk cId="3878309630" sldId="715"/>
        </pc:sldMkLst>
      </pc:sldChg>
      <pc:sldChg chg="modSp mod">
        <pc:chgData name="ibrahim hroub" userId="76c8abcbe8718a25" providerId="LiveId" clId="{57C4047C-637E-41A1-A0E7-9D13125AE9BB}" dt="2025-05-19T23:53:39.090" v="563" actId="20577"/>
        <pc:sldMkLst>
          <pc:docMk/>
          <pc:sldMk cId="2588690307" sldId="716"/>
        </pc:sldMkLst>
      </pc:sldChg>
      <pc:sldChg chg="modSp mod">
        <pc:chgData name="ibrahim hroub" userId="76c8abcbe8718a25" providerId="LiveId" clId="{57C4047C-637E-41A1-A0E7-9D13125AE9BB}" dt="2025-05-19T23:27:08.765" v="156" actId="20577"/>
        <pc:sldMkLst>
          <pc:docMk/>
          <pc:sldMk cId="2766891927" sldId="718"/>
        </pc:sldMkLst>
        <pc:spChg chg="mod">
          <ac:chgData name="ibrahim hroub" userId="76c8abcbe8718a25" providerId="LiveId" clId="{57C4047C-637E-41A1-A0E7-9D13125AE9BB}" dt="2025-05-19T23:27:08.765" v="156" actId="20577"/>
          <ac:spMkLst>
            <pc:docMk/>
            <pc:sldMk cId="2766891927" sldId="718"/>
            <ac:spMk id="15" creationId="{4527402C-3F97-690D-9C20-A459E375AEB7}"/>
          </ac:spMkLst>
        </pc:spChg>
      </pc:sldChg>
      <pc:sldChg chg="addSp modSp mod">
        <pc:chgData name="ibrahim hroub" userId="76c8abcbe8718a25" providerId="LiveId" clId="{57C4047C-637E-41A1-A0E7-9D13125AE9BB}" dt="2025-05-19T23:31:37.691" v="181" actId="255"/>
        <pc:sldMkLst>
          <pc:docMk/>
          <pc:sldMk cId="3262922068" sldId="719"/>
        </pc:sldMkLst>
      </pc:sldChg>
      <pc:sldChg chg="modSp mod">
        <pc:chgData name="ibrahim hroub" userId="76c8abcbe8718a25" providerId="LiveId" clId="{57C4047C-637E-41A1-A0E7-9D13125AE9BB}" dt="2025-05-19T23:19:19.871" v="32" actId="20577"/>
        <pc:sldMkLst>
          <pc:docMk/>
          <pc:sldMk cId="1269580954" sldId="720"/>
        </pc:sldMkLst>
        <pc:spChg chg="mod">
          <ac:chgData name="ibrahim hroub" userId="76c8abcbe8718a25" providerId="LiveId" clId="{57C4047C-637E-41A1-A0E7-9D13125AE9BB}" dt="2025-05-19T23:19:03.502" v="15" actId="21"/>
          <ac:spMkLst>
            <pc:docMk/>
            <pc:sldMk cId="1269580954" sldId="720"/>
            <ac:spMk id="9" creationId="{00000000-0000-0000-0000-000000000000}"/>
          </ac:spMkLst>
        </pc:spChg>
        <pc:spChg chg="mod">
          <ac:chgData name="ibrahim hroub" userId="76c8abcbe8718a25" providerId="LiveId" clId="{57C4047C-637E-41A1-A0E7-9D13125AE9BB}" dt="2025-05-19T23:19:09.430" v="16"/>
          <ac:spMkLst>
            <pc:docMk/>
            <pc:sldMk cId="1269580954" sldId="720"/>
            <ac:spMk id="11" creationId="{00000000-0000-0000-0000-000000000000}"/>
          </ac:spMkLst>
        </pc:spChg>
        <pc:spChg chg="mod">
          <ac:chgData name="ibrahim hroub" userId="76c8abcbe8718a25" providerId="LiveId" clId="{57C4047C-637E-41A1-A0E7-9D13125AE9BB}" dt="2025-05-19T23:19:19.871" v="32" actId="20577"/>
          <ac:spMkLst>
            <pc:docMk/>
            <pc:sldMk cId="1269580954" sldId="720"/>
            <ac:spMk id="12" creationId="{00000000-0000-0000-0000-000000000000}"/>
          </ac:spMkLst>
        </pc:spChg>
      </pc:sldChg>
      <pc:sldChg chg="modSp add mod">
        <pc:chgData name="ibrahim hroub" userId="76c8abcbe8718a25" providerId="LiveId" clId="{57C4047C-637E-41A1-A0E7-9D13125AE9BB}" dt="2025-05-19T23:50:23.030" v="529" actId="20577"/>
        <pc:sldMkLst>
          <pc:docMk/>
          <pc:sldMk cId="1317284656" sldId="721"/>
        </pc:sldMkLst>
      </pc:sldChg>
      <pc:sldChg chg="modSp add mod">
        <pc:chgData name="ibrahim hroub" userId="76c8abcbe8718a25" providerId="LiveId" clId="{57C4047C-637E-41A1-A0E7-9D13125AE9BB}" dt="2025-05-19T23:55:19.803" v="589" actId="20577"/>
        <pc:sldMkLst>
          <pc:docMk/>
          <pc:sldMk cId="4073065856" sldId="722"/>
        </pc:sldMkLst>
      </pc:sldChg>
    </pc:docChg>
  </pc:docChgLst>
  <pc:docChgLst>
    <pc:chgData name="ibrahim hroub" userId="76c8abcbe8718a25" providerId="LiveId" clId="{073A46E2-96B8-4BB7-B477-56ADE046AD60}"/>
    <pc:docChg chg="undo custSel addSld delSld modSld modSection">
      <pc:chgData name="ibrahim hroub" userId="76c8abcbe8718a25" providerId="LiveId" clId="{073A46E2-96B8-4BB7-B477-56ADE046AD60}" dt="2025-05-28T15:14:23.503" v="1703" actId="20577"/>
      <pc:docMkLst>
        <pc:docMk/>
      </pc:docMkLst>
      <pc:sldChg chg="modSp mod">
        <pc:chgData name="ibrahim hroub" userId="76c8abcbe8718a25" providerId="LiveId" clId="{073A46E2-96B8-4BB7-B477-56ADE046AD60}" dt="2025-05-28T14:38:00.426" v="979" actId="1076"/>
        <pc:sldMkLst>
          <pc:docMk/>
          <pc:sldMk cId="880337905" sldId="686"/>
        </pc:sldMkLst>
        <pc:spChg chg="mod">
          <ac:chgData name="ibrahim hroub" userId="76c8abcbe8718a25" providerId="LiveId" clId="{073A46E2-96B8-4BB7-B477-56ADE046AD60}" dt="2025-05-28T14:38:00.426" v="979" actId="1076"/>
          <ac:spMkLst>
            <pc:docMk/>
            <pc:sldMk cId="880337905" sldId="686"/>
            <ac:spMk id="15" creationId="{4527402C-3F97-690D-9C20-A459E375AEB7}"/>
          </ac:spMkLst>
        </pc:spChg>
        <pc:spChg chg="mod">
          <ac:chgData name="ibrahim hroub" userId="76c8abcbe8718a25" providerId="LiveId" clId="{073A46E2-96B8-4BB7-B477-56ADE046AD60}" dt="2025-05-28T14:36:31.252" v="952" actId="20577"/>
          <ac:spMkLst>
            <pc:docMk/>
            <pc:sldMk cId="880337905" sldId="686"/>
            <ac:spMk id="16" creationId="{183B5688-FE98-684A-8FDB-4023CCDDD82C}"/>
          </ac:spMkLst>
        </pc:spChg>
        <pc:spChg chg="mod">
          <ac:chgData name="ibrahim hroub" userId="76c8abcbe8718a25" providerId="LiveId" clId="{073A46E2-96B8-4BB7-B477-56ADE046AD60}" dt="2025-05-28T14:37:45.814" v="977" actId="20577"/>
          <ac:spMkLst>
            <pc:docMk/>
            <pc:sldMk cId="880337905" sldId="686"/>
            <ac:spMk id="25" creationId="{904B7CA6-23A4-2E24-5FFC-ECEA38831F6A}"/>
          </ac:spMkLst>
        </pc:spChg>
      </pc:sldChg>
      <pc:sldChg chg="modSp mod">
        <pc:chgData name="ibrahim hroub" userId="76c8abcbe8718a25" providerId="LiveId" clId="{073A46E2-96B8-4BB7-B477-56ADE046AD60}" dt="2025-05-28T14:38:09.592" v="982" actId="1076"/>
        <pc:sldMkLst>
          <pc:docMk/>
          <pc:sldMk cId="610573622" sldId="687"/>
        </pc:sldMkLst>
        <pc:spChg chg="mod">
          <ac:chgData name="ibrahim hroub" userId="76c8abcbe8718a25" providerId="LiveId" clId="{073A46E2-96B8-4BB7-B477-56ADE046AD60}" dt="2025-05-28T14:38:09.592" v="982" actId="1076"/>
          <ac:spMkLst>
            <pc:docMk/>
            <pc:sldMk cId="610573622" sldId="687"/>
            <ac:spMk id="41" creationId="{C7D257D7-D9C6-8F63-F8F8-E2BE53F2E2DB}"/>
          </ac:spMkLst>
        </pc:spChg>
      </pc:sldChg>
      <pc:sldChg chg="del">
        <pc:chgData name="ibrahim hroub" userId="76c8abcbe8718a25" providerId="LiveId" clId="{073A46E2-96B8-4BB7-B477-56ADE046AD60}" dt="2025-05-28T15:01:00.561" v="1533" actId="47"/>
        <pc:sldMkLst>
          <pc:docMk/>
          <pc:sldMk cId="1202101143" sldId="688"/>
        </pc:sldMkLst>
      </pc:sldChg>
      <pc:sldChg chg="modSp mod">
        <pc:chgData name="ibrahim hroub" userId="76c8abcbe8718a25" providerId="LiveId" clId="{073A46E2-96B8-4BB7-B477-56ADE046AD60}" dt="2025-05-28T15:10:05.686" v="1681" actId="14826"/>
        <pc:sldMkLst>
          <pc:docMk/>
          <pc:sldMk cId="3607556257" sldId="701"/>
        </pc:sldMkLst>
        <pc:spChg chg="mod">
          <ac:chgData name="ibrahim hroub" userId="76c8abcbe8718a25" providerId="LiveId" clId="{073A46E2-96B8-4BB7-B477-56ADE046AD60}" dt="2025-05-28T13:25:52.136" v="135" actId="20577"/>
          <ac:spMkLst>
            <pc:docMk/>
            <pc:sldMk cId="3607556257" sldId="701"/>
            <ac:spMk id="15" creationId="{4527402C-3F97-690D-9C20-A459E375AEB7}"/>
          </ac:spMkLst>
        </pc:spChg>
        <pc:spChg chg="mod">
          <ac:chgData name="ibrahim hroub" userId="76c8abcbe8718a25" providerId="LiveId" clId="{073A46E2-96B8-4BB7-B477-56ADE046AD60}" dt="2025-05-28T13:21:56.684" v="2" actId="20577"/>
          <ac:spMkLst>
            <pc:docMk/>
            <pc:sldMk cId="3607556257" sldId="701"/>
            <ac:spMk id="18" creationId="{AB738525-DD8E-2E85-F385-345FF64341EB}"/>
          </ac:spMkLst>
        </pc:spChg>
        <pc:picChg chg="mod">
          <ac:chgData name="ibrahim hroub" userId="76c8abcbe8718a25" providerId="LiveId" clId="{073A46E2-96B8-4BB7-B477-56ADE046AD60}" dt="2025-05-28T15:10:05.686" v="1681" actId="14826"/>
          <ac:picMkLst>
            <pc:docMk/>
            <pc:sldMk cId="3607556257" sldId="701"/>
            <ac:picMk id="17" creationId="{7A23C5C4-4FD9-93DE-9391-0CA92C90FFA6}"/>
          </ac:picMkLst>
        </pc:picChg>
      </pc:sldChg>
      <pc:sldChg chg="modSp mod">
        <pc:chgData name="ibrahim hroub" userId="76c8abcbe8718a25" providerId="LiveId" clId="{073A46E2-96B8-4BB7-B477-56ADE046AD60}" dt="2025-05-28T15:10:48.279" v="1685" actId="14826"/>
        <pc:sldMkLst>
          <pc:docMk/>
          <pc:sldMk cId="3144636572" sldId="702"/>
        </pc:sldMkLst>
        <pc:spChg chg="mod">
          <ac:chgData name="ibrahim hroub" userId="76c8abcbe8718a25" providerId="LiveId" clId="{073A46E2-96B8-4BB7-B477-56ADE046AD60}" dt="2025-05-28T14:05:47.610" v="434"/>
          <ac:spMkLst>
            <pc:docMk/>
            <pc:sldMk cId="3144636572" sldId="702"/>
            <ac:spMk id="41" creationId="{C7D257D7-D9C6-8F63-F8F8-E2BE53F2E2DB}"/>
          </ac:spMkLst>
        </pc:spChg>
        <pc:picChg chg="mod">
          <ac:chgData name="ibrahim hroub" userId="76c8abcbe8718a25" providerId="LiveId" clId="{073A46E2-96B8-4BB7-B477-56ADE046AD60}" dt="2025-05-28T15:10:48.279" v="1685" actId="14826"/>
          <ac:picMkLst>
            <pc:docMk/>
            <pc:sldMk cId="3144636572" sldId="702"/>
            <ac:picMk id="4" creationId="{04AD71DD-ADB0-9694-FD1A-34ACE3FE1D52}"/>
          </ac:picMkLst>
        </pc:picChg>
      </pc:sldChg>
      <pc:sldChg chg="modSp mod">
        <pc:chgData name="ibrahim hroub" userId="76c8abcbe8718a25" providerId="LiveId" clId="{073A46E2-96B8-4BB7-B477-56ADE046AD60}" dt="2025-05-28T14:06:57.591" v="454" actId="113"/>
        <pc:sldMkLst>
          <pc:docMk/>
          <pc:sldMk cId="671898642" sldId="703"/>
        </pc:sldMkLst>
        <pc:spChg chg="mod">
          <ac:chgData name="ibrahim hroub" userId="76c8abcbe8718a25" providerId="LiveId" clId="{073A46E2-96B8-4BB7-B477-56ADE046AD60}" dt="2025-05-28T14:06:57.591" v="454" actId="113"/>
          <ac:spMkLst>
            <pc:docMk/>
            <pc:sldMk cId="671898642" sldId="703"/>
            <ac:spMk id="15" creationId="{4527402C-3F97-690D-9C20-A459E375AEB7}"/>
          </ac:spMkLst>
        </pc:spChg>
        <pc:spChg chg="mod">
          <ac:chgData name="ibrahim hroub" userId="76c8abcbe8718a25" providerId="LiveId" clId="{073A46E2-96B8-4BB7-B477-56ADE046AD60}" dt="2025-05-28T14:05:51.719" v="435" actId="20577"/>
          <ac:spMkLst>
            <pc:docMk/>
            <pc:sldMk cId="671898642" sldId="703"/>
            <ac:spMk id="18" creationId="{AB738525-DD8E-2E85-F385-345FF64341EB}"/>
          </ac:spMkLst>
        </pc:spChg>
        <pc:spChg chg="mod">
          <ac:chgData name="ibrahim hroub" userId="76c8abcbe8718a25" providerId="LiveId" clId="{073A46E2-96B8-4BB7-B477-56ADE046AD60}" dt="2025-05-28T14:05:54.422" v="436"/>
          <ac:spMkLst>
            <pc:docMk/>
            <pc:sldMk cId="671898642" sldId="703"/>
            <ac:spMk id="25" creationId="{904B7CA6-23A4-2E24-5FFC-ECEA38831F6A}"/>
          </ac:spMkLst>
        </pc:spChg>
      </pc:sldChg>
      <pc:sldChg chg="modSp mod">
        <pc:chgData name="ibrahim hroub" userId="76c8abcbe8718a25" providerId="LiveId" clId="{073A46E2-96B8-4BB7-B477-56ADE046AD60}" dt="2025-05-28T15:12:14.325" v="1693" actId="14826"/>
        <pc:sldMkLst>
          <pc:docMk/>
          <pc:sldMk cId="2187216606" sldId="704"/>
        </pc:sldMkLst>
        <pc:spChg chg="mod">
          <ac:chgData name="ibrahim hroub" userId="76c8abcbe8718a25" providerId="LiveId" clId="{073A46E2-96B8-4BB7-B477-56ADE046AD60}" dt="2025-05-28T14:26:55.061" v="688"/>
          <ac:spMkLst>
            <pc:docMk/>
            <pc:sldMk cId="2187216606" sldId="704"/>
            <ac:spMk id="41" creationId="{C7D257D7-D9C6-8F63-F8F8-E2BE53F2E2DB}"/>
          </ac:spMkLst>
        </pc:spChg>
        <pc:picChg chg="mod">
          <ac:chgData name="ibrahim hroub" userId="76c8abcbe8718a25" providerId="LiveId" clId="{073A46E2-96B8-4BB7-B477-56ADE046AD60}" dt="2025-05-28T15:12:14.325" v="1693" actId="14826"/>
          <ac:picMkLst>
            <pc:docMk/>
            <pc:sldMk cId="2187216606" sldId="704"/>
            <ac:picMk id="4" creationId="{04AD71DD-ADB0-9694-FD1A-34ACE3FE1D52}"/>
          </ac:picMkLst>
        </pc:picChg>
      </pc:sldChg>
      <pc:sldChg chg="modSp mod">
        <pc:chgData name="ibrahim hroub" userId="76c8abcbe8718a25" providerId="LiveId" clId="{073A46E2-96B8-4BB7-B477-56ADE046AD60}" dt="2025-05-28T15:12:30.692" v="1694" actId="14826"/>
        <pc:sldMkLst>
          <pc:docMk/>
          <pc:sldMk cId="3676123602" sldId="706"/>
        </pc:sldMkLst>
        <pc:spChg chg="mod">
          <ac:chgData name="ibrahim hroub" userId="76c8abcbe8718a25" providerId="LiveId" clId="{073A46E2-96B8-4BB7-B477-56ADE046AD60}" dt="2025-05-28T14:29:15.346" v="746"/>
          <ac:spMkLst>
            <pc:docMk/>
            <pc:sldMk cId="3676123602" sldId="706"/>
            <ac:spMk id="41" creationId="{C7D257D7-D9C6-8F63-F8F8-E2BE53F2E2DB}"/>
          </ac:spMkLst>
        </pc:spChg>
        <pc:picChg chg="mod">
          <ac:chgData name="ibrahim hroub" userId="76c8abcbe8718a25" providerId="LiveId" clId="{073A46E2-96B8-4BB7-B477-56ADE046AD60}" dt="2025-05-28T15:12:30.692" v="1694" actId="14826"/>
          <ac:picMkLst>
            <pc:docMk/>
            <pc:sldMk cId="3676123602" sldId="706"/>
            <ac:picMk id="4" creationId="{04AD71DD-ADB0-9694-FD1A-34ACE3FE1D52}"/>
          </ac:picMkLst>
        </pc:picChg>
      </pc:sldChg>
      <pc:sldChg chg="modSp mod">
        <pc:chgData name="ibrahim hroub" userId="76c8abcbe8718a25" providerId="LiveId" clId="{073A46E2-96B8-4BB7-B477-56ADE046AD60}" dt="2025-05-28T14:30:01.506" v="759" actId="20577"/>
        <pc:sldMkLst>
          <pc:docMk/>
          <pc:sldMk cId="2180611506" sldId="707"/>
        </pc:sldMkLst>
        <pc:spChg chg="mod">
          <ac:chgData name="ibrahim hroub" userId="76c8abcbe8718a25" providerId="LiveId" clId="{073A46E2-96B8-4BB7-B477-56ADE046AD60}" dt="2025-05-28T14:30:01.506" v="759" actId="20577"/>
          <ac:spMkLst>
            <pc:docMk/>
            <pc:sldMk cId="2180611506" sldId="707"/>
            <ac:spMk id="15" creationId="{4527402C-3F97-690D-9C20-A459E375AEB7}"/>
          </ac:spMkLst>
        </pc:spChg>
        <pc:spChg chg="mod">
          <ac:chgData name="ibrahim hroub" userId="76c8abcbe8718a25" providerId="LiveId" clId="{073A46E2-96B8-4BB7-B477-56ADE046AD60}" dt="2025-05-28T14:29:24.008" v="748" actId="20577"/>
          <ac:spMkLst>
            <pc:docMk/>
            <pc:sldMk cId="2180611506" sldId="707"/>
            <ac:spMk id="18" creationId="{AB738525-DD8E-2E85-F385-345FF64341EB}"/>
          </ac:spMkLst>
        </pc:spChg>
        <pc:spChg chg="mod">
          <ac:chgData name="ibrahim hroub" userId="76c8abcbe8718a25" providerId="LiveId" clId="{073A46E2-96B8-4BB7-B477-56ADE046AD60}" dt="2025-05-28T14:29:20.412" v="747"/>
          <ac:spMkLst>
            <pc:docMk/>
            <pc:sldMk cId="2180611506" sldId="707"/>
            <ac:spMk id="25" creationId="{904B7CA6-23A4-2E24-5FFC-ECEA38831F6A}"/>
          </ac:spMkLst>
        </pc:spChg>
      </pc:sldChg>
      <pc:sldChg chg="modSp mod">
        <pc:chgData name="ibrahim hroub" userId="76c8abcbe8718a25" providerId="LiveId" clId="{073A46E2-96B8-4BB7-B477-56ADE046AD60}" dt="2025-05-28T15:13:50.964" v="1697" actId="14826"/>
        <pc:sldMkLst>
          <pc:docMk/>
          <pc:sldMk cId="366582170" sldId="711"/>
        </pc:sldMkLst>
        <pc:spChg chg="mod">
          <ac:chgData name="ibrahim hroub" userId="76c8abcbe8718a25" providerId="LiveId" clId="{073A46E2-96B8-4BB7-B477-56ADE046AD60}" dt="2025-05-28T15:02:01.994" v="1581"/>
          <ac:spMkLst>
            <pc:docMk/>
            <pc:sldMk cId="366582170" sldId="711"/>
            <ac:spMk id="41" creationId="{C7D257D7-D9C6-8F63-F8F8-E2BE53F2E2DB}"/>
          </ac:spMkLst>
        </pc:spChg>
        <pc:picChg chg="mod">
          <ac:chgData name="ibrahim hroub" userId="76c8abcbe8718a25" providerId="LiveId" clId="{073A46E2-96B8-4BB7-B477-56ADE046AD60}" dt="2025-05-28T15:13:50.964" v="1697" actId="14826"/>
          <ac:picMkLst>
            <pc:docMk/>
            <pc:sldMk cId="366582170" sldId="711"/>
            <ac:picMk id="4" creationId="{04AD71DD-ADB0-9694-FD1A-34ACE3FE1D52}"/>
          </ac:picMkLst>
        </pc:picChg>
      </pc:sldChg>
      <pc:sldChg chg="modSp del mod">
        <pc:chgData name="ibrahim hroub" userId="76c8abcbe8718a25" providerId="LiveId" clId="{073A46E2-96B8-4BB7-B477-56ADE046AD60}" dt="2025-05-28T14:27:09.866" v="692" actId="47"/>
        <pc:sldMkLst>
          <pc:docMk/>
          <pc:sldMk cId="2967486306" sldId="713"/>
        </pc:sldMkLst>
        <pc:spChg chg="mod">
          <ac:chgData name="ibrahim hroub" userId="76c8abcbe8718a25" providerId="LiveId" clId="{073A46E2-96B8-4BB7-B477-56ADE046AD60}" dt="2025-05-28T14:27:06.672" v="691" actId="20577"/>
          <ac:spMkLst>
            <pc:docMk/>
            <pc:sldMk cId="2967486306" sldId="713"/>
            <ac:spMk id="15" creationId="{4527402C-3F97-690D-9C20-A459E375AEB7}"/>
          </ac:spMkLst>
        </pc:spChg>
        <pc:spChg chg="mod">
          <ac:chgData name="ibrahim hroub" userId="76c8abcbe8718a25" providerId="LiveId" clId="{073A46E2-96B8-4BB7-B477-56ADE046AD60}" dt="2025-05-28T14:27:03.563" v="690" actId="20577"/>
          <ac:spMkLst>
            <pc:docMk/>
            <pc:sldMk cId="2967486306" sldId="713"/>
            <ac:spMk id="18" creationId="{AB738525-DD8E-2E85-F385-345FF64341EB}"/>
          </ac:spMkLst>
        </pc:spChg>
        <pc:spChg chg="mod">
          <ac:chgData name="ibrahim hroub" userId="76c8abcbe8718a25" providerId="LiveId" clId="{073A46E2-96B8-4BB7-B477-56ADE046AD60}" dt="2025-05-28T14:27:00.662" v="689"/>
          <ac:spMkLst>
            <pc:docMk/>
            <pc:sldMk cId="2967486306" sldId="713"/>
            <ac:spMk id="25" creationId="{904B7CA6-23A4-2E24-5FFC-ECEA38831F6A}"/>
          </ac:spMkLst>
        </pc:spChg>
      </pc:sldChg>
      <pc:sldChg chg="modSp mod">
        <pc:chgData name="ibrahim hroub" userId="76c8abcbe8718a25" providerId="LiveId" clId="{073A46E2-96B8-4BB7-B477-56ADE046AD60}" dt="2025-05-28T15:10:23.860" v="1683" actId="1076"/>
        <pc:sldMkLst>
          <pc:docMk/>
          <pc:sldMk cId="178429072" sldId="717"/>
        </pc:sldMkLst>
        <pc:spChg chg="mod">
          <ac:chgData name="ibrahim hroub" userId="76c8abcbe8718a25" providerId="LiveId" clId="{073A46E2-96B8-4BB7-B477-56ADE046AD60}" dt="2025-05-28T15:10:23.860" v="1683" actId="1076"/>
          <ac:spMkLst>
            <pc:docMk/>
            <pc:sldMk cId="178429072" sldId="717"/>
            <ac:spMk id="41" creationId="{C7D257D7-D9C6-8F63-F8F8-E2BE53F2E2DB}"/>
          </ac:spMkLst>
        </pc:spChg>
        <pc:picChg chg="mod">
          <ac:chgData name="ibrahim hroub" userId="76c8abcbe8718a25" providerId="LiveId" clId="{073A46E2-96B8-4BB7-B477-56ADE046AD60}" dt="2025-05-28T15:10:13.756" v="1682" actId="14826"/>
          <ac:picMkLst>
            <pc:docMk/>
            <pc:sldMk cId="178429072" sldId="717"/>
            <ac:picMk id="4" creationId="{04AD71DD-ADB0-9694-FD1A-34ACE3FE1D52}"/>
          </ac:picMkLst>
        </pc:picChg>
      </pc:sldChg>
      <pc:sldChg chg="modSp mod">
        <pc:chgData name="ibrahim hroub" userId="76c8abcbe8718a25" providerId="LiveId" clId="{073A46E2-96B8-4BB7-B477-56ADE046AD60}" dt="2025-05-28T13:56:49.781" v="256" actId="20577"/>
        <pc:sldMkLst>
          <pc:docMk/>
          <pc:sldMk cId="2766891927" sldId="718"/>
        </pc:sldMkLst>
        <pc:spChg chg="mod">
          <ac:chgData name="ibrahim hroub" userId="76c8abcbe8718a25" providerId="LiveId" clId="{073A46E2-96B8-4BB7-B477-56ADE046AD60}" dt="2025-05-28T13:51:31.484" v="154" actId="20577"/>
          <ac:spMkLst>
            <pc:docMk/>
            <pc:sldMk cId="2766891927" sldId="718"/>
            <ac:spMk id="14" creationId="{AB738525-DD8E-2E85-F385-345FF64341EB}"/>
          </ac:spMkLst>
        </pc:spChg>
        <pc:spChg chg="mod">
          <ac:chgData name="ibrahim hroub" userId="76c8abcbe8718a25" providerId="LiveId" clId="{073A46E2-96B8-4BB7-B477-56ADE046AD60}" dt="2025-05-28T13:56:49.781" v="256" actId="20577"/>
          <ac:spMkLst>
            <pc:docMk/>
            <pc:sldMk cId="2766891927" sldId="718"/>
            <ac:spMk id="15" creationId="{4527402C-3F97-690D-9C20-A459E375AEB7}"/>
          </ac:spMkLst>
        </pc:spChg>
        <pc:spChg chg="mod">
          <ac:chgData name="ibrahim hroub" userId="76c8abcbe8718a25" providerId="LiveId" clId="{073A46E2-96B8-4BB7-B477-56ADE046AD60}" dt="2025-05-28T13:51:26.329" v="153" actId="14100"/>
          <ac:spMkLst>
            <pc:docMk/>
            <pc:sldMk cId="2766891927" sldId="718"/>
            <ac:spMk id="25" creationId="{904B7CA6-23A4-2E24-5FFC-ECEA38831F6A}"/>
          </ac:spMkLst>
        </pc:spChg>
      </pc:sldChg>
      <pc:sldChg chg="delSp modSp mod delAnim">
        <pc:chgData name="ibrahim hroub" userId="76c8abcbe8718a25" providerId="LiveId" clId="{073A46E2-96B8-4BB7-B477-56ADE046AD60}" dt="2025-05-28T15:09:55.033" v="1680" actId="14826"/>
        <pc:sldMkLst>
          <pc:docMk/>
          <pc:sldMk cId="1269580954" sldId="720"/>
        </pc:sldMkLst>
        <pc:spChg chg="mod">
          <ac:chgData name="ibrahim hroub" userId="76c8abcbe8718a25" providerId="LiveId" clId="{073A46E2-96B8-4BB7-B477-56ADE046AD60}" dt="2025-05-28T13:22:25.969" v="8" actId="20577"/>
          <ac:spMkLst>
            <pc:docMk/>
            <pc:sldMk cId="1269580954" sldId="720"/>
            <ac:spMk id="10" creationId="{00000000-0000-0000-0000-000000000000}"/>
          </ac:spMkLst>
        </pc:spChg>
        <pc:picChg chg="del">
          <ac:chgData name="ibrahim hroub" userId="76c8abcbe8718a25" providerId="LiveId" clId="{073A46E2-96B8-4BB7-B477-56ADE046AD60}" dt="2025-05-28T13:22:18.977" v="7" actId="478"/>
          <ac:picMkLst>
            <pc:docMk/>
            <pc:sldMk cId="1269580954" sldId="720"/>
            <ac:picMk id="3" creationId="{6CB03F9A-E9E4-DCF0-4AE9-3D47F2317577}"/>
          </ac:picMkLst>
        </pc:picChg>
        <pc:picChg chg="mod">
          <ac:chgData name="ibrahim hroub" userId="76c8abcbe8718a25" providerId="LiveId" clId="{073A46E2-96B8-4BB7-B477-56ADE046AD60}" dt="2025-05-28T15:09:55.033" v="1680" actId="14826"/>
          <ac:picMkLst>
            <pc:docMk/>
            <pc:sldMk cId="1269580954" sldId="720"/>
            <ac:picMk id="5" creationId="{00000000-0000-0000-0000-000000000000}"/>
          </ac:picMkLst>
        </pc:picChg>
      </pc:sldChg>
      <pc:sldChg chg="modSp mod">
        <pc:chgData name="ibrahim hroub" userId="76c8abcbe8718a25" providerId="LiveId" clId="{073A46E2-96B8-4BB7-B477-56ADE046AD60}" dt="2025-05-28T14:03:24.077" v="393"/>
        <pc:sldMkLst>
          <pc:docMk/>
          <pc:sldMk cId="1467401607" sldId="723"/>
        </pc:sldMkLst>
        <pc:spChg chg="mod">
          <ac:chgData name="ibrahim hroub" userId="76c8abcbe8718a25" providerId="LiveId" clId="{073A46E2-96B8-4BB7-B477-56ADE046AD60}" dt="2025-05-28T13:53:48.436" v="231" actId="20577"/>
          <ac:spMkLst>
            <pc:docMk/>
            <pc:sldMk cId="1467401607" sldId="723"/>
            <ac:spMk id="14" creationId="{4E10C8B5-ACB1-AD88-3D65-7F70D3E70A5E}"/>
          </ac:spMkLst>
        </pc:spChg>
        <pc:spChg chg="mod">
          <ac:chgData name="ibrahim hroub" userId="76c8abcbe8718a25" providerId="LiveId" clId="{073A46E2-96B8-4BB7-B477-56ADE046AD60}" dt="2025-05-28T14:03:24.077" v="393"/>
          <ac:spMkLst>
            <pc:docMk/>
            <pc:sldMk cId="1467401607" sldId="723"/>
            <ac:spMk id="15" creationId="{49E90923-7632-A9D9-7881-378CD37EFFCC}"/>
          </ac:spMkLst>
        </pc:spChg>
        <pc:spChg chg="mod">
          <ac:chgData name="ibrahim hroub" userId="76c8abcbe8718a25" providerId="LiveId" clId="{073A46E2-96B8-4BB7-B477-56ADE046AD60}" dt="2025-05-28T13:53:43.959" v="230"/>
          <ac:spMkLst>
            <pc:docMk/>
            <pc:sldMk cId="1467401607" sldId="723"/>
            <ac:spMk id="25" creationId="{D801005C-81C0-8978-960E-0D7E31100FDC}"/>
          </ac:spMkLst>
        </pc:spChg>
      </pc:sldChg>
      <pc:sldChg chg="del">
        <pc:chgData name="ibrahim hroub" userId="76c8abcbe8718a25" providerId="LiveId" clId="{073A46E2-96B8-4BB7-B477-56ADE046AD60}" dt="2025-05-28T14:32:51.252" v="902" actId="47"/>
        <pc:sldMkLst>
          <pc:docMk/>
          <pc:sldMk cId="1654911106" sldId="724"/>
        </pc:sldMkLst>
      </pc:sldChg>
      <pc:sldChg chg="modSp mod">
        <pc:chgData name="ibrahim hroub" userId="76c8abcbe8718a25" providerId="LiveId" clId="{073A46E2-96B8-4BB7-B477-56ADE046AD60}" dt="2025-05-28T15:10:41.177" v="1684" actId="14826"/>
        <pc:sldMkLst>
          <pc:docMk/>
          <pc:sldMk cId="4225978577" sldId="725"/>
        </pc:sldMkLst>
        <pc:spChg chg="mod">
          <ac:chgData name="ibrahim hroub" userId="76c8abcbe8718a25" providerId="LiveId" clId="{073A46E2-96B8-4BB7-B477-56ADE046AD60}" dt="2025-05-28T13:57:25.902" v="259" actId="20577"/>
          <ac:spMkLst>
            <pc:docMk/>
            <pc:sldMk cId="4225978577" sldId="725"/>
            <ac:spMk id="14" creationId="{BE847E4B-EA51-5620-43C5-85CF0DE6E843}"/>
          </ac:spMkLst>
        </pc:spChg>
        <pc:spChg chg="mod">
          <ac:chgData name="ibrahim hroub" userId="76c8abcbe8718a25" providerId="LiveId" clId="{073A46E2-96B8-4BB7-B477-56ADE046AD60}" dt="2025-05-28T14:05:29.458" v="433"/>
          <ac:spMkLst>
            <pc:docMk/>
            <pc:sldMk cId="4225978577" sldId="725"/>
            <ac:spMk id="15" creationId="{2906B08F-DDFD-D70D-D7FF-7E053623071F}"/>
          </ac:spMkLst>
        </pc:spChg>
        <pc:spChg chg="mod">
          <ac:chgData name="ibrahim hroub" userId="76c8abcbe8718a25" providerId="LiveId" clId="{073A46E2-96B8-4BB7-B477-56ADE046AD60}" dt="2025-05-28T13:57:21.826" v="258" actId="20577"/>
          <ac:spMkLst>
            <pc:docMk/>
            <pc:sldMk cId="4225978577" sldId="725"/>
            <ac:spMk id="25" creationId="{73059E2B-C21B-6BE2-C43F-39FC15FF2AA5}"/>
          </ac:spMkLst>
        </pc:spChg>
        <pc:picChg chg="mod">
          <ac:chgData name="ibrahim hroub" userId="76c8abcbe8718a25" providerId="LiveId" clId="{073A46E2-96B8-4BB7-B477-56ADE046AD60}" dt="2025-05-28T15:10:41.177" v="1684" actId="14826"/>
          <ac:picMkLst>
            <pc:docMk/>
            <pc:sldMk cId="4225978577" sldId="725"/>
            <ac:picMk id="3" creationId="{B5E1696B-EF12-E464-2892-698DAC12BC17}"/>
          </ac:picMkLst>
        </pc:picChg>
      </pc:sldChg>
      <pc:sldChg chg="modSp mod">
        <pc:chgData name="ibrahim hroub" userId="76c8abcbe8718a25" providerId="LiveId" clId="{073A46E2-96B8-4BB7-B477-56ADE046AD60}" dt="2025-05-28T14:56:26.446" v="1312" actId="20577"/>
        <pc:sldMkLst>
          <pc:docMk/>
          <pc:sldMk cId="2565758463" sldId="726"/>
        </pc:sldMkLst>
        <pc:spChg chg="mod">
          <ac:chgData name="ibrahim hroub" userId="76c8abcbe8718a25" providerId="LiveId" clId="{073A46E2-96B8-4BB7-B477-56ADE046AD60}" dt="2025-05-28T14:56:26.446" v="1312" actId="20577"/>
          <ac:spMkLst>
            <pc:docMk/>
            <pc:sldMk cId="2565758463" sldId="726"/>
            <ac:spMk id="15" creationId="{FE5BA171-F5BD-5CD5-C355-7B27294CB510}"/>
          </ac:spMkLst>
        </pc:spChg>
        <pc:spChg chg="mod">
          <ac:chgData name="ibrahim hroub" userId="76c8abcbe8718a25" providerId="LiveId" clId="{073A46E2-96B8-4BB7-B477-56ADE046AD60}" dt="2025-05-28T14:52:35.599" v="1114" actId="20577"/>
          <ac:spMkLst>
            <pc:docMk/>
            <pc:sldMk cId="2565758463" sldId="726"/>
            <ac:spMk id="16" creationId="{6B342593-D6D4-F499-4E1A-1022D08E7885}"/>
          </ac:spMkLst>
        </pc:spChg>
        <pc:spChg chg="mod">
          <ac:chgData name="ibrahim hroub" userId="76c8abcbe8718a25" providerId="LiveId" clId="{073A46E2-96B8-4BB7-B477-56ADE046AD60}" dt="2025-05-28T14:52:32.875" v="1113"/>
          <ac:spMkLst>
            <pc:docMk/>
            <pc:sldMk cId="2565758463" sldId="726"/>
            <ac:spMk id="25" creationId="{C19EFC6E-5E90-BCA6-01E7-4A1D32A18BAC}"/>
          </ac:spMkLst>
        </pc:spChg>
      </pc:sldChg>
      <pc:sldChg chg="modSp mod">
        <pc:chgData name="ibrahim hroub" userId="76c8abcbe8718a25" providerId="LiveId" clId="{073A46E2-96B8-4BB7-B477-56ADE046AD60}" dt="2025-05-28T15:14:23.503" v="1703" actId="20577"/>
        <pc:sldMkLst>
          <pc:docMk/>
          <pc:sldMk cId="1122803293" sldId="727"/>
        </pc:sldMkLst>
        <pc:spChg chg="mod">
          <ac:chgData name="ibrahim hroub" userId="76c8abcbe8718a25" providerId="LiveId" clId="{073A46E2-96B8-4BB7-B477-56ADE046AD60}" dt="2025-05-28T15:14:23.503" v="1703" actId="20577"/>
          <ac:spMkLst>
            <pc:docMk/>
            <pc:sldMk cId="1122803293" sldId="727"/>
            <ac:spMk id="15" creationId="{32D887B7-595F-47AF-F797-83A7094E1AE0}"/>
          </ac:spMkLst>
        </pc:spChg>
        <pc:spChg chg="mod">
          <ac:chgData name="ibrahim hroub" userId="76c8abcbe8718a25" providerId="LiveId" clId="{073A46E2-96B8-4BB7-B477-56ADE046AD60}" dt="2025-05-28T14:58:02.967" v="1369" actId="20577"/>
          <ac:spMkLst>
            <pc:docMk/>
            <pc:sldMk cId="1122803293" sldId="727"/>
            <ac:spMk id="16" creationId="{B040F6C2-6BCC-E1F9-82D9-86F97B22F62B}"/>
          </ac:spMkLst>
        </pc:spChg>
        <pc:spChg chg="mod">
          <ac:chgData name="ibrahim hroub" userId="76c8abcbe8718a25" providerId="LiveId" clId="{073A46E2-96B8-4BB7-B477-56ADE046AD60}" dt="2025-05-28T14:57:57.702" v="1368"/>
          <ac:spMkLst>
            <pc:docMk/>
            <pc:sldMk cId="1122803293" sldId="727"/>
            <ac:spMk id="25" creationId="{E620C9BD-7C6F-A895-2E28-C777B5E4FC66}"/>
          </ac:spMkLst>
        </pc:spChg>
      </pc:sldChg>
      <pc:sldChg chg="del">
        <pc:chgData name="ibrahim hroub" userId="76c8abcbe8718a25" providerId="LiveId" clId="{073A46E2-96B8-4BB7-B477-56ADE046AD60}" dt="2025-05-28T15:02:17.036" v="1584" actId="47"/>
        <pc:sldMkLst>
          <pc:docMk/>
          <pc:sldMk cId="1553126120" sldId="728"/>
        </pc:sldMkLst>
      </pc:sldChg>
      <pc:sldChg chg="del">
        <pc:chgData name="ibrahim hroub" userId="76c8abcbe8718a25" providerId="LiveId" clId="{073A46E2-96B8-4BB7-B477-56ADE046AD60}" dt="2025-05-28T15:01:05.464" v="1536" actId="47"/>
        <pc:sldMkLst>
          <pc:docMk/>
          <pc:sldMk cId="1628622733" sldId="729"/>
        </pc:sldMkLst>
      </pc:sldChg>
      <pc:sldChg chg="del">
        <pc:chgData name="ibrahim hroub" userId="76c8abcbe8718a25" providerId="LiveId" clId="{073A46E2-96B8-4BB7-B477-56ADE046AD60}" dt="2025-05-28T15:01:02.631" v="1535" actId="47"/>
        <pc:sldMkLst>
          <pc:docMk/>
          <pc:sldMk cId="3109289805" sldId="730"/>
        </pc:sldMkLst>
      </pc:sldChg>
      <pc:sldChg chg="del">
        <pc:chgData name="ibrahim hroub" userId="76c8abcbe8718a25" providerId="LiveId" clId="{073A46E2-96B8-4BB7-B477-56ADE046AD60}" dt="2025-05-28T15:01:01.832" v="1534" actId="47"/>
        <pc:sldMkLst>
          <pc:docMk/>
          <pc:sldMk cId="1781832544" sldId="731"/>
        </pc:sldMkLst>
      </pc:sldChg>
      <pc:sldChg chg="del">
        <pc:chgData name="ibrahim hroub" userId="76c8abcbe8718a25" providerId="LiveId" clId="{073A46E2-96B8-4BB7-B477-56ADE046AD60}" dt="2025-05-28T15:00:59.790" v="1532" actId="47"/>
        <pc:sldMkLst>
          <pc:docMk/>
          <pc:sldMk cId="941690051" sldId="732"/>
        </pc:sldMkLst>
      </pc:sldChg>
      <pc:sldChg chg="del">
        <pc:chgData name="ibrahim hroub" userId="76c8abcbe8718a25" providerId="LiveId" clId="{073A46E2-96B8-4BB7-B477-56ADE046AD60}" dt="2025-05-28T15:00:59.051" v="1531" actId="47"/>
        <pc:sldMkLst>
          <pc:docMk/>
          <pc:sldMk cId="2526805095" sldId="733"/>
        </pc:sldMkLst>
      </pc:sldChg>
      <pc:sldChg chg="del">
        <pc:chgData name="ibrahim hroub" userId="76c8abcbe8718a25" providerId="LiveId" clId="{073A46E2-96B8-4BB7-B477-56ADE046AD60}" dt="2025-05-28T15:00:58.265" v="1530" actId="47"/>
        <pc:sldMkLst>
          <pc:docMk/>
          <pc:sldMk cId="222804162" sldId="734"/>
        </pc:sldMkLst>
      </pc:sldChg>
      <pc:sldChg chg="del">
        <pc:chgData name="ibrahim hroub" userId="76c8abcbe8718a25" providerId="LiveId" clId="{073A46E2-96B8-4BB7-B477-56ADE046AD60}" dt="2025-05-28T15:00:57.242" v="1529" actId="47"/>
        <pc:sldMkLst>
          <pc:docMk/>
          <pc:sldMk cId="557973302" sldId="735"/>
        </pc:sldMkLst>
      </pc:sldChg>
      <pc:sldChg chg="modSp mod">
        <pc:chgData name="ibrahim hroub" userId="76c8abcbe8718a25" providerId="LiveId" clId="{073A46E2-96B8-4BB7-B477-56ADE046AD60}" dt="2025-05-28T15:14:00.099" v="1698" actId="14826"/>
        <pc:sldMkLst>
          <pc:docMk/>
          <pc:sldMk cId="2262300582" sldId="737"/>
        </pc:sldMkLst>
        <pc:spChg chg="mod">
          <ac:chgData name="ibrahim hroub" userId="76c8abcbe8718a25" providerId="LiveId" clId="{073A46E2-96B8-4BB7-B477-56ADE046AD60}" dt="2025-05-28T15:02:11.994" v="1583" actId="20577"/>
          <ac:spMkLst>
            <pc:docMk/>
            <pc:sldMk cId="2262300582" sldId="737"/>
            <ac:spMk id="14" creationId="{E5419C56-FF17-7357-158B-846ED4C5F53E}"/>
          </ac:spMkLst>
        </pc:spChg>
        <pc:spChg chg="mod">
          <ac:chgData name="ibrahim hroub" userId="76c8abcbe8718a25" providerId="LiveId" clId="{073A46E2-96B8-4BB7-B477-56ADE046AD60}" dt="2025-05-28T15:05:17.385" v="1679" actId="20577"/>
          <ac:spMkLst>
            <pc:docMk/>
            <pc:sldMk cId="2262300582" sldId="737"/>
            <ac:spMk id="15" creationId="{7B3DCECF-2A0E-A0BD-7358-25C927915804}"/>
          </ac:spMkLst>
        </pc:spChg>
        <pc:spChg chg="mod">
          <ac:chgData name="ibrahim hroub" userId="76c8abcbe8718a25" providerId="LiveId" clId="{073A46E2-96B8-4BB7-B477-56ADE046AD60}" dt="2025-05-28T15:02:08.525" v="1582"/>
          <ac:spMkLst>
            <pc:docMk/>
            <pc:sldMk cId="2262300582" sldId="737"/>
            <ac:spMk id="25" creationId="{62B8A22A-93BB-81FF-FE30-5A746E8D8353}"/>
          </ac:spMkLst>
        </pc:spChg>
        <pc:picChg chg="mod">
          <ac:chgData name="ibrahim hroub" userId="76c8abcbe8718a25" providerId="LiveId" clId="{073A46E2-96B8-4BB7-B477-56ADE046AD60}" dt="2025-05-28T15:14:00.099" v="1698" actId="14826"/>
          <ac:picMkLst>
            <pc:docMk/>
            <pc:sldMk cId="2262300582" sldId="737"/>
            <ac:picMk id="17" creationId="{3B8337F0-CBEF-75A1-8614-DE6D9E5414CC}"/>
          </ac:picMkLst>
        </pc:picChg>
      </pc:sldChg>
      <pc:sldChg chg="del">
        <pc:chgData name="ibrahim hroub" userId="76c8abcbe8718a25" providerId="LiveId" clId="{073A46E2-96B8-4BB7-B477-56ADE046AD60}" dt="2025-05-28T15:02:34.554" v="1593" actId="47"/>
        <pc:sldMkLst>
          <pc:docMk/>
          <pc:sldMk cId="1558523875" sldId="738"/>
        </pc:sldMkLst>
      </pc:sldChg>
      <pc:sldChg chg="del">
        <pc:chgData name="ibrahim hroub" userId="76c8abcbe8718a25" providerId="LiveId" clId="{073A46E2-96B8-4BB7-B477-56ADE046AD60}" dt="2025-05-28T15:02:29.874" v="1591" actId="47"/>
        <pc:sldMkLst>
          <pc:docMk/>
          <pc:sldMk cId="750189172" sldId="739"/>
        </pc:sldMkLst>
      </pc:sldChg>
      <pc:sldChg chg="del">
        <pc:chgData name="ibrahim hroub" userId="76c8abcbe8718a25" providerId="LiveId" clId="{073A46E2-96B8-4BB7-B477-56ADE046AD60}" dt="2025-05-28T15:02:26.491" v="1589" actId="47"/>
        <pc:sldMkLst>
          <pc:docMk/>
          <pc:sldMk cId="711904004" sldId="740"/>
        </pc:sldMkLst>
      </pc:sldChg>
      <pc:sldChg chg="del">
        <pc:chgData name="ibrahim hroub" userId="76c8abcbe8718a25" providerId="LiveId" clId="{073A46E2-96B8-4BB7-B477-56ADE046AD60}" dt="2025-05-28T15:02:23.108" v="1588" actId="47"/>
        <pc:sldMkLst>
          <pc:docMk/>
          <pc:sldMk cId="2794034274" sldId="741"/>
        </pc:sldMkLst>
      </pc:sldChg>
      <pc:sldChg chg="del">
        <pc:chgData name="ibrahim hroub" userId="76c8abcbe8718a25" providerId="LiveId" clId="{073A46E2-96B8-4BB7-B477-56ADE046AD60}" dt="2025-05-28T15:02:28.820" v="1590" actId="47"/>
        <pc:sldMkLst>
          <pc:docMk/>
          <pc:sldMk cId="2819454441" sldId="742"/>
        </pc:sldMkLst>
      </pc:sldChg>
      <pc:sldChg chg="del">
        <pc:chgData name="ibrahim hroub" userId="76c8abcbe8718a25" providerId="LiveId" clId="{073A46E2-96B8-4BB7-B477-56ADE046AD60}" dt="2025-05-28T15:02:30.953" v="1592" actId="47"/>
        <pc:sldMkLst>
          <pc:docMk/>
          <pc:sldMk cId="3853111731" sldId="743"/>
        </pc:sldMkLst>
      </pc:sldChg>
      <pc:sldChg chg="del">
        <pc:chgData name="ibrahim hroub" userId="76c8abcbe8718a25" providerId="LiveId" clId="{073A46E2-96B8-4BB7-B477-56ADE046AD60}" dt="2025-05-28T15:02:21.133" v="1587" actId="47"/>
        <pc:sldMkLst>
          <pc:docMk/>
          <pc:sldMk cId="3803662446" sldId="745"/>
        </pc:sldMkLst>
      </pc:sldChg>
      <pc:sldChg chg="del">
        <pc:chgData name="ibrahim hroub" userId="76c8abcbe8718a25" providerId="LiveId" clId="{073A46E2-96B8-4BB7-B477-56ADE046AD60}" dt="2025-05-28T15:02:19.666" v="1586" actId="47"/>
        <pc:sldMkLst>
          <pc:docMk/>
          <pc:sldMk cId="1033283915" sldId="746"/>
        </pc:sldMkLst>
      </pc:sldChg>
      <pc:sldChg chg="del">
        <pc:chgData name="ibrahim hroub" userId="76c8abcbe8718a25" providerId="LiveId" clId="{073A46E2-96B8-4BB7-B477-56ADE046AD60}" dt="2025-05-28T15:02:18.570" v="1585" actId="47"/>
        <pc:sldMkLst>
          <pc:docMk/>
          <pc:sldMk cId="2123679183" sldId="747"/>
        </pc:sldMkLst>
      </pc:sldChg>
      <pc:sldChg chg="modSp mod">
        <pc:chgData name="ibrahim hroub" userId="76c8abcbe8718a25" providerId="LiveId" clId="{073A46E2-96B8-4BB7-B477-56ADE046AD60}" dt="2025-05-28T14:11:32.100" v="496" actId="20577"/>
        <pc:sldMkLst>
          <pc:docMk/>
          <pc:sldMk cId="1975236782" sldId="748"/>
        </pc:sldMkLst>
        <pc:spChg chg="mod">
          <ac:chgData name="ibrahim hroub" userId="76c8abcbe8718a25" providerId="LiveId" clId="{073A46E2-96B8-4BB7-B477-56ADE046AD60}" dt="2025-05-28T14:11:32.100" v="496" actId="20577"/>
          <ac:spMkLst>
            <pc:docMk/>
            <pc:sldMk cId="1975236782" sldId="748"/>
            <ac:spMk id="41" creationId="{D2FE6D00-8CD0-786A-432C-383DAB36043E}"/>
          </ac:spMkLst>
        </pc:spChg>
      </pc:sldChg>
      <pc:sldChg chg="modSp mod">
        <pc:chgData name="ibrahim hroub" userId="76c8abcbe8718a25" providerId="LiveId" clId="{073A46E2-96B8-4BB7-B477-56ADE046AD60}" dt="2025-05-28T15:11:10.440" v="1687" actId="14826"/>
        <pc:sldMkLst>
          <pc:docMk/>
          <pc:sldMk cId="3124238620" sldId="749"/>
        </pc:sldMkLst>
        <pc:spChg chg="mod">
          <ac:chgData name="ibrahim hroub" userId="76c8abcbe8718a25" providerId="LiveId" clId="{073A46E2-96B8-4BB7-B477-56ADE046AD60}" dt="2025-05-28T14:12:58.563" v="514" actId="5793"/>
          <ac:spMkLst>
            <pc:docMk/>
            <pc:sldMk cId="3124238620" sldId="749"/>
            <ac:spMk id="15" creationId="{E92F66C3-55F8-8BDF-8676-11CD7F696185}"/>
          </ac:spMkLst>
        </pc:spChg>
        <pc:spChg chg="mod">
          <ac:chgData name="ibrahim hroub" userId="76c8abcbe8718a25" providerId="LiveId" clId="{073A46E2-96B8-4BB7-B477-56ADE046AD60}" dt="2025-05-28T14:11:43.887" v="498" actId="20577"/>
          <ac:spMkLst>
            <pc:docMk/>
            <pc:sldMk cId="3124238620" sldId="749"/>
            <ac:spMk id="18" creationId="{BC7ECFBF-AB61-66FB-142B-AEC244308080}"/>
          </ac:spMkLst>
        </pc:spChg>
        <pc:spChg chg="mod">
          <ac:chgData name="ibrahim hroub" userId="76c8abcbe8718a25" providerId="LiveId" clId="{073A46E2-96B8-4BB7-B477-56ADE046AD60}" dt="2025-05-28T14:11:41.552" v="497"/>
          <ac:spMkLst>
            <pc:docMk/>
            <pc:sldMk cId="3124238620" sldId="749"/>
            <ac:spMk id="25" creationId="{6FC11415-89CC-7CDC-803D-77B916D26A93}"/>
          </ac:spMkLst>
        </pc:spChg>
        <pc:picChg chg="mod">
          <ac:chgData name="ibrahim hroub" userId="76c8abcbe8718a25" providerId="LiveId" clId="{073A46E2-96B8-4BB7-B477-56ADE046AD60}" dt="2025-05-28T15:11:10.440" v="1687" actId="14826"/>
          <ac:picMkLst>
            <pc:docMk/>
            <pc:sldMk cId="3124238620" sldId="749"/>
            <ac:picMk id="17" creationId="{77493F52-B046-7CB7-0BA7-E4F3065C31E1}"/>
          </ac:picMkLst>
        </pc:picChg>
      </pc:sldChg>
      <pc:sldChg chg="addSp delSp modSp mod">
        <pc:chgData name="ibrahim hroub" userId="76c8abcbe8718a25" providerId="LiveId" clId="{073A46E2-96B8-4BB7-B477-56ADE046AD60}" dt="2025-05-28T14:17:13.866" v="570" actId="1076"/>
        <pc:sldMkLst>
          <pc:docMk/>
          <pc:sldMk cId="1730285599" sldId="750"/>
        </pc:sldMkLst>
        <pc:spChg chg="add del mod">
          <ac:chgData name="ibrahim hroub" userId="76c8abcbe8718a25" providerId="LiveId" clId="{073A46E2-96B8-4BB7-B477-56ADE046AD60}" dt="2025-05-28T14:16:26.976" v="529" actId="478"/>
          <ac:spMkLst>
            <pc:docMk/>
            <pc:sldMk cId="1730285599" sldId="750"/>
            <ac:spMk id="5" creationId="{10B31789-B207-9C4B-3930-BEB73F708E52}"/>
          </ac:spMkLst>
        </pc:spChg>
        <pc:spChg chg="del mod">
          <ac:chgData name="ibrahim hroub" userId="76c8abcbe8718a25" providerId="LiveId" clId="{073A46E2-96B8-4BB7-B477-56ADE046AD60}" dt="2025-05-28T14:16:20.956" v="528"/>
          <ac:spMkLst>
            <pc:docMk/>
            <pc:sldMk cId="1730285599" sldId="750"/>
            <ac:spMk id="15" creationId="{105A6990-DD06-7623-3D13-06714F057768}"/>
          </ac:spMkLst>
        </pc:spChg>
        <pc:spChg chg="mod">
          <ac:chgData name="ibrahim hroub" userId="76c8abcbe8718a25" providerId="LiveId" clId="{073A46E2-96B8-4BB7-B477-56ADE046AD60}" dt="2025-05-28T14:15:19.065" v="520" actId="20577"/>
          <ac:spMkLst>
            <pc:docMk/>
            <pc:sldMk cId="1730285599" sldId="750"/>
            <ac:spMk id="18" creationId="{639AA388-978D-C6B1-E4C8-539F740BFFD6}"/>
          </ac:spMkLst>
        </pc:spChg>
        <pc:spChg chg="mod">
          <ac:chgData name="ibrahim hroub" userId="76c8abcbe8718a25" providerId="LiveId" clId="{073A46E2-96B8-4BB7-B477-56ADE046AD60}" dt="2025-05-28T14:15:15.240" v="519"/>
          <ac:spMkLst>
            <pc:docMk/>
            <pc:sldMk cId="1730285599" sldId="750"/>
            <ac:spMk id="25" creationId="{25C51CC1-DE18-E25E-3157-F14BE1D4C42E}"/>
          </ac:spMkLst>
        </pc:spChg>
        <pc:graphicFrameChg chg="add mod modGraphic">
          <ac:chgData name="ibrahim hroub" userId="76c8abcbe8718a25" providerId="LiveId" clId="{073A46E2-96B8-4BB7-B477-56ADE046AD60}" dt="2025-05-28T14:17:13.866" v="570" actId="1076"/>
          <ac:graphicFrameMkLst>
            <pc:docMk/>
            <pc:sldMk cId="1730285599" sldId="750"/>
            <ac:graphicFrameMk id="3" creationId="{397590F0-FCA0-F897-AD08-DF34194703EC}"/>
          </ac:graphicFrameMkLst>
        </pc:graphicFrameChg>
        <pc:picChg chg="del">
          <ac:chgData name="ibrahim hroub" userId="76c8abcbe8718a25" providerId="LiveId" clId="{073A46E2-96B8-4BB7-B477-56ADE046AD60}" dt="2025-05-28T14:16:20.953" v="526" actId="478"/>
          <ac:picMkLst>
            <pc:docMk/>
            <pc:sldMk cId="1730285599" sldId="750"/>
            <ac:picMk id="17" creationId="{0241A230-4C2B-C144-C166-7BDD9A59E21D}"/>
          </ac:picMkLst>
        </pc:picChg>
      </pc:sldChg>
      <pc:sldChg chg="modSp mod">
        <pc:chgData name="ibrahim hroub" userId="76c8abcbe8718a25" providerId="LiveId" clId="{073A46E2-96B8-4BB7-B477-56ADE046AD60}" dt="2025-05-28T15:11:39.687" v="1689" actId="14826"/>
        <pc:sldMkLst>
          <pc:docMk/>
          <pc:sldMk cId="3436156677" sldId="751"/>
        </pc:sldMkLst>
        <pc:spChg chg="mod">
          <ac:chgData name="ibrahim hroub" userId="76c8abcbe8718a25" providerId="LiveId" clId="{073A46E2-96B8-4BB7-B477-56ADE046AD60}" dt="2025-05-28T14:23:07.371" v="648" actId="5793"/>
          <ac:spMkLst>
            <pc:docMk/>
            <pc:sldMk cId="3436156677" sldId="751"/>
            <ac:spMk id="15" creationId="{BAA2CFD0-2797-C304-BA63-D59455C10AD4}"/>
          </ac:spMkLst>
        </pc:spChg>
        <pc:spChg chg="mod">
          <ac:chgData name="ibrahim hroub" userId="76c8abcbe8718a25" providerId="LiveId" clId="{073A46E2-96B8-4BB7-B477-56ADE046AD60}" dt="2025-05-28T14:20:14.521" v="596" actId="20577"/>
          <ac:spMkLst>
            <pc:docMk/>
            <pc:sldMk cId="3436156677" sldId="751"/>
            <ac:spMk id="18" creationId="{1C1CFCDC-7B52-BAAF-7C9D-80695B0EA890}"/>
          </ac:spMkLst>
        </pc:spChg>
        <pc:spChg chg="mod">
          <ac:chgData name="ibrahim hroub" userId="76c8abcbe8718a25" providerId="LiveId" clId="{073A46E2-96B8-4BB7-B477-56ADE046AD60}" dt="2025-05-28T14:20:34.292" v="597"/>
          <ac:spMkLst>
            <pc:docMk/>
            <pc:sldMk cId="3436156677" sldId="751"/>
            <ac:spMk id="25" creationId="{F91CA5E5-9069-401F-D558-6CC405A7A1AB}"/>
          </ac:spMkLst>
        </pc:spChg>
        <pc:picChg chg="mod">
          <ac:chgData name="ibrahim hroub" userId="76c8abcbe8718a25" providerId="LiveId" clId="{073A46E2-96B8-4BB7-B477-56ADE046AD60}" dt="2025-05-28T15:11:39.687" v="1689" actId="14826"/>
          <ac:picMkLst>
            <pc:docMk/>
            <pc:sldMk cId="3436156677" sldId="751"/>
            <ac:picMk id="17" creationId="{21ED23FE-1F63-8F0F-8015-34EDBBA93573}"/>
          </ac:picMkLst>
        </pc:picChg>
      </pc:sldChg>
      <pc:sldChg chg="del">
        <pc:chgData name="ibrahim hroub" userId="76c8abcbe8718a25" providerId="LiveId" clId="{073A46E2-96B8-4BB7-B477-56ADE046AD60}" dt="2025-05-28T14:26:00.630" v="687" actId="47"/>
        <pc:sldMkLst>
          <pc:docMk/>
          <pc:sldMk cId="1001329188" sldId="752"/>
        </pc:sldMkLst>
      </pc:sldChg>
      <pc:sldChg chg="modSp add mod">
        <pc:chgData name="ibrahim hroub" userId="76c8abcbe8718a25" providerId="LiveId" clId="{073A46E2-96B8-4BB7-B477-56ADE046AD60}" dt="2025-05-28T14:02:19.838" v="392" actId="20577"/>
        <pc:sldMkLst>
          <pc:docMk/>
          <pc:sldMk cId="541188076" sldId="753"/>
        </pc:sldMkLst>
        <pc:spChg chg="mod">
          <ac:chgData name="ibrahim hroub" userId="76c8abcbe8718a25" providerId="LiveId" clId="{073A46E2-96B8-4BB7-B477-56ADE046AD60}" dt="2025-05-28T14:02:19.838" v="392" actId="20577"/>
          <ac:spMkLst>
            <pc:docMk/>
            <pc:sldMk cId="541188076" sldId="753"/>
            <ac:spMk id="15" creationId="{411F69AE-AA14-F891-D2B5-B3B83013F94D}"/>
          </ac:spMkLst>
        </pc:spChg>
      </pc:sldChg>
      <pc:sldChg chg="modSp add mod">
        <pc:chgData name="ibrahim hroub" userId="76c8abcbe8718a25" providerId="LiveId" clId="{073A46E2-96B8-4BB7-B477-56ADE046AD60}" dt="2025-05-28T14:07:34.322" v="462" actId="20577"/>
        <pc:sldMkLst>
          <pc:docMk/>
          <pc:sldMk cId="858612574" sldId="754"/>
        </pc:sldMkLst>
        <pc:spChg chg="mod">
          <ac:chgData name="ibrahim hroub" userId="76c8abcbe8718a25" providerId="LiveId" clId="{073A46E2-96B8-4BB7-B477-56ADE046AD60}" dt="2025-05-28T14:07:34.322" v="462" actId="20577"/>
          <ac:spMkLst>
            <pc:docMk/>
            <pc:sldMk cId="858612574" sldId="754"/>
            <ac:spMk id="15" creationId="{A398B5E1-7DD8-9C7F-6E34-4C1049D2E649}"/>
          </ac:spMkLst>
        </pc:spChg>
      </pc:sldChg>
      <pc:sldChg chg="modSp add mod">
        <pc:chgData name="ibrahim hroub" userId="76c8abcbe8718a25" providerId="LiveId" clId="{073A46E2-96B8-4BB7-B477-56ADE046AD60}" dt="2025-05-28T14:09:02.751" v="483" actId="20577"/>
        <pc:sldMkLst>
          <pc:docMk/>
          <pc:sldMk cId="2635108902" sldId="755"/>
        </pc:sldMkLst>
        <pc:spChg chg="mod">
          <ac:chgData name="ibrahim hroub" userId="76c8abcbe8718a25" providerId="LiveId" clId="{073A46E2-96B8-4BB7-B477-56ADE046AD60}" dt="2025-05-28T14:09:02.751" v="483" actId="20577"/>
          <ac:spMkLst>
            <pc:docMk/>
            <pc:sldMk cId="2635108902" sldId="755"/>
            <ac:spMk id="15" creationId="{51F23B20-51F6-C851-4945-49A0E0CDB0DB}"/>
          </ac:spMkLst>
        </pc:spChg>
      </pc:sldChg>
      <pc:sldChg chg="modSp add mod">
        <pc:chgData name="ibrahim hroub" userId="76c8abcbe8718a25" providerId="LiveId" clId="{073A46E2-96B8-4BB7-B477-56ADE046AD60}" dt="2025-05-28T15:11:02.742" v="1686" actId="14826"/>
        <pc:sldMkLst>
          <pc:docMk/>
          <pc:sldMk cId="2182877737" sldId="756"/>
        </pc:sldMkLst>
        <pc:spChg chg="mod">
          <ac:chgData name="ibrahim hroub" userId="76c8abcbe8718a25" providerId="LiveId" clId="{073A46E2-96B8-4BB7-B477-56ADE046AD60}" dt="2025-05-28T14:11:06.973" v="492" actId="113"/>
          <ac:spMkLst>
            <pc:docMk/>
            <pc:sldMk cId="2182877737" sldId="756"/>
            <ac:spMk id="15" creationId="{96C62E95-A5AF-CBB8-9BA0-51DE2F35E2FE}"/>
          </ac:spMkLst>
        </pc:spChg>
        <pc:picChg chg="mod">
          <ac:chgData name="ibrahim hroub" userId="76c8abcbe8718a25" providerId="LiveId" clId="{073A46E2-96B8-4BB7-B477-56ADE046AD60}" dt="2025-05-28T15:11:02.742" v="1686" actId="14826"/>
          <ac:picMkLst>
            <pc:docMk/>
            <pc:sldMk cId="2182877737" sldId="756"/>
            <ac:picMk id="17" creationId="{E53E2993-2122-3F4E-05BE-3DD54CD8847D}"/>
          </ac:picMkLst>
        </pc:picChg>
      </pc:sldChg>
      <pc:sldChg chg="modSp add mod">
        <pc:chgData name="ibrahim hroub" userId="76c8abcbe8718a25" providerId="LiveId" clId="{073A46E2-96B8-4BB7-B477-56ADE046AD60}" dt="2025-05-28T15:11:20.232" v="1688" actId="14826"/>
        <pc:sldMkLst>
          <pc:docMk/>
          <pc:sldMk cId="2725911893" sldId="757"/>
        </pc:sldMkLst>
        <pc:spChg chg="mod">
          <ac:chgData name="ibrahim hroub" userId="76c8abcbe8718a25" providerId="LiveId" clId="{073A46E2-96B8-4BB7-B477-56ADE046AD60}" dt="2025-05-28T14:14:59.212" v="518"/>
          <ac:spMkLst>
            <pc:docMk/>
            <pc:sldMk cId="2725911893" sldId="757"/>
            <ac:spMk id="41" creationId="{2FF1F43A-7E27-1C5C-AEA0-0C67B4A30A18}"/>
          </ac:spMkLst>
        </pc:spChg>
        <pc:picChg chg="mod">
          <ac:chgData name="ibrahim hroub" userId="76c8abcbe8718a25" providerId="LiveId" clId="{073A46E2-96B8-4BB7-B477-56ADE046AD60}" dt="2025-05-28T15:11:20.232" v="1688" actId="14826"/>
          <ac:picMkLst>
            <pc:docMk/>
            <pc:sldMk cId="2725911893" sldId="757"/>
            <ac:picMk id="4" creationId="{F51F1C66-9FA6-B1F8-F29C-47DE0446FBBC}"/>
          </ac:picMkLst>
        </pc:picChg>
      </pc:sldChg>
      <pc:sldChg chg="add del">
        <pc:chgData name="ibrahim hroub" userId="76c8abcbe8718a25" providerId="LiveId" clId="{073A46E2-96B8-4BB7-B477-56ADE046AD60}" dt="2025-05-28T14:13:48.213" v="516" actId="47"/>
        <pc:sldMkLst>
          <pc:docMk/>
          <pc:sldMk cId="3993100695" sldId="757"/>
        </pc:sldMkLst>
      </pc:sldChg>
      <pc:sldChg chg="modSp add mod">
        <pc:chgData name="ibrahim hroub" userId="76c8abcbe8718a25" providerId="LiveId" clId="{073A46E2-96B8-4BB7-B477-56ADE046AD60}" dt="2025-05-28T14:18:46.094" v="586" actId="113"/>
        <pc:sldMkLst>
          <pc:docMk/>
          <pc:sldMk cId="3831473901" sldId="758"/>
        </pc:sldMkLst>
        <pc:spChg chg="mod">
          <ac:chgData name="ibrahim hroub" userId="76c8abcbe8718a25" providerId="LiveId" clId="{073A46E2-96B8-4BB7-B477-56ADE046AD60}" dt="2025-05-28T14:18:46.094" v="586" actId="113"/>
          <ac:spMkLst>
            <pc:docMk/>
            <pc:sldMk cId="3831473901" sldId="758"/>
            <ac:spMk id="15" creationId="{4419ED31-C4C4-D885-40C8-80728DC9D795}"/>
          </ac:spMkLst>
        </pc:spChg>
        <pc:spChg chg="mod">
          <ac:chgData name="ibrahim hroub" userId="76c8abcbe8718a25" providerId="LiveId" clId="{073A46E2-96B8-4BB7-B477-56ADE046AD60}" dt="2025-05-28T14:17:34.057" v="572"/>
          <ac:spMkLst>
            <pc:docMk/>
            <pc:sldMk cId="3831473901" sldId="758"/>
            <ac:spMk id="25" creationId="{1823DC0B-8F75-129F-C409-5CB5362C51BA}"/>
          </ac:spMkLst>
        </pc:spChg>
      </pc:sldChg>
      <pc:sldChg chg="modSp add mod">
        <pc:chgData name="ibrahim hroub" userId="76c8abcbe8718a25" providerId="LiveId" clId="{073A46E2-96B8-4BB7-B477-56ADE046AD60}" dt="2025-05-28T14:20:07.772" v="595"/>
        <pc:sldMkLst>
          <pc:docMk/>
          <pc:sldMk cId="584450649" sldId="759"/>
        </pc:sldMkLst>
        <pc:spChg chg="mod">
          <ac:chgData name="ibrahim hroub" userId="76c8abcbe8718a25" providerId="LiveId" clId="{073A46E2-96B8-4BB7-B477-56ADE046AD60}" dt="2025-05-28T14:20:07.772" v="595"/>
          <ac:spMkLst>
            <pc:docMk/>
            <pc:sldMk cId="584450649" sldId="759"/>
            <ac:spMk id="15" creationId="{21475DD4-1BEE-A5ED-E1B4-1BE243BD4B73}"/>
          </ac:spMkLst>
        </pc:spChg>
      </pc:sldChg>
      <pc:sldChg chg="modSp add mod">
        <pc:chgData name="ibrahim hroub" userId="76c8abcbe8718a25" providerId="LiveId" clId="{073A46E2-96B8-4BB7-B477-56ADE046AD60}" dt="2025-05-28T15:11:46.954" v="1690" actId="14826"/>
        <pc:sldMkLst>
          <pc:docMk/>
          <pc:sldMk cId="1324153855" sldId="760"/>
        </pc:sldMkLst>
        <pc:spChg chg="mod">
          <ac:chgData name="ibrahim hroub" userId="76c8abcbe8718a25" providerId="LiveId" clId="{073A46E2-96B8-4BB7-B477-56ADE046AD60}" dt="2025-05-28T14:24:31.605" v="675" actId="20577"/>
          <ac:spMkLst>
            <pc:docMk/>
            <pc:sldMk cId="1324153855" sldId="760"/>
            <ac:spMk id="15" creationId="{F8953679-1188-C102-F57D-8B7D1C25C3C2}"/>
          </ac:spMkLst>
        </pc:spChg>
        <pc:picChg chg="mod">
          <ac:chgData name="ibrahim hroub" userId="76c8abcbe8718a25" providerId="LiveId" clId="{073A46E2-96B8-4BB7-B477-56ADE046AD60}" dt="2025-05-28T15:11:46.954" v="1690" actId="14826"/>
          <ac:picMkLst>
            <pc:docMk/>
            <pc:sldMk cId="1324153855" sldId="760"/>
            <ac:picMk id="17" creationId="{0FFDF38D-B6BA-B2FF-2473-78C0EB5F9788}"/>
          </ac:picMkLst>
        </pc:picChg>
      </pc:sldChg>
      <pc:sldChg chg="modSp add mod">
        <pc:chgData name="ibrahim hroub" userId="76c8abcbe8718a25" providerId="LiveId" clId="{073A46E2-96B8-4BB7-B477-56ADE046AD60}" dt="2025-05-28T15:11:51.919" v="1691" actId="14826"/>
        <pc:sldMkLst>
          <pc:docMk/>
          <pc:sldMk cId="3484442973" sldId="761"/>
        </pc:sldMkLst>
        <pc:spChg chg="mod">
          <ac:chgData name="ibrahim hroub" userId="76c8abcbe8718a25" providerId="LiveId" clId="{073A46E2-96B8-4BB7-B477-56ADE046AD60}" dt="2025-05-28T14:25:51.316" v="686" actId="113"/>
          <ac:spMkLst>
            <pc:docMk/>
            <pc:sldMk cId="3484442973" sldId="761"/>
            <ac:spMk id="15" creationId="{07801E76-CFE3-AE9E-34B6-5C78390331C4}"/>
          </ac:spMkLst>
        </pc:spChg>
        <pc:picChg chg="mod">
          <ac:chgData name="ibrahim hroub" userId="76c8abcbe8718a25" providerId="LiveId" clId="{073A46E2-96B8-4BB7-B477-56ADE046AD60}" dt="2025-05-28T15:11:51.919" v="1691" actId="14826"/>
          <ac:picMkLst>
            <pc:docMk/>
            <pc:sldMk cId="3484442973" sldId="761"/>
            <ac:picMk id="17" creationId="{7A8C8EC7-C41F-DA49-0BAD-8CBE62D400D3}"/>
          </ac:picMkLst>
        </pc:picChg>
      </pc:sldChg>
      <pc:sldChg chg="modSp add mod">
        <pc:chgData name="ibrahim hroub" userId="76c8abcbe8718a25" providerId="LiveId" clId="{073A46E2-96B8-4BB7-B477-56ADE046AD60}" dt="2025-05-28T14:28:59.303" v="745" actId="20577"/>
        <pc:sldMkLst>
          <pc:docMk/>
          <pc:sldMk cId="1186211918" sldId="762"/>
        </pc:sldMkLst>
        <pc:spChg chg="mod">
          <ac:chgData name="ibrahim hroub" userId="76c8abcbe8718a25" providerId="LiveId" clId="{073A46E2-96B8-4BB7-B477-56ADE046AD60}" dt="2025-05-28T14:28:59.303" v="745" actId="20577"/>
          <ac:spMkLst>
            <pc:docMk/>
            <pc:sldMk cId="1186211918" sldId="762"/>
            <ac:spMk id="15" creationId="{17C61918-7BA3-1881-AE46-8D6E5B38DE81}"/>
          </ac:spMkLst>
        </pc:spChg>
        <pc:spChg chg="mod">
          <ac:chgData name="ibrahim hroub" userId="76c8abcbe8718a25" providerId="LiveId" clId="{073A46E2-96B8-4BB7-B477-56ADE046AD60}" dt="2025-05-28T14:27:27.038" v="694"/>
          <ac:spMkLst>
            <pc:docMk/>
            <pc:sldMk cId="1186211918" sldId="762"/>
            <ac:spMk id="25" creationId="{D2DF7E2B-BE4C-F75D-4519-6FC2F5932CD1}"/>
          </ac:spMkLst>
        </pc:spChg>
      </pc:sldChg>
      <pc:sldChg chg="modSp add mod">
        <pc:chgData name="ibrahim hroub" userId="76c8abcbe8718a25" providerId="LiveId" clId="{073A46E2-96B8-4BB7-B477-56ADE046AD60}" dt="2025-05-28T14:32:45.117" v="901" actId="20577"/>
        <pc:sldMkLst>
          <pc:docMk/>
          <pc:sldMk cId="1604645733" sldId="763"/>
        </pc:sldMkLst>
        <pc:spChg chg="mod">
          <ac:chgData name="ibrahim hroub" userId="76c8abcbe8718a25" providerId="LiveId" clId="{073A46E2-96B8-4BB7-B477-56ADE046AD60}" dt="2025-05-28T14:32:45.117" v="901" actId="20577"/>
          <ac:spMkLst>
            <pc:docMk/>
            <pc:sldMk cId="1604645733" sldId="763"/>
            <ac:spMk id="15" creationId="{7BECF4F5-8D41-1AB4-1E16-30ED3D121B2E}"/>
          </ac:spMkLst>
        </pc:spChg>
      </pc:sldChg>
      <pc:sldChg chg="modSp add mod">
        <pc:chgData name="ibrahim hroub" userId="76c8abcbe8718a25" providerId="LiveId" clId="{073A46E2-96B8-4BB7-B477-56ADE046AD60}" dt="2025-05-28T14:34:58.874" v="935" actId="113"/>
        <pc:sldMkLst>
          <pc:docMk/>
          <pc:sldMk cId="2436359344" sldId="764"/>
        </pc:sldMkLst>
        <pc:spChg chg="mod">
          <ac:chgData name="ibrahim hroub" userId="76c8abcbe8718a25" providerId="LiveId" clId="{073A46E2-96B8-4BB7-B477-56ADE046AD60}" dt="2025-05-28T14:34:58.874" v="935" actId="113"/>
          <ac:spMkLst>
            <pc:docMk/>
            <pc:sldMk cId="2436359344" sldId="764"/>
            <ac:spMk id="15" creationId="{4C07B83B-3150-E701-424A-DE917410D62E}"/>
          </ac:spMkLst>
        </pc:spChg>
        <pc:spChg chg="mod">
          <ac:chgData name="ibrahim hroub" userId="76c8abcbe8718a25" providerId="LiveId" clId="{073A46E2-96B8-4BB7-B477-56ADE046AD60}" dt="2025-05-28T14:33:53.445" v="919" actId="20577"/>
          <ac:spMkLst>
            <pc:docMk/>
            <pc:sldMk cId="2436359344" sldId="764"/>
            <ac:spMk id="25" creationId="{33C7B28D-37E7-6D9B-B98A-C060654ADEA4}"/>
          </ac:spMkLst>
        </pc:spChg>
      </pc:sldChg>
      <pc:sldChg chg="modSp add mod">
        <pc:chgData name="ibrahim hroub" userId="76c8abcbe8718a25" providerId="LiveId" clId="{073A46E2-96B8-4BB7-B477-56ADE046AD60}" dt="2025-05-28T14:35:57.359" v="948" actId="5793"/>
        <pc:sldMkLst>
          <pc:docMk/>
          <pc:sldMk cId="749981100" sldId="765"/>
        </pc:sldMkLst>
        <pc:spChg chg="mod">
          <ac:chgData name="ibrahim hroub" userId="76c8abcbe8718a25" providerId="LiveId" clId="{073A46E2-96B8-4BB7-B477-56ADE046AD60}" dt="2025-05-28T14:35:57.359" v="948" actId="5793"/>
          <ac:spMkLst>
            <pc:docMk/>
            <pc:sldMk cId="749981100" sldId="765"/>
            <ac:spMk id="15" creationId="{55BA4121-C8AA-7BA0-104A-B6DC4AB7349A}"/>
          </ac:spMkLst>
        </pc:spChg>
      </pc:sldChg>
      <pc:sldChg chg="modSp add mod">
        <pc:chgData name="ibrahim hroub" userId="76c8abcbe8718a25" providerId="LiveId" clId="{073A46E2-96B8-4BB7-B477-56ADE046AD60}" dt="2025-05-28T14:50:45.355" v="1090" actId="20577"/>
        <pc:sldMkLst>
          <pc:docMk/>
          <pc:sldMk cId="1064345376" sldId="766"/>
        </pc:sldMkLst>
        <pc:spChg chg="mod">
          <ac:chgData name="ibrahim hroub" userId="76c8abcbe8718a25" providerId="LiveId" clId="{073A46E2-96B8-4BB7-B477-56ADE046AD60}" dt="2025-05-28T14:50:45.355" v="1090" actId="20577"/>
          <ac:spMkLst>
            <pc:docMk/>
            <pc:sldMk cId="1064345376" sldId="766"/>
            <ac:spMk id="15" creationId="{3D44C470-788F-FC77-FCBC-C08AB35C304A}"/>
          </ac:spMkLst>
        </pc:spChg>
      </pc:sldChg>
      <pc:sldChg chg="modSp add mod">
        <pc:chgData name="ibrahim hroub" userId="76c8abcbe8718a25" providerId="LiveId" clId="{073A46E2-96B8-4BB7-B477-56ADE046AD60}" dt="2025-05-28T15:13:03.427" v="1695" actId="14826"/>
        <pc:sldMkLst>
          <pc:docMk/>
          <pc:sldMk cId="3721076836" sldId="767"/>
        </pc:sldMkLst>
        <pc:spChg chg="mod">
          <ac:chgData name="ibrahim hroub" userId="76c8abcbe8718a25" providerId="LiveId" clId="{073A46E2-96B8-4BB7-B477-56ADE046AD60}" dt="2025-05-28T14:52:13.407" v="1112" actId="20577"/>
          <ac:spMkLst>
            <pc:docMk/>
            <pc:sldMk cId="3721076836" sldId="767"/>
            <ac:spMk id="41" creationId="{2880547C-8F10-34ED-0502-B179C3B7A096}"/>
          </ac:spMkLst>
        </pc:spChg>
        <pc:picChg chg="mod">
          <ac:chgData name="ibrahim hroub" userId="76c8abcbe8718a25" providerId="LiveId" clId="{073A46E2-96B8-4BB7-B477-56ADE046AD60}" dt="2025-05-28T15:13:03.427" v="1695" actId="14826"/>
          <ac:picMkLst>
            <pc:docMk/>
            <pc:sldMk cId="3721076836" sldId="767"/>
            <ac:picMk id="4" creationId="{760E777D-AA67-0E37-F0E7-9AB08CD0E5D6}"/>
          </ac:picMkLst>
        </pc:picChg>
      </pc:sldChg>
      <pc:sldChg chg="modSp add mod">
        <pc:chgData name="ibrahim hroub" userId="76c8abcbe8718a25" providerId="LiveId" clId="{073A46E2-96B8-4BB7-B477-56ADE046AD60}" dt="2025-05-28T14:56:40.403" v="1315" actId="20577"/>
        <pc:sldMkLst>
          <pc:docMk/>
          <pc:sldMk cId="3774618489" sldId="768"/>
        </pc:sldMkLst>
        <pc:spChg chg="mod">
          <ac:chgData name="ibrahim hroub" userId="76c8abcbe8718a25" providerId="LiveId" clId="{073A46E2-96B8-4BB7-B477-56ADE046AD60}" dt="2025-05-28T14:56:40.403" v="1315" actId="20577"/>
          <ac:spMkLst>
            <pc:docMk/>
            <pc:sldMk cId="3774618489" sldId="768"/>
            <ac:spMk id="15" creationId="{0BC9D849-9956-F2CC-E24D-C1377662C846}"/>
          </ac:spMkLst>
        </pc:spChg>
      </pc:sldChg>
      <pc:sldChg chg="modSp add mod">
        <pc:chgData name="ibrahim hroub" userId="76c8abcbe8718a25" providerId="LiveId" clId="{073A46E2-96B8-4BB7-B477-56ADE046AD60}" dt="2025-05-28T15:13:17.752" v="1696" actId="14826"/>
        <pc:sldMkLst>
          <pc:docMk/>
          <pc:sldMk cId="3251760689" sldId="769"/>
        </pc:sldMkLst>
        <pc:spChg chg="mod">
          <ac:chgData name="ibrahim hroub" userId="76c8abcbe8718a25" providerId="LiveId" clId="{073A46E2-96B8-4BB7-B477-56ADE046AD60}" dt="2025-05-28T14:57:48.546" v="1367" actId="20577"/>
          <ac:spMkLst>
            <pc:docMk/>
            <pc:sldMk cId="3251760689" sldId="769"/>
            <ac:spMk id="41" creationId="{C047E436-9496-A2B7-9511-03414AD9C981}"/>
          </ac:spMkLst>
        </pc:spChg>
        <pc:picChg chg="mod">
          <ac:chgData name="ibrahim hroub" userId="76c8abcbe8718a25" providerId="LiveId" clId="{073A46E2-96B8-4BB7-B477-56ADE046AD60}" dt="2025-05-28T15:13:17.752" v="1696" actId="14826"/>
          <ac:picMkLst>
            <pc:docMk/>
            <pc:sldMk cId="3251760689" sldId="769"/>
            <ac:picMk id="4" creationId="{0C3962B8-56CB-D0DE-7C77-05E907615CA3}"/>
          </ac:picMkLst>
        </pc:picChg>
      </pc:sldChg>
      <pc:sldChg chg="modSp add mod">
        <pc:chgData name="ibrahim hroub" userId="76c8abcbe8718a25" providerId="LiveId" clId="{073A46E2-96B8-4BB7-B477-56ADE046AD60}" dt="2025-05-28T15:01:36.069" v="1580" actId="20577"/>
        <pc:sldMkLst>
          <pc:docMk/>
          <pc:sldMk cId="3707004445" sldId="770"/>
        </pc:sldMkLst>
        <pc:spChg chg="mod">
          <ac:chgData name="ibrahim hroub" userId="76c8abcbe8718a25" providerId="LiveId" clId="{073A46E2-96B8-4BB7-B477-56ADE046AD60}" dt="2025-05-28T15:01:36.069" v="1580" actId="20577"/>
          <ac:spMkLst>
            <pc:docMk/>
            <pc:sldMk cId="3707004445" sldId="770"/>
            <ac:spMk id="15" creationId="{E6858A0F-7463-EE5B-51B4-ACF1DD29CA1F}"/>
          </ac:spMkLst>
        </pc:spChg>
      </pc:sldChg>
    </pc:docChg>
  </pc:docChgLst>
  <pc:docChgLst>
    <pc:chgData name="ibrahim hroub" userId="76c8abcbe8718a25" providerId="LiveId" clId="{810A6007-507A-44AF-B0B8-8FE9A97F113A}"/>
    <pc:docChg chg="undo redo custSel addSld delSld modSld sldOrd modSection modShowInfo">
      <pc:chgData name="ibrahim hroub" userId="76c8abcbe8718a25" providerId="LiveId" clId="{810A6007-507A-44AF-B0B8-8FE9A97F113A}" dt="2025-05-26T10:46:17.453" v="1362"/>
      <pc:docMkLst>
        <pc:docMk/>
      </pc:docMkLst>
      <pc:sldChg chg="modSp mod">
        <pc:chgData name="ibrahim hroub" userId="76c8abcbe8718a25" providerId="LiveId" clId="{810A6007-507A-44AF-B0B8-8FE9A97F113A}" dt="2025-05-23T22:44:57.417" v="1347" actId="14826"/>
        <pc:sldMkLst>
          <pc:docMk/>
          <pc:sldMk cId="880337905" sldId="686"/>
        </pc:sldMkLst>
        <pc:spChg chg="mod">
          <ac:chgData name="ibrahim hroub" userId="76c8abcbe8718a25" providerId="LiveId" clId="{810A6007-507A-44AF-B0B8-8FE9A97F113A}" dt="2025-05-23T15:06:36.685" v="606" actId="21"/>
          <ac:spMkLst>
            <pc:docMk/>
            <pc:sldMk cId="880337905" sldId="686"/>
            <ac:spMk id="15" creationId="{4527402C-3F97-690D-9C20-A459E375AEB7}"/>
          </ac:spMkLst>
        </pc:spChg>
        <pc:spChg chg="mod">
          <ac:chgData name="ibrahim hroub" userId="76c8abcbe8718a25" providerId="LiveId" clId="{810A6007-507A-44AF-B0B8-8FE9A97F113A}" dt="2025-05-23T14:54:33.702" v="205" actId="14100"/>
          <ac:spMkLst>
            <pc:docMk/>
            <pc:sldMk cId="880337905" sldId="686"/>
            <ac:spMk id="25" creationId="{904B7CA6-23A4-2E24-5FFC-ECEA38831F6A}"/>
          </ac:spMkLst>
        </pc:spChg>
        <pc:picChg chg="mod">
          <ac:chgData name="ibrahim hroub" userId="76c8abcbe8718a25" providerId="LiveId" clId="{810A6007-507A-44AF-B0B8-8FE9A97F113A}" dt="2025-05-23T22:44:57.417" v="1347" actId="14826"/>
          <ac:picMkLst>
            <pc:docMk/>
            <pc:sldMk cId="880337905" sldId="686"/>
            <ac:picMk id="17" creationId="{7A23C5C4-4FD9-93DE-9391-0CA92C90FFA6}"/>
          </ac:picMkLst>
        </pc:picChg>
      </pc:sldChg>
      <pc:sldChg chg="modSp mod">
        <pc:chgData name="ibrahim hroub" userId="76c8abcbe8718a25" providerId="LiveId" clId="{810A6007-507A-44AF-B0B8-8FE9A97F113A}" dt="2025-05-23T22:44:48.810" v="1346" actId="14826"/>
        <pc:sldMkLst>
          <pc:docMk/>
          <pc:sldMk cId="610573622" sldId="687"/>
        </pc:sldMkLst>
        <pc:spChg chg="mod">
          <ac:chgData name="ibrahim hroub" userId="76c8abcbe8718a25" providerId="LiveId" clId="{810A6007-507A-44AF-B0B8-8FE9A97F113A}" dt="2025-05-23T14:54:21.434" v="203"/>
          <ac:spMkLst>
            <pc:docMk/>
            <pc:sldMk cId="610573622" sldId="687"/>
            <ac:spMk id="41" creationId="{C7D257D7-D9C6-8F63-F8F8-E2BE53F2E2DB}"/>
          </ac:spMkLst>
        </pc:spChg>
        <pc:picChg chg="mod">
          <ac:chgData name="ibrahim hroub" userId="76c8abcbe8718a25" providerId="LiveId" clId="{810A6007-507A-44AF-B0B8-8FE9A97F113A}" dt="2025-05-23T22:44:48.810" v="1346" actId="14826"/>
          <ac:picMkLst>
            <pc:docMk/>
            <pc:sldMk cId="610573622" sldId="687"/>
            <ac:picMk id="4" creationId="{04AD71DD-ADB0-9694-FD1A-34ACE3FE1D52}"/>
          </ac:picMkLst>
        </pc:picChg>
      </pc:sldChg>
      <pc:sldChg chg="delSp modSp mod">
        <pc:chgData name="ibrahim hroub" userId="76c8abcbe8718a25" providerId="LiveId" clId="{810A6007-507A-44AF-B0B8-8FE9A97F113A}" dt="2025-05-23T22:45:39.386" v="1353" actId="14826"/>
        <pc:sldMkLst>
          <pc:docMk/>
          <pc:sldMk cId="1202101143" sldId="688"/>
        </pc:sldMkLst>
      </pc:sldChg>
      <pc:sldChg chg="del">
        <pc:chgData name="ibrahim hroub" userId="76c8abcbe8718a25" providerId="LiveId" clId="{810A6007-507A-44AF-B0B8-8FE9A97F113A}" dt="2025-05-23T15:32:27.719" v="927" actId="47"/>
        <pc:sldMkLst>
          <pc:docMk/>
          <pc:sldMk cId="3519028853" sldId="689"/>
        </pc:sldMkLst>
      </pc:sldChg>
      <pc:sldChg chg="del">
        <pc:chgData name="ibrahim hroub" userId="76c8abcbe8718a25" providerId="LiveId" clId="{810A6007-507A-44AF-B0B8-8FE9A97F113A}" dt="2025-05-23T15:32:25.821" v="926" actId="47"/>
        <pc:sldMkLst>
          <pc:docMk/>
          <pc:sldMk cId="3853034001" sldId="690"/>
        </pc:sldMkLst>
      </pc:sldChg>
      <pc:sldChg chg="del">
        <pc:chgData name="ibrahim hroub" userId="76c8abcbe8718a25" providerId="LiveId" clId="{810A6007-507A-44AF-B0B8-8FE9A97F113A}" dt="2025-05-23T15:32:24.631" v="925" actId="47"/>
        <pc:sldMkLst>
          <pc:docMk/>
          <pc:sldMk cId="1560915084" sldId="691"/>
        </pc:sldMkLst>
      </pc:sldChg>
      <pc:sldChg chg="del">
        <pc:chgData name="ibrahim hroub" userId="76c8abcbe8718a25" providerId="LiveId" clId="{810A6007-507A-44AF-B0B8-8FE9A97F113A}" dt="2025-05-23T15:32:23.769" v="924" actId="47"/>
        <pc:sldMkLst>
          <pc:docMk/>
          <pc:sldMk cId="2047286803" sldId="692"/>
        </pc:sldMkLst>
      </pc:sldChg>
      <pc:sldChg chg="del">
        <pc:chgData name="ibrahim hroub" userId="76c8abcbe8718a25" providerId="LiveId" clId="{810A6007-507A-44AF-B0B8-8FE9A97F113A}" dt="2025-05-23T15:32:22.780" v="923" actId="47"/>
        <pc:sldMkLst>
          <pc:docMk/>
          <pc:sldMk cId="2153075936" sldId="693"/>
        </pc:sldMkLst>
      </pc:sldChg>
      <pc:sldChg chg="del">
        <pc:chgData name="ibrahim hroub" userId="76c8abcbe8718a25" providerId="LiveId" clId="{810A6007-507A-44AF-B0B8-8FE9A97F113A}" dt="2025-05-23T15:32:21.898" v="922" actId="47"/>
        <pc:sldMkLst>
          <pc:docMk/>
          <pc:sldMk cId="3867599478" sldId="694"/>
        </pc:sldMkLst>
      </pc:sldChg>
      <pc:sldChg chg="del">
        <pc:chgData name="ibrahim hroub" userId="76c8abcbe8718a25" providerId="LiveId" clId="{810A6007-507A-44AF-B0B8-8FE9A97F113A}" dt="2025-05-23T15:32:20.668" v="921" actId="47"/>
        <pc:sldMkLst>
          <pc:docMk/>
          <pc:sldMk cId="3650370442" sldId="695"/>
        </pc:sldMkLst>
      </pc:sldChg>
      <pc:sldChg chg="del">
        <pc:chgData name="ibrahim hroub" userId="76c8abcbe8718a25" providerId="LiveId" clId="{810A6007-507A-44AF-B0B8-8FE9A97F113A}" dt="2025-05-23T15:32:19.047" v="920" actId="47"/>
        <pc:sldMkLst>
          <pc:docMk/>
          <pc:sldMk cId="1032788778" sldId="696"/>
        </pc:sldMkLst>
      </pc:sldChg>
      <pc:sldChg chg="del">
        <pc:chgData name="ibrahim hroub" userId="76c8abcbe8718a25" providerId="LiveId" clId="{810A6007-507A-44AF-B0B8-8FE9A97F113A}" dt="2025-05-23T15:32:16.628" v="919" actId="47"/>
        <pc:sldMkLst>
          <pc:docMk/>
          <pc:sldMk cId="2678639125" sldId="697"/>
        </pc:sldMkLst>
      </pc:sldChg>
      <pc:sldChg chg="modSp mod">
        <pc:chgData name="ibrahim hroub" userId="76c8abcbe8718a25" providerId="LiveId" clId="{810A6007-507A-44AF-B0B8-8FE9A97F113A}" dt="2025-05-23T22:42:06.035" v="1330" actId="14826"/>
        <pc:sldMkLst>
          <pc:docMk/>
          <pc:sldMk cId="3607556257" sldId="701"/>
        </pc:sldMkLst>
        <pc:spChg chg="mod">
          <ac:chgData name="ibrahim hroub" userId="76c8abcbe8718a25" providerId="LiveId" clId="{810A6007-507A-44AF-B0B8-8FE9A97F113A}" dt="2025-05-23T14:29:24.490" v="14"/>
          <ac:spMkLst>
            <pc:docMk/>
            <pc:sldMk cId="3607556257" sldId="701"/>
            <ac:spMk id="15" creationId="{4527402C-3F97-690D-9C20-A459E375AEB7}"/>
          </ac:spMkLst>
        </pc:spChg>
        <pc:picChg chg="mod">
          <ac:chgData name="ibrahim hroub" userId="76c8abcbe8718a25" providerId="LiveId" clId="{810A6007-507A-44AF-B0B8-8FE9A97F113A}" dt="2025-05-23T22:42:06.035" v="1330" actId="14826"/>
          <ac:picMkLst>
            <pc:docMk/>
            <pc:sldMk cId="3607556257" sldId="701"/>
            <ac:picMk id="17" creationId="{7A23C5C4-4FD9-93DE-9391-0CA92C90FFA6}"/>
          </ac:picMkLst>
        </pc:picChg>
      </pc:sldChg>
      <pc:sldChg chg="modSp mod">
        <pc:chgData name="ibrahim hroub" userId="76c8abcbe8718a25" providerId="LiveId" clId="{810A6007-507A-44AF-B0B8-8FE9A97F113A}" dt="2025-05-23T22:43:20.208" v="1336" actId="14826"/>
        <pc:sldMkLst>
          <pc:docMk/>
          <pc:sldMk cId="3144636572" sldId="702"/>
        </pc:sldMkLst>
        <pc:spChg chg="mod">
          <ac:chgData name="ibrahim hroub" userId="76c8abcbe8718a25" providerId="LiveId" clId="{810A6007-507A-44AF-B0B8-8FE9A97F113A}" dt="2025-05-23T14:33:54.532" v="62"/>
          <ac:spMkLst>
            <pc:docMk/>
            <pc:sldMk cId="3144636572" sldId="702"/>
            <ac:spMk id="41" creationId="{C7D257D7-D9C6-8F63-F8F8-E2BE53F2E2DB}"/>
          </ac:spMkLst>
        </pc:spChg>
        <pc:picChg chg="mod">
          <ac:chgData name="ibrahim hroub" userId="76c8abcbe8718a25" providerId="LiveId" clId="{810A6007-507A-44AF-B0B8-8FE9A97F113A}" dt="2025-05-23T22:43:20.208" v="1336" actId="14826"/>
          <ac:picMkLst>
            <pc:docMk/>
            <pc:sldMk cId="3144636572" sldId="702"/>
            <ac:picMk id="4" creationId="{04AD71DD-ADB0-9694-FD1A-34ACE3FE1D52}"/>
          </ac:picMkLst>
        </pc:picChg>
      </pc:sldChg>
      <pc:sldChg chg="modSp mod">
        <pc:chgData name="ibrahim hroub" userId="76c8abcbe8718a25" providerId="LiveId" clId="{810A6007-507A-44AF-B0B8-8FE9A97F113A}" dt="2025-05-23T14:39:20.395" v="150" actId="20577"/>
        <pc:sldMkLst>
          <pc:docMk/>
          <pc:sldMk cId="671898642" sldId="703"/>
        </pc:sldMkLst>
        <pc:spChg chg="mod">
          <ac:chgData name="ibrahim hroub" userId="76c8abcbe8718a25" providerId="LiveId" clId="{810A6007-507A-44AF-B0B8-8FE9A97F113A}" dt="2025-05-23T14:39:20.395" v="150" actId="20577"/>
          <ac:spMkLst>
            <pc:docMk/>
            <pc:sldMk cId="671898642" sldId="703"/>
            <ac:spMk id="15" creationId="{4527402C-3F97-690D-9C20-A459E375AEB7}"/>
          </ac:spMkLst>
        </pc:spChg>
        <pc:spChg chg="mod">
          <ac:chgData name="ibrahim hroub" userId="76c8abcbe8718a25" providerId="LiveId" clId="{810A6007-507A-44AF-B0B8-8FE9A97F113A}" dt="2025-05-23T14:34:05.479" v="66" actId="20577"/>
          <ac:spMkLst>
            <pc:docMk/>
            <pc:sldMk cId="671898642" sldId="703"/>
            <ac:spMk id="18" creationId="{AB738525-DD8E-2E85-F385-345FF64341EB}"/>
          </ac:spMkLst>
        </pc:spChg>
        <pc:spChg chg="mod">
          <ac:chgData name="ibrahim hroub" userId="76c8abcbe8718a25" providerId="LiveId" clId="{810A6007-507A-44AF-B0B8-8FE9A97F113A}" dt="2025-05-23T14:34:00.619" v="64" actId="14100"/>
          <ac:spMkLst>
            <pc:docMk/>
            <pc:sldMk cId="671898642" sldId="703"/>
            <ac:spMk id="25" creationId="{904B7CA6-23A4-2E24-5FFC-ECEA38831F6A}"/>
          </ac:spMkLst>
        </pc:spChg>
      </pc:sldChg>
      <pc:sldChg chg="modSp mod">
        <pc:chgData name="ibrahim hroub" userId="76c8abcbe8718a25" providerId="LiveId" clId="{810A6007-507A-44AF-B0B8-8FE9A97F113A}" dt="2025-05-23T22:44:06.011" v="1341" actId="14826"/>
        <pc:sldMkLst>
          <pc:docMk/>
          <pc:sldMk cId="2187216606" sldId="704"/>
        </pc:sldMkLst>
        <pc:spChg chg="mod">
          <ac:chgData name="ibrahim hroub" userId="76c8abcbe8718a25" providerId="LiveId" clId="{810A6007-507A-44AF-B0B8-8FE9A97F113A}" dt="2025-05-23T14:34:53.217" v="71"/>
          <ac:spMkLst>
            <pc:docMk/>
            <pc:sldMk cId="2187216606" sldId="704"/>
            <ac:spMk id="41" creationId="{C7D257D7-D9C6-8F63-F8F8-E2BE53F2E2DB}"/>
          </ac:spMkLst>
        </pc:spChg>
        <pc:picChg chg="mod">
          <ac:chgData name="ibrahim hroub" userId="76c8abcbe8718a25" providerId="LiveId" clId="{810A6007-507A-44AF-B0B8-8FE9A97F113A}" dt="2025-05-23T22:44:06.011" v="1341" actId="14826"/>
          <ac:picMkLst>
            <pc:docMk/>
            <pc:sldMk cId="2187216606" sldId="704"/>
            <ac:picMk id="4" creationId="{04AD71DD-ADB0-9694-FD1A-34ACE3FE1D52}"/>
          </ac:picMkLst>
        </pc:picChg>
      </pc:sldChg>
      <pc:sldChg chg="modSp add del mod">
        <pc:chgData name="ibrahim hroub" userId="76c8abcbe8718a25" providerId="LiveId" clId="{810A6007-507A-44AF-B0B8-8FE9A97F113A}" dt="2025-05-23T14:44:07.617" v="172" actId="47"/>
        <pc:sldMkLst>
          <pc:docMk/>
          <pc:sldMk cId="1125220544" sldId="705"/>
        </pc:sldMkLst>
      </pc:sldChg>
      <pc:sldChg chg="modSp mod">
        <pc:chgData name="ibrahim hroub" userId="76c8abcbe8718a25" providerId="LiveId" clId="{810A6007-507A-44AF-B0B8-8FE9A97F113A}" dt="2025-05-23T22:44:24.584" v="1343" actId="14826"/>
        <pc:sldMkLst>
          <pc:docMk/>
          <pc:sldMk cId="3676123602" sldId="706"/>
        </pc:sldMkLst>
        <pc:spChg chg="mod">
          <ac:chgData name="ibrahim hroub" userId="76c8abcbe8718a25" providerId="LiveId" clId="{810A6007-507A-44AF-B0B8-8FE9A97F113A}" dt="2025-05-23T14:36:09.581" v="98"/>
          <ac:spMkLst>
            <pc:docMk/>
            <pc:sldMk cId="3676123602" sldId="706"/>
            <ac:spMk id="41" creationId="{C7D257D7-D9C6-8F63-F8F8-E2BE53F2E2DB}"/>
          </ac:spMkLst>
        </pc:spChg>
        <pc:picChg chg="mod">
          <ac:chgData name="ibrahim hroub" userId="76c8abcbe8718a25" providerId="LiveId" clId="{810A6007-507A-44AF-B0B8-8FE9A97F113A}" dt="2025-05-23T22:44:24.584" v="1343" actId="14826"/>
          <ac:picMkLst>
            <pc:docMk/>
            <pc:sldMk cId="3676123602" sldId="706"/>
            <ac:picMk id="4" creationId="{04AD71DD-ADB0-9694-FD1A-34ACE3FE1D52}"/>
          </ac:picMkLst>
        </pc:picChg>
      </pc:sldChg>
      <pc:sldChg chg="modSp mod">
        <pc:chgData name="ibrahim hroub" userId="76c8abcbe8718a25" providerId="LiveId" clId="{810A6007-507A-44AF-B0B8-8FE9A97F113A}" dt="2025-05-23T22:44:33.207" v="1344" actId="14826"/>
        <pc:sldMkLst>
          <pc:docMk/>
          <pc:sldMk cId="2180611506" sldId="707"/>
        </pc:sldMkLst>
        <pc:spChg chg="mod">
          <ac:chgData name="ibrahim hroub" userId="76c8abcbe8718a25" providerId="LiveId" clId="{810A6007-507A-44AF-B0B8-8FE9A97F113A}" dt="2025-05-23T14:45:02.984" v="179" actId="20577"/>
          <ac:spMkLst>
            <pc:docMk/>
            <pc:sldMk cId="2180611506" sldId="707"/>
            <ac:spMk id="15" creationId="{4527402C-3F97-690D-9C20-A459E375AEB7}"/>
          </ac:spMkLst>
        </pc:spChg>
        <pc:spChg chg="mod">
          <ac:chgData name="ibrahim hroub" userId="76c8abcbe8718a25" providerId="LiveId" clId="{810A6007-507A-44AF-B0B8-8FE9A97F113A}" dt="2025-05-23T14:36:26.360" v="106" actId="20577"/>
          <ac:spMkLst>
            <pc:docMk/>
            <pc:sldMk cId="2180611506" sldId="707"/>
            <ac:spMk id="18" creationId="{AB738525-DD8E-2E85-F385-345FF64341EB}"/>
          </ac:spMkLst>
        </pc:spChg>
        <pc:spChg chg="mod">
          <ac:chgData name="ibrahim hroub" userId="76c8abcbe8718a25" providerId="LiveId" clId="{810A6007-507A-44AF-B0B8-8FE9A97F113A}" dt="2025-05-23T14:36:13.753" v="99"/>
          <ac:spMkLst>
            <pc:docMk/>
            <pc:sldMk cId="2180611506" sldId="707"/>
            <ac:spMk id="25" creationId="{904B7CA6-23A4-2E24-5FFC-ECEA38831F6A}"/>
          </ac:spMkLst>
        </pc:spChg>
        <pc:picChg chg="mod">
          <ac:chgData name="ibrahim hroub" userId="76c8abcbe8718a25" providerId="LiveId" clId="{810A6007-507A-44AF-B0B8-8FE9A97F113A}" dt="2025-05-23T22:44:33.207" v="1344" actId="14826"/>
          <ac:picMkLst>
            <pc:docMk/>
            <pc:sldMk cId="2180611506" sldId="707"/>
            <ac:picMk id="17" creationId="{7A23C5C4-4FD9-93DE-9391-0CA92C90FFA6}"/>
          </ac:picMkLst>
        </pc:picChg>
      </pc:sldChg>
      <pc:sldChg chg="del">
        <pc:chgData name="ibrahim hroub" userId="76c8abcbe8718a25" providerId="LiveId" clId="{810A6007-507A-44AF-B0B8-8FE9A97F113A}" dt="2025-05-23T15:04:10.568" v="496" actId="47"/>
        <pc:sldMkLst>
          <pc:docMk/>
          <pc:sldMk cId="1885825128" sldId="710"/>
        </pc:sldMkLst>
      </pc:sldChg>
      <pc:sldChg chg="modSp mod">
        <pc:chgData name="ibrahim hroub" userId="76c8abcbe8718a25" providerId="LiveId" clId="{810A6007-507A-44AF-B0B8-8FE9A97F113A}" dt="2025-05-23T22:45:57.436" v="1355" actId="14826"/>
        <pc:sldMkLst>
          <pc:docMk/>
          <pc:sldMk cId="366582170" sldId="711"/>
        </pc:sldMkLst>
        <pc:spChg chg="mod">
          <ac:chgData name="ibrahim hroub" userId="76c8abcbe8718a25" providerId="LiveId" clId="{810A6007-507A-44AF-B0B8-8FE9A97F113A}" dt="2025-05-23T15:46:05.716" v="933" actId="20577"/>
          <ac:spMkLst>
            <pc:docMk/>
            <pc:sldMk cId="366582170" sldId="711"/>
            <ac:spMk id="41" creationId="{C7D257D7-D9C6-8F63-F8F8-E2BE53F2E2DB}"/>
          </ac:spMkLst>
        </pc:spChg>
        <pc:picChg chg="mod">
          <ac:chgData name="ibrahim hroub" userId="76c8abcbe8718a25" providerId="LiveId" clId="{810A6007-507A-44AF-B0B8-8FE9A97F113A}" dt="2025-05-23T22:45:57.436" v="1355" actId="14826"/>
          <ac:picMkLst>
            <pc:docMk/>
            <pc:sldMk cId="366582170" sldId="711"/>
            <ac:picMk id="4" creationId="{04AD71DD-ADB0-9694-FD1A-34ACE3FE1D52}"/>
          </ac:picMkLst>
        </pc:picChg>
      </pc:sldChg>
      <pc:sldChg chg="addSp delSp modSp mod ord">
        <pc:chgData name="ibrahim hroub" userId="76c8abcbe8718a25" providerId="LiveId" clId="{810A6007-507A-44AF-B0B8-8FE9A97F113A}" dt="2025-05-23T14:44:11.691" v="173" actId="14100"/>
        <pc:sldMkLst>
          <pc:docMk/>
          <pc:sldMk cId="2967486306" sldId="713"/>
        </pc:sldMkLst>
      </pc:sldChg>
      <pc:sldChg chg="del">
        <pc:chgData name="ibrahim hroub" userId="76c8abcbe8718a25" providerId="LiveId" clId="{810A6007-507A-44AF-B0B8-8FE9A97F113A}" dt="2025-05-23T14:53:39.977" v="202" actId="47"/>
        <pc:sldMkLst>
          <pc:docMk/>
          <pc:sldMk cId="2337476932" sldId="714"/>
        </pc:sldMkLst>
      </pc:sldChg>
      <pc:sldChg chg="del">
        <pc:chgData name="ibrahim hroub" userId="76c8abcbe8718a25" providerId="LiveId" clId="{810A6007-507A-44AF-B0B8-8FE9A97F113A}" dt="2025-05-23T15:32:13.853" v="918" actId="47"/>
        <pc:sldMkLst>
          <pc:docMk/>
          <pc:sldMk cId="3878309630" sldId="715"/>
        </pc:sldMkLst>
      </pc:sldChg>
      <pc:sldChg chg="del">
        <pc:chgData name="ibrahim hroub" userId="76c8abcbe8718a25" providerId="LiveId" clId="{810A6007-507A-44AF-B0B8-8FE9A97F113A}" dt="2025-05-23T15:32:10.175" v="916" actId="47"/>
        <pc:sldMkLst>
          <pc:docMk/>
          <pc:sldMk cId="2588690307" sldId="716"/>
        </pc:sldMkLst>
      </pc:sldChg>
      <pc:sldChg chg="modSp mod">
        <pc:chgData name="ibrahim hroub" userId="76c8abcbe8718a25" providerId="LiveId" clId="{810A6007-507A-44AF-B0B8-8FE9A97F113A}" dt="2025-05-23T22:42:51.650" v="1334" actId="1076"/>
        <pc:sldMkLst>
          <pc:docMk/>
          <pc:sldMk cId="178429072" sldId="717"/>
        </pc:sldMkLst>
        <pc:spChg chg="mod">
          <ac:chgData name="ibrahim hroub" userId="76c8abcbe8718a25" providerId="LiveId" clId="{810A6007-507A-44AF-B0B8-8FE9A97F113A}" dt="2025-05-23T22:42:50.980" v="1333" actId="207"/>
          <ac:spMkLst>
            <pc:docMk/>
            <pc:sldMk cId="178429072" sldId="717"/>
            <ac:spMk id="41" creationId="{C7D257D7-D9C6-8F63-F8F8-E2BE53F2E2DB}"/>
          </ac:spMkLst>
        </pc:spChg>
        <pc:picChg chg="mod">
          <ac:chgData name="ibrahim hroub" userId="76c8abcbe8718a25" providerId="LiveId" clId="{810A6007-507A-44AF-B0B8-8FE9A97F113A}" dt="2025-05-23T22:42:51.650" v="1334" actId="1076"/>
          <ac:picMkLst>
            <pc:docMk/>
            <pc:sldMk cId="178429072" sldId="717"/>
            <ac:picMk id="4" creationId="{04AD71DD-ADB0-9694-FD1A-34ACE3FE1D52}"/>
          </ac:picMkLst>
        </pc:picChg>
      </pc:sldChg>
      <pc:sldChg chg="addSp delSp modSp mod">
        <pc:chgData name="ibrahim hroub" userId="76c8abcbe8718a25" providerId="LiveId" clId="{810A6007-507A-44AF-B0B8-8FE9A97F113A}" dt="2025-05-23T14:31:49.521" v="41" actId="20577"/>
        <pc:sldMkLst>
          <pc:docMk/>
          <pc:sldMk cId="2766891927" sldId="718"/>
        </pc:sldMkLst>
        <pc:spChg chg="mod">
          <ac:chgData name="ibrahim hroub" userId="76c8abcbe8718a25" providerId="LiveId" clId="{810A6007-507A-44AF-B0B8-8FE9A97F113A}" dt="2025-05-23T14:30:41.610" v="27" actId="20577"/>
          <ac:spMkLst>
            <pc:docMk/>
            <pc:sldMk cId="2766891927" sldId="718"/>
            <ac:spMk id="14" creationId="{AB738525-DD8E-2E85-F385-345FF64341EB}"/>
          </ac:spMkLst>
        </pc:spChg>
        <pc:spChg chg="mod">
          <ac:chgData name="ibrahim hroub" userId="76c8abcbe8718a25" providerId="LiveId" clId="{810A6007-507A-44AF-B0B8-8FE9A97F113A}" dt="2025-05-23T14:31:49.521" v="41" actId="20577"/>
          <ac:spMkLst>
            <pc:docMk/>
            <pc:sldMk cId="2766891927" sldId="718"/>
            <ac:spMk id="15" creationId="{4527402C-3F97-690D-9C20-A459E375AEB7}"/>
          </ac:spMkLst>
        </pc:spChg>
        <pc:spChg chg="mod">
          <ac:chgData name="ibrahim hroub" userId="76c8abcbe8718a25" providerId="LiveId" clId="{810A6007-507A-44AF-B0B8-8FE9A97F113A}" dt="2025-05-23T14:30:58.544" v="29" actId="14100"/>
          <ac:spMkLst>
            <pc:docMk/>
            <pc:sldMk cId="2766891927" sldId="718"/>
            <ac:spMk id="25" creationId="{904B7CA6-23A4-2E24-5FFC-ECEA38831F6A}"/>
          </ac:spMkLst>
        </pc:spChg>
      </pc:sldChg>
      <pc:sldChg chg="del">
        <pc:chgData name="ibrahim hroub" userId="76c8abcbe8718a25" providerId="LiveId" clId="{810A6007-507A-44AF-B0B8-8FE9A97F113A}" dt="2025-05-23T14:32:05.485" v="42" actId="47"/>
        <pc:sldMkLst>
          <pc:docMk/>
          <pc:sldMk cId="3262922068" sldId="719"/>
        </pc:sldMkLst>
      </pc:sldChg>
      <pc:sldChg chg="addSp modSp modAnim">
        <pc:chgData name="ibrahim hroub" userId="76c8abcbe8718a25" providerId="LiveId" clId="{810A6007-507A-44AF-B0B8-8FE9A97F113A}" dt="2025-05-26T10:46:17.453" v="1362"/>
        <pc:sldMkLst>
          <pc:docMk/>
          <pc:sldMk cId="1269580954" sldId="720"/>
        </pc:sldMkLst>
        <pc:picChg chg="mod">
          <ac:chgData name="ibrahim hroub" userId="76c8abcbe8718a25" providerId="LiveId" clId="{810A6007-507A-44AF-B0B8-8FE9A97F113A}" dt="2025-05-23T22:41:58.191" v="1329" actId="14826"/>
          <ac:picMkLst>
            <pc:docMk/>
            <pc:sldMk cId="1269580954" sldId="720"/>
            <ac:picMk id="5" creationId="{00000000-0000-0000-0000-000000000000}"/>
          </ac:picMkLst>
        </pc:picChg>
      </pc:sldChg>
      <pc:sldChg chg="del">
        <pc:chgData name="ibrahim hroub" userId="76c8abcbe8718a25" providerId="LiveId" clId="{810A6007-507A-44AF-B0B8-8FE9A97F113A}" dt="2025-05-23T15:32:11.801" v="917" actId="47"/>
        <pc:sldMkLst>
          <pc:docMk/>
          <pc:sldMk cId="1317284656" sldId="721"/>
        </pc:sldMkLst>
      </pc:sldChg>
      <pc:sldChg chg="del">
        <pc:chgData name="ibrahim hroub" userId="76c8abcbe8718a25" providerId="LiveId" clId="{810A6007-507A-44AF-B0B8-8FE9A97F113A}" dt="2025-05-23T15:32:05.485" v="915" actId="47"/>
        <pc:sldMkLst>
          <pc:docMk/>
          <pc:sldMk cId="4073065856" sldId="722"/>
        </pc:sldMkLst>
      </pc:sldChg>
      <pc:sldChg chg="addSp modSp add mod">
        <pc:chgData name="ibrahim hroub" userId="76c8abcbe8718a25" providerId="LiveId" clId="{810A6007-507A-44AF-B0B8-8FE9A97F113A}" dt="2025-05-23T22:43:03.674" v="1335" actId="14826"/>
        <pc:sldMkLst>
          <pc:docMk/>
          <pc:sldMk cId="1467401607" sldId="723"/>
        </pc:sldMkLst>
        <pc:spChg chg="mod">
          <ac:chgData name="ibrahim hroub" userId="76c8abcbe8718a25" providerId="LiveId" clId="{810A6007-507A-44AF-B0B8-8FE9A97F113A}" dt="2025-05-23T14:45:44.794" v="182" actId="20577"/>
          <ac:spMkLst>
            <pc:docMk/>
            <pc:sldMk cId="1467401607" sldId="723"/>
            <ac:spMk id="15" creationId="{49E90923-7632-A9D9-7881-378CD37EFFCC}"/>
          </ac:spMkLst>
        </pc:spChg>
        <pc:spChg chg="mod">
          <ac:chgData name="ibrahim hroub" userId="76c8abcbe8718a25" providerId="LiveId" clId="{810A6007-507A-44AF-B0B8-8FE9A97F113A}" dt="2025-05-23T14:32:32.989" v="45" actId="14100"/>
          <ac:spMkLst>
            <pc:docMk/>
            <pc:sldMk cId="1467401607" sldId="723"/>
            <ac:spMk id="25" creationId="{D801005C-81C0-8978-960E-0D7E31100FDC}"/>
          </ac:spMkLst>
        </pc:spChg>
        <pc:picChg chg="add mod">
          <ac:chgData name="ibrahim hroub" userId="76c8abcbe8718a25" providerId="LiveId" clId="{810A6007-507A-44AF-B0B8-8FE9A97F113A}" dt="2025-05-23T22:43:03.674" v="1335" actId="14826"/>
          <ac:picMkLst>
            <pc:docMk/>
            <pc:sldMk cId="1467401607" sldId="723"/>
            <ac:picMk id="3" creationId="{24BB6B8C-40AE-A0B2-6DBF-1529D1D8FB22}"/>
          </ac:picMkLst>
        </pc:picChg>
      </pc:sldChg>
      <pc:sldChg chg="modSp add mod">
        <pc:chgData name="ibrahim hroub" userId="76c8abcbe8718a25" providerId="LiveId" clId="{810A6007-507A-44AF-B0B8-8FE9A97F113A}" dt="2025-05-23T22:44:39.274" v="1345" actId="14826"/>
        <pc:sldMkLst>
          <pc:docMk/>
          <pc:sldMk cId="1654911106" sldId="724"/>
        </pc:sldMkLst>
      </pc:sldChg>
      <pc:sldChg chg="modSp add mod">
        <pc:chgData name="ibrahim hroub" userId="76c8abcbe8718a25" providerId="LiveId" clId="{810A6007-507A-44AF-B0B8-8FE9A97F113A}" dt="2025-05-23T14:46:06.014" v="201" actId="20577"/>
        <pc:sldMkLst>
          <pc:docMk/>
          <pc:sldMk cId="4225978577" sldId="725"/>
        </pc:sldMkLst>
        <pc:spChg chg="mod">
          <ac:chgData name="ibrahim hroub" userId="76c8abcbe8718a25" providerId="LiveId" clId="{810A6007-507A-44AF-B0B8-8FE9A97F113A}" dt="2025-05-23T14:46:06.014" v="201" actId="20577"/>
          <ac:spMkLst>
            <pc:docMk/>
            <pc:sldMk cId="4225978577" sldId="725"/>
            <ac:spMk id="15" creationId="{2906B08F-DDFD-D70D-D7FF-7E053623071F}"/>
          </ac:spMkLst>
        </pc:spChg>
      </pc:sldChg>
      <pc:sldChg chg="modSp add mod">
        <pc:chgData name="ibrahim hroub" userId="76c8abcbe8718a25" providerId="LiveId" clId="{810A6007-507A-44AF-B0B8-8FE9A97F113A}" dt="2025-05-23T22:45:03.769" v="1348" actId="14826"/>
        <pc:sldMkLst>
          <pc:docMk/>
          <pc:sldMk cId="2565758463" sldId="726"/>
        </pc:sldMkLst>
        <pc:spChg chg="mod">
          <ac:chgData name="ibrahim hroub" userId="76c8abcbe8718a25" providerId="LiveId" clId="{810A6007-507A-44AF-B0B8-8FE9A97F113A}" dt="2025-05-23T15:06:22.923" v="603" actId="21"/>
          <ac:spMkLst>
            <pc:docMk/>
            <pc:sldMk cId="2565758463" sldId="726"/>
            <ac:spMk id="15" creationId="{FE5BA171-F5BD-5CD5-C355-7B27294CB510}"/>
          </ac:spMkLst>
        </pc:spChg>
        <pc:picChg chg="mod">
          <ac:chgData name="ibrahim hroub" userId="76c8abcbe8718a25" providerId="LiveId" clId="{810A6007-507A-44AF-B0B8-8FE9A97F113A}" dt="2025-05-23T22:45:03.769" v="1348" actId="14826"/>
          <ac:picMkLst>
            <pc:docMk/>
            <pc:sldMk cId="2565758463" sldId="726"/>
            <ac:picMk id="17" creationId="{E6F47C36-2285-3F20-0A8B-772018040CBA}"/>
          </ac:picMkLst>
        </pc:picChg>
      </pc:sldChg>
      <pc:sldChg chg="modSp add mod">
        <pc:chgData name="ibrahim hroub" userId="76c8abcbe8718a25" providerId="LiveId" clId="{810A6007-507A-44AF-B0B8-8FE9A97F113A}" dt="2025-05-23T22:45:11.934" v="1349" actId="14826"/>
        <pc:sldMkLst>
          <pc:docMk/>
          <pc:sldMk cId="1122803293" sldId="727"/>
        </pc:sldMkLst>
        <pc:spChg chg="mod">
          <ac:chgData name="ibrahim hroub" userId="76c8abcbe8718a25" providerId="LiveId" clId="{810A6007-507A-44AF-B0B8-8FE9A97F113A}" dt="2025-05-23T15:18:46.877" v="716" actId="20577"/>
          <ac:spMkLst>
            <pc:docMk/>
            <pc:sldMk cId="1122803293" sldId="727"/>
            <ac:spMk id="15" creationId="{32D887B7-595F-47AF-F797-83A7094E1AE0}"/>
          </ac:spMkLst>
        </pc:spChg>
        <pc:picChg chg="mod">
          <ac:chgData name="ibrahim hroub" userId="76c8abcbe8718a25" providerId="LiveId" clId="{810A6007-507A-44AF-B0B8-8FE9A97F113A}" dt="2025-05-23T22:45:11.934" v="1349" actId="14826"/>
          <ac:picMkLst>
            <pc:docMk/>
            <pc:sldMk cId="1122803293" sldId="727"/>
            <ac:picMk id="17" creationId="{B1C876C8-42FC-A230-702E-3E6F472EFEB1}"/>
          </ac:picMkLst>
        </pc:picChg>
      </pc:sldChg>
      <pc:sldChg chg="addSp delSp modSp add mod">
        <pc:chgData name="ibrahim hroub" userId="76c8abcbe8718a25" providerId="LiveId" clId="{810A6007-507A-44AF-B0B8-8FE9A97F113A}" dt="2025-05-23T22:46:42.773" v="1360" actId="14826"/>
        <pc:sldMkLst>
          <pc:docMk/>
          <pc:sldMk cId="1553126120" sldId="728"/>
        </pc:sldMkLst>
      </pc:sldChg>
      <pc:sldChg chg="modSp add mod">
        <pc:chgData name="ibrahim hroub" userId="76c8abcbe8718a25" providerId="LiveId" clId="{810A6007-507A-44AF-B0B8-8FE9A97F113A}" dt="2025-05-23T22:45:19.114" v="1350" actId="14826"/>
        <pc:sldMkLst>
          <pc:docMk/>
          <pc:sldMk cId="1628622733" sldId="729"/>
        </pc:sldMkLst>
      </pc:sldChg>
      <pc:sldChg chg="modSp add mod">
        <pc:chgData name="ibrahim hroub" userId="76c8abcbe8718a25" providerId="LiveId" clId="{810A6007-507A-44AF-B0B8-8FE9A97F113A}" dt="2025-05-23T22:45:25.462" v="1351" actId="14826"/>
        <pc:sldMkLst>
          <pc:docMk/>
          <pc:sldMk cId="3109289805" sldId="730"/>
        </pc:sldMkLst>
      </pc:sldChg>
      <pc:sldChg chg="modSp add mod">
        <pc:chgData name="ibrahim hroub" userId="76c8abcbe8718a25" providerId="LiveId" clId="{810A6007-507A-44AF-B0B8-8FE9A97F113A}" dt="2025-05-23T22:45:32.943" v="1352" actId="14826"/>
        <pc:sldMkLst>
          <pc:docMk/>
          <pc:sldMk cId="1781832544" sldId="731"/>
        </pc:sldMkLst>
      </pc:sldChg>
      <pc:sldChg chg="modSp add mod">
        <pc:chgData name="ibrahim hroub" userId="76c8abcbe8718a25" providerId="LiveId" clId="{810A6007-507A-44AF-B0B8-8FE9A97F113A}" dt="2025-05-23T22:45:45.041" v="1354" actId="14826"/>
        <pc:sldMkLst>
          <pc:docMk/>
          <pc:sldMk cId="941690051" sldId="732"/>
        </pc:sldMkLst>
      </pc:sldChg>
      <pc:sldChg chg="modSp add mod">
        <pc:chgData name="ibrahim hroub" userId="76c8abcbe8718a25" providerId="LiveId" clId="{810A6007-507A-44AF-B0B8-8FE9A97F113A}" dt="2025-05-23T15:28:58.906" v="865"/>
        <pc:sldMkLst>
          <pc:docMk/>
          <pc:sldMk cId="2526805095" sldId="733"/>
        </pc:sldMkLst>
      </pc:sldChg>
      <pc:sldChg chg="modSp add mod">
        <pc:chgData name="ibrahim hroub" userId="76c8abcbe8718a25" providerId="LiveId" clId="{810A6007-507A-44AF-B0B8-8FE9A97F113A}" dt="2025-05-23T15:30:53.255" v="896" actId="5793"/>
        <pc:sldMkLst>
          <pc:docMk/>
          <pc:sldMk cId="222804162" sldId="734"/>
        </pc:sldMkLst>
      </pc:sldChg>
      <pc:sldChg chg="delSp modSp add del mod">
        <pc:chgData name="ibrahim hroub" userId="76c8abcbe8718a25" providerId="LiveId" clId="{810A6007-507A-44AF-B0B8-8FE9A97F113A}" dt="2025-05-23T15:32:32.834" v="929" actId="47"/>
        <pc:sldMkLst>
          <pc:docMk/>
          <pc:sldMk cId="557973302" sldId="735"/>
        </pc:sldMkLst>
      </pc:sldChg>
      <pc:sldChg chg="modSp add del mod ord">
        <pc:chgData name="ibrahim hroub" userId="76c8abcbe8718a25" providerId="LiveId" clId="{810A6007-507A-44AF-B0B8-8FE9A97F113A}" dt="2025-05-23T22:21:20.490" v="1190" actId="47"/>
        <pc:sldMkLst>
          <pc:docMk/>
          <pc:sldMk cId="355738812" sldId="736"/>
        </pc:sldMkLst>
      </pc:sldChg>
      <pc:sldChg chg="modSp add mod">
        <pc:chgData name="ibrahim hroub" userId="76c8abcbe8718a25" providerId="LiveId" clId="{810A6007-507A-44AF-B0B8-8FE9A97F113A}" dt="2025-05-23T22:46:06.632" v="1356" actId="14826"/>
        <pc:sldMkLst>
          <pc:docMk/>
          <pc:sldMk cId="2262300582" sldId="737"/>
        </pc:sldMkLst>
        <pc:spChg chg="mod">
          <ac:chgData name="ibrahim hroub" userId="76c8abcbe8718a25" providerId="LiveId" clId="{810A6007-507A-44AF-B0B8-8FE9A97F113A}" dt="2025-05-23T22:21:17.653" v="1189"/>
          <ac:spMkLst>
            <pc:docMk/>
            <pc:sldMk cId="2262300582" sldId="737"/>
            <ac:spMk id="15" creationId="{7B3DCECF-2A0E-A0BD-7358-25C927915804}"/>
          </ac:spMkLst>
        </pc:spChg>
        <pc:spChg chg="mod">
          <ac:chgData name="ibrahim hroub" userId="76c8abcbe8718a25" providerId="LiveId" clId="{810A6007-507A-44AF-B0B8-8FE9A97F113A}" dt="2025-05-23T22:21:50.644" v="1192" actId="20577"/>
          <ac:spMkLst>
            <pc:docMk/>
            <pc:sldMk cId="2262300582" sldId="737"/>
            <ac:spMk id="25" creationId="{62B8A22A-93BB-81FF-FE30-5A746E8D8353}"/>
          </ac:spMkLst>
        </pc:spChg>
        <pc:picChg chg="mod">
          <ac:chgData name="ibrahim hroub" userId="76c8abcbe8718a25" providerId="LiveId" clId="{810A6007-507A-44AF-B0B8-8FE9A97F113A}" dt="2025-05-23T22:46:06.632" v="1356" actId="14826"/>
          <ac:picMkLst>
            <pc:docMk/>
            <pc:sldMk cId="2262300582" sldId="737"/>
            <ac:picMk id="17" creationId="{3B8337F0-CBEF-75A1-8614-DE6D9E5414CC}"/>
          </ac:picMkLst>
        </pc:picChg>
      </pc:sldChg>
      <pc:sldChg chg="modSp add mod">
        <pc:chgData name="ibrahim hroub" userId="76c8abcbe8718a25" providerId="LiveId" clId="{810A6007-507A-44AF-B0B8-8FE9A97F113A}" dt="2025-05-23T22:22:01.740" v="1193" actId="20577"/>
        <pc:sldMkLst>
          <pc:docMk/>
          <pc:sldMk cId="1558523875" sldId="738"/>
        </pc:sldMkLst>
      </pc:sldChg>
      <pc:sldChg chg="modSp add mod">
        <pc:chgData name="ibrahim hroub" userId="76c8abcbe8718a25" providerId="LiveId" clId="{810A6007-507A-44AF-B0B8-8FE9A97F113A}" dt="2025-05-23T22:22:16.951" v="1195"/>
        <pc:sldMkLst>
          <pc:docMk/>
          <pc:sldMk cId="750189172" sldId="739"/>
        </pc:sldMkLst>
      </pc:sldChg>
      <pc:sldChg chg="modSp add mod">
        <pc:chgData name="ibrahim hroub" userId="76c8abcbe8718a25" providerId="LiveId" clId="{810A6007-507A-44AF-B0B8-8FE9A97F113A}" dt="2025-05-23T22:22:26.331" v="1197"/>
        <pc:sldMkLst>
          <pc:docMk/>
          <pc:sldMk cId="711904004" sldId="740"/>
        </pc:sldMkLst>
      </pc:sldChg>
      <pc:sldChg chg="modSp add mod">
        <pc:chgData name="ibrahim hroub" userId="76c8abcbe8718a25" providerId="LiveId" clId="{810A6007-507A-44AF-B0B8-8FE9A97F113A}" dt="2025-05-23T22:46:20.385" v="1358" actId="14826"/>
        <pc:sldMkLst>
          <pc:docMk/>
          <pc:sldMk cId="2794034274" sldId="741"/>
        </pc:sldMkLst>
      </pc:sldChg>
      <pc:sldChg chg="modSp add mod">
        <pc:chgData name="ibrahim hroub" userId="76c8abcbe8718a25" providerId="LiveId" clId="{810A6007-507A-44AF-B0B8-8FE9A97F113A}" dt="2025-05-23T22:22:21.449" v="1196"/>
        <pc:sldMkLst>
          <pc:docMk/>
          <pc:sldMk cId="2819454441" sldId="742"/>
        </pc:sldMkLst>
      </pc:sldChg>
      <pc:sldChg chg="modSp add mod">
        <pc:chgData name="ibrahim hroub" userId="76c8abcbe8718a25" providerId="LiveId" clId="{810A6007-507A-44AF-B0B8-8FE9A97F113A}" dt="2025-05-23T22:46:13.567" v="1357" actId="14826"/>
        <pc:sldMkLst>
          <pc:docMk/>
          <pc:sldMk cId="3853111731" sldId="743"/>
        </pc:sldMkLst>
      </pc:sldChg>
      <pc:sldChg chg="add del">
        <pc:chgData name="ibrahim hroub" userId="76c8abcbe8718a25" providerId="LiveId" clId="{810A6007-507A-44AF-B0B8-8FE9A97F113A}" dt="2025-05-23T22:21:32.340" v="1191" actId="47"/>
        <pc:sldMkLst>
          <pc:docMk/>
          <pc:sldMk cId="1278449799" sldId="744"/>
        </pc:sldMkLst>
      </pc:sldChg>
      <pc:sldChg chg="modSp add mod">
        <pc:chgData name="ibrahim hroub" userId="76c8abcbe8718a25" providerId="LiveId" clId="{810A6007-507A-44AF-B0B8-8FE9A97F113A}" dt="2025-05-23T22:22:40.592" v="1199"/>
        <pc:sldMkLst>
          <pc:docMk/>
          <pc:sldMk cId="3803662446" sldId="745"/>
        </pc:sldMkLst>
      </pc:sldChg>
      <pc:sldChg chg="modSp add mod">
        <pc:chgData name="ibrahim hroub" userId="76c8abcbe8718a25" providerId="LiveId" clId="{810A6007-507A-44AF-B0B8-8FE9A97F113A}" dt="2025-05-23T22:46:26.728" v="1359" actId="14826"/>
        <pc:sldMkLst>
          <pc:docMk/>
          <pc:sldMk cId="1033283915" sldId="746"/>
        </pc:sldMkLst>
      </pc:sldChg>
      <pc:sldChg chg="modSp add mod">
        <pc:chgData name="ibrahim hroub" userId="76c8abcbe8718a25" providerId="LiveId" clId="{810A6007-507A-44AF-B0B8-8FE9A97F113A}" dt="2025-05-23T15:56:42.404" v="1187" actId="20577"/>
        <pc:sldMkLst>
          <pc:docMk/>
          <pc:sldMk cId="2123679183" sldId="747"/>
        </pc:sldMkLst>
      </pc:sldChg>
      <pc:sldChg chg="modSp add mod">
        <pc:chgData name="ibrahim hroub" userId="76c8abcbe8718a25" providerId="LiveId" clId="{810A6007-507A-44AF-B0B8-8FE9A97F113A}" dt="2025-05-23T22:43:35.261" v="1337" actId="14826"/>
        <pc:sldMkLst>
          <pc:docMk/>
          <pc:sldMk cId="1975236782" sldId="748"/>
        </pc:sldMkLst>
        <pc:spChg chg="mod">
          <ac:chgData name="ibrahim hroub" userId="76c8abcbe8718a25" providerId="LiveId" clId="{810A6007-507A-44AF-B0B8-8FE9A97F113A}" dt="2025-05-23T22:29:21.996" v="1219"/>
          <ac:spMkLst>
            <pc:docMk/>
            <pc:sldMk cId="1975236782" sldId="748"/>
            <ac:spMk id="41" creationId="{D2FE6D00-8CD0-786A-432C-383DAB36043E}"/>
          </ac:spMkLst>
        </pc:spChg>
        <pc:picChg chg="mod">
          <ac:chgData name="ibrahim hroub" userId="76c8abcbe8718a25" providerId="LiveId" clId="{810A6007-507A-44AF-B0B8-8FE9A97F113A}" dt="2025-05-23T22:43:35.261" v="1337" actId="14826"/>
          <ac:picMkLst>
            <pc:docMk/>
            <pc:sldMk cId="1975236782" sldId="748"/>
            <ac:picMk id="4" creationId="{D8B8C18E-224D-E569-568C-830E4B79E74F}"/>
          </ac:picMkLst>
        </pc:picChg>
      </pc:sldChg>
      <pc:sldChg chg="modSp add mod">
        <pc:chgData name="ibrahim hroub" userId="76c8abcbe8718a25" providerId="LiveId" clId="{810A6007-507A-44AF-B0B8-8FE9A97F113A}" dt="2025-05-23T22:43:44.861" v="1338" actId="14826"/>
        <pc:sldMkLst>
          <pc:docMk/>
          <pc:sldMk cId="3124238620" sldId="749"/>
        </pc:sldMkLst>
        <pc:spChg chg="mod">
          <ac:chgData name="ibrahim hroub" userId="76c8abcbe8718a25" providerId="LiveId" clId="{810A6007-507A-44AF-B0B8-8FE9A97F113A}" dt="2025-05-23T22:30:39.659" v="1233" actId="20577"/>
          <ac:spMkLst>
            <pc:docMk/>
            <pc:sldMk cId="3124238620" sldId="749"/>
            <ac:spMk id="15" creationId="{E92F66C3-55F8-8BDF-8676-11CD7F696185}"/>
          </ac:spMkLst>
        </pc:spChg>
        <pc:spChg chg="mod">
          <ac:chgData name="ibrahim hroub" userId="76c8abcbe8718a25" providerId="LiveId" clId="{810A6007-507A-44AF-B0B8-8FE9A97F113A}" dt="2025-05-23T22:29:40.654" v="1221"/>
          <ac:spMkLst>
            <pc:docMk/>
            <pc:sldMk cId="3124238620" sldId="749"/>
            <ac:spMk id="25" creationId="{6FC11415-89CC-7CDC-803D-77B916D26A93}"/>
          </ac:spMkLst>
        </pc:spChg>
        <pc:picChg chg="mod">
          <ac:chgData name="ibrahim hroub" userId="76c8abcbe8718a25" providerId="LiveId" clId="{810A6007-507A-44AF-B0B8-8FE9A97F113A}" dt="2025-05-23T22:43:44.861" v="1338" actId="14826"/>
          <ac:picMkLst>
            <pc:docMk/>
            <pc:sldMk cId="3124238620" sldId="749"/>
            <ac:picMk id="17" creationId="{77493F52-B046-7CB7-0BA7-E4F3065C31E1}"/>
          </ac:picMkLst>
        </pc:picChg>
      </pc:sldChg>
      <pc:sldChg chg="modSp add mod">
        <pc:chgData name="ibrahim hroub" userId="76c8abcbe8718a25" providerId="LiveId" clId="{810A6007-507A-44AF-B0B8-8FE9A97F113A}" dt="2025-05-23T22:33:07.280" v="1253" actId="113"/>
        <pc:sldMkLst>
          <pc:docMk/>
          <pc:sldMk cId="1730285599" sldId="750"/>
        </pc:sldMkLst>
      </pc:sldChg>
      <pc:sldChg chg="modSp add mod">
        <pc:chgData name="ibrahim hroub" userId="76c8abcbe8718a25" providerId="LiveId" clId="{810A6007-507A-44AF-B0B8-8FE9A97F113A}" dt="2025-05-23T22:34:38.618" v="1284" actId="20577"/>
        <pc:sldMkLst>
          <pc:docMk/>
          <pc:sldMk cId="3436156677" sldId="751"/>
        </pc:sldMkLst>
        <pc:spChg chg="mod">
          <ac:chgData name="ibrahim hroub" userId="76c8abcbe8718a25" providerId="LiveId" clId="{810A6007-507A-44AF-B0B8-8FE9A97F113A}" dt="2025-05-23T22:34:38.618" v="1284" actId="20577"/>
          <ac:spMkLst>
            <pc:docMk/>
            <pc:sldMk cId="3436156677" sldId="751"/>
            <ac:spMk id="15" creationId="{BAA2CFD0-2797-C304-BA63-D59455C10AD4}"/>
          </ac:spMkLst>
        </pc:spChg>
      </pc:sldChg>
      <pc:sldChg chg="modSp add mod">
        <pc:chgData name="ibrahim hroub" userId="76c8abcbe8718a25" providerId="LiveId" clId="{810A6007-507A-44AF-B0B8-8FE9A97F113A}" dt="2025-05-23T22:43:51.949" v="1339" actId="14826"/>
        <pc:sldMkLst>
          <pc:docMk/>
          <pc:sldMk cId="1001329188" sldId="752"/>
        </pc:sldMkLst>
      </pc:sldChg>
    </pc:docChg>
  </pc:docChgLst>
  <pc:docChgLst>
    <pc:chgData name="ibrahim hroub" userId="76c8abcbe8718a25" providerId="LiveId" clId="{1D267241-DDAC-4F16-9F29-504D3D32CC14}"/>
    <pc:docChg chg="undo custSel modSld">
      <pc:chgData name="ibrahim hroub" userId="76c8abcbe8718a25" providerId="LiveId" clId="{1D267241-DDAC-4F16-9F29-504D3D32CC14}" dt="2025-05-20T23:26:49.408" v="66" actId="20577"/>
      <pc:docMkLst>
        <pc:docMk/>
      </pc:docMkLst>
      <pc:sldChg chg="modSp mod">
        <pc:chgData name="ibrahim hroub" userId="76c8abcbe8718a25" providerId="LiveId" clId="{1D267241-DDAC-4F16-9F29-504D3D32CC14}" dt="2025-05-20T23:24:34.568" v="57" actId="20577"/>
        <pc:sldMkLst>
          <pc:docMk/>
          <pc:sldMk cId="671898642" sldId="703"/>
        </pc:sldMkLst>
        <pc:spChg chg="mod">
          <ac:chgData name="ibrahim hroub" userId="76c8abcbe8718a25" providerId="LiveId" clId="{1D267241-DDAC-4F16-9F29-504D3D32CC14}" dt="2025-05-20T23:24:34.568" v="57" actId="20577"/>
          <ac:spMkLst>
            <pc:docMk/>
            <pc:sldMk cId="671898642" sldId="703"/>
            <ac:spMk id="15" creationId="{4527402C-3F97-690D-9C20-A459E375AEB7}"/>
          </ac:spMkLst>
        </pc:spChg>
      </pc:sldChg>
      <pc:sldChg chg="modSp mod">
        <pc:chgData name="ibrahim hroub" userId="76c8abcbe8718a25" providerId="LiveId" clId="{1D267241-DDAC-4F16-9F29-504D3D32CC14}" dt="2025-05-20T23:25:43.071" v="60" actId="20577"/>
        <pc:sldMkLst>
          <pc:docMk/>
          <pc:sldMk cId="2180611506" sldId="707"/>
        </pc:sldMkLst>
        <pc:spChg chg="mod">
          <ac:chgData name="ibrahim hroub" userId="76c8abcbe8718a25" providerId="LiveId" clId="{1D267241-DDAC-4F16-9F29-504D3D32CC14}" dt="2025-05-20T23:25:43.071" v="60" actId="20577"/>
          <ac:spMkLst>
            <pc:docMk/>
            <pc:sldMk cId="2180611506" sldId="707"/>
            <ac:spMk id="15" creationId="{4527402C-3F97-690D-9C20-A459E375AEB7}"/>
          </ac:spMkLst>
        </pc:spChg>
      </pc:sldChg>
      <pc:sldChg chg="modSp mod">
        <pc:chgData name="ibrahim hroub" userId="76c8abcbe8718a25" providerId="LiveId" clId="{1D267241-DDAC-4F16-9F29-504D3D32CC14}" dt="2025-05-20T23:26:09.658" v="62" actId="20577"/>
        <pc:sldMkLst>
          <pc:docMk/>
          <pc:sldMk cId="2967486306" sldId="713"/>
        </pc:sldMkLst>
      </pc:sldChg>
      <pc:sldChg chg="modSp mod">
        <pc:chgData name="ibrahim hroub" userId="76c8abcbe8718a25" providerId="LiveId" clId="{1D267241-DDAC-4F16-9F29-504D3D32CC14}" dt="2025-05-20T23:22:41.879" v="38" actId="20577"/>
        <pc:sldMkLst>
          <pc:docMk/>
          <pc:sldMk cId="2766891927" sldId="718"/>
        </pc:sldMkLst>
        <pc:spChg chg="mod">
          <ac:chgData name="ibrahim hroub" userId="76c8abcbe8718a25" providerId="LiveId" clId="{1D267241-DDAC-4F16-9F29-504D3D32CC14}" dt="2025-05-20T23:22:41.879" v="38" actId="20577"/>
          <ac:spMkLst>
            <pc:docMk/>
            <pc:sldMk cId="2766891927" sldId="718"/>
            <ac:spMk id="15" creationId="{4527402C-3F97-690D-9C20-A459E375AEB7}"/>
          </ac:spMkLst>
        </pc:spChg>
      </pc:sldChg>
      <pc:sldChg chg="modSp mod">
        <pc:chgData name="ibrahim hroub" userId="76c8abcbe8718a25" providerId="LiveId" clId="{1D267241-DDAC-4F16-9F29-504D3D32CC14}" dt="2025-05-20T23:26:49.408" v="66" actId="20577"/>
        <pc:sldMkLst>
          <pc:docMk/>
          <pc:sldMk cId="1317284656" sldId="7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2957519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125254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897121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269992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411410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21217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485453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256E7-43FC-9BE5-2A0E-54E1E7D06D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2E8CE-B7AC-42AF-3B3B-EB8738EE8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281FBF-7C21-A7B0-DD9F-9BB32F94C42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4FC79B-C5F1-0FE0-587A-33EB1AD383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37533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256E7-43FC-9BE5-2A0E-54E1E7D06D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2E8CE-B7AC-42AF-3B3B-EB8738EE8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281FBF-7C21-A7B0-DD9F-9BB32F94C42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4FC79B-C5F1-0FE0-587A-33EB1AD383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0906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0378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54523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4223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16171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064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07831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4A875-10CE-7951-088D-A9F8A95B5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AFDCD-5BAF-DB1F-FB99-79D0F85B2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68542-EC5E-E36F-10AD-DADAAA5FEAB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BB71613-CA30-6D9F-5268-5BFAEC8D79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24104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52438-0481-89F7-613B-912988F040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A16D6-56DB-2405-F471-50BD773130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29A9EA-255A-21AF-818D-01C1DD8CC8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0977D56-B80B-366E-4786-695D174924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462555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52438-0481-89F7-613B-912988F040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A16D6-56DB-2405-F471-50BD773130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29A9EA-255A-21AF-818D-01C1DD8CC8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0977D56-B80B-366E-4786-695D174924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60693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3993238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CE72C-2616-25C6-3AC1-EF7B149722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F1F7B4-7C44-D8F6-5CA5-CDFDE21683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B1E595-879C-4455-53C6-621D56A3C1F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168223-66CE-1F39-E99A-55D15127FE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66931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457C3-2348-020A-41FB-982E1B262E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247CD6-9BC4-EBE3-1FFE-2AF0CC241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145048-3726-61EB-C795-0C88D845F1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02642F7-18CD-2ABE-A644-D2E673B4F9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813530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457C3-2348-020A-41FB-982E1B262E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247CD6-9BC4-EBE3-1FFE-2AF0CC241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145048-3726-61EB-C795-0C88D845F1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02642F7-18CD-2ABE-A644-D2E673B4F9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90199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5638445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418784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758704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2860396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8763250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908834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1958618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42712200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0807155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0545451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3391161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688931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2659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4" r:id="rId12"/>
    <p:sldLayoutId id="2147483665" r:id="rId13"/>
    <p:sldLayoutId id="2147483667"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4.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webp"/><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webp"/></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webp"/><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26.webp"/><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9.jp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hyperlink" Target="https://youtu.be/DxZ0CTOHxoU?si=ydBjW3VAqUhi4xSa" TargetMode="External"/><Relationship Id="rId5" Type="http://schemas.openxmlformats.org/officeDocument/2006/relationships/hyperlink" Target="https://pictory.ai/" TargetMode="External"/><Relationship Id="rId4" Type="http://schemas.openxmlformats.org/officeDocument/2006/relationships/hyperlink" Target="https://www.youtube.com/watch?v=XSMgYxwk9PI"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hyperlink" Target="https://www.youtube.com/watch?v=CLevkj-FrD0" TargetMode="External"/><Relationship Id="rId4" Type="http://schemas.openxmlformats.org/officeDocument/2006/relationships/hyperlink" Target="https://www.descript.com/"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0.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jp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32.webp"/><Relationship Id="rId2" Type="http://schemas.openxmlformats.org/officeDocument/2006/relationships/notesSlide" Target="../notesSlides/notesSlide3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16.webp"/><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10.webp"/><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7.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14.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9093"/>
            <a:ext cx="12663752" cy="7053944"/>
          </a:xfrm>
          <a:prstGeom prst="rect">
            <a:avLst/>
          </a:prstGeom>
        </p:spPr>
      </p:pic>
      <p:sp>
        <p:nvSpPr>
          <p:cNvPr id="2" name="Rectangle: Single Corner Rounded 1"/>
          <p:cNvSpPr/>
          <p:nvPr/>
        </p:nvSpPr>
        <p:spPr>
          <a:xfrm flipV="1">
            <a:off x="-59991" y="-43545"/>
            <a:ext cx="12251990"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549567" y="3413265"/>
            <a:ext cx="5320687" cy="646331"/>
          </a:xfrm>
          <a:prstGeom prst="rect">
            <a:avLst/>
          </a:prstGeom>
          <a:noFill/>
        </p:spPr>
        <p:txBody>
          <a:bodyPr wrap="none" rtlCol="0">
            <a:spAutoFit/>
          </a:bodyPr>
          <a:lstStyle/>
          <a:p>
            <a:r>
              <a:rPr lang="ar-SA" sz="3600" b="1" dirty="0">
                <a:solidFill>
                  <a:srgbClr val="00B0F0"/>
                </a:solidFill>
                <a:latin typeface="The Year of Handicrafts Black" pitchFamily="50" charset="-78"/>
                <a:cs typeface="The Year of Handicrafts Black" pitchFamily="50" charset="-78"/>
              </a:rPr>
              <a:t>حالات دراسية في الإعلام الرقمي</a:t>
            </a:r>
            <a:endParaRPr lang="ar-EG" sz="3600" b="1" dirty="0">
              <a:solidFill>
                <a:srgbClr val="00B0F0"/>
              </a:solidFill>
              <a:latin typeface="The Year of Handicrafts Black" pitchFamily="50" charset="-78"/>
              <a:cs typeface="The Year of Handicrafts Black" pitchFamily="50" charset="-78"/>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smtClean="0">
                <a:solidFill>
                  <a:schemeClr val="tx1"/>
                </a:solidFill>
                <a:latin typeface="Alexandria" charset="0"/>
                <a:cs typeface="Alexandria" charset="0"/>
              </a:rPr>
              <a:t>المحاضرة </a:t>
            </a:r>
            <a:r>
              <a:rPr lang="ar-SA" sz="2800" b="1" dirty="0" smtClean="0">
                <a:solidFill>
                  <a:schemeClr val="tx1"/>
                </a:solidFill>
                <a:latin typeface="Alexandria" charset="0"/>
                <a:cs typeface="Alexandria" charset="0"/>
              </a:rPr>
              <a:t>السادسة</a:t>
            </a:r>
            <a:endParaRPr lang="en-US" sz="2800" b="1" dirty="0">
              <a:solidFill>
                <a:schemeClr val="tx1"/>
              </a:solidFill>
              <a:latin typeface="Alexandria" charset="0"/>
              <a:cs typeface="Alexandria" charset="0"/>
            </a:endParaRPr>
          </a:p>
        </p:txBody>
      </p:sp>
      <p:sp>
        <p:nvSpPr>
          <p:cNvPr id="11" name="TextBox 10"/>
          <p:cNvSpPr txBox="1"/>
          <p:nvPr/>
        </p:nvSpPr>
        <p:spPr>
          <a:xfrm>
            <a:off x="7344048" y="4802552"/>
            <a:ext cx="1112804" cy="400110"/>
          </a:xfrm>
          <a:prstGeom prst="rect">
            <a:avLst/>
          </a:prstGeom>
          <a:noFill/>
        </p:spPr>
        <p:txBody>
          <a:bodyPr wrap="none" rtlCol="0">
            <a:spAutoFit/>
          </a:bodyPr>
          <a:lstStyle/>
          <a:p>
            <a:pPr algn="ctr"/>
            <a:r>
              <a:rPr lang="en-US" sz="2000" dirty="0">
                <a:latin typeface="Alexandria" charset="0"/>
                <a:cs typeface="Alexandria" charset="0"/>
              </a:rPr>
              <a:t>DGM321</a:t>
            </a:r>
          </a:p>
        </p:txBody>
      </p:sp>
      <p:sp>
        <p:nvSpPr>
          <p:cNvPr id="12" name="TextBox 11"/>
          <p:cNvSpPr txBox="1"/>
          <p:nvPr/>
        </p:nvSpPr>
        <p:spPr>
          <a:xfrm>
            <a:off x="382985" y="6225639"/>
            <a:ext cx="2001627" cy="521970"/>
          </a:xfrm>
          <a:prstGeom prst="rect">
            <a:avLst/>
          </a:prstGeom>
          <a:noFill/>
        </p:spPr>
        <p:txBody>
          <a:bodyPr wrap="square" rtlCol="0">
            <a:spAutoFit/>
          </a:bodyPr>
          <a:lstStyle/>
          <a:p>
            <a:r>
              <a:rPr lang="ar-EG" sz="2800" b="1" dirty="0">
                <a:solidFill>
                  <a:srgbClr val="00B0F0"/>
                </a:solidFill>
                <a:latin typeface="Wide Latin" panose="020A0A07050505020404" pitchFamily="18" charset="0"/>
                <a:cs typeface="Alexandria" charset="0"/>
              </a:rPr>
              <a:t>د. </a:t>
            </a:r>
            <a:r>
              <a:rPr lang="ar-SA" sz="2800" b="1" dirty="0" smtClean="0">
                <a:solidFill>
                  <a:srgbClr val="00B0F0"/>
                </a:solidFill>
                <a:latin typeface="Wide Latin" panose="020A0A07050505020404" pitchFamily="18" charset="0"/>
                <a:cs typeface="Alexandria" charset="0"/>
              </a:rPr>
              <a:t>أسامة احمد</a:t>
            </a:r>
            <a:endParaRPr lang="ar-EG" sz="2800" b="1" dirty="0">
              <a:solidFill>
                <a:srgbClr val="00B0F0"/>
              </a:solidFill>
              <a:latin typeface="Wide Latin" panose="020A0A07050505020404" pitchFamily="18" charset="0"/>
              <a:cs typeface="Alexandria" charset="0"/>
            </a:endParaRPr>
          </a:p>
        </p:txBody>
      </p:sp>
      <p:sp>
        <p:nvSpPr>
          <p:cNvPr id="13" name="TextBox 12"/>
          <p:cNvSpPr txBox="1"/>
          <p:nvPr/>
        </p:nvSpPr>
        <p:spPr>
          <a:xfrm>
            <a:off x="774496" y="5814080"/>
            <a:ext cx="892940" cy="553998"/>
          </a:xfrm>
          <a:prstGeom prst="rect">
            <a:avLst/>
          </a:prstGeom>
          <a:noFill/>
        </p:spPr>
        <p:txBody>
          <a:bodyPr wrap="square" rtlCol="0">
            <a:spAutoFit/>
          </a:bodyPr>
          <a:lstStyle/>
          <a:p>
            <a:r>
              <a:rPr lang="ar-EG" sz="3000" b="1" dirty="0">
                <a:solidFill>
                  <a:srgbClr val="00B0F0"/>
                </a:solidFill>
                <a:effectLst>
                  <a:outerShdw blurRad="38100" dist="38100" dir="2700000" algn="tl">
                    <a:srgbClr val="000000">
                      <a:alpha val="43137"/>
                    </a:srgbClr>
                  </a:outerShdw>
                </a:effectLst>
                <a:latin typeface="Alexandria" charset="0"/>
                <a:cs typeface="Alexandria" charset="0"/>
              </a:rPr>
              <a:t>إعداد</a:t>
            </a:r>
            <a:endParaRPr lang="en-US" sz="3000" b="1" dirty="0">
              <a:solidFill>
                <a:srgbClr val="00B0F0"/>
              </a:solidFill>
              <a:effectLst>
                <a:outerShdw blurRad="38100" dist="38100" dir="2700000" algn="tl">
                  <a:srgbClr val="000000">
                    <a:alpha val="43137"/>
                  </a:srgbClr>
                </a:outerShdw>
              </a:effectLst>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48367185"/>
      </p:ext>
    </p:extLst>
  </p:cSld>
  <p:clrMapOvr>
    <a:masterClrMapping/>
  </p:clrMapOvr>
  <mc:AlternateContent xmlns:mc="http://schemas.openxmlformats.org/markup-compatibility/2006" xmlns:p14="http://schemas.microsoft.com/office/powerpoint/2010/main">
    <mc:Choice Requires="p14">
      <p:transition p14:dur="0" advTm="34100"/>
    </mc:Choice>
    <mc:Fallback xmlns="">
      <p:transition advTm="341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9093"/>
            <a:ext cx="12663752" cy="7053944"/>
          </a:xfrm>
          <a:prstGeom prst="rect">
            <a:avLst/>
          </a:prstGeom>
        </p:spPr>
      </p:pic>
      <p:sp>
        <p:nvSpPr>
          <p:cNvPr id="2" name="Rectangle: Single Corner Rounded 1"/>
          <p:cNvSpPr/>
          <p:nvPr/>
        </p:nvSpPr>
        <p:spPr>
          <a:xfrm flipV="1">
            <a:off x="-59992" y="-49093"/>
            <a:ext cx="12251990"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59992" y="-49093"/>
            <a:ext cx="8719656" cy="5130139"/>
          </a:xfrm>
        </p:spPr>
      </p:pic>
      <p:sp>
        <p:nvSpPr>
          <p:cNvPr id="9" name="TextBox 8"/>
          <p:cNvSpPr txBox="1"/>
          <p:nvPr/>
        </p:nvSpPr>
        <p:spPr>
          <a:xfrm>
            <a:off x="5549567" y="3413265"/>
            <a:ext cx="5320687" cy="646331"/>
          </a:xfrm>
          <a:prstGeom prst="rect">
            <a:avLst/>
          </a:prstGeom>
          <a:noFill/>
        </p:spPr>
        <p:txBody>
          <a:bodyPr wrap="none" rtlCol="0">
            <a:spAutoFit/>
          </a:bodyPr>
          <a:lstStyle/>
          <a:p>
            <a:r>
              <a:rPr lang="ar-SA" sz="3600" b="1" dirty="0">
                <a:solidFill>
                  <a:srgbClr val="00B0F0"/>
                </a:solidFill>
                <a:latin typeface="The Year of Handicrafts Black" pitchFamily="50" charset="-78"/>
                <a:cs typeface="The Year of Handicrafts Black" pitchFamily="50" charset="-78"/>
              </a:rPr>
              <a:t>حالات دراسية في الإعلام الرقمي</a:t>
            </a:r>
            <a:endParaRPr lang="ar-EG" sz="3600" b="1" dirty="0">
              <a:solidFill>
                <a:srgbClr val="00B0F0"/>
              </a:solidFill>
              <a:latin typeface="The Year of Handicrafts Black" pitchFamily="50" charset="-78"/>
              <a:cs typeface="The Year of Handicrafts Black" pitchFamily="50" charset="-78"/>
            </a:endParaRPr>
          </a:p>
        </p:txBody>
      </p:sp>
      <p:sp>
        <p:nvSpPr>
          <p:cNvPr id="10" name="Rectangle: Rounded Corners 9"/>
          <p:cNvSpPr/>
          <p:nvPr/>
        </p:nvSpPr>
        <p:spPr>
          <a:xfrm>
            <a:off x="5389686" y="4146400"/>
            <a:ext cx="5794130"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إنتاج </a:t>
            </a:r>
            <a:r>
              <a:rPr lang="ar-SA" sz="2800" b="1" dirty="0" smtClean="0">
                <a:solidFill>
                  <a:schemeClr val="tx1"/>
                </a:solidFill>
                <a:latin typeface="Alexandria" charset="0"/>
                <a:cs typeface="Alexandria" charset="0"/>
              </a:rPr>
              <a:t>المحتوى بإستخدام  </a:t>
            </a:r>
            <a:r>
              <a:rPr lang="ar-SA" sz="2800" b="1" dirty="0">
                <a:solidFill>
                  <a:schemeClr val="tx1"/>
                </a:solidFill>
                <a:latin typeface="Alexandria" charset="0"/>
                <a:cs typeface="Alexandria" charset="0"/>
              </a:rPr>
              <a:t>الذكاء الاصطناعي</a:t>
            </a:r>
            <a:endParaRPr lang="en-US" sz="2800" b="1" dirty="0">
              <a:solidFill>
                <a:schemeClr val="tx1"/>
              </a:solidFill>
              <a:latin typeface="Alexandria" charset="0"/>
              <a:cs typeface="Alexandria" charset="0"/>
            </a:endParaRPr>
          </a:p>
        </p:txBody>
      </p:sp>
      <p:sp>
        <p:nvSpPr>
          <p:cNvPr id="11" name="TextBox 10"/>
          <p:cNvSpPr txBox="1"/>
          <p:nvPr/>
        </p:nvSpPr>
        <p:spPr>
          <a:xfrm>
            <a:off x="7344048" y="4802552"/>
            <a:ext cx="1112804" cy="400110"/>
          </a:xfrm>
          <a:prstGeom prst="rect">
            <a:avLst/>
          </a:prstGeom>
          <a:noFill/>
        </p:spPr>
        <p:txBody>
          <a:bodyPr wrap="none" rtlCol="0">
            <a:spAutoFit/>
          </a:bodyPr>
          <a:lstStyle/>
          <a:p>
            <a:pPr algn="ctr"/>
            <a:r>
              <a:rPr lang="en-US" sz="2000" dirty="0">
                <a:latin typeface="Alexandria" charset="0"/>
                <a:cs typeface="Alexandria" charset="0"/>
              </a:rPr>
              <a:t>DGM321</a:t>
            </a:r>
          </a:p>
        </p:txBody>
      </p:sp>
      <p:sp>
        <p:nvSpPr>
          <p:cNvPr id="12" name="TextBox 11"/>
          <p:cNvSpPr txBox="1"/>
          <p:nvPr/>
        </p:nvSpPr>
        <p:spPr>
          <a:xfrm>
            <a:off x="382985" y="6225639"/>
            <a:ext cx="2001627" cy="521970"/>
          </a:xfrm>
          <a:prstGeom prst="rect">
            <a:avLst/>
          </a:prstGeom>
          <a:noFill/>
        </p:spPr>
        <p:txBody>
          <a:bodyPr wrap="square" rtlCol="0">
            <a:spAutoFit/>
          </a:bodyPr>
          <a:lstStyle/>
          <a:p>
            <a:r>
              <a:rPr lang="ar-EG" sz="2800" b="1" dirty="0">
                <a:solidFill>
                  <a:srgbClr val="00B0F0"/>
                </a:solidFill>
                <a:latin typeface="Wide Latin" panose="020A0A07050505020404" pitchFamily="18" charset="0"/>
                <a:cs typeface="Alexandria" charset="0"/>
              </a:rPr>
              <a:t>د. </a:t>
            </a:r>
            <a:r>
              <a:rPr lang="ar-SA" sz="2800" b="1" dirty="0" smtClean="0">
                <a:solidFill>
                  <a:srgbClr val="00B0F0"/>
                </a:solidFill>
                <a:latin typeface="Wide Latin" panose="020A0A07050505020404" pitchFamily="18" charset="0"/>
                <a:cs typeface="Alexandria" charset="0"/>
              </a:rPr>
              <a:t>أسامة احمد</a:t>
            </a:r>
            <a:endParaRPr lang="ar-EG" sz="2800" b="1" dirty="0">
              <a:solidFill>
                <a:srgbClr val="00B0F0"/>
              </a:solidFill>
              <a:latin typeface="Wide Latin" panose="020A0A07050505020404" pitchFamily="18" charset="0"/>
              <a:cs typeface="Alexandria" charset="0"/>
            </a:endParaRPr>
          </a:p>
        </p:txBody>
      </p:sp>
      <p:sp>
        <p:nvSpPr>
          <p:cNvPr id="13" name="TextBox 12"/>
          <p:cNvSpPr txBox="1"/>
          <p:nvPr/>
        </p:nvSpPr>
        <p:spPr>
          <a:xfrm>
            <a:off x="774496" y="5814080"/>
            <a:ext cx="892940" cy="553998"/>
          </a:xfrm>
          <a:prstGeom prst="rect">
            <a:avLst/>
          </a:prstGeom>
          <a:noFill/>
        </p:spPr>
        <p:txBody>
          <a:bodyPr wrap="square" rtlCol="0">
            <a:spAutoFit/>
          </a:bodyPr>
          <a:lstStyle/>
          <a:p>
            <a:r>
              <a:rPr lang="ar-EG" sz="3000" b="1" dirty="0">
                <a:solidFill>
                  <a:srgbClr val="00B0F0"/>
                </a:solidFill>
                <a:effectLst>
                  <a:outerShdw blurRad="38100" dist="38100" dir="2700000" algn="tl">
                    <a:srgbClr val="000000">
                      <a:alpha val="43137"/>
                    </a:srgbClr>
                  </a:outerShdw>
                </a:effectLst>
                <a:latin typeface="Alexandria" charset="0"/>
                <a:cs typeface="Alexandria" charset="0"/>
              </a:rPr>
              <a:t>إعداد</a:t>
            </a:r>
            <a:endParaRPr lang="en-US" sz="3000" b="1" dirty="0">
              <a:solidFill>
                <a:srgbClr val="00B0F0"/>
              </a:solidFill>
              <a:effectLst>
                <a:outerShdw blurRad="38100" dist="38100" dir="2700000" algn="tl">
                  <a:srgbClr val="000000">
                    <a:alpha val="43137"/>
                  </a:srgbClr>
                </a:outerShdw>
              </a:effectLst>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51983122"/>
      </p:ext>
    </p:extLst>
  </p:cSld>
  <p:clrMapOvr>
    <a:masterClrMapping/>
  </p:clrMapOvr>
  <mc:AlternateContent xmlns:mc="http://schemas.openxmlformats.org/markup-compatibility/2006" xmlns:p14="http://schemas.microsoft.com/office/powerpoint/2010/main">
    <mc:Choice Requires="p14">
      <p:transition p14:dur="0" advTm="34100"/>
    </mc:Choice>
    <mc:Fallback xmlns="">
      <p:transition advTm="341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063" y="1368387"/>
            <a:ext cx="3386537" cy="16126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a:solidFill>
                  <a:srgbClr val="00B0F0"/>
                </a:solidFill>
                <a:latin typeface="The Year of Handicrafts Black" pitchFamily="50" charset="-78"/>
                <a:cs typeface="The Year of Handicrafts Black" pitchFamily="50" charset="-78"/>
              </a:rPr>
              <a:t>محتويات المحاضرة</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4527402C-3F97-690D-9C20-A459E375AEB7}"/>
              </a:ext>
            </a:extLst>
          </p:cNvPr>
          <p:cNvSpPr txBox="1"/>
          <p:nvPr/>
        </p:nvSpPr>
        <p:spPr>
          <a:xfrm>
            <a:off x="3454900" y="2263532"/>
            <a:ext cx="8417320" cy="3785652"/>
          </a:xfrm>
          <a:prstGeom prst="rect">
            <a:avLst/>
          </a:prstGeom>
          <a:noFill/>
        </p:spPr>
        <p:txBody>
          <a:bodyPr wrap="square" rtlCol="0">
            <a:spAutoFit/>
          </a:bodyPr>
          <a:lstStyle/>
          <a:p>
            <a:pPr marL="457200" indent="-457200" algn="just" rtl="1">
              <a:lnSpc>
                <a:spcPct val="150000"/>
              </a:lnSpc>
              <a:buFont typeface="+mj-lt"/>
              <a:buAutoNum type="arabicPeriod"/>
            </a:pPr>
            <a:r>
              <a:rPr lang="ar-SA" sz="2000" b="1" spc="30" dirty="0">
                <a:latin typeface="The Year of Handicrafts Black" pitchFamily="50" charset="-78"/>
                <a:cs typeface="+mj-cs"/>
              </a:rPr>
              <a:t>مقدمة</a:t>
            </a:r>
            <a:r>
              <a:rPr lang="ar-SA" sz="2000" b="1" spc="30" dirty="0" smtClean="0">
                <a:latin typeface="The Year of Handicrafts Black" pitchFamily="50" charset="-78"/>
                <a:cs typeface="+mj-cs"/>
              </a:rPr>
              <a:t> </a:t>
            </a:r>
            <a:endParaRPr lang="ar-SA" sz="2000" b="1" spc="30" dirty="0" smtClean="0">
              <a:latin typeface="The Year of Handicrafts Black" pitchFamily="50" charset="-78"/>
              <a:cs typeface="+mj-cs"/>
            </a:endParaRPr>
          </a:p>
          <a:p>
            <a:pPr marL="457200" indent="-457200" algn="just" rtl="1">
              <a:lnSpc>
                <a:spcPct val="150000"/>
              </a:lnSpc>
              <a:buFont typeface="+mj-lt"/>
              <a:buAutoNum type="arabicPeriod"/>
            </a:pPr>
            <a:r>
              <a:rPr lang="ar-SA" sz="2000" b="1" spc="30" dirty="0" smtClean="0">
                <a:latin typeface="The Year of Handicrafts Black" pitchFamily="50" charset="-78"/>
                <a:cs typeface="+mj-cs"/>
              </a:rPr>
              <a:t>تعريف إنتاج المحتوى</a:t>
            </a:r>
            <a:endParaRPr lang="ar-SA" sz="2000" b="1" spc="30" dirty="0" smtClean="0">
              <a:latin typeface="The Year of Handicrafts Black" pitchFamily="50" charset="-78"/>
              <a:cs typeface="+mj-cs"/>
            </a:endParaRPr>
          </a:p>
          <a:p>
            <a:pPr marL="457200" indent="-457200" algn="just" rtl="1">
              <a:lnSpc>
                <a:spcPct val="150000"/>
              </a:lnSpc>
              <a:buFont typeface="+mj-lt"/>
              <a:buAutoNum type="arabicPeriod"/>
            </a:pPr>
            <a:r>
              <a:rPr lang="ar-SA" sz="2000" b="1" dirty="0">
                <a:cs typeface="+mj-cs"/>
              </a:rPr>
              <a:t>فرص استخدام الذكاء الاصطناعي في إنتاج </a:t>
            </a:r>
            <a:r>
              <a:rPr lang="ar-SA" sz="2000" b="1" dirty="0" smtClean="0">
                <a:cs typeface="+mj-cs"/>
              </a:rPr>
              <a:t>المحتوى</a:t>
            </a:r>
          </a:p>
          <a:p>
            <a:pPr marL="457200" indent="-457200" algn="just" rtl="1">
              <a:lnSpc>
                <a:spcPct val="150000"/>
              </a:lnSpc>
              <a:buFont typeface="+mj-lt"/>
              <a:buAutoNum type="arabicPeriod"/>
            </a:pPr>
            <a:r>
              <a:rPr lang="ar-SA" sz="2000" b="1" dirty="0">
                <a:cs typeface="+mj-cs"/>
              </a:rPr>
              <a:t>مزايا إنتاج المحتوى بالذكاء </a:t>
            </a:r>
            <a:r>
              <a:rPr lang="ar-SA" sz="2000" b="1" dirty="0" smtClean="0">
                <a:cs typeface="+mj-cs"/>
              </a:rPr>
              <a:t>الاصطناعي</a:t>
            </a:r>
          </a:p>
          <a:p>
            <a:pPr marL="457200" lvl="0" indent="-457200" algn="just" rtl="1">
              <a:lnSpc>
                <a:spcPct val="150000"/>
              </a:lnSpc>
              <a:buFont typeface="+mj-lt"/>
              <a:buAutoNum type="arabicPeriod"/>
            </a:pPr>
            <a:r>
              <a:rPr lang="ar-SA" sz="2000" b="1" dirty="0">
                <a:cs typeface="+mj-cs"/>
              </a:rPr>
              <a:t>تحديات إنتاج المحتوى بالذكاء </a:t>
            </a:r>
            <a:r>
              <a:rPr lang="ar-SA" sz="2000" b="1" dirty="0" smtClean="0">
                <a:cs typeface="+mj-cs"/>
              </a:rPr>
              <a:t>الاصطناعي</a:t>
            </a:r>
          </a:p>
          <a:p>
            <a:pPr marL="457200" lvl="0" indent="-457200" algn="just" rtl="1">
              <a:lnSpc>
                <a:spcPct val="150000"/>
              </a:lnSpc>
              <a:buFont typeface="+mj-lt"/>
              <a:buAutoNum type="arabicPeriod"/>
            </a:pPr>
            <a:r>
              <a:rPr lang="ar-SA" sz="2000" b="1" dirty="0" smtClean="0"/>
              <a:t>خطوات </a:t>
            </a:r>
            <a:r>
              <a:rPr lang="ar-SA" sz="2000" b="1" dirty="0"/>
              <a:t>عمل منصات الذكاء </a:t>
            </a:r>
            <a:r>
              <a:rPr lang="ar-SA" sz="2000" b="1" dirty="0" smtClean="0"/>
              <a:t>الاصطناعي</a:t>
            </a:r>
          </a:p>
          <a:p>
            <a:pPr marL="457200" lvl="0" indent="-457200" algn="just" rtl="1">
              <a:lnSpc>
                <a:spcPct val="150000"/>
              </a:lnSpc>
              <a:buFont typeface="+mj-lt"/>
              <a:buAutoNum type="arabicPeriod"/>
            </a:pPr>
            <a:r>
              <a:rPr lang="ar-SA" sz="2000" b="1" dirty="0" smtClean="0"/>
              <a:t>استخدامات واقعية لإنتاج المحتوى بالذكاء الاصطناعي</a:t>
            </a:r>
          </a:p>
          <a:p>
            <a:pPr marL="457200" lvl="0" indent="-457200" algn="just" rtl="1">
              <a:lnSpc>
                <a:spcPct val="150000"/>
              </a:lnSpc>
              <a:buFont typeface="+mj-lt"/>
              <a:buAutoNum type="arabicPeriod"/>
            </a:pPr>
            <a:r>
              <a:rPr lang="ar-SA" sz="2000" b="1" dirty="0" smtClean="0"/>
              <a:t>مستقبل </a:t>
            </a:r>
            <a:r>
              <a:rPr lang="ar-SA" sz="2000" b="1" dirty="0"/>
              <a:t>إنتاج المحتوى باستخدام الذكاء الاصطناعي</a:t>
            </a:r>
            <a:endParaRPr lang="ar-SA" sz="2000" b="1" dirty="0"/>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r>
              <a:rPr lang="en-US" sz="2000" b="1" dirty="0" smtClean="0">
                <a:solidFill>
                  <a:schemeClr val="bg1"/>
                </a:solidFill>
                <a:latin typeface="Times New Roman" pitchFamily="18" charset="0"/>
                <a:cs typeface="Times New Roman" pitchFamily="18" charset="0"/>
              </a:rPr>
              <a:t> </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07556257"/>
      </p:ext>
    </p:extLst>
  </p:cSld>
  <p:clrMapOvr>
    <a:masterClrMapping/>
  </p:clrMapOvr>
  <mc:AlternateContent xmlns:mc="http://schemas.openxmlformats.org/markup-compatibility/2006" xmlns:p14="http://schemas.microsoft.com/office/powerpoint/2010/main">
    <mc:Choice Requires="p14">
      <p:transition spd="slow" p14:dur="2000" advTm="171961"/>
    </mc:Choice>
    <mc:Fallback xmlns="">
      <p:transition spd="slow" advTm="1719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2493323" y="1622657"/>
            <a:ext cx="8444915" cy="3769957"/>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8323386" y="1708321"/>
            <a:ext cx="1112798" cy="523220"/>
          </a:xfrm>
          <a:prstGeom prst="rect">
            <a:avLst/>
          </a:prstGeom>
          <a:noFill/>
        </p:spPr>
        <p:txBody>
          <a:bodyPr wrap="square" rtlCol="0">
            <a:spAutoFit/>
          </a:bodyPr>
          <a:lstStyle/>
          <a:p>
            <a:pPr algn="just" rtl="1"/>
            <a:r>
              <a:rPr lang="ar-SA" sz="2800" b="1" dirty="0" smtClean="0">
                <a:solidFill>
                  <a:srgbClr val="00B0F0"/>
                </a:solidFill>
                <a:effectLst>
                  <a:outerShdw blurRad="38100" dist="38100" dir="2700000" algn="tl">
                    <a:srgbClr val="000000">
                      <a:alpha val="43137"/>
                    </a:srgbClr>
                  </a:outerShdw>
                </a:effectLst>
                <a:latin typeface="Tajawal Medium" panose="00000600000000000000" pitchFamily="2" charset="-78"/>
                <a:cs typeface="+mj-cs"/>
              </a:rPr>
              <a:t>المقدمة</a:t>
            </a:r>
            <a:endParaRPr lang="ar-EG" sz="28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Tree>
    <p:extLst>
      <p:ext uri="{BB962C8B-B14F-4D97-AF65-F5344CB8AC3E}">
        <p14:creationId xmlns:p14="http://schemas.microsoft.com/office/powerpoint/2010/main" val="271420072"/>
      </p:ext>
    </p:extLst>
  </p:cSld>
  <p:clrMapOvr>
    <a:masterClrMapping/>
  </p:clrMapOvr>
  <mc:AlternateContent xmlns:mc="http://schemas.openxmlformats.org/markup-compatibility/2006" xmlns:p14="http://schemas.microsoft.com/office/powerpoint/2010/main">
    <mc:Choice Requires="p14">
      <p:transition spd="slow" p14:dur="2000" advTm="5233"/>
    </mc:Choice>
    <mc:Fallback xmlns="">
      <p:transition spd="slow" advTm="523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2302" y="1335074"/>
            <a:ext cx="3386537" cy="14519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94424" y="1441631"/>
            <a:ext cx="4113898" cy="600164"/>
          </a:xfrm>
          <a:prstGeom prst="rect">
            <a:avLst/>
          </a:prstGeom>
          <a:noFill/>
        </p:spPr>
        <p:txBody>
          <a:bodyPr wrap="square" rtlCol="0">
            <a:spAutoFit/>
          </a:bodyPr>
          <a:lstStyle/>
          <a:p>
            <a:pPr algn="ctr">
              <a:lnSpc>
                <a:spcPct val="150000"/>
              </a:lnSpc>
              <a:spcBef>
                <a:spcPct val="20000"/>
              </a:spcBef>
            </a:pPr>
            <a:r>
              <a:rPr lang="ar-SA" sz="2400" b="1" dirty="0" smtClean="0">
                <a:solidFill>
                  <a:srgbClr val="00B0F0"/>
                </a:solidFill>
                <a:latin typeface="The Year of Handicrafts Black" pitchFamily="50" charset="-78"/>
                <a:cs typeface="The Year of Handicrafts Black" pitchFamily="50" charset="-78"/>
              </a:rPr>
              <a:t>المقدمة</a:t>
            </a:r>
            <a:endParaRPr lang="ar-EG" sz="2400" b="1" dirty="0">
              <a:solidFill>
                <a:srgbClr val="00B0F0"/>
              </a:solidFill>
              <a:latin typeface="The Year of Handicrafts Black" pitchFamily="50" charset="-78"/>
              <a:cs typeface="The Year of Handicrafts Black" pitchFamily="50"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4527402C-3F97-690D-9C20-A459E375AEB7}"/>
              </a:ext>
            </a:extLst>
          </p:cNvPr>
          <p:cNvSpPr txBox="1"/>
          <p:nvPr/>
        </p:nvSpPr>
        <p:spPr>
          <a:xfrm>
            <a:off x="3566011" y="2263532"/>
            <a:ext cx="8417320" cy="4191660"/>
          </a:xfrm>
          <a:prstGeom prst="rect">
            <a:avLst/>
          </a:prstGeom>
          <a:noFill/>
        </p:spPr>
        <p:txBody>
          <a:bodyPr wrap="square" rtlCol="0">
            <a:spAutoFit/>
          </a:bodyPr>
          <a:lstStyle/>
          <a:p>
            <a:pPr algn="r" rtl="1">
              <a:lnSpc>
                <a:spcPct val="150000"/>
              </a:lnSpc>
            </a:pPr>
            <a:r>
              <a:rPr lang="ar-SA" sz="2000" dirty="0" smtClean="0">
                <a:cs typeface="+mj-cs"/>
              </a:rPr>
              <a:t>يُعد </a:t>
            </a:r>
            <a:r>
              <a:rPr lang="ar-SA" sz="2000" dirty="0">
                <a:cs typeface="+mj-cs"/>
              </a:rPr>
              <a:t>الذكاء الاصطناعي </a:t>
            </a:r>
            <a:r>
              <a:rPr lang="en-US" sz="2000" dirty="0" smtClean="0">
                <a:cs typeface="+mj-cs"/>
              </a:rPr>
              <a:t>Artificial </a:t>
            </a:r>
            <a:r>
              <a:rPr lang="en-US" sz="2000" dirty="0">
                <a:cs typeface="+mj-cs"/>
              </a:rPr>
              <a:t>Intelligence - AI) </a:t>
            </a:r>
            <a:r>
              <a:rPr lang="ar-SA" sz="2000" dirty="0" smtClean="0">
                <a:cs typeface="+mj-cs"/>
              </a:rPr>
              <a:t> ) من </a:t>
            </a:r>
            <a:r>
              <a:rPr lang="ar-SA" sz="2000" dirty="0">
                <a:cs typeface="+mj-cs"/>
              </a:rPr>
              <a:t>أبرز الابتكارات التكنولوجية في العصر الحديث، وقد أصبح محورًا أساسيًا في تطور مختلف القطاعات، من التعليم والرعاية الصحية إلى الصناعة والإعلام والأمن. يُقصد بالذكاء الاصطناعي قدرة الآلات والأنظمة الحاسوبية على محاكاة القدرات الذهنية البشرية مثل التعلم، التفكير، التحليل، حل المشكلات، واتخاذ القرار</a:t>
            </a:r>
            <a:r>
              <a:rPr lang="ar-SA" sz="2000" dirty="0" smtClean="0">
                <a:cs typeface="+mj-cs"/>
              </a:rPr>
              <a:t>.</a:t>
            </a:r>
            <a:endParaRPr lang="ar-SA" sz="2000" dirty="0">
              <a:cs typeface="+mj-cs"/>
            </a:endParaRPr>
          </a:p>
          <a:p>
            <a:pPr algn="r" rtl="1">
              <a:lnSpc>
                <a:spcPct val="150000"/>
              </a:lnSpc>
            </a:pPr>
            <a:r>
              <a:rPr lang="ar-SA" sz="2000" dirty="0"/>
              <a:t>شهد العالم في السنوات الأخيرة تطورًا هائلًا في تقنيات الذكاء الاصطناعي، والتي باتت تلعب دورًا رئيسيًا في عملية إنتاج المحتوى الإعلامي والإبداعي. من كتابة المقالات والتقارير، إلى إنشاء الصور والفيديوهات وتوليد الموسيقى، أصبحت أدوات الذكاء الاصطناعي جزءًا لا يتجزأ من بيئة العمل الإعلامي والإبداعي. ورغم الفرص الواسعة التي توفرها هذه التكنولوجيا، إلا أن هناك تحديات قانونية وأخلاقية تفرض نفسها بقوة، خاصة في مجالات الملكية الفكرية، الخصوصية، والتحيز.</a:t>
            </a:r>
            <a:endParaRPr lang="ar-SA" sz="2000"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09516784"/>
      </p:ext>
    </p:extLst>
  </p:cSld>
  <p:clrMapOvr>
    <a:masterClrMapping/>
  </p:clrMapOvr>
  <mc:AlternateContent xmlns:mc="http://schemas.openxmlformats.org/markup-compatibility/2006" xmlns:p14="http://schemas.microsoft.com/office/powerpoint/2010/main">
    <mc:Choice Requires="p14">
      <p:transition spd="slow" p14:dur="2000" advTm="171961"/>
    </mc:Choice>
    <mc:Fallback xmlns="">
      <p:transition spd="slow" advTm="1719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16212" y="1301087"/>
            <a:ext cx="3369262" cy="18935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94424" y="1441631"/>
            <a:ext cx="4113898" cy="600164"/>
          </a:xfrm>
          <a:prstGeom prst="rect">
            <a:avLst/>
          </a:prstGeom>
          <a:noFill/>
        </p:spPr>
        <p:txBody>
          <a:bodyPr wrap="square" rtlCol="0">
            <a:spAutoFit/>
          </a:bodyPr>
          <a:lstStyle/>
          <a:p>
            <a:pPr algn="ctr">
              <a:lnSpc>
                <a:spcPct val="150000"/>
              </a:lnSpc>
              <a:spcBef>
                <a:spcPct val="20000"/>
              </a:spcBef>
            </a:pPr>
            <a:r>
              <a:rPr lang="ar-SA" sz="2400" b="1" dirty="0" smtClean="0">
                <a:solidFill>
                  <a:srgbClr val="00B0F0"/>
                </a:solidFill>
                <a:latin typeface="The Year of Handicrafts Black" pitchFamily="50" charset="-78"/>
                <a:cs typeface="The Year of Handicrafts Black" pitchFamily="50" charset="-78"/>
              </a:rPr>
              <a:t>ماهو إنتاج المحتوى</a:t>
            </a:r>
            <a:endParaRPr lang="ar-EG" sz="2400" b="1" dirty="0">
              <a:solidFill>
                <a:srgbClr val="00B0F0"/>
              </a:solidFill>
              <a:latin typeface="The Year of Handicrafts Black" pitchFamily="50" charset="-78"/>
              <a:cs typeface="The Year of Handicrafts Black" pitchFamily="50"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4527402C-3F97-690D-9C20-A459E375AEB7}"/>
              </a:ext>
            </a:extLst>
          </p:cNvPr>
          <p:cNvSpPr txBox="1"/>
          <p:nvPr/>
        </p:nvSpPr>
        <p:spPr>
          <a:xfrm>
            <a:off x="3566011" y="2263532"/>
            <a:ext cx="8417320" cy="4708981"/>
          </a:xfrm>
          <a:prstGeom prst="rect">
            <a:avLst/>
          </a:prstGeom>
          <a:noFill/>
        </p:spPr>
        <p:txBody>
          <a:bodyPr wrap="square" rtlCol="0">
            <a:spAutoFit/>
          </a:bodyPr>
          <a:lstStyle/>
          <a:p>
            <a:pPr algn="r" rtl="1">
              <a:lnSpc>
                <a:spcPct val="150000"/>
              </a:lnSpc>
            </a:pPr>
            <a:r>
              <a:rPr lang="ar-SA" sz="2000" b="1" dirty="0" smtClean="0">
                <a:solidFill>
                  <a:srgbClr val="C00000"/>
                </a:solidFill>
                <a:cs typeface="+mj-cs"/>
              </a:rPr>
              <a:t>إنتاج </a:t>
            </a:r>
            <a:r>
              <a:rPr lang="ar-SA" sz="2000" b="1" dirty="0">
                <a:solidFill>
                  <a:srgbClr val="C00000"/>
                </a:solidFill>
                <a:cs typeface="+mj-cs"/>
              </a:rPr>
              <a:t>المحتوى بالذكاء </a:t>
            </a:r>
            <a:r>
              <a:rPr lang="ar-SA" sz="2000" b="1" dirty="0" smtClean="0">
                <a:solidFill>
                  <a:srgbClr val="C00000"/>
                </a:solidFill>
                <a:cs typeface="+mj-cs"/>
              </a:rPr>
              <a:t>الاصطناعي</a:t>
            </a:r>
            <a:r>
              <a:rPr lang="en-US" sz="2000" b="1" dirty="0" smtClean="0">
                <a:solidFill>
                  <a:srgbClr val="C00000"/>
                </a:solidFill>
                <a:cs typeface="+mj-cs"/>
              </a:rPr>
              <a:t>AI </a:t>
            </a:r>
            <a:r>
              <a:rPr lang="en-US" sz="2000" b="1" dirty="0">
                <a:solidFill>
                  <a:srgbClr val="C00000"/>
                </a:solidFill>
                <a:cs typeface="+mj-cs"/>
              </a:rPr>
              <a:t>Content Generation) </a:t>
            </a:r>
            <a:r>
              <a:rPr lang="ar-SA" sz="2000" b="1" dirty="0" smtClean="0">
                <a:solidFill>
                  <a:srgbClr val="C00000"/>
                </a:solidFill>
                <a:cs typeface="+mj-cs"/>
              </a:rPr>
              <a:t> )</a:t>
            </a:r>
            <a:endParaRPr lang="ar-SA" sz="2000" dirty="0">
              <a:cs typeface="+mj-cs"/>
            </a:endParaRPr>
          </a:p>
          <a:p>
            <a:pPr algn="r" rtl="1">
              <a:lnSpc>
                <a:spcPct val="150000"/>
              </a:lnSpc>
            </a:pPr>
            <a:r>
              <a:rPr lang="ar-SA" sz="2000" dirty="0" smtClean="0">
                <a:cs typeface="+mj-cs"/>
              </a:rPr>
              <a:t>هو </a:t>
            </a:r>
            <a:r>
              <a:rPr lang="ar-SA" sz="2000" dirty="0">
                <a:cs typeface="+mj-cs"/>
              </a:rPr>
              <a:t>عملية استخدام تقنيات الذكاء الاصطناعي، وخاصة نماذج تعلم الآلة (مثل نماذج اللغة الكبيرة)، </a:t>
            </a:r>
            <a:r>
              <a:rPr lang="ar-SA" sz="2000" b="1" dirty="0">
                <a:cs typeface="+mj-cs"/>
              </a:rPr>
              <a:t>لإنشاء محتوى رقمي بشكل آلي أو شبه آلي</a:t>
            </a:r>
            <a:r>
              <a:rPr lang="ar-SA" sz="2000" dirty="0">
                <a:cs typeface="+mj-cs"/>
              </a:rPr>
              <a:t>، يشمل:</a:t>
            </a:r>
          </a:p>
          <a:p>
            <a:pPr algn="r" rtl="1">
              <a:lnSpc>
                <a:spcPct val="150000"/>
              </a:lnSpc>
            </a:pPr>
            <a:r>
              <a:rPr lang="ar-SA" sz="2000" dirty="0">
                <a:cs typeface="+mj-cs"/>
              </a:rPr>
              <a:t>المقالات والتقارير</a:t>
            </a:r>
          </a:p>
          <a:p>
            <a:pPr algn="r" rtl="1">
              <a:lnSpc>
                <a:spcPct val="150000"/>
              </a:lnSpc>
            </a:pPr>
            <a:r>
              <a:rPr lang="ar-SA" sz="2000" dirty="0">
                <a:cs typeface="+mj-cs"/>
              </a:rPr>
              <a:t>النصوص الإعلانية</a:t>
            </a:r>
          </a:p>
          <a:p>
            <a:pPr algn="r" rtl="1">
              <a:lnSpc>
                <a:spcPct val="150000"/>
              </a:lnSpc>
            </a:pPr>
            <a:r>
              <a:rPr lang="ar-SA" sz="2000" dirty="0">
                <a:cs typeface="+mj-cs"/>
              </a:rPr>
              <a:t>منشورات السوشيال ميديا</a:t>
            </a:r>
          </a:p>
          <a:p>
            <a:pPr algn="r" rtl="1">
              <a:lnSpc>
                <a:spcPct val="150000"/>
              </a:lnSpc>
            </a:pPr>
            <a:r>
              <a:rPr lang="ar-SA" sz="2000" dirty="0">
                <a:cs typeface="+mj-cs"/>
              </a:rPr>
              <a:t>الفيديوهات</a:t>
            </a:r>
          </a:p>
          <a:p>
            <a:pPr algn="r" rtl="1">
              <a:lnSpc>
                <a:spcPct val="150000"/>
              </a:lnSpc>
            </a:pPr>
            <a:r>
              <a:rPr lang="ar-SA" sz="2000" dirty="0">
                <a:cs typeface="+mj-cs"/>
              </a:rPr>
              <a:t>البودكاست</a:t>
            </a:r>
          </a:p>
          <a:p>
            <a:pPr algn="r" rtl="1">
              <a:lnSpc>
                <a:spcPct val="150000"/>
              </a:lnSpc>
            </a:pPr>
            <a:r>
              <a:rPr lang="ar-SA" sz="2000" dirty="0">
                <a:cs typeface="+mj-cs"/>
              </a:rPr>
              <a:t>الصور والتصاميم</a:t>
            </a:r>
          </a:p>
          <a:p>
            <a:pPr algn="r" rtl="1">
              <a:lnSpc>
                <a:spcPct val="150000"/>
              </a:lnSpc>
            </a:pPr>
            <a:r>
              <a:rPr lang="ar-SA" sz="2000" dirty="0">
                <a:cs typeface="+mj-cs"/>
              </a:rPr>
              <a:t>الأكواد </a:t>
            </a:r>
            <a:r>
              <a:rPr lang="ar-SA" sz="2000" dirty="0" smtClean="0">
                <a:cs typeface="+mj-cs"/>
              </a:rPr>
              <a:t>البرمجية</a:t>
            </a: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8430324"/>
      </p:ext>
    </p:extLst>
  </p:cSld>
  <p:clrMapOvr>
    <a:masterClrMapping/>
  </p:clrMapOvr>
  <mc:AlternateContent xmlns:mc="http://schemas.openxmlformats.org/markup-compatibility/2006" xmlns:p14="http://schemas.microsoft.com/office/powerpoint/2010/main">
    <mc:Choice Requires="p14">
      <p:transition spd="slow" p14:dur="2000" advTm="171961"/>
    </mc:Choice>
    <mc:Fallback xmlns="">
      <p:transition spd="slow" advTm="1719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0" y="1308392"/>
            <a:ext cx="3453837" cy="23025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994424" y="1441631"/>
            <a:ext cx="4113898" cy="600164"/>
          </a:xfrm>
          <a:prstGeom prst="rect">
            <a:avLst/>
          </a:prstGeom>
          <a:noFill/>
        </p:spPr>
        <p:txBody>
          <a:bodyPr wrap="square" rtlCol="0">
            <a:spAutoFit/>
          </a:bodyPr>
          <a:lstStyle/>
          <a:p>
            <a:pPr algn="ctr">
              <a:lnSpc>
                <a:spcPct val="150000"/>
              </a:lnSpc>
              <a:spcBef>
                <a:spcPct val="20000"/>
              </a:spcBef>
            </a:pPr>
            <a:r>
              <a:rPr lang="ar-SA" sz="2400" b="1" dirty="0" smtClean="0">
                <a:solidFill>
                  <a:srgbClr val="00B0F0"/>
                </a:solidFill>
                <a:latin typeface="The Year of Handicrafts Black" pitchFamily="50" charset="-78"/>
                <a:cs typeface="The Year of Handicrafts Black" pitchFamily="50" charset="-78"/>
              </a:rPr>
              <a:t>ماهو إنتاج المحتوى</a:t>
            </a:r>
            <a:endParaRPr lang="ar-EG" sz="2400" b="1" dirty="0">
              <a:solidFill>
                <a:srgbClr val="00B0F0"/>
              </a:solidFill>
              <a:latin typeface="The Year of Handicrafts Black" pitchFamily="50" charset="-78"/>
              <a:cs typeface="The Year of Handicrafts Black" pitchFamily="50"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4527402C-3F97-690D-9C20-A459E375AEB7}"/>
              </a:ext>
            </a:extLst>
          </p:cNvPr>
          <p:cNvSpPr txBox="1"/>
          <p:nvPr/>
        </p:nvSpPr>
        <p:spPr>
          <a:xfrm>
            <a:off x="3566011" y="2263532"/>
            <a:ext cx="8417320" cy="3785652"/>
          </a:xfrm>
          <a:prstGeom prst="rect">
            <a:avLst/>
          </a:prstGeom>
          <a:noFill/>
        </p:spPr>
        <p:txBody>
          <a:bodyPr wrap="square" rtlCol="0">
            <a:spAutoFit/>
          </a:bodyPr>
          <a:lstStyle/>
          <a:p>
            <a:pPr algn="r" rtl="1">
              <a:lnSpc>
                <a:spcPct val="150000"/>
              </a:lnSpc>
            </a:pPr>
            <a:r>
              <a:rPr lang="ar-SA" sz="2000" b="1" dirty="0" smtClean="0">
                <a:solidFill>
                  <a:srgbClr val="C00000"/>
                </a:solidFill>
                <a:cs typeface="+mj-cs"/>
              </a:rPr>
              <a:t>إنتاج </a:t>
            </a:r>
            <a:r>
              <a:rPr lang="ar-SA" sz="2000" b="1" dirty="0">
                <a:solidFill>
                  <a:srgbClr val="C00000"/>
                </a:solidFill>
                <a:cs typeface="+mj-cs"/>
              </a:rPr>
              <a:t>المحتوى بالذكاء </a:t>
            </a:r>
            <a:r>
              <a:rPr lang="ar-SA" sz="2000" b="1" dirty="0" smtClean="0">
                <a:solidFill>
                  <a:srgbClr val="C00000"/>
                </a:solidFill>
                <a:cs typeface="+mj-cs"/>
              </a:rPr>
              <a:t>الاصطناعي</a:t>
            </a:r>
            <a:r>
              <a:rPr lang="en-US" sz="2000" b="1" dirty="0" smtClean="0">
                <a:solidFill>
                  <a:srgbClr val="C00000"/>
                </a:solidFill>
                <a:cs typeface="+mj-cs"/>
              </a:rPr>
              <a:t>AI </a:t>
            </a:r>
            <a:r>
              <a:rPr lang="en-US" sz="2000" b="1" dirty="0">
                <a:solidFill>
                  <a:srgbClr val="C00000"/>
                </a:solidFill>
                <a:cs typeface="+mj-cs"/>
              </a:rPr>
              <a:t>Content Generation) </a:t>
            </a:r>
            <a:r>
              <a:rPr lang="ar-SA" sz="2000" b="1" dirty="0" smtClean="0">
                <a:solidFill>
                  <a:srgbClr val="C00000"/>
                </a:solidFill>
                <a:cs typeface="+mj-cs"/>
              </a:rPr>
              <a:t> )</a:t>
            </a:r>
            <a:endParaRPr lang="ar-SA" sz="2000" dirty="0">
              <a:cs typeface="+mj-cs"/>
            </a:endParaRPr>
          </a:p>
          <a:p>
            <a:pPr algn="r" rtl="1">
              <a:lnSpc>
                <a:spcPct val="150000"/>
              </a:lnSpc>
            </a:pPr>
            <a:r>
              <a:rPr lang="ar-SA" sz="2000" dirty="0" smtClean="0">
                <a:cs typeface="+mj-cs"/>
              </a:rPr>
              <a:t>يتم ذلك باستخدام أدوات مدعومة بالذكاء الاصطناعي يمكنها فهم اللغة، توليد الأفكار، وصياغة المحتوى بطريقة تحاكي الأسلوب البشري.</a:t>
            </a:r>
          </a:p>
          <a:p>
            <a:pPr algn="r" rtl="1">
              <a:lnSpc>
                <a:spcPct val="150000"/>
              </a:lnSpc>
            </a:pPr>
            <a:r>
              <a:rPr lang="ar-SA" sz="2000" dirty="0">
                <a:solidFill>
                  <a:srgbClr val="C00000"/>
                </a:solidFill>
              </a:rPr>
              <a:t>م</a:t>
            </a:r>
            <a:r>
              <a:rPr lang="ar-SA" sz="2000" dirty="0" smtClean="0">
                <a:solidFill>
                  <a:srgbClr val="C00000"/>
                </a:solidFill>
              </a:rPr>
              <a:t>صطلح </a:t>
            </a:r>
            <a:r>
              <a:rPr lang="ar-SA" sz="2000" b="1" dirty="0">
                <a:solidFill>
                  <a:srgbClr val="C00000"/>
                </a:solidFill>
              </a:rPr>
              <a:t>"تضخيم المحتوى باستخدام الذكاء </a:t>
            </a:r>
            <a:r>
              <a:rPr lang="ar-SA" sz="2000" b="1" dirty="0" smtClean="0">
                <a:solidFill>
                  <a:srgbClr val="C00000"/>
                </a:solidFill>
              </a:rPr>
              <a:t>الاصطناعي </a:t>
            </a:r>
            <a:r>
              <a:rPr lang="en-US" sz="2000" b="1" dirty="0" smtClean="0"/>
              <a:t>Content </a:t>
            </a:r>
            <a:r>
              <a:rPr lang="en-US" sz="2000" b="1" dirty="0"/>
              <a:t>Amplification)</a:t>
            </a:r>
            <a:r>
              <a:rPr lang="en-US" sz="2000" dirty="0"/>
              <a:t> </a:t>
            </a:r>
            <a:r>
              <a:rPr lang="ar-SA" sz="2000" dirty="0" smtClean="0"/>
              <a:t> ) يشير </a:t>
            </a:r>
            <a:r>
              <a:rPr lang="ar-SA" sz="2000" dirty="0"/>
              <a:t>إلى استخدام تقنيات الذكاء الاصطناعي </a:t>
            </a:r>
            <a:r>
              <a:rPr lang="ar-SA" sz="2000" b="1" dirty="0"/>
              <a:t>لزيادة انتشار المحتوى وتحسين وصوله وتأثيره على الجمهور</a:t>
            </a:r>
            <a:r>
              <a:rPr lang="ar-SA" sz="2000" dirty="0" smtClean="0"/>
              <a:t>.</a:t>
            </a:r>
          </a:p>
          <a:p>
            <a:pPr algn="r" rtl="1">
              <a:lnSpc>
                <a:spcPct val="150000"/>
              </a:lnSpc>
            </a:pPr>
            <a:r>
              <a:rPr lang="ar-SA" sz="2000" dirty="0"/>
              <a:t>هو عملية توسيع نطاق تأثير المحتوى عبر الإنترنت، من خلال إعادة استخدامه، تحسينه، تخصيصه، ونشره عبر قنوات مختلفة بطرق ذكية.</a:t>
            </a:r>
          </a:p>
          <a:p>
            <a:pPr algn="r" rtl="1">
              <a:lnSpc>
                <a:spcPct val="150000"/>
              </a:lnSpc>
            </a:pPr>
            <a:endParaRPr lang="ar-SA" sz="2000"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988563509"/>
      </p:ext>
    </p:extLst>
  </p:cSld>
  <p:clrMapOvr>
    <a:masterClrMapping/>
  </p:clrMapOvr>
  <mc:AlternateContent xmlns:mc="http://schemas.openxmlformats.org/markup-compatibility/2006" xmlns:p14="http://schemas.microsoft.com/office/powerpoint/2010/main">
    <mc:Choice Requires="p14">
      <p:transition spd="slow" p14:dur="2000" advTm="171961"/>
    </mc:Choice>
    <mc:Fallback xmlns="">
      <p:transition spd="slow" advTm="1719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8483" y="1262568"/>
            <a:ext cx="3393958" cy="18162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4983" y="1522405"/>
            <a:ext cx="6359376" cy="523220"/>
          </a:xfrm>
          <a:prstGeom prst="rect">
            <a:avLst/>
          </a:prstGeom>
          <a:noFill/>
        </p:spPr>
        <p:txBody>
          <a:bodyPr wrap="square" rtlCol="0">
            <a:spAutoFit/>
          </a:bodyPr>
          <a:lstStyle/>
          <a:p>
            <a:pPr lvl="0" algn="r" rtl="1" eaLnBrk="0" fontAlgn="base" hangingPunct="0">
              <a:spcBef>
                <a:spcPct val="0"/>
              </a:spcBef>
              <a:spcAft>
                <a:spcPct val="0"/>
              </a:spcAft>
            </a:pPr>
            <a:r>
              <a:rPr lang="ar-SA" altLang="en-US" sz="2800" b="1" dirty="0">
                <a:solidFill>
                  <a:srgbClr val="00B0F0"/>
                </a:solidFill>
                <a:latin typeface="Arial" panose="020B0604020202020204" pitchFamily="34" charset="0"/>
              </a:rPr>
              <a:t>كيف يستخدم الذكاء الاصطناعي في تضخيم </a:t>
            </a:r>
            <a:r>
              <a:rPr lang="ar-SA" altLang="en-US" sz="2800" b="1" dirty="0" smtClean="0">
                <a:solidFill>
                  <a:srgbClr val="00B0F0"/>
                </a:solidFill>
                <a:latin typeface="Arial" panose="020B0604020202020204" pitchFamily="34" charset="0"/>
              </a:rPr>
              <a:t>المحتوى</a:t>
            </a:r>
            <a:endParaRPr lang="en-US" altLang="en-US" sz="2800" b="1" dirty="0">
              <a:solidFill>
                <a:srgbClr val="00B0F0"/>
              </a:solidFill>
              <a:latin typeface="Arial" panose="020B0604020202020204" pitchFamily="34"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3162177309"/>
              </p:ext>
            </p:extLst>
          </p:nvPr>
        </p:nvGraphicFramePr>
        <p:xfrm>
          <a:off x="3150823" y="3276478"/>
          <a:ext cx="4298929" cy="2194560"/>
        </p:xfrm>
        <a:graphic>
          <a:graphicData uri="http://schemas.openxmlformats.org/drawingml/2006/table">
            <a:tbl>
              <a:tblPr/>
              <a:tblGrid>
                <a:gridCol w="4298929">
                  <a:extLst>
                    <a:ext uri="{9D8B030D-6E8A-4147-A177-3AD203B41FA5}">
                      <a16:colId xmlns:a16="http://schemas.microsoft.com/office/drawing/2014/main" val="803432358"/>
                    </a:ext>
                  </a:extLst>
                </a:gridCol>
              </a:tblGrid>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1428860552"/>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2576710836"/>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1165285639"/>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358612352"/>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3909368340"/>
                  </a:ext>
                </a:extLst>
              </a:tr>
              <a:tr h="0">
                <a:tc>
                  <a:txBody>
                    <a:bodyPr/>
                    <a:lstStyle/>
                    <a:p>
                      <a:endParaRPr lang="en-US" dirty="0"/>
                    </a:p>
                  </a:txBody>
                  <a:tcPr anchor="ctr">
                    <a:lnL>
                      <a:noFill/>
                    </a:lnL>
                    <a:lnR>
                      <a:noFill/>
                    </a:lnR>
                    <a:lnT>
                      <a:noFill/>
                    </a:lnT>
                    <a:lnB>
                      <a:noFill/>
                    </a:lnB>
                  </a:tcPr>
                </a:tc>
                <a:extLst>
                  <a:ext uri="{0D108BD9-81ED-4DB2-BD59-A6C34878D82A}">
                    <a16:rowId xmlns:a16="http://schemas.microsoft.com/office/drawing/2014/main" val="83240063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576502923"/>
              </p:ext>
            </p:extLst>
          </p:nvPr>
        </p:nvGraphicFramePr>
        <p:xfrm>
          <a:off x="3855331" y="2679881"/>
          <a:ext cx="8128000" cy="3845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876679855"/>
                    </a:ext>
                  </a:extLst>
                </a:gridCol>
                <a:gridCol w="4064000">
                  <a:extLst>
                    <a:ext uri="{9D8B030D-6E8A-4147-A177-3AD203B41FA5}">
                      <a16:colId xmlns:a16="http://schemas.microsoft.com/office/drawing/2014/main" val="3398421449"/>
                    </a:ext>
                  </a:extLst>
                </a:gridCol>
              </a:tblGrid>
              <a:tr h="370840">
                <a:tc>
                  <a:txBody>
                    <a:bodyPr/>
                    <a:lstStyle/>
                    <a:p>
                      <a:pPr algn="ctr" rtl="1"/>
                      <a:r>
                        <a:rPr lang="ar-SA" dirty="0"/>
                        <a:t>شرح الاستخدام</a:t>
                      </a:r>
                    </a:p>
                  </a:txBody>
                  <a:tcPr anchor="ctr"/>
                </a:tc>
                <a:tc>
                  <a:txBody>
                    <a:bodyPr/>
                    <a:lstStyle/>
                    <a:p>
                      <a:pPr algn="ctr" rtl="1"/>
                      <a:r>
                        <a:rPr lang="ar-SA" dirty="0"/>
                        <a:t>المجال</a:t>
                      </a:r>
                    </a:p>
                  </a:txBody>
                  <a:tcPr anchor="ctr"/>
                </a:tc>
                <a:extLst>
                  <a:ext uri="{0D108BD9-81ED-4DB2-BD59-A6C34878D82A}">
                    <a16:rowId xmlns:a16="http://schemas.microsoft.com/office/drawing/2014/main" val="3838561661"/>
                  </a:ext>
                </a:extLst>
              </a:tr>
              <a:tr h="370840">
                <a:tc>
                  <a:txBody>
                    <a:bodyPr/>
                    <a:lstStyle/>
                    <a:p>
                      <a:pPr algn="ctr" rtl="1"/>
                      <a:r>
                        <a:rPr lang="ar-SA" dirty="0"/>
                        <a:t>تستخدم أدوات </a:t>
                      </a:r>
                      <a:r>
                        <a:rPr lang="en-US" dirty="0"/>
                        <a:t>AI </a:t>
                      </a:r>
                      <a:r>
                        <a:rPr lang="ar-SA" dirty="0"/>
                        <a:t>خوارزميات لفهم الجمهور المستهدف: اهتماماته، سلوكه، الزمن الأفضل للنشر.</a:t>
                      </a:r>
                    </a:p>
                  </a:txBody>
                  <a:tcPr anchor="ctr"/>
                </a:tc>
                <a:tc>
                  <a:txBody>
                    <a:bodyPr/>
                    <a:lstStyle/>
                    <a:p>
                      <a:pPr algn="ctr" rtl="1"/>
                      <a:r>
                        <a:rPr lang="ar-SA" b="1" dirty="0" smtClean="0"/>
                        <a:t>تحليل </a:t>
                      </a:r>
                      <a:r>
                        <a:rPr lang="ar-SA" b="1" dirty="0"/>
                        <a:t>الجمهور</a:t>
                      </a:r>
                      <a:endParaRPr lang="ar-SA" dirty="0"/>
                    </a:p>
                  </a:txBody>
                  <a:tcPr anchor="ctr"/>
                </a:tc>
                <a:extLst>
                  <a:ext uri="{0D108BD9-81ED-4DB2-BD59-A6C34878D82A}">
                    <a16:rowId xmlns:a16="http://schemas.microsoft.com/office/drawing/2014/main" val="4073430785"/>
                  </a:ext>
                </a:extLst>
              </a:tr>
              <a:tr h="370840">
                <a:tc>
                  <a:txBody>
                    <a:bodyPr/>
                    <a:lstStyle/>
                    <a:p>
                      <a:pPr algn="ctr" rtl="1"/>
                      <a:r>
                        <a:rPr lang="ar-SA" dirty="0"/>
                        <a:t>يمكن لـ </a:t>
                      </a:r>
                      <a:r>
                        <a:rPr lang="en-US" dirty="0"/>
                        <a:t>AI </a:t>
                      </a:r>
                      <a:r>
                        <a:rPr lang="ar-SA" dirty="0"/>
                        <a:t>إعادة كتابة نفس المحتوى بصيغ مختلفة (مقال، تغريدة، عنوان، فيديو قصير).</a:t>
                      </a:r>
                    </a:p>
                  </a:txBody>
                  <a:tcPr anchor="ctr"/>
                </a:tc>
                <a:tc>
                  <a:txBody>
                    <a:bodyPr/>
                    <a:lstStyle/>
                    <a:p>
                      <a:pPr algn="ctr" rtl="1"/>
                      <a:r>
                        <a:rPr lang="ar-SA" b="1" dirty="0" smtClean="0"/>
                        <a:t>إعادة </a:t>
                      </a:r>
                      <a:r>
                        <a:rPr lang="ar-SA" b="1" dirty="0"/>
                        <a:t>صياغة المحتوى</a:t>
                      </a:r>
                      <a:endParaRPr lang="ar-SA" dirty="0"/>
                    </a:p>
                  </a:txBody>
                  <a:tcPr anchor="ctr"/>
                </a:tc>
                <a:extLst>
                  <a:ext uri="{0D108BD9-81ED-4DB2-BD59-A6C34878D82A}">
                    <a16:rowId xmlns:a16="http://schemas.microsoft.com/office/drawing/2014/main" val="1553773030"/>
                  </a:ext>
                </a:extLst>
              </a:tr>
              <a:tr h="370840">
                <a:tc>
                  <a:txBody>
                    <a:bodyPr/>
                    <a:lstStyle/>
                    <a:p>
                      <a:pPr algn="ctr" rtl="1"/>
                      <a:r>
                        <a:rPr lang="ar-SA" dirty="0"/>
                        <a:t>محركات التوصية (مثل </a:t>
                      </a:r>
                      <a:r>
                        <a:rPr lang="en-US" dirty="0"/>
                        <a:t>YouTube، </a:t>
                      </a:r>
                      <a:r>
                        <a:rPr lang="en-US" dirty="0" err="1"/>
                        <a:t>TikTok</a:t>
                      </a:r>
                      <a:r>
                        <a:rPr lang="en-US" dirty="0"/>
                        <a:t>، </a:t>
                      </a:r>
                      <a:r>
                        <a:rPr lang="ar-SA" dirty="0" smtClean="0"/>
                        <a:t>     </a:t>
                      </a:r>
                      <a:r>
                        <a:rPr lang="en-US" dirty="0" smtClean="0"/>
                        <a:t>Netflix</a:t>
                      </a:r>
                      <a:r>
                        <a:rPr lang="en-US" dirty="0"/>
                        <a:t>) </a:t>
                      </a:r>
                      <a:r>
                        <a:rPr lang="ar-SA" baseline="0" dirty="0" smtClean="0"/>
                        <a:t> ت</a:t>
                      </a:r>
                      <a:r>
                        <a:rPr lang="ar-SA" dirty="0" smtClean="0"/>
                        <a:t>ستخدم </a:t>
                      </a:r>
                      <a:r>
                        <a:rPr lang="en-US" dirty="0" smtClean="0"/>
                        <a:t>AI </a:t>
                      </a:r>
                      <a:r>
                        <a:rPr lang="ar-SA" baseline="0" dirty="0" smtClean="0"/>
                        <a:t> ل</a:t>
                      </a:r>
                      <a:r>
                        <a:rPr lang="ar-SA" dirty="0" smtClean="0"/>
                        <a:t>دفع </a:t>
                      </a:r>
                      <a:r>
                        <a:rPr lang="ar-SA" dirty="0"/>
                        <a:t>المحتوى إلى المستخدمين المهتمين به تلقائيًا.</a:t>
                      </a:r>
                    </a:p>
                  </a:txBody>
                  <a:tcPr anchor="ctr"/>
                </a:tc>
                <a:tc>
                  <a:txBody>
                    <a:bodyPr/>
                    <a:lstStyle/>
                    <a:p>
                      <a:pPr algn="ctr" rtl="1"/>
                      <a:r>
                        <a:rPr lang="ar-SA" b="1" dirty="0" smtClean="0"/>
                        <a:t>التوصية </a:t>
                      </a:r>
                      <a:r>
                        <a:rPr lang="ar-SA" b="1" dirty="0"/>
                        <a:t>الذكية</a:t>
                      </a:r>
                      <a:endParaRPr lang="ar-SA" dirty="0"/>
                    </a:p>
                  </a:txBody>
                  <a:tcPr anchor="ctr"/>
                </a:tc>
                <a:extLst>
                  <a:ext uri="{0D108BD9-81ED-4DB2-BD59-A6C34878D82A}">
                    <a16:rowId xmlns:a16="http://schemas.microsoft.com/office/drawing/2014/main" val="2743520777"/>
                  </a:ext>
                </a:extLst>
              </a:tr>
              <a:tr h="370840">
                <a:tc>
                  <a:txBody>
                    <a:bodyPr/>
                    <a:lstStyle/>
                    <a:p>
                      <a:pPr algn="ctr" rtl="1"/>
                      <a:r>
                        <a:rPr lang="ar-SA" dirty="0"/>
                        <a:t>تقسيم مقال طويل إلى منشورات قصيرة على تويتر، أو فيديو إلى مقاطع على إنستغرام.</a:t>
                      </a:r>
                    </a:p>
                  </a:txBody>
                  <a:tcPr anchor="ctr"/>
                </a:tc>
                <a:tc>
                  <a:txBody>
                    <a:bodyPr/>
                    <a:lstStyle/>
                    <a:p>
                      <a:pPr algn="ctr" rtl="1"/>
                      <a:r>
                        <a:rPr lang="ar-SA" b="1" dirty="0" smtClean="0"/>
                        <a:t>تقسيم </a:t>
                      </a:r>
                      <a:r>
                        <a:rPr lang="ar-SA" b="1" dirty="0"/>
                        <a:t>المحتوى إلى أجزاء</a:t>
                      </a:r>
                      <a:endParaRPr lang="ar-SA" dirty="0"/>
                    </a:p>
                  </a:txBody>
                  <a:tcPr anchor="ctr"/>
                </a:tc>
                <a:extLst>
                  <a:ext uri="{0D108BD9-81ED-4DB2-BD59-A6C34878D82A}">
                    <a16:rowId xmlns:a16="http://schemas.microsoft.com/office/drawing/2014/main" val="3405367048"/>
                  </a:ext>
                </a:extLst>
              </a:tr>
              <a:tr h="370840">
                <a:tc>
                  <a:txBody>
                    <a:bodyPr/>
                    <a:lstStyle/>
                    <a:p>
                      <a:pPr algn="ctr" rtl="1"/>
                      <a:r>
                        <a:rPr lang="ar-SA" dirty="0"/>
                        <a:t>أدوات مثل </a:t>
                      </a:r>
                      <a:r>
                        <a:rPr lang="en-US" dirty="0"/>
                        <a:t>Buffer </a:t>
                      </a:r>
                      <a:r>
                        <a:rPr lang="ar-SA" dirty="0" smtClean="0"/>
                        <a:t>أو</a:t>
                      </a:r>
                      <a:r>
                        <a:rPr lang="en-US" dirty="0" err="1" smtClean="0"/>
                        <a:t>Hootsuite</a:t>
                      </a:r>
                      <a:r>
                        <a:rPr lang="en-US" dirty="0" smtClean="0"/>
                        <a:t> </a:t>
                      </a:r>
                      <a:r>
                        <a:rPr lang="ar-SA" dirty="0" smtClean="0"/>
                        <a:t> تستخدم </a:t>
                      </a:r>
                      <a:r>
                        <a:rPr lang="en-US" dirty="0"/>
                        <a:t>AI </a:t>
                      </a:r>
                      <a:r>
                        <a:rPr lang="ar-SA" dirty="0"/>
                        <a:t>لاختيار أفضل وقت وجدولة المحتوى.</a:t>
                      </a:r>
                    </a:p>
                  </a:txBody>
                  <a:tcPr anchor="ctr"/>
                </a:tc>
                <a:tc>
                  <a:txBody>
                    <a:bodyPr/>
                    <a:lstStyle/>
                    <a:p>
                      <a:pPr algn="ctr" rtl="1"/>
                      <a:r>
                        <a:rPr lang="ar-SA" b="1" dirty="0" smtClean="0"/>
                        <a:t>النشر </a:t>
                      </a:r>
                      <a:r>
                        <a:rPr lang="ar-SA" b="1" dirty="0"/>
                        <a:t>التلقائي في الأوقات المثالية</a:t>
                      </a:r>
                      <a:endParaRPr lang="ar-SA" dirty="0"/>
                    </a:p>
                  </a:txBody>
                  <a:tcPr anchor="ctr"/>
                </a:tc>
                <a:extLst>
                  <a:ext uri="{0D108BD9-81ED-4DB2-BD59-A6C34878D82A}">
                    <a16:rowId xmlns:a16="http://schemas.microsoft.com/office/drawing/2014/main" val="2069961361"/>
                  </a:ext>
                </a:extLst>
              </a:tr>
            </a:tbl>
          </a:graphicData>
        </a:graphic>
      </p:graphicFrame>
    </p:spTree>
    <p:extLst>
      <p:ext uri="{BB962C8B-B14F-4D97-AF65-F5344CB8AC3E}">
        <p14:creationId xmlns:p14="http://schemas.microsoft.com/office/powerpoint/2010/main" val="3219485875"/>
      </p:ext>
    </p:extLst>
  </p:cSld>
  <p:clrMapOvr>
    <a:masterClrMapping/>
  </p:clrMapOvr>
  <mc:AlternateContent xmlns:mc="http://schemas.openxmlformats.org/markup-compatibility/2006" xmlns:p14="http://schemas.microsoft.com/office/powerpoint/2010/main">
    <mc:Choice Requires="p14">
      <p:transition spd="slow" p14:dur="2000" advTm="171961"/>
    </mc:Choice>
    <mc:Fallback xmlns="">
      <p:transition spd="slow" advTm="171961"/>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696916" y="2102843"/>
            <a:ext cx="8686800" cy="4384905"/>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295293" y="2102843"/>
            <a:ext cx="5280613" cy="579967"/>
          </a:xfrm>
          <a:prstGeom prst="rect">
            <a:avLst/>
          </a:prstGeom>
          <a:noFill/>
        </p:spPr>
        <p:txBody>
          <a:bodyPr wrap="none" rtlCol="0">
            <a:spAutoFit/>
          </a:bodyPr>
          <a:lstStyle/>
          <a:p>
            <a:pPr algn="r" rtl="1">
              <a:lnSpc>
                <a:spcPct val="150000"/>
              </a:lnSpc>
            </a:pPr>
            <a:r>
              <a:rPr lang="ar-SA" sz="2400" b="1" dirty="0">
                <a:solidFill>
                  <a:srgbClr val="00B0F0"/>
                </a:solidFill>
              </a:rPr>
              <a:t>فرص استخدام الذكاء الاصطناعي في إنتاج المحتوى</a:t>
            </a: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Tree>
    <p:extLst>
      <p:ext uri="{BB962C8B-B14F-4D97-AF65-F5344CB8AC3E}">
        <p14:creationId xmlns:p14="http://schemas.microsoft.com/office/powerpoint/2010/main" val="2764821927"/>
      </p:ext>
    </p:extLst>
  </p:cSld>
  <p:clrMapOvr>
    <a:masterClrMapping/>
  </p:clrMapOvr>
  <mc:AlternateContent xmlns:mc="http://schemas.openxmlformats.org/markup-compatibility/2006" xmlns:p14="http://schemas.microsoft.com/office/powerpoint/2010/main">
    <mc:Choice Requires="p14">
      <p:transition spd="slow" p14:dur="2000" advTm="5233"/>
    </mc:Choice>
    <mc:Fallback xmlns="">
      <p:transition spd="slow" advTm="5233"/>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4906203" y="1617354"/>
            <a:ext cx="5643991" cy="579967"/>
          </a:xfrm>
          <a:prstGeom prst="rect">
            <a:avLst/>
          </a:prstGeom>
          <a:noFill/>
        </p:spPr>
        <p:txBody>
          <a:bodyPr wrap="square" rtlCol="0">
            <a:spAutoFit/>
          </a:bodyPr>
          <a:lstStyle/>
          <a:p>
            <a:pPr algn="r" rtl="1">
              <a:lnSpc>
                <a:spcPct val="150000"/>
              </a:lnSpc>
            </a:pPr>
            <a:r>
              <a:rPr lang="ar-SA" sz="2400" b="1" dirty="0" smtClean="0">
                <a:solidFill>
                  <a:srgbClr val="00B0F0"/>
                </a:solidFill>
                <a:cs typeface="+mj-cs"/>
              </a:rPr>
              <a:t>فرص استخدام </a:t>
            </a:r>
            <a:r>
              <a:rPr lang="ar-SA" sz="2400" b="1" dirty="0">
                <a:solidFill>
                  <a:srgbClr val="00B0F0"/>
                </a:solidFill>
                <a:cs typeface="+mj-cs"/>
              </a:rPr>
              <a:t>الذكاء الاصطناعي في إنتاج المحتوى</a:t>
            </a:r>
            <a:endParaRPr lang="ar-SA" sz="2400" b="1" dirty="0" smtClean="0">
              <a:solidFill>
                <a:srgbClr val="00B0F0"/>
              </a:solidFill>
              <a:cs typeface="+mj-cs"/>
            </a:endParaRPr>
          </a:p>
        </p:txBody>
      </p:sp>
      <p:sp>
        <p:nvSpPr>
          <p:cNvPr id="14" name="TextBox 13">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smtClean="0">
                <a:solidFill>
                  <a:schemeClr val="bg1"/>
                </a:solidFill>
                <a:latin typeface="Times New Roman" pitchFamily="18" charset="0"/>
                <a:cs typeface="Times New Roman" pitchFamily="18" charset="0"/>
              </a:rPr>
              <a:t>Lecture</a:t>
            </a:r>
            <a:r>
              <a:rPr lang="ar-SA" sz="2000" b="1" dirty="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 name="Picture Placeholder 4">
            <a:extLst>
              <a:ext uri="{FF2B5EF4-FFF2-40B4-BE49-F238E27FC236}">
                <a16:creationId xmlns:a16="http://schemas.microsoft.com/office/drawing/2014/main" id="{24BB6B8C-40AE-A0B2-6DBF-1529D1D8FB22}"/>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tretch>
            <a:fillRect/>
          </a:stretch>
        </p:blipFill>
        <p:spPr>
          <a:xfrm>
            <a:off x="1" y="1307102"/>
            <a:ext cx="3385474" cy="1934085"/>
          </a:xfrm>
          <a:prstGeom prst="rect">
            <a:avLst/>
          </a:prstGeom>
        </p:spPr>
      </p:pic>
      <p:sp>
        <p:nvSpPr>
          <p:cNvPr id="3" name="Rectangle 2"/>
          <p:cNvSpPr/>
          <p:nvPr/>
        </p:nvSpPr>
        <p:spPr>
          <a:xfrm>
            <a:off x="3454900" y="2263685"/>
            <a:ext cx="8546599" cy="4708981"/>
          </a:xfrm>
          <a:prstGeom prst="rect">
            <a:avLst/>
          </a:prstGeom>
        </p:spPr>
        <p:txBody>
          <a:bodyPr wrap="square">
            <a:spAutoFit/>
          </a:bodyPr>
          <a:lstStyle/>
          <a:p>
            <a:pPr marL="285750" indent="-285750" algn="r" rtl="1">
              <a:lnSpc>
                <a:spcPct val="150000"/>
              </a:lnSpc>
              <a:buFont typeface="Wingdings" panose="05000000000000000000" pitchFamily="2" charset="2"/>
              <a:buChar char="q"/>
            </a:pPr>
            <a:r>
              <a:rPr lang="ar-SA" sz="2000" b="1" dirty="0">
                <a:solidFill>
                  <a:srgbClr val="C00000"/>
                </a:solidFill>
                <a:cs typeface="+mj-cs"/>
              </a:rPr>
              <a:t>توليد محتوى بسرعة كبيرة (مقالات، ملخصات، ترجمات، مقاطع فيديو</a:t>
            </a:r>
            <a:r>
              <a:rPr lang="ar-SA" sz="2000" b="1" dirty="0" smtClean="0">
                <a:solidFill>
                  <a:srgbClr val="C00000"/>
                </a:solidFill>
                <a:cs typeface="+mj-cs"/>
              </a:rPr>
              <a:t>)</a:t>
            </a:r>
          </a:p>
          <a:p>
            <a:pPr algn="r" rtl="1">
              <a:lnSpc>
                <a:spcPct val="150000"/>
              </a:lnSpc>
            </a:pPr>
            <a:r>
              <a:rPr lang="ar-SA" b="1" dirty="0">
                <a:cs typeface="+mj-cs"/>
              </a:rPr>
              <a:t>1. كتابة المقالات (</a:t>
            </a:r>
            <a:r>
              <a:rPr lang="en-US" b="1" dirty="0">
                <a:cs typeface="+mj-cs"/>
              </a:rPr>
              <a:t>Article Generation)</a:t>
            </a:r>
          </a:p>
          <a:p>
            <a:pPr algn="r" rtl="1">
              <a:lnSpc>
                <a:spcPct val="150000"/>
              </a:lnSpc>
            </a:pPr>
            <a:r>
              <a:rPr lang="ar-SA" dirty="0">
                <a:cs typeface="+mj-cs"/>
              </a:rPr>
              <a:t>تستخدم أدوات مثل </a:t>
            </a:r>
            <a:r>
              <a:rPr lang="en-US" b="1" dirty="0" err="1">
                <a:cs typeface="+mj-cs"/>
              </a:rPr>
              <a:t>ChatGPT</a:t>
            </a:r>
            <a:r>
              <a:rPr lang="en-US" b="1" dirty="0">
                <a:cs typeface="+mj-cs"/>
              </a:rPr>
              <a:t>, Jasper, </a:t>
            </a:r>
            <a:r>
              <a:rPr lang="en-US" b="1" dirty="0" err="1">
                <a:cs typeface="+mj-cs"/>
              </a:rPr>
              <a:t>Writesonic</a:t>
            </a:r>
            <a:r>
              <a:rPr lang="en-US" dirty="0">
                <a:cs typeface="+mj-cs"/>
              </a:rPr>
              <a:t> </a:t>
            </a:r>
            <a:r>
              <a:rPr lang="ar-SA" dirty="0" smtClean="0">
                <a:cs typeface="+mj-cs"/>
              </a:rPr>
              <a:t> تقنيات </a:t>
            </a:r>
            <a:r>
              <a:rPr lang="ar-SA" dirty="0">
                <a:cs typeface="+mj-cs"/>
              </a:rPr>
              <a:t>التعلم العميق لتوليد مقالات بجودة عالية وفي وقت قصير.</a:t>
            </a:r>
          </a:p>
          <a:p>
            <a:pPr algn="r" rtl="1">
              <a:lnSpc>
                <a:spcPct val="150000"/>
              </a:lnSpc>
            </a:pPr>
            <a:r>
              <a:rPr lang="ar-SA" dirty="0">
                <a:cs typeface="+mj-cs"/>
              </a:rPr>
              <a:t>يمكن إنشاء مقالات إخبارية، تسويقية، أو تقنية في دقائق قليلة.</a:t>
            </a:r>
          </a:p>
          <a:p>
            <a:pPr algn="r" rtl="1">
              <a:lnSpc>
                <a:spcPct val="150000"/>
              </a:lnSpc>
            </a:pPr>
            <a:r>
              <a:rPr lang="ar-SA" dirty="0">
                <a:cs typeface="+mj-cs"/>
              </a:rPr>
              <a:t>توفر إمكانيات تعديل النمط والأسلوب والجمهور المستهدف.</a:t>
            </a:r>
          </a:p>
          <a:p>
            <a:pPr algn="r" rtl="1">
              <a:lnSpc>
                <a:spcPct val="150000"/>
              </a:lnSpc>
            </a:pPr>
            <a:r>
              <a:rPr lang="ar-SA" b="1" dirty="0">
                <a:cs typeface="+mj-cs"/>
              </a:rPr>
              <a:t>مثال تطبيقي:</a:t>
            </a:r>
            <a:endParaRPr lang="ar-SA" dirty="0">
              <a:cs typeface="+mj-cs"/>
            </a:endParaRPr>
          </a:p>
          <a:p>
            <a:pPr algn="r" rtl="1">
              <a:lnSpc>
                <a:spcPct val="150000"/>
              </a:lnSpc>
            </a:pPr>
            <a:r>
              <a:rPr lang="ar-SA" dirty="0">
                <a:cs typeface="+mj-cs"/>
              </a:rPr>
              <a:t>يقوم الصحفي بكتابة عنوان أو فكرة رئيسية فقط، ثم يولد الذكاء الاصطناعي مقالًا كاملاً مع مقدمة، محتوى، وخاتمة خلال دقيقة واحدة.</a:t>
            </a:r>
          </a:p>
          <a:p>
            <a:pPr algn="r" rtl="1">
              <a:lnSpc>
                <a:spcPct val="150000"/>
              </a:lnSpc>
            </a:pPr>
            <a:r>
              <a:rPr lang="ar-SA" b="1" dirty="0" smtClean="0">
                <a:cs typeface="+mj-cs"/>
              </a:rPr>
              <a:t> الفائدة:</a:t>
            </a:r>
            <a:r>
              <a:rPr lang="ar-SA" dirty="0" smtClean="0">
                <a:cs typeface="+mj-cs"/>
              </a:rPr>
              <a:t>توفير </a:t>
            </a:r>
            <a:r>
              <a:rPr lang="ar-SA" dirty="0">
                <a:cs typeface="+mj-cs"/>
              </a:rPr>
              <a:t>الوقت في الكتابة.</a:t>
            </a:r>
          </a:p>
          <a:p>
            <a:pPr algn="r" rtl="1">
              <a:lnSpc>
                <a:spcPct val="150000"/>
              </a:lnSpc>
            </a:pPr>
            <a:r>
              <a:rPr lang="ar-SA" dirty="0">
                <a:cs typeface="+mj-cs"/>
              </a:rPr>
              <a:t>دعم الصحفيين والكتاب في مرحلة الإنتاج الأولي</a:t>
            </a:r>
            <a:r>
              <a:rPr lang="ar-SA" dirty="0" smtClean="0">
                <a:cs typeface="+mj-cs"/>
              </a:rPr>
              <a:t>.</a:t>
            </a:r>
            <a:endParaRPr lang="ar-SA" dirty="0">
              <a:cs typeface="+mj-cs"/>
            </a:endParaRPr>
          </a:p>
        </p:txBody>
      </p:sp>
    </p:spTree>
    <p:extLst>
      <p:ext uri="{BB962C8B-B14F-4D97-AF65-F5344CB8AC3E}">
        <p14:creationId xmlns:p14="http://schemas.microsoft.com/office/powerpoint/2010/main" val="2766891927"/>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36704" y="2185126"/>
            <a:ext cx="8417320" cy="4247317"/>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q"/>
            </a:pPr>
            <a:r>
              <a:rPr lang="ar-SA" b="1" dirty="0">
                <a:solidFill>
                  <a:srgbClr val="C00000"/>
                </a:solidFill>
                <a:cs typeface="+mj-cs"/>
              </a:rPr>
              <a:t>التلخيص التلقائي </a:t>
            </a:r>
            <a:r>
              <a:rPr lang="en-US" b="1" dirty="0" smtClean="0">
                <a:solidFill>
                  <a:srgbClr val="C00000"/>
                </a:solidFill>
                <a:cs typeface="+mj-cs"/>
              </a:rPr>
              <a:t>(Automatic Summarization)</a:t>
            </a:r>
            <a:endParaRPr lang="en-US" b="1" dirty="0">
              <a:solidFill>
                <a:srgbClr val="C00000"/>
              </a:solidFill>
              <a:cs typeface="+mj-cs"/>
            </a:endParaRPr>
          </a:p>
          <a:p>
            <a:pPr algn="r" rtl="1">
              <a:lnSpc>
                <a:spcPct val="150000"/>
              </a:lnSpc>
            </a:pPr>
            <a:r>
              <a:rPr lang="ar-SA" dirty="0">
                <a:cs typeface="+mj-cs"/>
              </a:rPr>
              <a:t>يمكن للذكاء الاصطناعي تلخيص الوثائق الطويلة (كتب، تقارير، أبحاث) إلى نقاط رئيسية أو فقرات قصيرة.</a:t>
            </a:r>
          </a:p>
          <a:p>
            <a:pPr algn="r" rtl="1">
              <a:lnSpc>
                <a:spcPct val="150000"/>
              </a:lnSpc>
            </a:pPr>
            <a:r>
              <a:rPr lang="ar-SA" dirty="0" smtClean="0">
                <a:cs typeface="+mj-cs"/>
              </a:rPr>
              <a:t>تستخدم خوارزميات "التلخيص الاستخراجي" </a:t>
            </a:r>
            <a:r>
              <a:rPr lang="en-US" dirty="0" smtClean="0">
                <a:cs typeface="+mj-cs"/>
              </a:rPr>
              <a:t> ( Extractive) </a:t>
            </a:r>
            <a:r>
              <a:rPr lang="ar-SA" dirty="0" smtClean="0"/>
              <a:t>و</a:t>
            </a:r>
            <a:r>
              <a:rPr lang="ar-SA" dirty="0" smtClean="0">
                <a:cs typeface="+mj-cs"/>
              </a:rPr>
              <a:t>التلخيص التجميعي</a:t>
            </a:r>
            <a:r>
              <a:rPr lang="en-US" dirty="0" smtClean="0">
                <a:cs typeface="+mj-cs"/>
              </a:rPr>
              <a:t>Abstractive </a:t>
            </a:r>
          </a:p>
          <a:p>
            <a:pPr algn="r" rtl="1">
              <a:lnSpc>
                <a:spcPct val="150000"/>
              </a:lnSpc>
            </a:pPr>
            <a:r>
              <a:rPr lang="ar-SA" b="1" dirty="0" smtClean="0">
                <a:cs typeface="+mj-cs"/>
              </a:rPr>
              <a:t>أشهر الأدوات:</a:t>
            </a:r>
            <a:endParaRPr lang="ar-SA" dirty="0" smtClean="0">
              <a:cs typeface="+mj-cs"/>
            </a:endParaRPr>
          </a:p>
          <a:p>
            <a:pPr algn="r" rtl="1">
              <a:lnSpc>
                <a:spcPct val="150000"/>
              </a:lnSpc>
            </a:pPr>
            <a:r>
              <a:rPr lang="en-US" b="1" dirty="0" smtClean="0">
                <a:cs typeface="+mj-cs"/>
              </a:rPr>
              <a:t>SMMRY </a:t>
            </a:r>
            <a:r>
              <a:rPr lang="en-US" b="1" dirty="0">
                <a:cs typeface="+mj-cs"/>
              </a:rPr>
              <a:t>– </a:t>
            </a:r>
            <a:r>
              <a:rPr lang="en-US" b="1" dirty="0" err="1">
                <a:cs typeface="+mj-cs"/>
              </a:rPr>
              <a:t>Resoomer</a:t>
            </a:r>
            <a:r>
              <a:rPr lang="en-US" b="1" dirty="0">
                <a:cs typeface="+mj-cs"/>
              </a:rPr>
              <a:t> – </a:t>
            </a:r>
            <a:r>
              <a:rPr lang="en-US" b="1" dirty="0" err="1">
                <a:cs typeface="+mj-cs"/>
              </a:rPr>
              <a:t>ChatGPT</a:t>
            </a:r>
            <a:r>
              <a:rPr lang="en-US" b="1" dirty="0">
                <a:cs typeface="+mj-cs"/>
              </a:rPr>
              <a:t> – </a:t>
            </a:r>
            <a:r>
              <a:rPr lang="en-US" b="1" dirty="0" err="1">
                <a:cs typeface="+mj-cs"/>
              </a:rPr>
              <a:t>Quillbot</a:t>
            </a:r>
            <a:endParaRPr lang="en-US" dirty="0">
              <a:cs typeface="+mj-cs"/>
            </a:endParaRPr>
          </a:p>
          <a:p>
            <a:pPr algn="r" rtl="1">
              <a:lnSpc>
                <a:spcPct val="150000"/>
              </a:lnSpc>
            </a:pPr>
            <a:r>
              <a:rPr lang="ar-SA" b="1" dirty="0">
                <a:cs typeface="+mj-cs"/>
              </a:rPr>
              <a:t>مثال:</a:t>
            </a:r>
            <a:endParaRPr lang="ar-SA" dirty="0">
              <a:cs typeface="+mj-cs"/>
            </a:endParaRPr>
          </a:p>
          <a:p>
            <a:pPr algn="r" rtl="1">
              <a:lnSpc>
                <a:spcPct val="150000"/>
              </a:lnSpc>
            </a:pPr>
            <a:r>
              <a:rPr lang="ar-SA" dirty="0">
                <a:cs typeface="+mj-cs"/>
              </a:rPr>
              <a:t>تلخيص بحث أكاديمي من 20 صفحة إلى فقرة من 300 كلمة خلال ثوانٍ.</a:t>
            </a:r>
          </a:p>
          <a:p>
            <a:pPr algn="r" rtl="1">
              <a:lnSpc>
                <a:spcPct val="150000"/>
              </a:lnSpc>
            </a:pPr>
            <a:r>
              <a:rPr lang="ar-SA" b="1" dirty="0" smtClean="0">
                <a:cs typeface="+mj-cs"/>
              </a:rPr>
              <a:t> </a:t>
            </a:r>
            <a:r>
              <a:rPr lang="ar-SA" b="1" dirty="0">
                <a:cs typeface="+mj-cs"/>
              </a:rPr>
              <a:t>الفائدة:</a:t>
            </a:r>
          </a:p>
          <a:p>
            <a:pPr algn="r" rtl="1">
              <a:lnSpc>
                <a:spcPct val="150000"/>
              </a:lnSpc>
            </a:pPr>
            <a:r>
              <a:rPr lang="ar-SA" dirty="0">
                <a:cs typeface="+mj-cs"/>
              </a:rPr>
              <a:t>تسريع فهم المواد الكبيرة.</a:t>
            </a:r>
          </a:p>
          <a:p>
            <a:pPr algn="r" rtl="1">
              <a:lnSpc>
                <a:spcPct val="150000"/>
              </a:lnSpc>
            </a:pPr>
            <a:r>
              <a:rPr lang="ar-SA" dirty="0">
                <a:cs typeface="+mj-cs"/>
              </a:rPr>
              <a:t>دعم الباحثين والطلاب في الدراسة والتحليل</a:t>
            </a:r>
            <a:r>
              <a:rPr lang="ar-SA" dirty="0" smtClean="0">
                <a:cs typeface="+mj-cs"/>
              </a:rPr>
              <a:t>.</a:t>
            </a:r>
            <a:endParaRPr lang="ar-SA" dirty="0">
              <a:cs typeface="+mj-cs"/>
            </a:endParaRPr>
          </a:p>
        </p:txBody>
      </p:sp>
      <p:sp>
        <p:nvSpPr>
          <p:cNvPr id="14" name="TextBox 13">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smtClean="0">
                <a:solidFill>
                  <a:schemeClr val="bg1"/>
                </a:solidFill>
                <a:latin typeface="Times New Roman" pitchFamily="18" charset="0"/>
                <a:cs typeface="Times New Roman" pitchFamily="18" charset="0"/>
              </a:rPr>
              <a:t>Lecture6</a:t>
            </a:r>
            <a:endParaRPr lang="en-US" sz="2000" b="1" dirty="0">
              <a:solidFill>
                <a:schemeClr val="bg1"/>
              </a:solidFill>
              <a:latin typeface="Times New Roman" pitchFamily="18" charset="0"/>
              <a:cs typeface="Times New Roman" pitchFamily="18" charset="0"/>
            </a:endParaRPr>
          </a:p>
        </p:txBody>
      </p:sp>
      <p:pic>
        <p:nvPicPr>
          <p:cNvPr id="1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 name="Picture Placeholder 4">
            <a:extLst>
              <a:ext uri="{FF2B5EF4-FFF2-40B4-BE49-F238E27FC236}">
                <a16:creationId xmlns:a16="http://schemas.microsoft.com/office/drawing/2014/main" id="{24BB6B8C-40AE-A0B2-6DBF-1529D1D8FB22}"/>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tretch>
            <a:fillRect/>
          </a:stretch>
        </p:blipFill>
        <p:spPr>
          <a:xfrm>
            <a:off x="0" y="1307102"/>
            <a:ext cx="3419124" cy="2564343"/>
          </a:xfrm>
          <a:prstGeom prst="rect">
            <a:avLst/>
          </a:prstGeom>
        </p:spPr>
      </p:pic>
      <p:sp>
        <p:nvSpPr>
          <p:cNvPr id="11" name="TextBox 10">
            <a:extLst>
              <a:ext uri="{FF2B5EF4-FFF2-40B4-BE49-F238E27FC236}">
                <a16:creationId xmlns:a16="http://schemas.microsoft.com/office/drawing/2014/main" id="{4527402C-3F97-690D-9C20-A459E375AEB7}"/>
              </a:ext>
            </a:extLst>
          </p:cNvPr>
          <p:cNvSpPr txBox="1"/>
          <p:nvPr/>
        </p:nvSpPr>
        <p:spPr>
          <a:xfrm>
            <a:off x="4906203" y="1617354"/>
            <a:ext cx="5643991" cy="646331"/>
          </a:xfrm>
          <a:prstGeom prst="rect">
            <a:avLst/>
          </a:prstGeom>
          <a:noFill/>
        </p:spPr>
        <p:txBody>
          <a:bodyPr wrap="square" rtlCol="0">
            <a:spAutoFit/>
          </a:bodyPr>
          <a:lstStyle/>
          <a:p>
            <a:pPr algn="r" rtl="1">
              <a:lnSpc>
                <a:spcPct val="150000"/>
              </a:lnSpc>
            </a:pPr>
            <a:r>
              <a:rPr lang="ar-SA" sz="2400" b="1" dirty="0" smtClean="0">
                <a:solidFill>
                  <a:srgbClr val="00B0F0"/>
                </a:solidFill>
                <a:cs typeface="+mj-cs"/>
              </a:rPr>
              <a:t>فرص </a:t>
            </a:r>
            <a:r>
              <a:rPr lang="ar-SA" sz="2400" b="1" dirty="0">
                <a:solidFill>
                  <a:srgbClr val="00B0F0"/>
                </a:solidFill>
                <a:cs typeface="+mj-cs"/>
              </a:rPr>
              <a:t>استخدام الذكاء الاصطناعي في إنتاج المحتوى</a:t>
            </a:r>
            <a:endParaRPr lang="ar-SA" sz="2400" b="1" dirty="0" smtClean="0">
              <a:solidFill>
                <a:srgbClr val="00B0F0"/>
              </a:solidFill>
              <a:cs typeface="+mj-cs"/>
            </a:endParaRPr>
          </a:p>
        </p:txBody>
      </p:sp>
    </p:spTree>
    <p:extLst>
      <p:ext uri="{BB962C8B-B14F-4D97-AF65-F5344CB8AC3E}">
        <p14:creationId xmlns:p14="http://schemas.microsoft.com/office/powerpoint/2010/main" val="3183911173"/>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E7737-947D-4E5D-A187-F0DD58EA25F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8E2AF00-48EF-B68D-5056-B0133D4CEDB0}"/>
              </a:ext>
            </a:extLst>
          </p:cNvPr>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E1134E63-7F24-09B5-DDAD-EBDEFB8EC2D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D7E3F952-1ACC-C40B-7BCC-9C543C1C14F9}"/>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85A8F880-A816-6D4C-BB8B-715DDCBDCFE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9E90923-7632-A9D9-7881-378CD37EFFCC}"/>
              </a:ext>
            </a:extLst>
          </p:cNvPr>
          <p:cNvSpPr txBox="1"/>
          <p:nvPr/>
        </p:nvSpPr>
        <p:spPr>
          <a:xfrm>
            <a:off x="3598250" y="2349028"/>
            <a:ext cx="8417320" cy="4247317"/>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q"/>
            </a:pPr>
            <a:r>
              <a:rPr lang="ar-SA" b="1" dirty="0">
                <a:solidFill>
                  <a:srgbClr val="C00000"/>
                </a:solidFill>
                <a:cs typeface="+mj-cs"/>
              </a:rPr>
              <a:t>الترجمة </a:t>
            </a:r>
            <a:r>
              <a:rPr lang="ar-SA" b="1" dirty="0" smtClean="0">
                <a:solidFill>
                  <a:srgbClr val="C00000"/>
                </a:solidFill>
                <a:cs typeface="+mj-cs"/>
              </a:rPr>
              <a:t>الفورية</a:t>
            </a:r>
            <a:r>
              <a:rPr lang="en-US" b="1" dirty="0" smtClean="0">
                <a:solidFill>
                  <a:srgbClr val="C00000"/>
                </a:solidFill>
                <a:cs typeface="+mj-cs"/>
              </a:rPr>
              <a:t> (</a:t>
            </a:r>
            <a:r>
              <a:rPr lang="en-US" b="1" dirty="0">
                <a:solidFill>
                  <a:srgbClr val="C00000"/>
                </a:solidFill>
                <a:cs typeface="+mj-cs"/>
              </a:rPr>
              <a:t>AI-Powered Translation</a:t>
            </a:r>
            <a:r>
              <a:rPr lang="en-US" b="1" dirty="0" smtClean="0">
                <a:solidFill>
                  <a:srgbClr val="C00000"/>
                </a:solidFill>
                <a:cs typeface="+mj-cs"/>
              </a:rPr>
              <a:t>)</a:t>
            </a:r>
            <a:endParaRPr lang="en-US" b="1" dirty="0">
              <a:solidFill>
                <a:srgbClr val="C00000"/>
              </a:solidFill>
              <a:cs typeface="+mj-cs"/>
            </a:endParaRPr>
          </a:p>
          <a:p>
            <a:pPr algn="r" rtl="1">
              <a:lnSpc>
                <a:spcPct val="150000"/>
              </a:lnSpc>
            </a:pPr>
            <a:r>
              <a:rPr lang="ar-SA" dirty="0">
                <a:cs typeface="+mj-cs"/>
              </a:rPr>
              <a:t>تستخدم نماذج الذكاء الاصطناعي مثل </a:t>
            </a:r>
            <a:r>
              <a:rPr lang="en-US" dirty="0" smtClean="0">
                <a:cs typeface="+mj-cs"/>
              </a:rPr>
              <a:t> </a:t>
            </a:r>
            <a:r>
              <a:rPr lang="en-US" b="1" dirty="0" smtClean="0">
                <a:cs typeface="+mj-cs"/>
              </a:rPr>
              <a:t>Google </a:t>
            </a:r>
            <a:r>
              <a:rPr lang="en-US" b="1" dirty="0">
                <a:cs typeface="+mj-cs"/>
              </a:rPr>
              <a:t>Translate, </a:t>
            </a:r>
            <a:r>
              <a:rPr lang="en-US" b="1" dirty="0" err="1">
                <a:cs typeface="+mj-cs"/>
              </a:rPr>
              <a:t>DeepL</a:t>
            </a:r>
            <a:r>
              <a:rPr lang="en-US" b="1" dirty="0">
                <a:cs typeface="+mj-cs"/>
              </a:rPr>
              <a:t>, Microsoft Translator</a:t>
            </a:r>
            <a:r>
              <a:rPr lang="en-US" dirty="0">
                <a:cs typeface="+mj-cs"/>
              </a:rPr>
              <a:t> </a:t>
            </a:r>
            <a:r>
              <a:rPr lang="ar-SA" dirty="0">
                <a:cs typeface="+mj-cs"/>
              </a:rPr>
              <a:t>تقنيات الترجمة </a:t>
            </a:r>
            <a:r>
              <a:rPr lang="ar-SA" dirty="0" smtClean="0">
                <a:cs typeface="+mj-cs"/>
              </a:rPr>
              <a:t>الفورية.</a:t>
            </a:r>
            <a:endParaRPr lang="ar-SA" dirty="0">
              <a:cs typeface="+mj-cs"/>
            </a:endParaRPr>
          </a:p>
          <a:p>
            <a:pPr algn="r" rtl="1">
              <a:lnSpc>
                <a:spcPct val="150000"/>
              </a:lnSpc>
            </a:pPr>
            <a:r>
              <a:rPr lang="ar-SA" dirty="0">
                <a:cs typeface="+mj-cs"/>
              </a:rPr>
              <a:t>تدعم عشرات اللغات، وتوفر ترجمة فورية وسياقية.</a:t>
            </a:r>
          </a:p>
          <a:p>
            <a:pPr algn="r" rtl="1">
              <a:lnSpc>
                <a:spcPct val="150000"/>
              </a:lnSpc>
            </a:pPr>
            <a:r>
              <a:rPr lang="ar-SA" dirty="0">
                <a:cs typeface="+mj-cs"/>
              </a:rPr>
              <a:t>بعضها يدمج إمكانيات الترجمة مع السياق الثقافي والتخصصي للمحتوى.</a:t>
            </a:r>
          </a:p>
          <a:p>
            <a:pPr algn="r" rtl="1">
              <a:lnSpc>
                <a:spcPct val="150000"/>
              </a:lnSpc>
            </a:pPr>
            <a:r>
              <a:rPr lang="ar-SA" b="1" dirty="0">
                <a:cs typeface="+mj-cs"/>
              </a:rPr>
              <a:t>مثال:</a:t>
            </a:r>
            <a:endParaRPr lang="ar-SA" dirty="0">
              <a:cs typeface="+mj-cs"/>
            </a:endParaRPr>
          </a:p>
          <a:p>
            <a:pPr algn="r" rtl="1">
              <a:lnSpc>
                <a:spcPct val="150000"/>
              </a:lnSpc>
            </a:pPr>
            <a:r>
              <a:rPr lang="ar-SA" dirty="0">
                <a:cs typeface="+mj-cs"/>
              </a:rPr>
              <a:t>ترجمة مقال من اللغة الإنجليزية إلى العربية في أقل من 10 ثوانٍ.</a:t>
            </a:r>
          </a:p>
          <a:p>
            <a:pPr algn="r" rtl="1">
              <a:lnSpc>
                <a:spcPct val="150000"/>
              </a:lnSpc>
            </a:pPr>
            <a:r>
              <a:rPr lang="ar-SA" b="1" dirty="0" smtClean="0">
                <a:cs typeface="+mj-cs"/>
              </a:rPr>
              <a:t>الفائدة</a:t>
            </a:r>
            <a:r>
              <a:rPr lang="ar-SA" b="1" dirty="0">
                <a:cs typeface="+mj-cs"/>
              </a:rPr>
              <a:t>:</a:t>
            </a:r>
          </a:p>
          <a:p>
            <a:pPr algn="r" rtl="1">
              <a:lnSpc>
                <a:spcPct val="150000"/>
              </a:lnSpc>
            </a:pPr>
            <a:r>
              <a:rPr lang="ar-SA" dirty="0">
                <a:cs typeface="+mj-cs"/>
              </a:rPr>
              <a:t>تقليل الاعتماد على المترجمين في الترجمة الأولية.</a:t>
            </a:r>
          </a:p>
          <a:p>
            <a:pPr algn="r" rtl="1">
              <a:lnSpc>
                <a:spcPct val="150000"/>
              </a:lnSpc>
            </a:pPr>
            <a:r>
              <a:rPr lang="ar-SA" dirty="0">
                <a:cs typeface="+mj-cs"/>
              </a:rPr>
              <a:t>تسهيل الوصول إلى محتوى بلغات متعددة.</a:t>
            </a:r>
          </a:p>
        </p:txBody>
      </p:sp>
      <p:sp>
        <p:nvSpPr>
          <p:cNvPr id="14" name="TextBox 13">
            <a:extLst>
              <a:ext uri="{FF2B5EF4-FFF2-40B4-BE49-F238E27FC236}">
                <a16:creationId xmlns:a16="http://schemas.microsoft.com/office/drawing/2014/main" id="{4E10C8B5-ACB1-AD88-3D65-7F70D3E70A5E}"/>
              </a:ext>
            </a:extLst>
          </p:cNvPr>
          <p:cNvSpPr txBox="1"/>
          <p:nvPr/>
        </p:nvSpPr>
        <p:spPr>
          <a:xfrm>
            <a:off x="3416014" y="1473187"/>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0BB21A1B-3639-C92F-A6D5-EC9A594B49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24BB6B8C-40AE-A0B2-6DBF-1529D1D8FB22}"/>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tretch>
            <a:fillRect/>
          </a:stretch>
        </p:blipFill>
        <p:spPr>
          <a:xfrm>
            <a:off x="1" y="1307103"/>
            <a:ext cx="3385474" cy="1934557"/>
          </a:xfrm>
          <a:prstGeom prst="rect">
            <a:avLst/>
          </a:prstGeom>
        </p:spPr>
      </p:pic>
      <p:sp>
        <p:nvSpPr>
          <p:cNvPr id="11" name="TextBox 10">
            <a:extLst>
              <a:ext uri="{FF2B5EF4-FFF2-40B4-BE49-F238E27FC236}">
                <a16:creationId xmlns:a16="http://schemas.microsoft.com/office/drawing/2014/main" id="{4527402C-3F97-690D-9C20-A459E375AEB7}"/>
              </a:ext>
            </a:extLst>
          </p:cNvPr>
          <p:cNvSpPr txBox="1"/>
          <p:nvPr/>
        </p:nvSpPr>
        <p:spPr>
          <a:xfrm>
            <a:off x="4906203" y="1617354"/>
            <a:ext cx="5643991" cy="646331"/>
          </a:xfrm>
          <a:prstGeom prst="rect">
            <a:avLst/>
          </a:prstGeom>
          <a:noFill/>
        </p:spPr>
        <p:txBody>
          <a:bodyPr wrap="square" rtlCol="0">
            <a:spAutoFit/>
          </a:bodyPr>
          <a:lstStyle/>
          <a:p>
            <a:pPr algn="r" rtl="1">
              <a:lnSpc>
                <a:spcPct val="150000"/>
              </a:lnSpc>
            </a:pPr>
            <a:r>
              <a:rPr lang="ar-SA" sz="2400" b="1" dirty="0" smtClean="0">
                <a:solidFill>
                  <a:srgbClr val="00B0F0"/>
                </a:solidFill>
                <a:cs typeface="+mj-cs"/>
              </a:rPr>
              <a:t>فرص </a:t>
            </a:r>
            <a:r>
              <a:rPr lang="ar-SA" sz="2400" b="1" dirty="0">
                <a:solidFill>
                  <a:srgbClr val="00B0F0"/>
                </a:solidFill>
                <a:cs typeface="+mj-cs"/>
              </a:rPr>
              <a:t>استخدام الذكاء الاصطناعي في إنتاج المحتوى</a:t>
            </a:r>
            <a:endParaRPr lang="ar-SA" sz="2400" b="1" dirty="0" smtClean="0">
              <a:solidFill>
                <a:srgbClr val="00B0F0"/>
              </a:solidFill>
              <a:cs typeface="+mj-cs"/>
            </a:endParaRPr>
          </a:p>
        </p:txBody>
      </p:sp>
    </p:spTree>
    <p:extLst>
      <p:ext uri="{BB962C8B-B14F-4D97-AF65-F5344CB8AC3E}">
        <p14:creationId xmlns:p14="http://schemas.microsoft.com/office/powerpoint/2010/main" val="1467401607"/>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E7737-947D-4E5D-A187-F0DD58EA25F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8E2AF00-48EF-B68D-5056-B0133D4CEDB0}"/>
              </a:ext>
            </a:extLst>
          </p:cNvPr>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E1134E63-7F24-09B5-DDAD-EBDEFB8EC2D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D7E3F952-1ACC-C40B-7BCC-9C543C1C14F9}"/>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85A8F880-A816-6D4C-BB8B-715DDCBDCFE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9E90923-7632-A9D9-7881-378CD37EFFCC}"/>
              </a:ext>
            </a:extLst>
          </p:cNvPr>
          <p:cNvSpPr txBox="1"/>
          <p:nvPr/>
        </p:nvSpPr>
        <p:spPr>
          <a:xfrm>
            <a:off x="3598250" y="2349028"/>
            <a:ext cx="8417320" cy="4662815"/>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q"/>
            </a:pPr>
            <a:r>
              <a:rPr lang="ar-SA" b="1" dirty="0">
                <a:solidFill>
                  <a:srgbClr val="C00000"/>
                </a:solidFill>
                <a:cs typeface="+mj-cs"/>
              </a:rPr>
              <a:t>توليد مقاطع </a:t>
            </a:r>
            <a:r>
              <a:rPr lang="ar-SA" b="1" dirty="0" smtClean="0">
                <a:solidFill>
                  <a:srgbClr val="C00000"/>
                </a:solidFill>
                <a:cs typeface="+mj-cs"/>
              </a:rPr>
              <a:t>الفيديو</a:t>
            </a:r>
            <a:r>
              <a:rPr lang="en-US" b="1" dirty="0" smtClean="0">
                <a:solidFill>
                  <a:srgbClr val="C00000"/>
                </a:solidFill>
                <a:cs typeface="+mj-cs"/>
              </a:rPr>
              <a:t> (</a:t>
            </a:r>
            <a:r>
              <a:rPr lang="en-US" b="1" dirty="0">
                <a:solidFill>
                  <a:srgbClr val="C00000"/>
                </a:solidFill>
                <a:cs typeface="+mj-cs"/>
              </a:rPr>
              <a:t>AI Video Generation</a:t>
            </a:r>
            <a:r>
              <a:rPr lang="en-US" b="1" dirty="0" smtClean="0">
                <a:solidFill>
                  <a:srgbClr val="C00000"/>
                </a:solidFill>
                <a:cs typeface="+mj-cs"/>
              </a:rPr>
              <a:t>)</a:t>
            </a:r>
            <a:endParaRPr lang="en-US" b="1" dirty="0">
              <a:solidFill>
                <a:srgbClr val="C00000"/>
              </a:solidFill>
              <a:cs typeface="+mj-cs"/>
            </a:endParaRPr>
          </a:p>
          <a:p>
            <a:pPr algn="r" rtl="1">
              <a:lnSpc>
                <a:spcPct val="150000"/>
              </a:lnSpc>
            </a:pPr>
            <a:r>
              <a:rPr lang="ar-SA" dirty="0">
                <a:cs typeface="+mj-cs"/>
              </a:rPr>
              <a:t>أدوات مثل </a:t>
            </a:r>
            <a:r>
              <a:rPr lang="en-US" dirty="0" smtClean="0">
                <a:cs typeface="+mj-cs"/>
              </a:rPr>
              <a:t> </a:t>
            </a:r>
            <a:r>
              <a:rPr lang="en-US" b="1" dirty="0" err="1" smtClean="0">
                <a:cs typeface="+mj-cs"/>
              </a:rPr>
              <a:t>Synthesia</a:t>
            </a:r>
            <a:r>
              <a:rPr lang="en-US" b="1" dirty="0">
                <a:cs typeface="+mj-cs"/>
              </a:rPr>
              <a:t>, </a:t>
            </a:r>
            <a:r>
              <a:rPr lang="en-US" b="1" dirty="0" err="1">
                <a:cs typeface="+mj-cs"/>
              </a:rPr>
              <a:t>Pictory</a:t>
            </a:r>
            <a:r>
              <a:rPr lang="en-US" b="1" dirty="0">
                <a:cs typeface="+mj-cs"/>
              </a:rPr>
              <a:t>, Runway, Lumen5</a:t>
            </a:r>
            <a:r>
              <a:rPr lang="en-US" dirty="0">
                <a:cs typeface="+mj-cs"/>
              </a:rPr>
              <a:t> </a:t>
            </a:r>
            <a:r>
              <a:rPr lang="ar-SA" dirty="0" smtClean="0">
                <a:cs typeface="+mj-cs"/>
              </a:rPr>
              <a:t>تسمح </a:t>
            </a:r>
            <a:r>
              <a:rPr lang="ar-SA" dirty="0">
                <a:cs typeface="+mj-cs"/>
              </a:rPr>
              <a:t>بإنشاء فيديوهات تلقائيًا من نصوص مكتوبة.</a:t>
            </a:r>
          </a:p>
          <a:p>
            <a:pPr algn="r" rtl="1">
              <a:lnSpc>
                <a:spcPct val="150000"/>
              </a:lnSpc>
            </a:pPr>
            <a:r>
              <a:rPr lang="ar-SA" dirty="0">
                <a:cs typeface="+mj-cs"/>
              </a:rPr>
              <a:t>يمكن اختيار خلفية، متحدث افتراضي، موسيقى، صور، وانتقالات بصرية بسهولة.</a:t>
            </a:r>
          </a:p>
          <a:p>
            <a:pPr algn="r" rtl="1">
              <a:lnSpc>
                <a:spcPct val="150000"/>
              </a:lnSpc>
            </a:pPr>
            <a:r>
              <a:rPr lang="ar-SA" dirty="0">
                <a:cs typeface="+mj-cs"/>
              </a:rPr>
              <a:t>يُستخدم على نطاق واسع في التعليم، التسويق، والتقارير المصورة.</a:t>
            </a:r>
          </a:p>
          <a:p>
            <a:pPr algn="r" rtl="1">
              <a:lnSpc>
                <a:spcPct val="150000"/>
              </a:lnSpc>
            </a:pPr>
            <a:r>
              <a:rPr lang="ar-SA" b="1" dirty="0">
                <a:cs typeface="+mj-cs"/>
              </a:rPr>
              <a:t>مثال:</a:t>
            </a:r>
            <a:endParaRPr lang="ar-SA" dirty="0">
              <a:cs typeface="+mj-cs"/>
            </a:endParaRPr>
          </a:p>
          <a:p>
            <a:pPr algn="r" rtl="1">
              <a:lnSpc>
                <a:spcPct val="150000"/>
              </a:lnSpc>
            </a:pPr>
            <a:r>
              <a:rPr lang="ar-SA" dirty="0">
                <a:cs typeface="+mj-cs"/>
              </a:rPr>
              <a:t>إدخال نص تعليمي إلى أداة مثل </a:t>
            </a:r>
            <a:r>
              <a:rPr lang="en-US" dirty="0" smtClean="0">
                <a:cs typeface="+mj-cs"/>
              </a:rPr>
              <a:t> </a:t>
            </a:r>
            <a:r>
              <a:rPr lang="en-US" dirty="0" err="1" smtClean="0">
                <a:cs typeface="+mj-cs"/>
              </a:rPr>
              <a:t>Synthesia</a:t>
            </a:r>
            <a:r>
              <a:rPr lang="en-US" dirty="0" smtClean="0">
                <a:cs typeface="+mj-cs"/>
              </a:rPr>
              <a:t> </a:t>
            </a:r>
            <a:r>
              <a:rPr lang="en-US" dirty="0">
                <a:cs typeface="+mj-cs"/>
              </a:rPr>
              <a:t>→ </a:t>
            </a:r>
            <a:r>
              <a:rPr lang="ar-SA" dirty="0">
                <a:cs typeface="+mj-cs"/>
              </a:rPr>
              <a:t>تحويله إلى فيديو تفاعلي يشرح المحتوى باستخدام صوت وصورة افتراضيين.</a:t>
            </a:r>
          </a:p>
          <a:p>
            <a:pPr algn="r" rtl="1">
              <a:lnSpc>
                <a:spcPct val="150000"/>
              </a:lnSpc>
            </a:pPr>
            <a:r>
              <a:rPr lang="ar-SA" b="1" dirty="0" smtClean="0">
                <a:cs typeface="+mj-cs"/>
              </a:rPr>
              <a:t> </a:t>
            </a:r>
            <a:r>
              <a:rPr lang="ar-SA" b="1" dirty="0">
                <a:cs typeface="+mj-cs"/>
              </a:rPr>
              <a:t>الفائدة:</a:t>
            </a:r>
          </a:p>
          <a:p>
            <a:pPr algn="r" rtl="1">
              <a:lnSpc>
                <a:spcPct val="150000"/>
              </a:lnSpc>
            </a:pPr>
            <a:r>
              <a:rPr lang="ar-SA" dirty="0">
                <a:cs typeface="+mj-cs"/>
              </a:rPr>
              <a:t>إنتاج محتوى مرئي بسرعة وبتكلفة منخفضة.</a:t>
            </a:r>
          </a:p>
          <a:p>
            <a:pPr algn="r" rtl="1">
              <a:lnSpc>
                <a:spcPct val="150000"/>
              </a:lnSpc>
            </a:pPr>
            <a:r>
              <a:rPr lang="ar-SA" dirty="0">
                <a:cs typeface="+mj-cs"/>
              </a:rPr>
              <a:t>تمكين الأفراد والمؤسسات من إنشاء فيديوهات دون معدات تصوير أو خبرة مونتاج.</a:t>
            </a:r>
          </a:p>
          <a:p>
            <a:pPr marL="285750" indent="-285750" algn="r" rtl="1">
              <a:lnSpc>
                <a:spcPct val="150000"/>
              </a:lnSpc>
              <a:buFont typeface="Wingdings" panose="05000000000000000000" pitchFamily="2" charset="2"/>
              <a:buChar char="q"/>
            </a:pPr>
            <a:endParaRPr lang="ar-SA" dirty="0">
              <a:cs typeface="+mj-cs"/>
            </a:endParaRPr>
          </a:p>
        </p:txBody>
      </p:sp>
      <p:sp>
        <p:nvSpPr>
          <p:cNvPr id="14" name="TextBox 13">
            <a:extLst>
              <a:ext uri="{FF2B5EF4-FFF2-40B4-BE49-F238E27FC236}">
                <a16:creationId xmlns:a16="http://schemas.microsoft.com/office/drawing/2014/main" id="{4E10C8B5-ACB1-AD88-3D65-7F70D3E70A5E}"/>
              </a:ext>
            </a:extLst>
          </p:cNvPr>
          <p:cNvSpPr txBox="1"/>
          <p:nvPr/>
        </p:nvSpPr>
        <p:spPr>
          <a:xfrm>
            <a:off x="3416014" y="1473187"/>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0BB21A1B-3639-C92F-A6D5-EC9A594B49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24BB6B8C-40AE-A0B2-6DBF-1529D1D8FB22}"/>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tretch>
            <a:fillRect/>
          </a:stretch>
        </p:blipFill>
        <p:spPr>
          <a:xfrm>
            <a:off x="30540" y="1293315"/>
            <a:ext cx="3385474" cy="1762401"/>
          </a:xfrm>
          <a:prstGeom prst="rect">
            <a:avLst/>
          </a:prstGeom>
        </p:spPr>
      </p:pic>
      <p:sp>
        <p:nvSpPr>
          <p:cNvPr id="11" name="TextBox 10">
            <a:extLst>
              <a:ext uri="{FF2B5EF4-FFF2-40B4-BE49-F238E27FC236}">
                <a16:creationId xmlns:a16="http://schemas.microsoft.com/office/drawing/2014/main" id="{4527402C-3F97-690D-9C20-A459E375AEB7}"/>
              </a:ext>
            </a:extLst>
          </p:cNvPr>
          <p:cNvSpPr txBox="1"/>
          <p:nvPr/>
        </p:nvSpPr>
        <p:spPr>
          <a:xfrm>
            <a:off x="4906203" y="1617354"/>
            <a:ext cx="5643991" cy="646331"/>
          </a:xfrm>
          <a:prstGeom prst="rect">
            <a:avLst/>
          </a:prstGeom>
          <a:noFill/>
        </p:spPr>
        <p:txBody>
          <a:bodyPr wrap="square" rtlCol="0">
            <a:spAutoFit/>
          </a:bodyPr>
          <a:lstStyle/>
          <a:p>
            <a:pPr algn="r" rtl="1">
              <a:lnSpc>
                <a:spcPct val="150000"/>
              </a:lnSpc>
            </a:pPr>
            <a:r>
              <a:rPr lang="ar-SA" sz="2400" b="1" dirty="0" smtClean="0">
                <a:solidFill>
                  <a:srgbClr val="00B0F0"/>
                </a:solidFill>
                <a:cs typeface="+mj-cs"/>
              </a:rPr>
              <a:t>فرص </a:t>
            </a:r>
            <a:r>
              <a:rPr lang="ar-SA" sz="2400" b="1" dirty="0">
                <a:solidFill>
                  <a:srgbClr val="00B0F0"/>
                </a:solidFill>
                <a:cs typeface="+mj-cs"/>
              </a:rPr>
              <a:t>استخدام الذكاء الاصطناعي في إنتاج المحتوى</a:t>
            </a:r>
            <a:endParaRPr lang="ar-SA" sz="2400" b="1" dirty="0" smtClean="0">
              <a:solidFill>
                <a:srgbClr val="00B0F0"/>
              </a:solidFill>
              <a:cs typeface="+mj-cs"/>
            </a:endParaRPr>
          </a:p>
        </p:txBody>
      </p:sp>
    </p:spTree>
    <p:extLst>
      <p:ext uri="{BB962C8B-B14F-4D97-AF65-F5344CB8AC3E}">
        <p14:creationId xmlns:p14="http://schemas.microsoft.com/office/powerpoint/2010/main" val="3855145199"/>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3200718" y="1543972"/>
            <a:ext cx="7576322" cy="4384905"/>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988879" y="1708321"/>
            <a:ext cx="4120039" cy="461665"/>
          </a:xfrm>
          <a:prstGeom prst="rect">
            <a:avLst/>
          </a:prstGeom>
          <a:noFill/>
        </p:spPr>
        <p:txBody>
          <a:bodyPr wrap="none" rtlCol="0">
            <a:spAutoFit/>
          </a:bodyPr>
          <a:lstStyle/>
          <a:p>
            <a:pPr algn="just" rtl="1"/>
            <a:r>
              <a:rPr lang="ar-SA" sz="2400" b="1" dirty="0">
                <a:solidFill>
                  <a:srgbClr val="00B0F0"/>
                </a:solidFill>
                <a:cs typeface="+mj-cs"/>
              </a:rPr>
              <a:t>مزايا إنتاج المحتوى بالذكاء الاصطناعي</a:t>
            </a:r>
            <a:endParaRPr lang="ar-EG" sz="24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6034" y="88047"/>
            <a:ext cx="2305141" cy="1076343"/>
          </a:xfrm>
          <a:prstGeom prst="rect">
            <a:avLst/>
          </a:prstGeom>
        </p:spPr>
      </p:pic>
    </p:spTree>
    <p:extLst>
      <p:ext uri="{BB962C8B-B14F-4D97-AF65-F5344CB8AC3E}">
        <p14:creationId xmlns:p14="http://schemas.microsoft.com/office/powerpoint/2010/main" val="178429072"/>
      </p:ext>
    </p:extLst>
  </p:cSld>
  <p:clrMapOvr>
    <a:masterClrMapping/>
  </p:clrMapOvr>
  <mc:AlternateContent xmlns:mc="http://schemas.openxmlformats.org/markup-compatibility/2006" xmlns:p14="http://schemas.microsoft.com/office/powerpoint/2010/main">
    <mc:Choice Requires="p14">
      <p:transition spd="slow" p14:dur="2000" advTm="5233"/>
    </mc:Choice>
    <mc:Fallback xmlns="">
      <p:transition spd="slow" advTm="523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FD27266-3DEE-973C-A9BE-765D9E61B31E}"/>
              </a:ext>
            </a:extLst>
          </p:cNvPr>
          <p:cNvSpPr txBox="1"/>
          <p:nvPr/>
        </p:nvSpPr>
        <p:spPr>
          <a:xfrm>
            <a:off x="4631984" y="1140040"/>
            <a:ext cx="5815190" cy="600164"/>
          </a:xfrm>
          <a:prstGeom prst="rect">
            <a:avLst/>
          </a:prstGeom>
          <a:noFill/>
        </p:spPr>
        <p:txBody>
          <a:bodyPr wrap="square" rtlCol="0">
            <a:spAutoFit/>
          </a:bodyPr>
          <a:lstStyle/>
          <a:p>
            <a:pPr lvl="0" algn="ctr">
              <a:lnSpc>
                <a:spcPct val="150000"/>
              </a:lnSpc>
              <a:spcBef>
                <a:spcPct val="20000"/>
              </a:spcBef>
              <a:defRPr/>
            </a:pPr>
            <a:r>
              <a:rPr lang="ar-SA" sz="2400" b="1" dirty="0">
                <a:solidFill>
                  <a:srgbClr val="00B0F0"/>
                </a:solidFill>
                <a:cs typeface="+mj-cs"/>
              </a:rPr>
              <a:t>مزايا إنتاج المحتوى بالذكاء الاصطناعي</a:t>
            </a:r>
            <a:endParaRPr lang="ar-EG" sz="2400" b="1" dirty="0">
              <a:solidFill>
                <a:srgbClr val="00B0F0"/>
              </a:solidFill>
              <a:latin typeface="Simplified Arabic" pitchFamily="18" charset="-78"/>
              <a:cs typeface="+mj-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1932079"/>
            <a:ext cx="8417320" cy="2862322"/>
          </a:xfrm>
          <a:prstGeom prst="rect">
            <a:avLst/>
          </a:prstGeom>
          <a:noFill/>
        </p:spPr>
        <p:txBody>
          <a:bodyPr wrap="square" rtlCol="0">
            <a:spAutoFit/>
          </a:bodyPr>
          <a:lstStyle/>
          <a:p>
            <a:pPr algn="r" rtl="1">
              <a:lnSpc>
                <a:spcPct val="150000"/>
              </a:lnSpc>
            </a:pPr>
            <a:r>
              <a:rPr lang="ar-SA" sz="2000" b="1" dirty="0">
                <a:solidFill>
                  <a:srgbClr val="00B0F0"/>
                </a:solidFill>
                <a:cs typeface="+mj-cs"/>
              </a:rPr>
              <a:t>السرعة:</a:t>
            </a:r>
            <a:r>
              <a:rPr lang="ar-SA" sz="2000" dirty="0">
                <a:solidFill>
                  <a:srgbClr val="00B0F0"/>
                </a:solidFill>
                <a:cs typeface="+mj-cs"/>
              </a:rPr>
              <a:t> إنشاء محتوى خلال دقائق.</a:t>
            </a:r>
          </a:p>
          <a:p>
            <a:pPr algn="r" rtl="1">
              <a:lnSpc>
                <a:spcPct val="150000"/>
              </a:lnSpc>
            </a:pPr>
            <a:r>
              <a:rPr lang="ar-SA" sz="2000" b="1" dirty="0" smtClean="0">
                <a:solidFill>
                  <a:srgbClr val="00B0F0"/>
                </a:solidFill>
                <a:cs typeface="+mj-cs"/>
              </a:rPr>
              <a:t>التكلفة </a:t>
            </a:r>
            <a:r>
              <a:rPr lang="ar-SA" sz="2000" b="1" dirty="0">
                <a:solidFill>
                  <a:srgbClr val="00B0F0"/>
                </a:solidFill>
                <a:cs typeface="+mj-cs"/>
              </a:rPr>
              <a:t>المنخفضة:</a:t>
            </a:r>
            <a:r>
              <a:rPr lang="ar-SA" sz="2000" dirty="0">
                <a:solidFill>
                  <a:srgbClr val="00B0F0"/>
                </a:solidFill>
                <a:cs typeface="+mj-cs"/>
              </a:rPr>
              <a:t> تقليل الاعتماد على فرق تحرير كبيرة.</a:t>
            </a:r>
          </a:p>
          <a:p>
            <a:pPr algn="r" rtl="1">
              <a:lnSpc>
                <a:spcPct val="150000"/>
              </a:lnSpc>
            </a:pPr>
            <a:r>
              <a:rPr lang="ar-SA" sz="2000" b="1" dirty="0" smtClean="0">
                <a:solidFill>
                  <a:srgbClr val="00B0F0"/>
                </a:solidFill>
                <a:cs typeface="+mj-cs"/>
              </a:rPr>
              <a:t>التخصيص</a:t>
            </a:r>
            <a:r>
              <a:rPr lang="ar-SA" sz="2000" b="1" dirty="0">
                <a:solidFill>
                  <a:srgbClr val="00B0F0"/>
                </a:solidFill>
                <a:cs typeface="+mj-cs"/>
              </a:rPr>
              <a:t>:</a:t>
            </a:r>
            <a:r>
              <a:rPr lang="ar-SA" sz="2000" dirty="0">
                <a:solidFill>
                  <a:srgbClr val="00B0F0"/>
                </a:solidFill>
                <a:cs typeface="+mj-cs"/>
              </a:rPr>
              <a:t> إمكانية إنتاج محتوى مخصص لكل فئة جمهور.</a:t>
            </a:r>
          </a:p>
          <a:p>
            <a:pPr algn="r" rtl="1">
              <a:lnSpc>
                <a:spcPct val="150000"/>
              </a:lnSpc>
            </a:pPr>
            <a:r>
              <a:rPr lang="ar-SA" sz="2000" b="1" dirty="0" smtClean="0">
                <a:solidFill>
                  <a:srgbClr val="00B0F0"/>
                </a:solidFill>
                <a:cs typeface="+mj-cs"/>
              </a:rPr>
              <a:t>التحسين </a:t>
            </a:r>
            <a:r>
              <a:rPr lang="ar-SA" sz="2000" b="1" dirty="0">
                <a:solidFill>
                  <a:srgbClr val="00B0F0"/>
                </a:solidFill>
                <a:cs typeface="+mj-cs"/>
              </a:rPr>
              <a:t>المستمر:</a:t>
            </a:r>
            <a:r>
              <a:rPr lang="ar-SA" sz="2000" dirty="0">
                <a:solidFill>
                  <a:srgbClr val="00B0F0"/>
                </a:solidFill>
                <a:cs typeface="+mj-cs"/>
              </a:rPr>
              <a:t> التعلّم من التفاعلات لتحسين النتائج.</a:t>
            </a:r>
          </a:p>
          <a:p>
            <a:pPr algn="r" rtl="1">
              <a:lnSpc>
                <a:spcPct val="150000"/>
              </a:lnSpc>
            </a:pPr>
            <a:r>
              <a:rPr lang="ar-SA" sz="2000" b="1" dirty="0" smtClean="0">
                <a:solidFill>
                  <a:srgbClr val="00B0F0"/>
                </a:solidFill>
                <a:cs typeface="+mj-cs"/>
              </a:rPr>
              <a:t>التعدد </a:t>
            </a:r>
            <a:r>
              <a:rPr lang="ar-SA" sz="2000" b="1" dirty="0">
                <a:solidFill>
                  <a:srgbClr val="00B0F0"/>
                </a:solidFill>
                <a:cs typeface="+mj-cs"/>
              </a:rPr>
              <a:t>اللغوي:</a:t>
            </a:r>
            <a:r>
              <a:rPr lang="ar-SA" sz="2000" dirty="0">
                <a:solidFill>
                  <a:srgbClr val="00B0F0"/>
                </a:solidFill>
                <a:cs typeface="+mj-cs"/>
              </a:rPr>
              <a:t> الترجمة التلقائية وإنشاء محتوى بلغات مختلفة.</a:t>
            </a:r>
          </a:p>
          <a:p>
            <a:pPr algn="r" rtl="1">
              <a:lnSpc>
                <a:spcPct val="150000"/>
              </a:lnSpc>
            </a:pPr>
            <a:r>
              <a:rPr lang="ar-SA" sz="2000" b="1" dirty="0" smtClean="0">
                <a:solidFill>
                  <a:srgbClr val="00B0F0"/>
                </a:solidFill>
                <a:cs typeface="+mj-cs"/>
              </a:rPr>
              <a:t>الدقة </a:t>
            </a:r>
            <a:r>
              <a:rPr lang="ar-SA" sz="2000" b="1" dirty="0">
                <a:solidFill>
                  <a:srgbClr val="00B0F0"/>
                </a:solidFill>
                <a:cs typeface="+mj-cs"/>
              </a:rPr>
              <a:t>الإحصائية:</a:t>
            </a:r>
            <a:r>
              <a:rPr lang="ar-SA" sz="2000" dirty="0">
                <a:solidFill>
                  <a:srgbClr val="00B0F0"/>
                </a:solidFill>
                <a:cs typeface="+mj-cs"/>
              </a:rPr>
              <a:t> في تقارير البيانات وتحليل السوق.</a:t>
            </a: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0" y="1085936"/>
            <a:ext cx="3385473" cy="2274467"/>
          </a:xfrm>
          <a:prstGeom prst="rect">
            <a:avLst/>
          </a:prstGeom>
        </p:spPr>
      </p:pic>
    </p:spTree>
    <p:extLst>
      <p:ext uri="{BB962C8B-B14F-4D97-AF65-F5344CB8AC3E}">
        <p14:creationId xmlns:p14="http://schemas.microsoft.com/office/powerpoint/2010/main" val="541188076"/>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2070035"/>
            <a:ext cx="8417320" cy="4708981"/>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000" b="1" dirty="0">
                <a:solidFill>
                  <a:srgbClr val="C00000"/>
                </a:solidFill>
                <a:cs typeface="+mj-cs"/>
              </a:rPr>
              <a:t>ا</a:t>
            </a:r>
            <a:r>
              <a:rPr lang="ar-SA" sz="2000" b="1" dirty="0" smtClean="0">
                <a:solidFill>
                  <a:srgbClr val="C00000"/>
                </a:solidFill>
                <a:cs typeface="+mj-cs"/>
              </a:rPr>
              <a:t>لسرعة</a:t>
            </a:r>
            <a:r>
              <a:rPr lang="ar-SA" sz="2000" b="1" dirty="0">
                <a:solidFill>
                  <a:srgbClr val="C00000"/>
                </a:solidFill>
                <a:cs typeface="+mj-cs"/>
              </a:rPr>
              <a:t>: إنشاء محتوى خلال دقائق</a:t>
            </a:r>
          </a:p>
          <a:p>
            <a:pPr algn="r" rtl="1">
              <a:lnSpc>
                <a:spcPct val="150000"/>
              </a:lnSpc>
            </a:pPr>
            <a:r>
              <a:rPr lang="ar-SA" sz="2000" dirty="0">
                <a:cs typeface="+mj-cs"/>
              </a:rPr>
              <a:t>الذكاء الاصطناعي قادر على إنتاج كميات كبيرة من المحتوى بسرعة تفوق الإنسان بكثير. فبدلًا من أن يستغرق الكاتب ساعات أو أيام لكتابة مقال، يمكن للأداة الذكية توليد نفس المحتوى خلال ثوانٍ أو دقائق، سواء كان مقالًا، تقريرًا، نصًا تسويقيًا، أو سيناريو لفيديو.</a:t>
            </a:r>
          </a:p>
          <a:p>
            <a:pPr algn="r" rtl="1">
              <a:lnSpc>
                <a:spcPct val="150000"/>
              </a:lnSpc>
            </a:pPr>
            <a:r>
              <a:rPr lang="ar-SA" sz="2000" b="1" dirty="0">
                <a:cs typeface="+mj-cs"/>
              </a:rPr>
              <a:t>مثال:</a:t>
            </a:r>
            <a:r>
              <a:rPr lang="ar-SA" sz="2000" dirty="0">
                <a:cs typeface="+mj-cs"/>
              </a:rPr>
              <a:t> أدوات مثل </a:t>
            </a:r>
            <a:r>
              <a:rPr lang="en-US" sz="2000" dirty="0" err="1" smtClean="0">
                <a:cs typeface="+mj-cs"/>
              </a:rPr>
              <a:t>ChatGPT</a:t>
            </a:r>
            <a:r>
              <a:rPr lang="en-US" sz="2000" dirty="0" smtClean="0">
                <a:cs typeface="+mj-cs"/>
              </a:rPr>
              <a:t> </a:t>
            </a:r>
            <a:r>
              <a:rPr lang="ar-SA" sz="2000" dirty="0" smtClean="0">
                <a:cs typeface="+mj-cs"/>
              </a:rPr>
              <a:t> أو </a:t>
            </a:r>
            <a:r>
              <a:rPr lang="en-US" sz="2000" dirty="0" smtClean="0">
                <a:cs typeface="+mj-cs"/>
              </a:rPr>
              <a:t>Jasper</a:t>
            </a:r>
            <a:r>
              <a:rPr lang="ar-SA" sz="2000" dirty="0" smtClean="0">
                <a:cs typeface="+mj-cs"/>
              </a:rPr>
              <a:t>يمكنها </a:t>
            </a:r>
            <a:r>
              <a:rPr lang="ar-SA" sz="2000" dirty="0">
                <a:cs typeface="+mj-cs"/>
              </a:rPr>
              <a:t>كتابة مقال من 500 كلمة في أقل من دقيقة</a:t>
            </a:r>
            <a:r>
              <a:rPr lang="ar-SA" sz="2000" dirty="0" smtClean="0">
                <a:cs typeface="+mj-cs"/>
              </a:rPr>
              <a:t>.</a:t>
            </a:r>
            <a:endParaRPr lang="ar-SA" sz="2000" dirty="0">
              <a:cs typeface="+mj-cs"/>
            </a:endParaRPr>
          </a:p>
          <a:p>
            <a:pPr marL="342900" indent="-342900" algn="r" rtl="1">
              <a:lnSpc>
                <a:spcPct val="150000"/>
              </a:lnSpc>
              <a:buFont typeface="Wingdings" panose="05000000000000000000" pitchFamily="2" charset="2"/>
              <a:buChar char="q"/>
            </a:pPr>
            <a:r>
              <a:rPr lang="ar-SA" sz="2000" b="1" dirty="0" smtClean="0">
                <a:solidFill>
                  <a:srgbClr val="C00000"/>
                </a:solidFill>
                <a:cs typeface="+mj-cs"/>
              </a:rPr>
              <a:t>التكلفة </a:t>
            </a:r>
            <a:r>
              <a:rPr lang="ar-SA" sz="2000" b="1" dirty="0">
                <a:solidFill>
                  <a:srgbClr val="C00000"/>
                </a:solidFill>
                <a:cs typeface="+mj-cs"/>
              </a:rPr>
              <a:t>المنخفضة: تقليل الاعتماد على فرق تحرير كبيرة</a:t>
            </a:r>
          </a:p>
          <a:p>
            <a:pPr algn="r" rtl="1">
              <a:lnSpc>
                <a:spcPct val="150000"/>
              </a:lnSpc>
            </a:pPr>
            <a:r>
              <a:rPr lang="ar-SA" sz="2000" dirty="0">
                <a:cs typeface="+mj-cs"/>
              </a:rPr>
              <a:t>باستخدام أدوات الذكاء الاصطناعي، تستطيع الشركات والمؤسسات الإعلامية إنتاج محتوى بجودة مقبولة دون الحاجة لتوظيف عدد كبير من المحررين أو المترجمين أو المصممين، مما يؤدي إلى خفض التكاليف التشغيلية على المدى البعيد.</a:t>
            </a:r>
          </a:p>
          <a:p>
            <a:pPr algn="r" rtl="1">
              <a:lnSpc>
                <a:spcPct val="150000"/>
              </a:lnSpc>
            </a:pPr>
            <a:r>
              <a:rPr lang="ar-SA" sz="2000" dirty="0">
                <a:cs typeface="+mj-cs"/>
              </a:rPr>
              <a:t>مثال: شركة إخبارية صغيرة يمكنها استخدام أداة </a:t>
            </a:r>
            <a:r>
              <a:rPr lang="en-US" sz="2000" dirty="0">
                <a:cs typeface="+mj-cs"/>
              </a:rPr>
              <a:t>AI </a:t>
            </a:r>
            <a:r>
              <a:rPr lang="ar-SA" sz="2000" dirty="0">
                <a:cs typeface="+mj-cs"/>
              </a:rPr>
              <a:t>لكتابة الأخبار اليومية بدلًا من توظيف 3 محررين</a:t>
            </a:r>
            <a:r>
              <a:rPr lang="ar-SA" sz="2000" dirty="0" smtClean="0">
                <a:cs typeface="+mj-cs"/>
              </a:rPr>
              <a:t>.</a:t>
            </a:r>
            <a:endParaRPr lang="ar-SA" sz="2000"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13515" y="1106077"/>
            <a:ext cx="3385473" cy="1937812"/>
          </a:xfrm>
          <a:prstGeom prst="rect">
            <a:avLst/>
          </a:prstGeom>
        </p:spPr>
      </p:pic>
      <p:sp>
        <p:nvSpPr>
          <p:cNvPr id="11" name="TextBox 10">
            <a:extLst>
              <a:ext uri="{FF2B5EF4-FFF2-40B4-BE49-F238E27FC236}">
                <a16:creationId xmlns:a16="http://schemas.microsoft.com/office/drawing/2014/main" id="{3FD27266-3DEE-973C-A9BE-765D9E61B31E}"/>
              </a:ext>
            </a:extLst>
          </p:cNvPr>
          <p:cNvSpPr txBox="1"/>
          <p:nvPr/>
        </p:nvSpPr>
        <p:spPr>
          <a:xfrm>
            <a:off x="4784384" y="1292440"/>
            <a:ext cx="5815190" cy="600164"/>
          </a:xfrm>
          <a:prstGeom prst="rect">
            <a:avLst/>
          </a:prstGeom>
          <a:noFill/>
        </p:spPr>
        <p:txBody>
          <a:bodyPr wrap="square" rtlCol="0">
            <a:spAutoFit/>
          </a:bodyPr>
          <a:lstStyle/>
          <a:p>
            <a:pPr lvl="0" algn="ctr">
              <a:lnSpc>
                <a:spcPct val="150000"/>
              </a:lnSpc>
              <a:spcBef>
                <a:spcPct val="20000"/>
              </a:spcBef>
              <a:defRPr/>
            </a:pPr>
            <a:r>
              <a:rPr lang="ar-SA" sz="2400" b="1" dirty="0">
                <a:solidFill>
                  <a:srgbClr val="00B0F0"/>
                </a:solidFill>
                <a:cs typeface="+mj-cs"/>
              </a:rPr>
              <a:t>مزايا إنتاج المحتوى بالذكاء الاصطناعي</a:t>
            </a:r>
            <a:endParaRPr lang="ar-EG" sz="2400" b="1" dirty="0">
              <a:solidFill>
                <a:srgbClr val="00B0F0"/>
              </a:solidFill>
              <a:latin typeface="Simplified Arabic" pitchFamily="18" charset="-78"/>
              <a:cs typeface="+mj-cs"/>
            </a:endParaRPr>
          </a:p>
        </p:txBody>
      </p:sp>
    </p:spTree>
    <p:extLst>
      <p:ext uri="{BB962C8B-B14F-4D97-AF65-F5344CB8AC3E}">
        <p14:creationId xmlns:p14="http://schemas.microsoft.com/office/powerpoint/2010/main" val="1251265191"/>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1824973"/>
            <a:ext cx="8417320" cy="5632311"/>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000" b="1" dirty="0">
                <a:solidFill>
                  <a:srgbClr val="C00000"/>
                </a:solidFill>
                <a:cs typeface="+mj-cs"/>
              </a:rPr>
              <a:t>التخصيص: إمكانية إنتاج محتوى مخصص لكل فئة جمهور</a:t>
            </a:r>
          </a:p>
          <a:p>
            <a:pPr algn="r" rtl="1">
              <a:lnSpc>
                <a:spcPct val="150000"/>
              </a:lnSpc>
            </a:pPr>
            <a:r>
              <a:rPr lang="ar-SA" sz="2000" dirty="0">
                <a:cs typeface="+mj-cs"/>
              </a:rPr>
              <a:t>يمكن لأدوات الذكاء الاصطناعي تحليل سلوك الجمهور وتفضيلاتهم، ومن ثم إنتاج محتوى يناسب اهتماماتهم المحددة، مثل تعديل نغمة النص، مستوى اللغة، أو نوع المعلومات المقدمة حسب الفئة العمرية أو الجغرافية.</a:t>
            </a:r>
          </a:p>
          <a:p>
            <a:pPr algn="r" rtl="1">
              <a:lnSpc>
                <a:spcPct val="150000"/>
              </a:lnSpc>
            </a:pPr>
            <a:r>
              <a:rPr lang="ar-SA" sz="2000" b="1" dirty="0">
                <a:cs typeface="+mj-cs"/>
              </a:rPr>
              <a:t>مثال:</a:t>
            </a:r>
            <a:r>
              <a:rPr lang="ar-SA" sz="2000" dirty="0">
                <a:cs typeface="+mj-cs"/>
              </a:rPr>
              <a:t> منصات التسويق تستخدم الذكاء الاصطناعي لإرسال رسائل إعلانية مختلفة حسب اهتمامات المستخدم أو موقعه الجغرافي.</a:t>
            </a:r>
          </a:p>
          <a:p>
            <a:pPr marL="342900" indent="-342900" algn="r" rtl="1">
              <a:lnSpc>
                <a:spcPct val="150000"/>
              </a:lnSpc>
              <a:buFont typeface="Wingdings" panose="05000000000000000000" pitchFamily="2" charset="2"/>
              <a:buChar char="q"/>
            </a:pPr>
            <a:r>
              <a:rPr lang="ar-SA" sz="2000" b="1" dirty="0" smtClean="0">
                <a:solidFill>
                  <a:srgbClr val="C00000"/>
                </a:solidFill>
                <a:cs typeface="+mj-cs"/>
              </a:rPr>
              <a:t>التحسين </a:t>
            </a:r>
            <a:r>
              <a:rPr lang="ar-SA" sz="2000" b="1" dirty="0">
                <a:solidFill>
                  <a:srgbClr val="C00000"/>
                </a:solidFill>
                <a:cs typeface="+mj-cs"/>
              </a:rPr>
              <a:t>المستمر: التعلّم من التفاعلات لتحسين النتائج</a:t>
            </a:r>
          </a:p>
          <a:p>
            <a:pPr algn="r" rtl="1">
              <a:lnSpc>
                <a:spcPct val="150000"/>
              </a:lnSpc>
            </a:pPr>
            <a:r>
              <a:rPr lang="ar-SA" sz="2000" dirty="0">
                <a:cs typeface="+mj-cs"/>
              </a:rPr>
              <a:t>بفضل تقنيات التعلم الآلي، تستطيع أدوات الذكاء الاصطناعي أن تتعلم من أخطائها السابقة ومن ردود أفعال المستخدمين، مما يسمح لها بتطوير جودة المحتوى تدريجيًا مع مرور الوقت.</a:t>
            </a:r>
          </a:p>
          <a:p>
            <a:pPr algn="r" rtl="1">
              <a:lnSpc>
                <a:spcPct val="150000"/>
              </a:lnSpc>
            </a:pPr>
            <a:r>
              <a:rPr lang="ar-SA" sz="2000" b="1" dirty="0">
                <a:cs typeface="+mj-cs"/>
              </a:rPr>
              <a:t>مثال:</a:t>
            </a:r>
            <a:r>
              <a:rPr lang="ar-SA" sz="2000" dirty="0">
                <a:cs typeface="+mj-cs"/>
              </a:rPr>
              <a:t> إذا لم يتفاعل الجمهور مع عنوان معين، فإن الأداة يمكن أن تقترح عناوين بديلة أكثر جذبًا بناءً على تحليلات الأداء السابقة.</a:t>
            </a:r>
          </a:p>
          <a:p>
            <a:pPr marL="342900" indent="-342900" algn="r" rtl="1">
              <a:lnSpc>
                <a:spcPct val="150000"/>
              </a:lnSpc>
              <a:buFont typeface="Wingdings" panose="05000000000000000000" pitchFamily="2" charset="2"/>
              <a:buChar char="q"/>
            </a:pPr>
            <a:endParaRPr lang="ar-SA" sz="2000"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21198" y="1073468"/>
            <a:ext cx="3385473" cy="1937812"/>
          </a:xfrm>
          <a:prstGeom prst="rect">
            <a:avLst/>
          </a:prstGeom>
        </p:spPr>
      </p:pic>
      <p:sp>
        <p:nvSpPr>
          <p:cNvPr id="11" name="TextBox 10">
            <a:extLst>
              <a:ext uri="{FF2B5EF4-FFF2-40B4-BE49-F238E27FC236}">
                <a16:creationId xmlns:a16="http://schemas.microsoft.com/office/drawing/2014/main" id="{3FD27266-3DEE-973C-A9BE-765D9E61B31E}"/>
              </a:ext>
            </a:extLst>
          </p:cNvPr>
          <p:cNvSpPr txBox="1"/>
          <p:nvPr/>
        </p:nvSpPr>
        <p:spPr>
          <a:xfrm>
            <a:off x="4356121" y="1141075"/>
            <a:ext cx="5815190" cy="600164"/>
          </a:xfrm>
          <a:prstGeom prst="rect">
            <a:avLst/>
          </a:prstGeom>
          <a:noFill/>
        </p:spPr>
        <p:txBody>
          <a:bodyPr wrap="square" rtlCol="0">
            <a:spAutoFit/>
          </a:bodyPr>
          <a:lstStyle/>
          <a:p>
            <a:pPr lvl="0" algn="ctr">
              <a:lnSpc>
                <a:spcPct val="150000"/>
              </a:lnSpc>
              <a:spcBef>
                <a:spcPct val="20000"/>
              </a:spcBef>
              <a:defRPr/>
            </a:pPr>
            <a:r>
              <a:rPr lang="ar-SA" sz="2400" b="1" dirty="0">
                <a:solidFill>
                  <a:srgbClr val="00B0F0"/>
                </a:solidFill>
                <a:cs typeface="+mj-cs"/>
              </a:rPr>
              <a:t>مزايا إنتاج المحتوى بالذكاء الاصطناعي</a:t>
            </a:r>
            <a:endParaRPr lang="ar-EG" sz="2400" b="1" dirty="0">
              <a:solidFill>
                <a:srgbClr val="00B0F0"/>
              </a:solidFill>
              <a:latin typeface="Simplified Arabic" pitchFamily="18" charset="-78"/>
              <a:cs typeface="+mj-cs"/>
            </a:endParaRPr>
          </a:p>
        </p:txBody>
      </p:sp>
    </p:spTree>
    <p:extLst>
      <p:ext uri="{BB962C8B-B14F-4D97-AF65-F5344CB8AC3E}">
        <p14:creationId xmlns:p14="http://schemas.microsoft.com/office/powerpoint/2010/main" val="144675612"/>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1824973"/>
            <a:ext cx="8417320" cy="6038641"/>
          </a:xfrm>
          <a:prstGeom prst="rect">
            <a:avLst/>
          </a:prstGeom>
          <a:noFill/>
        </p:spPr>
        <p:txBody>
          <a:bodyPr wrap="square" rtlCol="0">
            <a:spAutoFit/>
          </a:bodyPr>
          <a:lstStyle/>
          <a:p>
            <a:pPr marL="457200" indent="-457200" algn="r" rtl="1">
              <a:lnSpc>
                <a:spcPct val="150000"/>
              </a:lnSpc>
              <a:buFont typeface="Wingdings" panose="05000000000000000000" pitchFamily="2" charset="2"/>
              <a:buChar char="q"/>
            </a:pPr>
            <a:r>
              <a:rPr lang="ar-SA" sz="2000" b="1" dirty="0">
                <a:solidFill>
                  <a:srgbClr val="C00000"/>
                </a:solidFill>
                <a:cs typeface="+mj-cs"/>
              </a:rPr>
              <a:t>التعدد اللغوي: الترجمة التلقائية وإنشاء محتوى بلغات مختلفة</a:t>
            </a:r>
          </a:p>
          <a:p>
            <a:pPr algn="r" rtl="1">
              <a:lnSpc>
                <a:spcPct val="150000"/>
              </a:lnSpc>
            </a:pPr>
            <a:r>
              <a:rPr lang="ar-SA" sz="2000" dirty="0">
                <a:cs typeface="+mj-cs"/>
              </a:rPr>
              <a:t>تسمح أدوات الذكاء الاصطناعي بإنشاء محتوى بلغات متعددة بشكل فوري ودقيق نسبيًا، مما يُسهل على الشركات الوصول إلى جمهور عالمي دون الحاجة لمترجمين متخصصين.</a:t>
            </a:r>
          </a:p>
          <a:p>
            <a:pPr algn="r" rtl="1">
              <a:lnSpc>
                <a:spcPct val="150000"/>
              </a:lnSpc>
            </a:pPr>
            <a:r>
              <a:rPr lang="ar-SA" sz="2000" b="1" dirty="0">
                <a:cs typeface="+mj-cs"/>
              </a:rPr>
              <a:t>مثال:</a:t>
            </a:r>
            <a:r>
              <a:rPr lang="ar-SA" sz="2000" dirty="0">
                <a:cs typeface="+mj-cs"/>
              </a:rPr>
              <a:t> يمكن ترجمة مقال من الإنجليزية إلى العربية، التركية، والفرنسية في نفس اللحظة باستخدام أدوات مثل </a:t>
            </a:r>
            <a:r>
              <a:rPr lang="en-US" sz="2000" dirty="0" err="1">
                <a:cs typeface="+mj-cs"/>
              </a:rPr>
              <a:t>DeepL</a:t>
            </a:r>
            <a:r>
              <a:rPr lang="en-US" sz="2000" dirty="0">
                <a:cs typeface="+mj-cs"/>
              </a:rPr>
              <a:t> </a:t>
            </a:r>
            <a:r>
              <a:rPr lang="ar-SA" sz="2000" dirty="0">
                <a:cs typeface="+mj-cs"/>
              </a:rPr>
              <a:t>أو </a:t>
            </a:r>
            <a:r>
              <a:rPr lang="en-US" sz="2000" dirty="0">
                <a:cs typeface="+mj-cs"/>
              </a:rPr>
              <a:t>Google Translate </a:t>
            </a:r>
            <a:r>
              <a:rPr lang="ar-SA" sz="2000" dirty="0">
                <a:cs typeface="+mj-cs"/>
              </a:rPr>
              <a:t>المدعومة بالذكاء الاصطناعي</a:t>
            </a:r>
            <a:r>
              <a:rPr lang="ar-SA" sz="2000" dirty="0" smtClean="0">
                <a:cs typeface="+mj-cs"/>
              </a:rPr>
              <a:t>.</a:t>
            </a:r>
          </a:p>
          <a:p>
            <a:pPr marL="342900" indent="-342900" algn="r" rtl="1">
              <a:lnSpc>
                <a:spcPct val="150000"/>
              </a:lnSpc>
              <a:buFont typeface="Wingdings" panose="05000000000000000000" pitchFamily="2" charset="2"/>
              <a:buChar char="q"/>
            </a:pPr>
            <a:r>
              <a:rPr lang="ar-SA" sz="2000" b="1" dirty="0">
                <a:solidFill>
                  <a:srgbClr val="C00000"/>
                </a:solidFill>
                <a:cs typeface="+mj-cs"/>
              </a:rPr>
              <a:t>الدقة الإحصائية: في تقارير البيانات وتحليل السوق</a:t>
            </a:r>
          </a:p>
          <a:p>
            <a:pPr algn="r" rtl="1">
              <a:lnSpc>
                <a:spcPct val="150000"/>
              </a:lnSpc>
            </a:pPr>
            <a:r>
              <a:rPr lang="ar-SA" sz="2000" dirty="0">
                <a:cs typeface="+mj-cs"/>
              </a:rPr>
              <a:t>أدوات الذكاء الاصطناعي قادرة على تحليل كميات ضخمة من البيانات، واستخلاص نتائج دقيقة منها، ثم تحويلها إلى تقارير أو مقالات مكتوبة بلغة سهلة الفهم. هذا مفيد جدًا في المجالات الاقتصادية أو التسويقية أو الإعلام التحليلي.</a:t>
            </a:r>
          </a:p>
          <a:p>
            <a:pPr algn="r" rtl="1">
              <a:lnSpc>
                <a:spcPct val="150000"/>
              </a:lnSpc>
            </a:pPr>
            <a:r>
              <a:rPr lang="ar-SA" sz="2000" b="1" dirty="0">
                <a:cs typeface="+mj-cs"/>
              </a:rPr>
              <a:t>مثال:</a:t>
            </a:r>
            <a:r>
              <a:rPr lang="ar-SA" sz="2000" dirty="0">
                <a:cs typeface="+mj-cs"/>
              </a:rPr>
              <a:t> يمكن لأداة مثل </a:t>
            </a:r>
            <a:r>
              <a:rPr lang="en-US" sz="2000" dirty="0">
                <a:cs typeface="+mj-cs"/>
              </a:rPr>
              <a:t>Wordsmith </a:t>
            </a:r>
            <a:r>
              <a:rPr lang="ar-SA" sz="2000" dirty="0">
                <a:cs typeface="+mj-cs"/>
              </a:rPr>
              <a:t>توليد تقرير مالي يومي استنادًا إلى بيانات السوق بشكل دقيق وبدون تدخل بشري.</a:t>
            </a:r>
          </a:p>
          <a:p>
            <a:pPr algn="r" rtl="1">
              <a:lnSpc>
                <a:spcPct val="150000"/>
              </a:lnSpc>
            </a:pPr>
            <a:endParaRPr lang="ar-SA" sz="2000" dirty="0">
              <a:cs typeface="+mj-cs"/>
            </a:endParaRPr>
          </a:p>
          <a:p>
            <a:pPr marL="342900" indent="-342900" algn="r" rtl="1">
              <a:lnSpc>
                <a:spcPct val="150000"/>
              </a:lnSpc>
              <a:buFont typeface="Wingdings" panose="05000000000000000000" pitchFamily="2" charset="2"/>
              <a:buChar char="q"/>
            </a:pPr>
            <a:endParaRPr lang="ar-SA" sz="2000"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1" y="1096730"/>
            <a:ext cx="3385473" cy="2252878"/>
          </a:xfrm>
          <a:prstGeom prst="rect">
            <a:avLst/>
          </a:prstGeom>
        </p:spPr>
      </p:pic>
      <p:sp>
        <p:nvSpPr>
          <p:cNvPr id="11" name="TextBox 10">
            <a:extLst>
              <a:ext uri="{FF2B5EF4-FFF2-40B4-BE49-F238E27FC236}">
                <a16:creationId xmlns:a16="http://schemas.microsoft.com/office/drawing/2014/main" id="{3FD27266-3DEE-973C-A9BE-765D9E61B31E}"/>
              </a:ext>
            </a:extLst>
          </p:cNvPr>
          <p:cNvSpPr txBox="1"/>
          <p:nvPr/>
        </p:nvSpPr>
        <p:spPr>
          <a:xfrm>
            <a:off x="4356121" y="1141075"/>
            <a:ext cx="5815190" cy="600164"/>
          </a:xfrm>
          <a:prstGeom prst="rect">
            <a:avLst/>
          </a:prstGeom>
          <a:noFill/>
        </p:spPr>
        <p:txBody>
          <a:bodyPr wrap="square" rtlCol="0">
            <a:spAutoFit/>
          </a:bodyPr>
          <a:lstStyle/>
          <a:p>
            <a:pPr lvl="0" algn="ctr">
              <a:lnSpc>
                <a:spcPct val="150000"/>
              </a:lnSpc>
              <a:spcBef>
                <a:spcPct val="20000"/>
              </a:spcBef>
              <a:defRPr/>
            </a:pPr>
            <a:r>
              <a:rPr lang="ar-SA" sz="2400" b="1" dirty="0">
                <a:solidFill>
                  <a:srgbClr val="00B0F0"/>
                </a:solidFill>
                <a:cs typeface="+mj-cs"/>
              </a:rPr>
              <a:t>مزايا إنتاج المحتوى بالذكاء الاصطناعي</a:t>
            </a:r>
            <a:endParaRPr lang="ar-EG" sz="2400" b="1" dirty="0">
              <a:solidFill>
                <a:srgbClr val="00B0F0"/>
              </a:solidFill>
              <a:latin typeface="Simplified Arabic" pitchFamily="18" charset="-78"/>
              <a:cs typeface="+mj-cs"/>
            </a:endParaRPr>
          </a:p>
        </p:txBody>
      </p:sp>
    </p:spTree>
    <p:extLst>
      <p:ext uri="{BB962C8B-B14F-4D97-AF65-F5344CB8AC3E}">
        <p14:creationId xmlns:p14="http://schemas.microsoft.com/office/powerpoint/2010/main" val="1468210786"/>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FD27266-3DEE-973C-A9BE-765D9E61B31E}"/>
              </a:ext>
            </a:extLst>
          </p:cNvPr>
          <p:cNvSpPr txBox="1"/>
          <p:nvPr/>
        </p:nvSpPr>
        <p:spPr>
          <a:xfrm>
            <a:off x="4631984" y="1140040"/>
            <a:ext cx="5815190" cy="661207"/>
          </a:xfrm>
          <a:prstGeom prst="rect">
            <a:avLst/>
          </a:prstGeom>
          <a:noFill/>
        </p:spPr>
        <p:txBody>
          <a:bodyPr wrap="square" rtlCol="0">
            <a:spAutoFit/>
          </a:bodyPr>
          <a:lstStyle/>
          <a:p>
            <a:pPr lvl="0" algn="ctr">
              <a:lnSpc>
                <a:spcPct val="150000"/>
              </a:lnSpc>
              <a:spcBef>
                <a:spcPct val="20000"/>
              </a:spcBef>
              <a:defRPr/>
            </a:pPr>
            <a:r>
              <a:rPr lang="ar-SA" sz="2800" b="1" dirty="0">
                <a:solidFill>
                  <a:srgbClr val="00B0F0"/>
                </a:solidFill>
                <a:cs typeface="+mj-cs"/>
              </a:rPr>
              <a:t>تحديات إنتاج المحتوى بالذكاء الاصطناعي</a:t>
            </a:r>
            <a:endParaRPr kumimoji="0" lang="ar-EG" sz="2800" b="1" u="none" strike="noStrike" kern="1200" cap="none" spc="0" normalizeH="0" baseline="0" noProof="0" dirty="0">
              <a:ln>
                <a:noFill/>
              </a:ln>
              <a:solidFill>
                <a:srgbClr val="00B0F0"/>
              </a:solidFill>
              <a:effectLst/>
              <a:uLnTx/>
              <a:uFillTx/>
              <a:latin typeface="Simplified Arabic" pitchFamily="18" charset="-78"/>
              <a:cs typeface="+mj-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2078297"/>
            <a:ext cx="8417320" cy="4801314"/>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000" b="1" dirty="0">
                <a:solidFill>
                  <a:srgbClr val="C00000"/>
                </a:solidFill>
                <a:cs typeface="+mj-cs"/>
              </a:rPr>
              <a:t>نقص الأصالة: </a:t>
            </a:r>
            <a:r>
              <a:rPr lang="ar-SA" sz="2000" dirty="0">
                <a:cs typeface="+mj-cs"/>
              </a:rPr>
              <a:t>بعض المحتوى قد يكون مكررًا أو غير إبداعي</a:t>
            </a:r>
            <a:r>
              <a:rPr lang="ar-SA" sz="2000" dirty="0" smtClean="0">
                <a:cs typeface="+mj-cs"/>
              </a:rPr>
              <a:t>.</a:t>
            </a:r>
          </a:p>
          <a:p>
            <a:pPr algn="r" rtl="1">
              <a:lnSpc>
                <a:spcPct val="150000"/>
              </a:lnSpc>
            </a:pPr>
            <a:r>
              <a:rPr lang="ar-SA" dirty="0">
                <a:cs typeface="+mj-cs"/>
              </a:rPr>
              <a:t>المحتوى الناتج عن الذكاء الاصطناعي قد يكون </a:t>
            </a:r>
            <a:r>
              <a:rPr lang="ar-SA" b="1" dirty="0">
                <a:cs typeface="+mj-cs"/>
              </a:rPr>
              <a:t>مكررًا أو عامًا</a:t>
            </a:r>
            <a:r>
              <a:rPr lang="ar-SA" dirty="0">
                <a:cs typeface="+mj-cs"/>
              </a:rPr>
              <a:t>، لأنه يعتمد على بيانات سابقة ولا ينتج أفكارًا "جديدة" بمعناها الإبداعي.</a:t>
            </a:r>
          </a:p>
          <a:p>
            <a:pPr algn="r" rtl="1">
              <a:lnSpc>
                <a:spcPct val="150000"/>
              </a:lnSpc>
            </a:pPr>
            <a:r>
              <a:rPr lang="ar-SA" dirty="0">
                <a:cs typeface="+mj-cs"/>
              </a:rPr>
              <a:t>في الإعلام، قد يفتقر المقال إلى العمق أو الرؤية التحليلية التي يقدمها الصحفي أو الكاتب البشري.</a:t>
            </a:r>
          </a:p>
          <a:p>
            <a:pPr algn="r" rtl="1">
              <a:lnSpc>
                <a:spcPct val="150000"/>
              </a:lnSpc>
            </a:pPr>
            <a:r>
              <a:rPr lang="ar-SA" dirty="0">
                <a:cs typeface="+mj-cs"/>
              </a:rPr>
              <a:t>وفي التسويق، قد تكون النصوص المولدة مكررة أو مشابهة لنصوص منشورة مسبقًا، مما يقلل من التميز والتفرد في العلامة التجارية</a:t>
            </a:r>
            <a:r>
              <a:rPr lang="ar-SA" sz="2000" dirty="0" smtClean="0"/>
              <a:t>.</a:t>
            </a:r>
            <a:endParaRPr lang="ar-SA" sz="2000" dirty="0">
              <a:cs typeface="+mj-cs"/>
            </a:endParaRPr>
          </a:p>
          <a:p>
            <a:pPr marL="342900" indent="-342900" algn="r" rtl="1">
              <a:lnSpc>
                <a:spcPct val="150000"/>
              </a:lnSpc>
              <a:buFont typeface="Wingdings" panose="05000000000000000000" pitchFamily="2" charset="2"/>
              <a:buChar char="q"/>
            </a:pPr>
            <a:r>
              <a:rPr lang="ar-SA" sz="2000" b="1" dirty="0" smtClean="0">
                <a:solidFill>
                  <a:srgbClr val="C00000"/>
                </a:solidFill>
                <a:cs typeface="+mj-cs"/>
              </a:rPr>
              <a:t>الموثوقية</a:t>
            </a:r>
            <a:r>
              <a:rPr lang="ar-SA" sz="2000" b="1" dirty="0">
                <a:cs typeface="+mj-cs"/>
              </a:rPr>
              <a:t>:</a:t>
            </a:r>
            <a:r>
              <a:rPr lang="ar-SA" sz="2000" dirty="0">
                <a:cs typeface="+mj-cs"/>
              </a:rPr>
              <a:t> احتمال وجود معلومات خاطئة أو غير دقيقة</a:t>
            </a:r>
            <a:r>
              <a:rPr lang="ar-SA" sz="2000" dirty="0" smtClean="0">
                <a:cs typeface="+mj-cs"/>
              </a:rPr>
              <a:t>.</a:t>
            </a:r>
          </a:p>
          <a:p>
            <a:pPr algn="r" rtl="1">
              <a:lnSpc>
                <a:spcPct val="150000"/>
              </a:lnSpc>
            </a:pPr>
            <a:r>
              <a:rPr lang="ar-SA" dirty="0">
                <a:cs typeface="+mj-cs"/>
              </a:rPr>
              <a:t>نموذج الذكاء الاصطناعي قد </a:t>
            </a:r>
            <a:r>
              <a:rPr lang="ar-SA" b="1" dirty="0">
                <a:cs typeface="+mj-cs"/>
              </a:rPr>
              <a:t>يُنتج معلومات خاطئة أو غير دقيقة</a:t>
            </a:r>
            <a:r>
              <a:rPr lang="ar-SA" dirty="0">
                <a:cs typeface="+mj-cs"/>
              </a:rPr>
              <a:t>، خاصة إذا لم يكن متصلًا بقاعدة بيانات محدّثة أو إذا استُخدم في مجالات متخصصة (كالطب أو السياسة).</a:t>
            </a:r>
          </a:p>
          <a:p>
            <a:pPr algn="r" rtl="1">
              <a:lnSpc>
                <a:spcPct val="150000"/>
              </a:lnSpc>
            </a:pPr>
            <a:r>
              <a:rPr lang="ar-SA" dirty="0">
                <a:cs typeface="+mj-cs"/>
              </a:rPr>
              <a:t>مثلًا، قد يذكر إحصائية غير صحيحة، أو يقدم تفسيرًا غير موثوق، مما يؤدي إلى </a:t>
            </a:r>
            <a:r>
              <a:rPr lang="ar-SA" b="1" dirty="0">
                <a:cs typeface="+mj-cs"/>
              </a:rPr>
              <a:t>تشويه الحقائق</a:t>
            </a:r>
            <a:r>
              <a:rPr lang="ar-SA" dirty="0">
                <a:cs typeface="+mj-cs"/>
              </a:rPr>
              <a:t> أو </a:t>
            </a:r>
            <a:r>
              <a:rPr lang="ar-SA" b="1" dirty="0">
                <a:cs typeface="+mj-cs"/>
              </a:rPr>
              <a:t>نشر معلومات مضللة</a:t>
            </a:r>
            <a:r>
              <a:rPr lang="ar-SA" dirty="0" smtClean="0">
                <a:cs typeface="+mj-cs"/>
              </a:rPr>
              <a:t>.</a:t>
            </a:r>
            <a:endParaRPr lang="ar-SA"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13515" y="1085834"/>
            <a:ext cx="3385473" cy="1937812"/>
          </a:xfrm>
          <a:prstGeom prst="rect">
            <a:avLst/>
          </a:prstGeom>
        </p:spPr>
      </p:pic>
    </p:spTree>
    <p:extLst>
      <p:ext uri="{BB962C8B-B14F-4D97-AF65-F5344CB8AC3E}">
        <p14:creationId xmlns:p14="http://schemas.microsoft.com/office/powerpoint/2010/main" val="105774762"/>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FD27266-3DEE-973C-A9BE-765D9E61B31E}"/>
              </a:ext>
            </a:extLst>
          </p:cNvPr>
          <p:cNvSpPr txBox="1"/>
          <p:nvPr/>
        </p:nvSpPr>
        <p:spPr>
          <a:xfrm>
            <a:off x="4631984" y="1140040"/>
            <a:ext cx="5815190" cy="661207"/>
          </a:xfrm>
          <a:prstGeom prst="rect">
            <a:avLst/>
          </a:prstGeom>
          <a:noFill/>
        </p:spPr>
        <p:txBody>
          <a:bodyPr wrap="square" rtlCol="0">
            <a:spAutoFit/>
          </a:bodyPr>
          <a:lstStyle/>
          <a:p>
            <a:pPr lvl="0" algn="ctr">
              <a:lnSpc>
                <a:spcPct val="150000"/>
              </a:lnSpc>
              <a:spcBef>
                <a:spcPct val="20000"/>
              </a:spcBef>
              <a:defRPr/>
            </a:pPr>
            <a:r>
              <a:rPr lang="ar-SA" sz="2800" b="1" dirty="0">
                <a:solidFill>
                  <a:srgbClr val="00B0F0"/>
                </a:solidFill>
                <a:cs typeface="+mj-cs"/>
              </a:rPr>
              <a:t>تحديات إنتاج المحتوى بالذكاء الاصطناعي</a:t>
            </a:r>
            <a:endParaRPr kumimoji="0" lang="ar-EG" sz="2800" b="1" u="none" strike="noStrike" kern="1200" cap="none" spc="0" normalizeH="0" baseline="0" noProof="0" dirty="0">
              <a:ln>
                <a:noFill/>
              </a:ln>
              <a:solidFill>
                <a:srgbClr val="00B0F0"/>
              </a:solidFill>
              <a:effectLst/>
              <a:uLnTx/>
              <a:uFillTx/>
              <a:latin typeface="Simplified Arabic" pitchFamily="18" charset="-78"/>
              <a:cs typeface="+mj-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2078297"/>
            <a:ext cx="8417320" cy="457048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000" b="1" dirty="0" smtClean="0">
                <a:solidFill>
                  <a:srgbClr val="C00000"/>
                </a:solidFill>
                <a:cs typeface="+mj-cs"/>
              </a:rPr>
              <a:t>التحيز: </a:t>
            </a:r>
            <a:r>
              <a:rPr lang="ar-SA" sz="2000" dirty="0" smtClean="0">
                <a:cs typeface="+mj-cs"/>
              </a:rPr>
              <a:t>قد تنعكس </a:t>
            </a:r>
            <a:r>
              <a:rPr lang="ar-SA" sz="2000" dirty="0">
                <a:cs typeface="+mj-cs"/>
              </a:rPr>
              <a:t>تحيزات البيانات المُدرّب عليها الذكاء الاصطناعي</a:t>
            </a:r>
            <a:r>
              <a:rPr lang="ar-SA" sz="2000" dirty="0" smtClean="0">
                <a:cs typeface="+mj-cs"/>
              </a:rPr>
              <a:t>.</a:t>
            </a:r>
          </a:p>
          <a:p>
            <a:pPr algn="r" rtl="1">
              <a:lnSpc>
                <a:spcPct val="150000"/>
              </a:lnSpc>
            </a:pPr>
            <a:r>
              <a:rPr lang="ar-SA" dirty="0">
                <a:cs typeface="+mj-cs"/>
              </a:rPr>
              <a:t>تأثر </a:t>
            </a:r>
            <a:r>
              <a:rPr lang="ar-SA" dirty="0" smtClean="0">
                <a:cs typeface="+mj-cs"/>
              </a:rPr>
              <a:t>خوارزميات </a:t>
            </a:r>
            <a:r>
              <a:rPr lang="ar-SA" dirty="0">
                <a:cs typeface="+mj-cs"/>
              </a:rPr>
              <a:t>الذكاء الاصطناعي بالبيانات التي تدربت عليها، مما قد يؤدي إلى </a:t>
            </a:r>
            <a:r>
              <a:rPr lang="ar-SA" b="1" dirty="0">
                <a:cs typeface="+mj-cs"/>
              </a:rPr>
              <a:t>نقل التحيزات البشرية أو الثقافية</a:t>
            </a:r>
            <a:r>
              <a:rPr lang="ar-SA" dirty="0">
                <a:cs typeface="+mj-cs"/>
              </a:rPr>
              <a:t> في المحتوى المنتَج.</a:t>
            </a:r>
          </a:p>
          <a:p>
            <a:pPr algn="r" rtl="1">
              <a:lnSpc>
                <a:spcPct val="150000"/>
              </a:lnSpc>
            </a:pPr>
            <a:r>
              <a:rPr lang="ar-SA" dirty="0">
                <a:cs typeface="+mj-cs"/>
              </a:rPr>
              <a:t>على سبيل المثال: قد يُفضل محتوى من ثقافات معينة دون غيرها، أو يكرر أنماطًا نمطية حول فئات أو قضايا معينة</a:t>
            </a:r>
            <a:r>
              <a:rPr lang="ar-SA" dirty="0" smtClean="0">
                <a:cs typeface="+mj-cs"/>
              </a:rPr>
              <a:t>.</a:t>
            </a:r>
            <a:endParaRPr lang="ar-SA" sz="2000" dirty="0">
              <a:cs typeface="+mj-cs"/>
            </a:endParaRPr>
          </a:p>
          <a:p>
            <a:pPr marL="342900" indent="-342900" algn="r" rtl="1">
              <a:lnSpc>
                <a:spcPct val="150000"/>
              </a:lnSpc>
              <a:buFont typeface="Wingdings" panose="05000000000000000000" pitchFamily="2" charset="2"/>
              <a:buChar char="q"/>
            </a:pPr>
            <a:r>
              <a:rPr lang="ar-SA" sz="2000" dirty="0" smtClean="0">
                <a:cs typeface="+mj-cs"/>
              </a:rPr>
              <a:t> </a:t>
            </a:r>
            <a:r>
              <a:rPr lang="ar-SA" sz="2000" b="1" dirty="0">
                <a:solidFill>
                  <a:srgbClr val="C00000"/>
                </a:solidFill>
                <a:cs typeface="+mj-cs"/>
              </a:rPr>
              <a:t>الملكية الفكرية:</a:t>
            </a:r>
            <a:r>
              <a:rPr lang="ar-SA" sz="2000" dirty="0">
                <a:solidFill>
                  <a:srgbClr val="C00000"/>
                </a:solidFill>
                <a:cs typeface="+mj-cs"/>
              </a:rPr>
              <a:t> </a:t>
            </a:r>
            <a:r>
              <a:rPr lang="ar-SA" sz="2000" dirty="0">
                <a:cs typeface="+mj-cs"/>
              </a:rPr>
              <a:t>جدل حول من يمتلك الحقوق في المحتوى المنتج</a:t>
            </a:r>
            <a:r>
              <a:rPr lang="ar-SA" sz="2000" dirty="0" smtClean="0">
                <a:cs typeface="+mj-cs"/>
              </a:rPr>
              <a:t>.</a:t>
            </a:r>
          </a:p>
          <a:p>
            <a:pPr algn="r" rtl="1">
              <a:lnSpc>
                <a:spcPct val="150000"/>
              </a:lnSpc>
            </a:pPr>
            <a:r>
              <a:rPr lang="ar-SA" sz="2000" dirty="0"/>
              <a:t>لا يزال هناك </a:t>
            </a:r>
            <a:r>
              <a:rPr lang="ar-SA" sz="2000" b="1" dirty="0"/>
              <a:t>نقاش قانوني وأخلاقي</a:t>
            </a:r>
            <a:r>
              <a:rPr lang="ar-SA" sz="2000" dirty="0"/>
              <a:t> حول من يملك المحتوى الذي تنتجه خوارزميات الذكاء </a:t>
            </a:r>
            <a:r>
              <a:rPr lang="ar-SA" sz="2000" dirty="0" smtClean="0"/>
              <a:t>الاصطناعي: هل </a:t>
            </a:r>
            <a:r>
              <a:rPr lang="ar-SA" sz="2000" dirty="0"/>
              <a:t>هو المستخدم الذي طلب إنتاجه؟</a:t>
            </a:r>
          </a:p>
          <a:p>
            <a:pPr algn="r" rtl="1">
              <a:lnSpc>
                <a:spcPct val="150000"/>
              </a:lnSpc>
            </a:pPr>
            <a:r>
              <a:rPr lang="ar-SA" sz="2000" dirty="0"/>
              <a:t>أم الشركة التي طورت الخوارزمية؟</a:t>
            </a:r>
          </a:p>
          <a:p>
            <a:pPr algn="r" rtl="1">
              <a:lnSpc>
                <a:spcPct val="150000"/>
              </a:lnSpc>
            </a:pPr>
            <a:r>
              <a:rPr lang="ar-SA" sz="2000" dirty="0"/>
              <a:t>وهل يجوز إعادة استخدام محتوى مأخوذ من نصوص أو مصادر محمية بحقوق النشر دون إذن؟</a:t>
            </a:r>
            <a:br>
              <a:rPr lang="ar-SA" sz="2000" dirty="0"/>
            </a:br>
            <a:r>
              <a:rPr lang="ar-SA" sz="2000" dirty="0"/>
              <a:t>هذه الأسئلة تفتح مجالًا واسعًا للجدل القانوني</a:t>
            </a:r>
            <a:r>
              <a:rPr lang="ar-SA" sz="2000" dirty="0" smtClean="0"/>
              <a:t>.</a:t>
            </a:r>
            <a:endParaRPr lang="ar-SA" sz="2000"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0" y="1089468"/>
            <a:ext cx="3385473" cy="2252878"/>
          </a:xfrm>
          <a:prstGeom prst="rect">
            <a:avLst/>
          </a:prstGeom>
        </p:spPr>
      </p:pic>
    </p:spTree>
    <p:extLst>
      <p:ext uri="{BB962C8B-B14F-4D97-AF65-F5344CB8AC3E}">
        <p14:creationId xmlns:p14="http://schemas.microsoft.com/office/powerpoint/2010/main" val="3223004809"/>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C93B4-1860-F380-1C35-E6A0CAAADC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4785BD-E0CC-5F56-7EB7-0BF2128764F9}"/>
              </a:ext>
            </a:extLst>
          </p:cNvPr>
          <p:cNvSpPr/>
          <p:nvPr/>
        </p:nvSpPr>
        <p:spPr>
          <a:xfrm>
            <a:off x="3371958" y="10859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0E9883DD-86DA-4FDE-2587-61DBBE2D52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B793D4B0-2243-5807-75A0-7A981FEAAD2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FD27266-3DEE-973C-A9BE-765D9E61B31E}"/>
              </a:ext>
            </a:extLst>
          </p:cNvPr>
          <p:cNvSpPr txBox="1"/>
          <p:nvPr/>
        </p:nvSpPr>
        <p:spPr>
          <a:xfrm>
            <a:off x="4631984" y="1140040"/>
            <a:ext cx="5815190" cy="661207"/>
          </a:xfrm>
          <a:prstGeom prst="rect">
            <a:avLst/>
          </a:prstGeom>
          <a:noFill/>
        </p:spPr>
        <p:txBody>
          <a:bodyPr wrap="square" rtlCol="0">
            <a:spAutoFit/>
          </a:bodyPr>
          <a:lstStyle/>
          <a:p>
            <a:pPr lvl="0" algn="ctr">
              <a:lnSpc>
                <a:spcPct val="150000"/>
              </a:lnSpc>
              <a:spcBef>
                <a:spcPct val="20000"/>
              </a:spcBef>
              <a:defRPr/>
            </a:pPr>
            <a:r>
              <a:rPr lang="ar-SA" sz="2800" b="1" dirty="0">
                <a:solidFill>
                  <a:srgbClr val="00B0F0"/>
                </a:solidFill>
                <a:cs typeface="+mj-cs"/>
              </a:rPr>
              <a:t>تحديات إنتاج المحتوى بالذكاء الاصطناعي</a:t>
            </a:r>
            <a:endParaRPr kumimoji="0" lang="ar-EG" sz="2800" b="1" u="none" strike="noStrike" kern="1200" cap="none" spc="0" normalizeH="0" baseline="0" noProof="0" dirty="0">
              <a:ln>
                <a:noFill/>
              </a:ln>
              <a:solidFill>
                <a:srgbClr val="00B0F0"/>
              </a:solidFill>
              <a:effectLst/>
              <a:uLnTx/>
              <a:uFillTx/>
              <a:latin typeface="Simplified Arabic" pitchFamily="18" charset="-78"/>
              <a:cs typeface="+mj-cs"/>
            </a:endParaRPr>
          </a:p>
        </p:txBody>
      </p:sp>
      <p:sp>
        <p:nvSpPr>
          <p:cNvPr id="28" name="Rectangle 27">
            <a:extLst>
              <a:ext uri="{FF2B5EF4-FFF2-40B4-BE49-F238E27FC236}">
                <a16:creationId xmlns:a16="http://schemas.microsoft.com/office/drawing/2014/main" id="{C08994CB-E7CB-621E-46C8-8650353A7B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11F69AE-AA14-F891-D2B5-B3B83013F94D}"/>
              </a:ext>
            </a:extLst>
          </p:cNvPr>
          <p:cNvSpPr txBox="1"/>
          <p:nvPr/>
        </p:nvSpPr>
        <p:spPr>
          <a:xfrm>
            <a:off x="3670820" y="2078297"/>
            <a:ext cx="8417320" cy="5170646"/>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000" b="1" dirty="0" smtClean="0">
                <a:solidFill>
                  <a:srgbClr val="C00000"/>
                </a:solidFill>
                <a:cs typeface="+mj-cs"/>
              </a:rPr>
              <a:t>الاعتماد </a:t>
            </a:r>
            <a:r>
              <a:rPr lang="ar-SA" sz="2000" b="1" dirty="0">
                <a:solidFill>
                  <a:srgbClr val="C00000"/>
                </a:solidFill>
                <a:cs typeface="+mj-cs"/>
              </a:rPr>
              <a:t>الزائد:</a:t>
            </a:r>
            <a:r>
              <a:rPr lang="ar-SA" sz="2000" dirty="0">
                <a:solidFill>
                  <a:srgbClr val="C00000"/>
                </a:solidFill>
                <a:cs typeface="+mj-cs"/>
              </a:rPr>
              <a:t> </a:t>
            </a:r>
            <a:r>
              <a:rPr lang="ar-SA" sz="2000" dirty="0">
                <a:cs typeface="+mj-cs"/>
              </a:rPr>
              <a:t>فقدان المهارات الإبداعية لدى البشر تدريجيًا</a:t>
            </a:r>
            <a:r>
              <a:rPr lang="ar-SA" sz="2000" dirty="0" smtClean="0">
                <a:cs typeface="+mj-cs"/>
              </a:rPr>
              <a:t>.</a:t>
            </a:r>
          </a:p>
          <a:p>
            <a:pPr algn="r" rtl="1">
              <a:lnSpc>
                <a:spcPct val="150000"/>
              </a:lnSpc>
            </a:pPr>
            <a:r>
              <a:rPr lang="ar-SA" sz="2000" dirty="0">
                <a:cs typeface="+mj-cs"/>
              </a:rPr>
              <a:t>مع سهولة استخدام أدوات الذكاء الاصطناعي، هناك خطر أن يعتمد الأفراد والمؤسسات عليه بشكل مفرط، مما يؤدي إلى:</a:t>
            </a:r>
          </a:p>
          <a:p>
            <a:pPr algn="r" rtl="1">
              <a:lnSpc>
                <a:spcPct val="150000"/>
              </a:lnSpc>
            </a:pPr>
            <a:r>
              <a:rPr lang="ar-SA" sz="2000" b="1" dirty="0">
                <a:cs typeface="+mj-cs"/>
              </a:rPr>
              <a:t>إضعاف المهارات الإبداعية والكتابية</a:t>
            </a:r>
            <a:r>
              <a:rPr lang="ar-SA" sz="2000" dirty="0">
                <a:cs typeface="+mj-cs"/>
              </a:rPr>
              <a:t> لدى الأفراد.</a:t>
            </a:r>
          </a:p>
          <a:p>
            <a:pPr algn="r" rtl="1">
              <a:lnSpc>
                <a:spcPct val="150000"/>
              </a:lnSpc>
            </a:pPr>
            <a:r>
              <a:rPr lang="ar-SA" sz="2000" b="1" dirty="0">
                <a:cs typeface="+mj-cs"/>
              </a:rPr>
              <a:t>إهمال الجانب الإنساني والفكري</a:t>
            </a:r>
            <a:r>
              <a:rPr lang="ar-SA" sz="2000" dirty="0">
                <a:cs typeface="+mj-cs"/>
              </a:rPr>
              <a:t> في المحتوى، مثل المشاعر، الحدس، والتجربة الحياتية.</a:t>
            </a:r>
          </a:p>
          <a:p>
            <a:pPr algn="r" rtl="1">
              <a:lnSpc>
                <a:spcPct val="150000"/>
              </a:lnSpc>
            </a:pPr>
            <a:r>
              <a:rPr lang="ar-SA" sz="2000" b="1" dirty="0">
                <a:cs typeface="+mj-cs"/>
              </a:rPr>
              <a:t>فقدان التوازن</a:t>
            </a:r>
            <a:r>
              <a:rPr lang="ar-SA" sz="2000" dirty="0">
                <a:cs typeface="+mj-cs"/>
              </a:rPr>
              <a:t> بين التكنولوجيا والمهارات المهنية.</a:t>
            </a:r>
          </a:p>
          <a:p>
            <a:pPr algn="r" rtl="1">
              <a:lnSpc>
                <a:spcPct val="150000"/>
              </a:lnSpc>
            </a:pPr>
            <a:endParaRPr lang="ar-SA" sz="2000" dirty="0" smtClean="0">
              <a:cs typeface="+mj-cs"/>
            </a:endParaRPr>
          </a:p>
          <a:p>
            <a:pPr algn="r" rtl="1">
              <a:lnSpc>
                <a:spcPct val="150000"/>
              </a:lnSpc>
            </a:pPr>
            <a:r>
              <a:rPr lang="ar-SA" sz="2000" dirty="0"/>
              <a:t>ر</a:t>
            </a:r>
            <a:r>
              <a:rPr lang="ar-SA" sz="2000" dirty="0" smtClean="0"/>
              <a:t>غم </a:t>
            </a:r>
            <a:r>
              <a:rPr lang="ar-SA" sz="2000" dirty="0"/>
              <a:t>أن الذكاء الاصطناعي يقدم </a:t>
            </a:r>
            <a:r>
              <a:rPr lang="ar-SA" sz="2000" b="1" dirty="0"/>
              <a:t>فرصًا كبيرة في مجال إنتاج المحتوى</a:t>
            </a:r>
            <a:r>
              <a:rPr lang="ar-SA" sz="2000" dirty="0"/>
              <a:t> من حيث السرعة والتكلفة، إلا أن هذه التحديات تفرض ضرورة وجود </a:t>
            </a:r>
            <a:r>
              <a:rPr lang="ar-SA" sz="2000" b="1" dirty="0"/>
              <a:t>رقابة بشرية، ومراجعة دقيقة، وأطر قانونية وأخلاقية</a:t>
            </a:r>
            <a:r>
              <a:rPr lang="ar-SA" sz="2000" dirty="0"/>
              <a:t> لضمان الجودة والمصداقية والإبداع.</a:t>
            </a:r>
          </a:p>
          <a:p>
            <a:pPr algn="r" rtl="1">
              <a:lnSpc>
                <a:spcPct val="150000"/>
              </a:lnSpc>
            </a:pPr>
            <a:endParaRPr lang="ar-SA" sz="2000" dirty="0">
              <a:cs typeface="+mj-cs"/>
            </a:endParaRPr>
          </a:p>
        </p:txBody>
      </p:sp>
      <p:sp>
        <p:nvSpPr>
          <p:cNvPr id="14" name="TextBox 13">
            <a:extLst>
              <a:ext uri="{FF2B5EF4-FFF2-40B4-BE49-F238E27FC236}">
                <a16:creationId xmlns:a16="http://schemas.microsoft.com/office/drawing/2014/main" id="{719EAA86-F215-B3D4-738A-8E64E1A27B7E}"/>
              </a:ext>
            </a:extLst>
          </p:cNvPr>
          <p:cNvSpPr txBox="1"/>
          <p:nvPr/>
        </p:nvSpPr>
        <p:spPr>
          <a:xfrm>
            <a:off x="3441384" y="1224193"/>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C951F6C3-FE03-F237-D5F2-3FCAE87036A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A9C44C89-2AB2-3F8C-5280-A95C4FC7C063}"/>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tretch>
            <a:fillRect/>
          </a:stretch>
        </p:blipFill>
        <p:spPr>
          <a:xfrm>
            <a:off x="-13515" y="1058782"/>
            <a:ext cx="3385473" cy="1937812"/>
          </a:xfrm>
          <a:prstGeom prst="rect">
            <a:avLst/>
          </a:prstGeom>
        </p:spPr>
      </p:pic>
    </p:spTree>
    <p:extLst>
      <p:ext uri="{BB962C8B-B14F-4D97-AF65-F5344CB8AC3E}">
        <p14:creationId xmlns:p14="http://schemas.microsoft.com/office/powerpoint/2010/main" val="584321663"/>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CBB4A-D493-0A7A-0F78-848E4CD6407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5759A6B-D7D2-1008-7AE5-FAF95B94B673}"/>
              </a:ext>
            </a:extLst>
          </p:cNvPr>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E184066-14A9-D82D-A791-32BC4CA8CD9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2B77A5BE-6972-A474-EF03-BC765FBA042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3059E2B-C21B-6BE2-C43F-39FC15FF2AA5}"/>
              </a:ext>
            </a:extLst>
          </p:cNvPr>
          <p:cNvSpPr txBox="1"/>
          <p:nvPr/>
        </p:nvSpPr>
        <p:spPr>
          <a:xfrm>
            <a:off x="4689259" y="1412953"/>
            <a:ext cx="5815190" cy="658835"/>
          </a:xfrm>
          <a:prstGeom prst="rect">
            <a:avLst/>
          </a:prstGeom>
          <a:noFill/>
        </p:spPr>
        <p:txBody>
          <a:bodyPr wrap="square" rtlCol="0">
            <a:spAutoFit/>
          </a:bodyPr>
          <a:lstStyle/>
          <a:p>
            <a:pPr algn="ctr">
              <a:lnSpc>
                <a:spcPct val="150000"/>
              </a:lnSpc>
              <a:spcBef>
                <a:spcPct val="20000"/>
              </a:spcBef>
              <a:defRPr/>
            </a:pPr>
            <a:r>
              <a:rPr lang="ar-SA" sz="2800" b="1" dirty="0">
                <a:solidFill>
                  <a:srgbClr val="00B0F0"/>
                </a:solidFill>
              </a:rPr>
              <a:t>خطوات عمل منصات الذكاء </a:t>
            </a:r>
            <a:r>
              <a:rPr lang="ar-SA" sz="2800" b="1" dirty="0" smtClean="0">
                <a:solidFill>
                  <a:srgbClr val="00B0F0"/>
                </a:solidFill>
              </a:rPr>
              <a:t>الاصطناعي</a:t>
            </a:r>
            <a:endParaRPr lang="ar-SA" sz="2800" b="1" dirty="0">
              <a:solidFill>
                <a:srgbClr val="00B0F0"/>
              </a:solidFill>
            </a:endParaRPr>
          </a:p>
        </p:txBody>
      </p:sp>
      <p:sp>
        <p:nvSpPr>
          <p:cNvPr id="28" name="Rectangle 27">
            <a:extLst>
              <a:ext uri="{FF2B5EF4-FFF2-40B4-BE49-F238E27FC236}">
                <a16:creationId xmlns:a16="http://schemas.microsoft.com/office/drawing/2014/main" id="{35A29F09-0453-AD1D-5547-3E1471367C3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2906B08F-DDFD-D70D-D7FF-7E053623071F}"/>
              </a:ext>
            </a:extLst>
          </p:cNvPr>
          <p:cNvSpPr txBox="1"/>
          <p:nvPr/>
        </p:nvSpPr>
        <p:spPr>
          <a:xfrm>
            <a:off x="3598250" y="2295556"/>
            <a:ext cx="8417320" cy="4662815"/>
          </a:xfrm>
          <a:prstGeom prst="rect">
            <a:avLst/>
          </a:prstGeom>
          <a:noFill/>
        </p:spPr>
        <p:txBody>
          <a:bodyPr wrap="square" rtlCol="0">
            <a:spAutoFit/>
          </a:bodyPr>
          <a:lstStyle/>
          <a:p>
            <a:pPr algn="r" rtl="1">
              <a:lnSpc>
                <a:spcPct val="150000"/>
              </a:lnSpc>
            </a:pPr>
            <a:r>
              <a:rPr lang="ar-SA" b="1" dirty="0" smtClean="0">
                <a:solidFill>
                  <a:srgbClr val="C00000"/>
                </a:solidFill>
                <a:cs typeface="+mj-cs"/>
              </a:rPr>
              <a:t>1</a:t>
            </a:r>
            <a:r>
              <a:rPr lang="ar-SA" b="1" dirty="0">
                <a:solidFill>
                  <a:srgbClr val="C00000"/>
                </a:solidFill>
                <a:cs typeface="+mj-cs"/>
              </a:rPr>
              <a:t>. جمع البيانات</a:t>
            </a:r>
          </a:p>
          <a:p>
            <a:pPr algn="r" rtl="1">
              <a:lnSpc>
                <a:spcPct val="150000"/>
              </a:lnSpc>
            </a:pPr>
            <a:r>
              <a:rPr lang="ar-SA" dirty="0">
                <a:cs typeface="+mj-cs"/>
              </a:rPr>
              <a:t>تبدأ المنصة بجمع كميات ضخمة من البيانات (نصوص، صور، أصوات، فيديوهات).</a:t>
            </a:r>
          </a:p>
          <a:p>
            <a:pPr algn="r" rtl="1">
              <a:lnSpc>
                <a:spcPct val="150000"/>
              </a:lnSpc>
            </a:pPr>
            <a:r>
              <a:rPr lang="ar-SA" dirty="0">
                <a:cs typeface="+mj-cs"/>
              </a:rPr>
              <a:t>يمكن أن تكون البيانات عامة (من الإنترنت) أو خاصة (من شركات أو مؤسسات).</a:t>
            </a:r>
          </a:p>
          <a:p>
            <a:pPr algn="r" rtl="1">
              <a:lnSpc>
                <a:spcPct val="150000"/>
              </a:lnSpc>
            </a:pPr>
            <a:r>
              <a:rPr lang="ar-SA" b="1" dirty="0">
                <a:solidFill>
                  <a:srgbClr val="C00000"/>
                </a:solidFill>
                <a:cs typeface="+mj-cs"/>
              </a:rPr>
              <a:t>2. مرحلة التدريب </a:t>
            </a:r>
            <a:r>
              <a:rPr lang="en-US" b="1" dirty="0" smtClean="0">
                <a:solidFill>
                  <a:srgbClr val="C00000"/>
                </a:solidFill>
                <a:cs typeface="+mj-cs"/>
              </a:rPr>
              <a:t>Training)</a:t>
            </a:r>
            <a:r>
              <a:rPr lang="ar-SA" b="1" dirty="0" smtClean="0">
                <a:solidFill>
                  <a:srgbClr val="C00000"/>
                </a:solidFill>
                <a:cs typeface="+mj-cs"/>
              </a:rPr>
              <a:t> )</a:t>
            </a:r>
            <a:endParaRPr lang="en-US" b="1" dirty="0">
              <a:solidFill>
                <a:srgbClr val="C00000"/>
              </a:solidFill>
              <a:cs typeface="+mj-cs"/>
            </a:endParaRPr>
          </a:p>
          <a:p>
            <a:pPr algn="r" rtl="1">
              <a:lnSpc>
                <a:spcPct val="150000"/>
              </a:lnSpc>
            </a:pPr>
            <a:r>
              <a:rPr lang="ar-SA" dirty="0">
                <a:cs typeface="+mj-cs"/>
              </a:rPr>
              <a:t>يتم تدريب النماذج الذكية (مثل نماذج اللغة أو الرؤية) باستخدام خوارزميات تعلم الآلة (</a:t>
            </a:r>
            <a:r>
              <a:rPr lang="en-US" dirty="0">
                <a:cs typeface="+mj-cs"/>
              </a:rPr>
              <a:t>Machine Learning) </a:t>
            </a:r>
            <a:r>
              <a:rPr lang="ar-SA" dirty="0">
                <a:cs typeface="+mj-cs"/>
              </a:rPr>
              <a:t>أو التعلم </a:t>
            </a:r>
            <a:r>
              <a:rPr lang="ar-SA" dirty="0" smtClean="0">
                <a:cs typeface="+mj-cs"/>
              </a:rPr>
              <a:t>العميق</a:t>
            </a:r>
            <a:r>
              <a:rPr lang="en-US" dirty="0" smtClean="0">
                <a:cs typeface="+mj-cs"/>
              </a:rPr>
              <a:t>Deep </a:t>
            </a:r>
            <a:r>
              <a:rPr lang="en-US" dirty="0">
                <a:cs typeface="+mj-cs"/>
              </a:rPr>
              <a:t>Learning</a:t>
            </a:r>
            <a:r>
              <a:rPr lang="en-US" dirty="0" smtClean="0">
                <a:cs typeface="+mj-cs"/>
              </a:rPr>
              <a:t>) </a:t>
            </a:r>
            <a:r>
              <a:rPr lang="ar-SA" dirty="0">
                <a:cs typeface="+mj-cs"/>
              </a:rPr>
              <a:t> </a:t>
            </a:r>
            <a:r>
              <a:rPr lang="ar-SA" dirty="0" smtClean="0">
                <a:cs typeface="+mj-cs"/>
              </a:rPr>
              <a:t>) الهدف </a:t>
            </a:r>
            <a:r>
              <a:rPr lang="ar-SA" dirty="0">
                <a:cs typeface="+mj-cs"/>
              </a:rPr>
              <a:t>هو أن تتعلم الآلة الأنماط والعلاقات بين المدخلات والمخرجات.</a:t>
            </a:r>
          </a:p>
          <a:p>
            <a:pPr algn="r" rtl="1">
              <a:lnSpc>
                <a:spcPct val="150000"/>
              </a:lnSpc>
            </a:pPr>
            <a:r>
              <a:rPr lang="ar-SA" b="1" dirty="0">
                <a:solidFill>
                  <a:srgbClr val="C00000"/>
                </a:solidFill>
                <a:cs typeface="+mj-cs"/>
              </a:rPr>
              <a:t>3. مرحلة المعالجة والتحليل</a:t>
            </a:r>
          </a:p>
          <a:p>
            <a:pPr algn="r" rtl="1">
              <a:lnSpc>
                <a:spcPct val="150000"/>
              </a:lnSpc>
            </a:pPr>
            <a:r>
              <a:rPr lang="ar-SA" dirty="0">
                <a:cs typeface="+mj-cs"/>
              </a:rPr>
              <a:t>عندما يُدخل المستخدم سؤالًا أو مهمة (مثل كتابة مقال أو توليد صورة)، تقوم المنصة بـ:</a:t>
            </a:r>
          </a:p>
          <a:p>
            <a:pPr lvl="1" algn="r" rtl="1">
              <a:lnSpc>
                <a:spcPct val="150000"/>
              </a:lnSpc>
            </a:pPr>
            <a:r>
              <a:rPr lang="ar-SA" b="1" dirty="0">
                <a:cs typeface="+mj-cs"/>
              </a:rPr>
              <a:t>تحليل المدخل</a:t>
            </a:r>
            <a:r>
              <a:rPr lang="ar-SA" dirty="0">
                <a:cs typeface="+mj-cs"/>
              </a:rPr>
              <a:t> باستخدام تقنيات مثل فهم اللغة الطبيعية </a:t>
            </a:r>
            <a:r>
              <a:rPr lang="en-US" dirty="0" smtClean="0">
                <a:cs typeface="+mj-cs"/>
              </a:rPr>
              <a:t>NLP</a:t>
            </a:r>
            <a:r>
              <a:rPr lang="en-US" dirty="0">
                <a:cs typeface="+mj-cs"/>
              </a:rPr>
              <a:t>) </a:t>
            </a:r>
            <a:r>
              <a:rPr lang="ar-SA" dirty="0" smtClean="0">
                <a:cs typeface="+mj-cs"/>
              </a:rPr>
              <a:t> ) أو </a:t>
            </a:r>
            <a:r>
              <a:rPr lang="ar-SA" dirty="0">
                <a:cs typeface="+mj-cs"/>
              </a:rPr>
              <a:t>تحليل الصور.</a:t>
            </a:r>
          </a:p>
          <a:p>
            <a:pPr lvl="1" algn="r" rtl="1">
              <a:lnSpc>
                <a:spcPct val="150000"/>
              </a:lnSpc>
            </a:pPr>
            <a:r>
              <a:rPr lang="ar-SA" b="1" dirty="0">
                <a:cs typeface="+mj-cs"/>
              </a:rPr>
              <a:t>اختيار النموذج المناسب</a:t>
            </a:r>
            <a:r>
              <a:rPr lang="ar-SA" dirty="0">
                <a:cs typeface="+mj-cs"/>
              </a:rPr>
              <a:t> لأداء المهمة.</a:t>
            </a:r>
          </a:p>
          <a:p>
            <a:pPr lvl="1" algn="r" rtl="1">
              <a:lnSpc>
                <a:spcPct val="150000"/>
              </a:lnSpc>
            </a:pPr>
            <a:r>
              <a:rPr lang="ar-SA" b="1" dirty="0">
                <a:cs typeface="+mj-cs"/>
              </a:rPr>
              <a:t>توليد استجابة ذكية</a:t>
            </a:r>
            <a:r>
              <a:rPr lang="ar-SA" dirty="0">
                <a:cs typeface="+mj-cs"/>
              </a:rPr>
              <a:t> وفقًا للبيانات والتدريب السابق</a:t>
            </a:r>
            <a:r>
              <a:rPr lang="ar-SA" dirty="0" smtClean="0">
                <a:cs typeface="+mj-cs"/>
              </a:rPr>
              <a:t>.</a:t>
            </a:r>
            <a:r>
              <a:rPr lang="ar-SA" b="1" dirty="0" smtClean="0">
                <a:cs typeface="+mj-cs"/>
              </a:rPr>
              <a:t> </a:t>
            </a:r>
            <a:endParaRPr lang="ar-SA" dirty="0">
              <a:cs typeface="+mj-cs"/>
            </a:endParaRPr>
          </a:p>
        </p:txBody>
      </p:sp>
      <p:sp>
        <p:nvSpPr>
          <p:cNvPr id="14" name="TextBox 13">
            <a:extLst>
              <a:ext uri="{FF2B5EF4-FFF2-40B4-BE49-F238E27FC236}">
                <a16:creationId xmlns:a16="http://schemas.microsoft.com/office/drawing/2014/main" id="{BE847E4B-EA51-5620-43C5-85CF0DE6E843}"/>
              </a:ext>
            </a:extLst>
          </p:cNvPr>
          <p:cNvSpPr txBox="1"/>
          <p:nvPr/>
        </p:nvSpPr>
        <p:spPr>
          <a:xfrm>
            <a:off x="3454900" y="1445360"/>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BFB98056-A707-DFED-40FF-9370237F48D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B5E1696B-EF12-E464-2892-698DAC12BC17}"/>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tretch>
            <a:fillRect/>
          </a:stretch>
        </p:blipFill>
        <p:spPr>
          <a:xfrm>
            <a:off x="12834" y="1307103"/>
            <a:ext cx="3385474" cy="1904329"/>
          </a:xfrm>
          <a:prstGeom prst="rect">
            <a:avLst/>
          </a:prstGeom>
        </p:spPr>
      </p:pic>
    </p:spTree>
    <p:extLst>
      <p:ext uri="{BB962C8B-B14F-4D97-AF65-F5344CB8AC3E}">
        <p14:creationId xmlns:p14="http://schemas.microsoft.com/office/powerpoint/2010/main" val="4225978577"/>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CBB4A-D493-0A7A-0F78-848E4CD6407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5759A6B-D7D2-1008-7AE5-FAF95B94B673}"/>
              </a:ext>
            </a:extLst>
          </p:cNvPr>
          <p:cNvSpPr/>
          <p:nvPr/>
        </p:nvSpPr>
        <p:spPr>
          <a:xfrm>
            <a:off x="3385474" y="130710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E184066-14A9-D82D-A791-32BC4CA8CD9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2B77A5BE-6972-A474-EF03-BC765FBA042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3059E2B-C21B-6BE2-C43F-39FC15FF2AA5}"/>
              </a:ext>
            </a:extLst>
          </p:cNvPr>
          <p:cNvSpPr txBox="1"/>
          <p:nvPr/>
        </p:nvSpPr>
        <p:spPr>
          <a:xfrm>
            <a:off x="4689259" y="1412953"/>
            <a:ext cx="5815190" cy="577850"/>
          </a:xfrm>
          <a:prstGeom prst="rect">
            <a:avLst/>
          </a:prstGeom>
          <a:noFill/>
        </p:spPr>
        <p:txBody>
          <a:bodyPr wrap="square" rtlCol="0">
            <a:spAutoFit/>
          </a:bodyPr>
          <a:lstStyle/>
          <a:p>
            <a:pPr algn="ctr">
              <a:lnSpc>
                <a:spcPct val="150000"/>
              </a:lnSpc>
              <a:spcBef>
                <a:spcPct val="20000"/>
              </a:spcBef>
              <a:defRPr/>
            </a:pPr>
            <a:r>
              <a:rPr lang="ar-SA" sz="2400" b="1" dirty="0">
                <a:solidFill>
                  <a:srgbClr val="00B0F0"/>
                </a:solidFill>
              </a:rPr>
              <a:t>خطوات عمل منصات الذكاء الاصطناعي</a:t>
            </a:r>
            <a:endParaRPr lang="ar-SA" sz="2400" b="1" dirty="0">
              <a:solidFill>
                <a:srgbClr val="00B0F0"/>
              </a:solidFill>
            </a:endParaRPr>
          </a:p>
        </p:txBody>
      </p:sp>
      <p:sp>
        <p:nvSpPr>
          <p:cNvPr id="28" name="Rectangle 27">
            <a:extLst>
              <a:ext uri="{FF2B5EF4-FFF2-40B4-BE49-F238E27FC236}">
                <a16:creationId xmlns:a16="http://schemas.microsoft.com/office/drawing/2014/main" id="{35A29F09-0453-AD1D-5547-3E1471367C3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2906B08F-DDFD-D70D-D7FF-7E053623071F}"/>
              </a:ext>
            </a:extLst>
          </p:cNvPr>
          <p:cNvSpPr txBox="1"/>
          <p:nvPr/>
        </p:nvSpPr>
        <p:spPr>
          <a:xfrm>
            <a:off x="3598250" y="2295556"/>
            <a:ext cx="8417320" cy="1477328"/>
          </a:xfrm>
          <a:prstGeom prst="rect">
            <a:avLst/>
          </a:prstGeom>
          <a:noFill/>
        </p:spPr>
        <p:txBody>
          <a:bodyPr wrap="square" rtlCol="0">
            <a:spAutoFit/>
          </a:bodyPr>
          <a:lstStyle/>
          <a:p>
            <a:pPr algn="r" rtl="1">
              <a:lnSpc>
                <a:spcPct val="150000"/>
              </a:lnSpc>
            </a:pPr>
            <a:r>
              <a:rPr lang="ar-SA" sz="2000" b="1" dirty="0" smtClean="0">
                <a:solidFill>
                  <a:srgbClr val="C00000"/>
                </a:solidFill>
              </a:rPr>
              <a:t>4. التعلم </a:t>
            </a:r>
            <a:r>
              <a:rPr lang="ar-SA" sz="2000" b="1" dirty="0">
                <a:solidFill>
                  <a:srgbClr val="C00000"/>
                </a:solidFill>
              </a:rPr>
              <a:t>المستمر </a:t>
            </a:r>
            <a:r>
              <a:rPr lang="en-US" sz="2000" b="1" dirty="0">
                <a:solidFill>
                  <a:srgbClr val="C00000"/>
                </a:solidFill>
              </a:rPr>
              <a:t>Feedback Loop)</a:t>
            </a:r>
            <a:r>
              <a:rPr lang="ar-SA" sz="2000" b="1" dirty="0">
                <a:solidFill>
                  <a:srgbClr val="C00000"/>
                </a:solidFill>
              </a:rPr>
              <a:t> )</a:t>
            </a:r>
            <a:endParaRPr lang="en-US" sz="2000" b="1" dirty="0">
              <a:solidFill>
                <a:srgbClr val="C00000"/>
              </a:solidFill>
            </a:endParaRPr>
          </a:p>
          <a:p>
            <a:pPr algn="r" rtl="1">
              <a:lnSpc>
                <a:spcPct val="150000"/>
              </a:lnSpc>
            </a:pPr>
            <a:r>
              <a:rPr lang="ar-SA" sz="2000" dirty="0"/>
              <a:t>بعض المنصات تتعلم من تفاعل المستخدمين مع النتائج (مثل التعديلات أو التصحيحات).</a:t>
            </a:r>
          </a:p>
          <a:p>
            <a:pPr algn="r" rtl="1">
              <a:lnSpc>
                <a:spcPct val="150000"/>
              </a:lnSpc>
            </a:pPr>
            <a:r>
              <a:rPr lang="ar-SA" sz="2000" dirty="0"/>
              <a:t>يتم استخدام هذه التغذية الراجعة لتحسين الأداء وتحديث النماذج.</a:t>
            </a:r>
          </a:p>
        </p:txBody>
      </p:sp>
      <p:sp>
        <p:nvSpPr>
          <p:cNvPr id="14" name="TextBox 13">
            <a:extLst>
              <a:ext uri="{FF2B5EF4-FFF2-40B4-BE49-F238E27FC236}">
                <a16:creationId xmlns:a16="http://schemas.microsoft.com/office/drawing/2014/main" id="{BE847E4B-EA51-5620-43C5-85CF0DE6E843}"/>
              </a:ext>
            </a:extLst>
          </p:cNvPr>
          <p:cNvSpPr txBox="1"/>
          <p:nvPr/>
        </p:nvSpPr>
        <p:spPr>
          <a:xfrm>
            <a:off x="3454900" y="1445360"/>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endPar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SA" sz="2000" b="1" dirty="0">
                <a:solidFill>
                  <a:prstClr val="white"/>
                </a:solidFill>
                <a:latin typeface="Times New Roman" pitchFamily="18" charset="0"/>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6" name="Graphic 21">
            <a:extLst>
              <a:ext uri="{FF2B5EF4-FFF2-40B4-BE49-F238E27FC236}">
                <a16:creationId xmlns:a16="http://schemas.microsoft.com/office/drawing/2014/main" id="{BFB98056-A707-DFED-40FF-9370237F48D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Placeholder 4">
            <a:extLst>
              <a:ext uri="{FF2B5EF4-FFF2-40B4-BE49-F238E27FC236}">
                <a16:creationId xmlns:a16="http://schemas.microsoft.com/office/drawing/2014/main" id="{B5E1696B-EF12-E464-2892-698DAC12BC17}"/>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tretch>
            <a:fillRect/>
          </a:stretch>
        </p:blipFill>
        <p:spPr>
          <a:xfrm>
            <a:off x="12834" y="1307103"/>
            <a:ext cx="3385474" cy="1904329"/>
          </a:xfrm>
          <a:prstGeom prst="rect">
            <a:avLst/>
          </a:prstGeom>
        </p:spPr>
      </p:pic>
    </p:spTree>
    <p:extLst>
      <p:ext uri="{BB962C8B-B14F-4D97-AF65-F5344CB8AC3E}">
        <p14:creationId xmlns:p14="http://schemas.microsoft.com/office/powerpoint/2010/main" val="3960447378"/>
      </p:ext>
    </p:extLst>
  </p:cSld>
  <p:clrMapOvr>
    <a:masterClrMapping/>
  </p:clrMapOvr>
  <mc:AlternateContent xmlns:mc="http://schemas.openxmlformats.org/markup-compatibility/2006" xmlns:p14="http://schemas.microsoft.com/office/powerpoint/2010/main">
    <mc:Choice Requires="p14">
      <p:transition spd="slow" p14:dur="2000" advTm="343664"/>
    </mc:Choice>
    <mc:Fallback xmlns="">
      <p:transition spd="slow" advTm="343664"/>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2983308" y="1682734"/>
            <a:ext cx="7743240" cy="4028346"/>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1037" y="59789"/>
            <a:ext cx="2305141" cy="1076343"/>
          </a:xfrm>
          <a:prstGeom prst="rect">
            <a:avLst/>
          </a:prstGeom>
        </p:spPr>
      </p:pic>
      <p:sp>
        <p:nvSpPr>
          <p:cNvPr id="7" name="Rectangle 6"/>
          <p:cNvSpPr/>
          <p:nvPr/>
        </p:nvSpPr>
        <p:spPr>
          <a:xfrm>
            <a:off x="6854928" y="1682734"/>
            <a:ext cx="3307316" cy="523220"/>
          </a:xfrm>
          <a:prstGeom prst="rect">
            <a:avLst/>
          </a:prstGeom>
        </p:spPr>
        <p:txBody>
          <a:bodyPr wrap="none">
            <a:spAutoFit/>
          </a:bodyPr>
          <a:lstStyle/>
          <a:p>
            <a:pPr algn="just" rtl="1"/>
            <a:r>
              <a:rPr lang="ar-SA" sz="2800" b="1" dirty="0" smtClean="0">
                <a:solidFill>
                  <a:srgbClr val="00B0F0"/>
                </a:solidFill>
              </a:rPr>
              <a:t>خوارزميات </a:t>
            </a:r>
            <a:r>
              <a:rPr lang="ar-SA" sz="2800" b="1" dirty="0">
                <a:solidFill>
                  <a:srgbClr val="00B0F0"/>
                </a:solidFill>
              </a:rPr>
              <a:t>تحديد المحتوى</a:t>
            </a:r>
            <a:endParaRPr lang="ar-EG" sz="28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Tree>
    <p:extLst>
      <p:ext uri="{BB962C8B-B14F-4D97-AF65-F5344CB8AC3E}">
        <p14:creationId xmlns:p14="http://schemas.microsoft.com/office/powerpoint/2010/main" val="3144636572"/>
      </p:ext>
    </p:extLst>
  </p:cSld>
  <p:clrMapOvr>
    <a:masterClrMapping/>
  </p:clrMapOvr>
  <mc:AlternateContent xmlns:mc="http://schemas.openxmlformats.org/markup-compatibility/2006" xmlns:p14="http://schemas.microsoft.com/office/powerpoint/2010/main">
    <mc:Choice Requires="p14">
      <p:transition spd="slow" p14:dur="2000" advTm="4574"/>
    </mc:Choice>
    <mc:Fallback xmlns="">
      <p:transition spd="slow" advTm="4574"/>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29875" y="1335074"/>
            <a:ext cx="3326787" cy="2149105"/>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62416" y="2323527"/>
            <a:ext cx="8417320" cy="2492990"/>
          </a:xfrm>
          <a:prstGeom prst="rect">
            <a:avLst/>
          </a:prstGeom>
          <a:noFill/>
        </p:spPr>
        <p:txBody>
          <a:bodyPr wrap="square" rtlCol="0">
            <a:spAutoFit/>
          </a:bodyPr>
          <a:lstStyle/>
          <a:p>
            <a:pPr algn="r" rtl="1">
              <a:lnSpc>
                <a:spcPct val="150000"/>
              </a:lnSpc>
            </a:pPr>
            <a:r>
              <a:rPr lang="ar-SA" sz="2000" b="1" dirty="0">
                <a:cs typeface="+mj-cs"/>
              </a:rPr>
              <a:t>تعريف خوارزميات تحديد المحتوى</a:t>
            </a:r>
          </a:p>
          <a:p>
            <a:pPr algn="r" rtl="1">
              <a:lnSpc>
                <a:spcPct val="150000"/>
              </a:lnSpc>
            </a:pPr>
            <a:r>
              <a:rPr lang="ar-SA" sz="2000" b="1" dirty="0">
                <a:cs typeface="+mj-cs"/>
              </a:rPr>
              <a:t>خوارزميات تحديد المحتوى </a:t>
            </a:r>
            <a:r>
              <a:rPr lang="en-US" sz="2000" b="1" dirty="0" smtClean="0">
                <a:cs typeface="+mj-cs"/>
              </a:rPr>
              <a:t>Content </a:t>
            </a:r>
            <a:r>
              <a:rPr lang="en-US" sz="2000" b="1" dirty="0">
                <a:cs typeface="+mj-cs"/>
              </a:rPr>
              <a:t>Recommendation Algorithms)</a:t>
            </a:r>
            <a:r>
              <a:rPr lang="en-US" sz="2000" dirty="0">
                <a:cs typeface="+mj-cs"/>
              </a:rPr>
              <a:t> </a:t>
            </a:r>
            <a:r>
              <a:rPr lang="ar-SA" sz="2000" dirty="0" smtClean="0">
                <a:cs typeface="+mj-cs"/>
              </a:rPr>
              <a:t> ) هي </a:t>
            </a:r>
            <a:r>
              <a:rPr lang="ar-SA" sz="2000" b="1" dirty="0">
                <a:cs typeface="+mj-cs"/>
              </a:rPr>
              <a:t>أنظمة ذكية تعتمد على الذكاء الاصطناعي وتعلم الآلة</a:t>
            </a:r>
            <a:r>
              <a:rPr lang="ar-SA" sz="2000" dirty="0">
                <a:cs typeface="+mj-cs"/>
              </a:rPr>
              <a:t>، وظيفتها </a:t>
            </a:r>
            <a:r>
              <a:rPr lang="ar-SA" sz="2000" b="1" dirty="0">
                <a:cs typeface="+mj-cs"/>
              </a:rPr>
              <a:t>تحليل سلوك المستخدمين وتحديد المحتوى الأنسب لاهتماماتهم</a:t>
            </a:r>
            <a:r>
              <a:rPr lang="ar-SA" sz="2000" dirty="0">
                <a:cs typeface="+mj-cs"/>
              </a:rPr>
              <a:t>، ثم تقديمه لهم تلقائيًا على منصات الإعلام أو الشبكات الاجتماعية أو تطبيقات الفيديو.</a:t>
            </a:r>
          </a:p>
          <a:p>
            <a:pPr lvl="0" algn="r" rtl="1" eaLnBrk="0" fontAlgn="base" hangingPunct="0">
              <a:lnSpc>
                <a:spcPct val="150000"/>
              </a:lnSpc>
              <a:spcBef>
                <a:spcPct val="0"/>
              </a:spcBef>
              <a:spcAft>
                <a:spcPct val="0"/>
              </a:spcAft>
            </a:pPr>
            <a:endParaRPr lang="en-US" altLang="en-US" sz="2400" dirty="0">
              <a:latin typeface="Arial" panose="020B0604020202020204" pitchFamily="34" charset="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smtClean="0">
                <a:solidFill>
                  <a:schemeClr val="bg1"/>
                </a:solidFill>
                <a:latin typeface="Times New Roman" pitchFamily="18" charset="0"/>
                <a:cs typeface="Times New Roman" pitchFamily="18" charset="0"/>
              </a:rPr>
              <a:t>Lecture</a:t>
            </a:r>
            <a:r>
              <a:rPr lang="ar-SA" sz="2000" b="1" dirty="0" smtClean="0">
                <a:solidFill>
                  <a:schemeClr val="bg1"/>
                </a:solidFill>
                <a:latin typeface="Times New Roman" pitchFamily="18" charset="0"/>
                <a:cs typeface="Times New Roman" pitchFamily="18" charset="0"/>
              </a:rPr>
              <a:t>6</a:t>
            </a:r>
            <a:r>
              <a:rPr lang="en-US" sz="2000" b="1" dirty="0" smtClean="0">
                <a:solidFill>
                  <a:schemeClr val="bg1"/>
                </a:solidFill>
                <a:latin typeface="Times New Roman" pitchFamily="18" charset="0"/>
                <a:cs typeface="Times New Roman" pitchFamily="18" charset="0"/>
              </a:rPr>
              <a:t> </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5" name="Rectangle 4"/>
          <p:cNvSpPr/>
          <p:nvPr/>
        </p:nvSpPr>
        <p:spPr>
          <a:xfrm>
            <a:off x="5728905" y="1614637"/>
            <a:ext cx="3307316" cy="523220"/>
          </a:xfrm>
          <a:prstGeom prst="rect">
            <a:avLst/>
          </a:prstGeom>
        </p:spPr>
        <p:txBody>
          <a:bodyPr wrap="none">
            <a:spAutoFit/>
          </a:bodyPr>
          <a:lstStyle/>
          <a:p>
            <a:pPr algn="just" rtl="1"/>
            <a:r>
              <a:rPr lang="ar-SA" sz="2800" b="1" dirty="0" smtClean="0">
                <a:solidFill>
                  <a:srgbClr val="00B0F0"/>
                </a:solidFill>
              </a:rPr>
              <a:t>خوارزميات </a:t>
            </a:r>
            <a:r>
              <a:rPr lang="ar-SA" sz="2800" b="1" dirty="0">
                <a:solidFill>
                  <a:srgbClr val="00B0F0"/>
                </a:solidFill>
              </a:rPr>
              <a:t>تحديد المحتوى</a:t>
            </a:r>
            <a:endParaRPr lang="ar-EG" sz="28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Tree>
    <p:extLst>
      <p:ext uri="{BB962C8B-B14F-4D97-AF65-F5344CB8AC3E}">
        <p14:creationId xmlns:p14="http://schemas.microsoft.com/office/powerpoint/2010/main" val="743947953"/>
      </p:ext>
    </p:extLst>
  </p:cSld>
  <p:clrMapOvr>
    <a:masterClrMapping/>
  </p:clrMapOvr>
  <mc:AlternateContent xmlns:mc="http://schemas.openxmlformats.org/markup-compatibility/2006" xmlns:p14="http://schemas.microsoft.com/office/powerpoint/2010/main">
    <mc:Choice Requires="p14">
      <p:transition spd="slow" p14:dur="2000" advTm="87624"/>
    </mc:Choice>
    <mc:Fallback xmlns="">
      <p:transition spd="slow" advTm="87624"/>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7EF20-4C52-1B8A-AD47-B4BD1272BC03}"/>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04AAF06D-BCF7-588A-07C5-D2E3B1C95EB2}"/>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17" name="Picture Placeholder 4">
            <a:extLst>
              <a:ext uri="{FF2B5EF4-FFF2-40B4-BE49-F238E27FC236}">
                <a16:creationId xmlns:a16="http://schemas.microsoft.com/office/drawing/2014/main" id="{FD517D14-8E2D-F2B4-5A36-D385B4CA6ABD}"/>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21569" y="1335073"/>
            <a:ext cx="3409874" cy="1824815"/>
          </a:xfrm>
          <a:prstGeom prst="rect">
            <a:avLst/>
          </a:prstGeom>
        </p:spPr>
      </p:pic>
      <p:sp>
        <p:nvSpPr>
          <p:cNvPr id="2" name="Right Triangle 1">
            <a:extLst>
              <a:ext uri="{FF2B5EF4-FFF2-40B4-BE49-F238E27FC236}">
                <a16:creationId xmlns:a16="http://schemas.microsoft.com/office/drawing/2014/main" id="{DF03B495-29C4-1C49-B029-E070E689A1A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FF8A2D98-77A3-3331-4F05-8DBE67C42A30}"/>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32FB0398-9107-C99E-0E7F-1BD2F72607C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A398B5E1-7DD8-9C7F-6E34-4C1049D2E649}"/>
              </a:ext>
            </a:extLst>
          </p:cNvPr>
          <p:cNvSpPr txBox="1"/>
          <p:nvPr/>
        </p:nvSpPr>
        <p:spPr>
          <a:xfrm>
            <a:off x="3588090" y="2087234"/>
            <a:ext cx="8417320" cy="5078313"/>
          </a:xfrm>
          <a:prstGeom prst="rect">
            <a:avLst/>
          </a:prstGeom>
          <a:noFill/>
        </p:spPr>
        <p:txBody>
          <a:bodyPr wrap="square" rtlCol="0">
            <a:spAutoFit/>
          </a:bodyPr>
          <a:lstStyle/>
          <a:p>
            <a:pPr algn="r" rtl="1">
              <a:lnSpc>
                <a:spcPct val="150000"/>
              </a:lnSpc>
            </a:pPr>
            <a:r>
              <a:rPr lang="ar-SA" dirty="0">
                <a:cs typeface="+mj-cs"/>
              </a:rPr>
              <a:t>كيف تعمل خوارزميات تحديد المحتوى؟</a:t>
            </a:r>
          </a:p>
          <a:p>
            <a:pPr algn="r" rtl="1">
              <a:lnSpc>
                <a:spcPct val="150000"/>
              </a:lnSpc>
            </a:pPr>
            <a:r>
              <a:rPr lang="ar-SA" dirty="0">
                <a:cs typeface="+mj-cs"/>
              </a:rPr>
              <a:t>تعتمد هذه الخوارزميات على عدة تقنيات لتحليل البيانات وتقديم التوصيات، منها:</a:t>
            </a:r>
          </a:p>
          <a:p>
            <a:pPr marL="285750" indent="-285750" algn="r" rtl="1">
              <a:lnSpc>
                <a:spcPct val="150000"/>
              </a:lnSpc>
              <a:buFont typeface="Arial" panose="020B0604020202020204" pitchFamily="34" charset="0"/>
              <a:buChar char="•"/>
            </a:pPr>
            <a:r>
              <a:rPr lang="ar-SA" b="1" dirty="0">
                <a:cs typeface="+mj-cs"/>
              </a:rPr>
              <a:t>تحليل سلوك المستخدم</a:t>
            </a:r>
          </a:p>
          <a:p>
            <a:pPr algn="r" rtl="1">
              <a:lnSpc>
                <a:spcPct val="150000"/>
              </a:lnSpc>
            </a:pPr>
            <a:r>
              <a:rPr lang="ar-SA" dirty="0">
                <a:cs typeface="+mj-cs"/>
              </a:rPr>
              <a:t>متابعة ما يشاهده المستخدم، يقرأه، أو يبحث عنه.</a:t>
            </a:r>
          </a:p>
          <a:p>
            <a:pPr algn="r" rtl="1">
              <a:lnSpc>
                <a:spcPct val="150000"/>
              </a:lnSpc>
            </a:pPr>
            <a:r>
              <a:rPr lang="ar-SA" dirty="0">
                <a:cs typeface="+mj-cs"/>
              </a:rPr>
              <a:t>تتبع التفاعل (إعجاب، تعليق، مشاركة، وقت المشاهدة</a:t>
            </a:r>
            <a:r>
              <a:rPr lang="ar-SA" dirty="0" smtClean="0">
                <a:cs typeface="+mj-cs"/>
              </a:rPr>
              <a:t>). بناء </a:t>
            </a:r>
            <a:r>
              <a:rPr lang="ar-SA" dirty="0">
                <a:cs typeface="+mj-cs"/>
              </a:rPr>
              <a:t>ملف شخصي يوضح اهتماماته.</a:t>
            </a:r>
          </a:p>
          <a:p>
            <a:pPr marL="285750" indent="-285750" algn="r" rtl="1">
              <a:lnSpc>
                <a:spcPct val="150000"/>
              </a:lnSpc>
              <a:buFont typeface="Arial" panose="020B0604020202020204" pitchFamily="34" charset="0"/>
              <a:buChar char="•"/>
            </a:pPr>
            <a:r>
              <a:rPr lang="ar-SA" dirty="0" smtClean="0">
                <a:cs typeface="+mj-cs"/>
              </a:rPr>
              <a:t> </a:t>
            </a:r>
            <a:r>
              <a:rPr lang="ar-SA" b="1" dirty="0" smtClean="0">
                <a:cs typeface="+mj-cs"/>
              </a:rPr>
              <a:t>تجميع </a:t>
            </a:r>
            <a:r>
              <a:rPr lang="ar-SA" b="1" dirty="0">
                <a:cs typeface="+mj-cs"/>
              </a:rPr>
              <a:t>البيانات الجماعية</a:t>
            </a:r>
          </a:p>
          <a:p>
            <a:pPr algn="r" rtl="1">
              <a:lnSpc>
                <a:spcPct val="150000"/>
              </a:lnSpc>
            </a:pPr>
            <a:r>
              <a:rPr lang="ar-SA" dirty="0">
                <a:cs typeface="+mj-cs"/>
              </a:rPr>
              <a:t>تحليل سلوك المستخدمين الآخرين ذوي الاهتمامات المشابهة.</a:t>
            </a:r>
          </a:p>
          <a:p>
            <a:pPr algn="r" rtl="1">
              <a:lnSpc>
                <a:spcPct val="150000"/>
              </a:lnSpc>
            </a:pPr>
            <a:r>
              <a:rPr lang="ar-SA" dirty="0">
                <a:cs typeface="+mj-cs"/>
              </a:rPr>
              <a:t>تقديم محتوى بناءً على تفضيلات "المستخدمين المماثلين".</a:t>
            </a:r>
          </a:p>
          <a:p>
            <a:pPr marL="285750" indent="-285750" algn="r" rtl="1">
              <a:lnSpc>
                <a:spcPct val="150000"/>
              </a:lnSpc>
              <a:buFont typeface="Arial" panose="020B0604020202020204" pitchFamily="34" charset="0"/>
              <a:buChar char="•"/>
            </a:pPr>
            <a:r>
              <a:rPr lang="ar-SA" b="1" dirty="0" smtClean="0">
                <a:cs typeface="+mj-cs"/>
              </a:rPr>
              <a:t> تحليل </a:t>
            </a:r>
            <a:r>
              <a:rPr lang="ar-SA" b="1" dirty="0">
                <a:cs typeface="+mj-cs"/>
              </a:rPr>
              <a:t>المحتوى نفسه</a:t>
            </a:r>
          </a:p>
          <a:p>
            <a:pPr algn="r" rtl="1">
              <a:lnSpc>
                <a:spcPct val="150000"/>
              </a:lnSpc>
            </a:pPr>
            <a:r>
              <a:rPr lang="ar-SA" dirty="0">
                <a:cs typeface="+mj-cs"/>
              </a:rPr>
              <a:t>فهم نوع المحتوى (فيديو، مقال، صوت)، والموضوع والكلمات المفتاحية.</a:t>
            </a:r>
          </a:p>
          <a:p>
            <a:pPr algn="r" rtl="1">
              <a:lnSpc>
                <a:spcPct val="150000"/>
              </a:lnSpc>
            </a:pPr>
            <a:r>
              <a:rPr lang="ar-SA" dirty="0">
                <a:cs typeface="+mj-cs"/>
              </a:rPr>
              <a:t>تصنيف المحتوى داخل قاعدة البيانات حسب الموضوعات والأنماط.</a:t>
            </a:r>
          </a:p>
          <a:p>
            <a:pPr algn="r" rtl="1">
              <a:lnSpc>
                <a:spcPct val="150000"/>
              </a:lnSpc>
            </a:pPr>
            <a:endParaRPr lang="ar-SA" dirty="0">
              <a:cs typeface="+mj-cs"/>
            </a:endParaRPr>
          </a:p>
        </p:txBody>
      </p:sp>
      <p:sp>
        <p:nvSpPr>
          <p:cNvPr id="18" name="TextBox 17">
            <a:extLst>
              <a:ext uri="{FF2B5EF4-FFF2-40B4-BE49-F238E27FC236}">
                <a16:creationId xmlns:a16="http://schemas.microsoft.com/office/drawing/2014/main" id="{F95C344B-313F-1580-CC06-C64B2E95666E}"/>
              </a:ext>
            </a:extLst>
          </p:cNvPr>
          <p:cNvSpPr txBox="1"/>
          <p:nvPr/>
        </p:nvSpPr>
        <p:spPr>
          <a:xfrm>
            <a:off x="3454900" y="1445360"/>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4" name="Graphic 21">
            <a:extLst>
              <a:ext uri="{FF2B5EF4-FFF2-40B4-BE49-F238E27FC236}">
                <a16:creationId xmlns:a16="http://schemas.microsoft.com/office/drawing/2014/main" id="{815201D2-4F1E-1024-CFA1-EC03315407A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p:cNvSpPr/>
          <p:nvPr/>
        </p:nvSpPr>
        <p:spPr>
          <a:xfrm>
            <a:off x="5728905" y="1614637"/>
            <a:ext cx="3307316" cy="523220"/>
          </a:xfrm>
          <a:prstGeom prst="rect">
            <a:avLst/>
          </a:prstGeom>
        </p:spPr>
        <p:txBody>
          <a:bodyPr wrap="none">
            <a:spAutoFit/>
          </a:bodyPr>
          <a:lstStyle/>
          <a:p>
            <a:pPr algn="just" rtl="1"/>
            <a:r>
              <a:rPr lang="ar-SA" sz="2800" b="1" dirty="0" smtClean="0">
                <a:solidFill>
                  <a:srgbClr val="00B0F0"/>
                </a:solidFill>
              </a:rPr>
              <a:t>خوارزميات </a:t>
            </a:r>
            <a:r>
              <a:rPr lang="ar-SA" sz="2800" b="1" dirty="0">
                <a:solidFill>
                  <a:srgbClr val="00B0F0"/>
                </a:solidFill>
              </a:rPr>
              <a:t>تحديد المحتوى</a:t>
            </a:r>
            <a:endParaRPr lang="ar-EG" sz="2800" b="1" dirty="0">
              <a:solidFill>
                <a:srgbClr val="00B0F0"/>
              </a:solidFill>
              <a:effectLst>
                <a:outerShdw blurRad="38100" dist="38100" dir="2700000" algn="tl">
                  <a:srgbClr val="000000">
                    <a:alpha val="43137"/>
                  </a:srgbClr>
                </a:outerShdw>
              </a:effectLst>
              <a:latin typeface="Tajawal Medium" panose="00000600000000000000" pitchFamily="2" charset="-78"/>
              <a:cs typeface="+mj-cs"/>
            </a:endParaRPr>
          </a:p>
        </p:txBody>
      </p:sp>
    </p:spTree>
    <p:extLst>
      <p:ext uri="{BB962C8B-B14F-4D97-AF65-F5344CB8AC3E}">
        <p14:creationId xmlns:p14="http://schemas.microsoft.com/office/powerpoint/2010/main" val="858612574"/>
      </p:ext>
    </p:extLst>
  </p:cSld>
  <p:clrMapOvr>
    <a:masterClrMapping/>
  </p:clrMapOvr>
  <mc:AlternateContent xmlns:mc="http://schemas.openxmlformats.org/markup-compatibility/2006" xmlns:p14="http://schemas.microsoft.com/office/powerpoint/2010/main">
    <mc:Choice Requires="p14">
      <p:transition spd="slow" p14:dur="2000" advTm="87624"/>
    </mc:Choice>
    <mc:Fallback xmlns="">
      <p:transition spd="slow" advTm="87624"/>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6C238-C3F1-12AF-2393-F9977A667DFF}"/>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6EE51312-A1BC-3E22-1CB5-4B09AA5DC946}"/>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17" name="Picture Placeholder 4">
            <a:extLst>
              <a:ext uri="{FF2B5EF4-FFF2-40B4-BE49-F238E27FC236}">
                <a16:creationId xmlns:a16="http://schemas.microsoft.com/office/drawing/2014/main" id="{77493F52-B046-7CB7-0BA7-E4F3065C31E1}"/>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19020"/>
            <a:ext cx="3386537" cy="1941305"/>
          </a:xfrm>
          <a:prstGeom prst="rect">
            <a:avLst/>
          </a:prstGeom>
        </p:spPr>
      </p:pic>
      <p:sp>
        <p:nvSpPr>
          <p:cNvPr id="2" name="Right Triangle 1">
            <a:extLst>
              <a:ext uri="{FF2B5EF4-FFF2-40B4-BE49-F238E27FC236}">
                <a16:creationId xmlns:a16="http://schemas.microsoft.com/office/drawing/2014/main" id="{E7669E8D-E603-BB21-E106-154B2511ECF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0D527EF5-3E0C-1F00-D299-083B20E988EE}"/>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FC11415-89CC-7CDC-803D-77B916D26A93}"/>
              </a:ext>
            </a:extLst>
          </p:cNvPr>
          <p:cNvSpPr txBox="1"/>
          <p:nvPr/>
        </p:nvSpPr>
        <p:spPr>
          <a:xfrm>
            <a:off x="4689258" y="1412953"/>
            <a:ext cx="5782380" cy="461665"/>
          </a:xfrm>
          <a:prstGeom prst="rect">
            <a:avLst/>
          </a:prstGeom>
          <a:noFill/>
        </p:spPr>
        <p:txBody>
          <a:bodyPr wrap="square" rtlCol="0">
            <a:spAutoFit/>
          </a:bodyPr>
          <a:lstStyle/>
          <a:p>
            <a:pPr lvl="0" algn="r" rtl="1" eaLnBrk="0" fontAlgn="base" hangingPunct="0">
              <a:spcBef>
                <a:spcPct val="0"/>
              </a:spcBef>
              <a:spcAft>
                <a:spcPct val="0"/>
              </a:spcAft>
            </a:pPr>
            <a:r>
              <a:rPr lang="ar-SA" altLang="en-US" sz="2400" b="1" dirty="0" smtClean="0">
                <a:solidFill>
                  <a:srgbClr val="00B0F0"/>
                </a:solidFill>
                <a:latin typeface="Arial" panose="020B0604020202020204" pitchFamily="34" charset="0"/>
              </a:rPr>
              <a:t>انواع </a:t>
            </a:r>
            <a:r>
              <a:rPr lang="ar-SA" altLang="en-US" sz="2400" b="1" dirty="0">
                <a:solidFill>
                  <a:srgbClr val="00B0F0"/>
                </a:solidFill>
                <a:latin typeface="Arial" panose="020B0604020202020204" pitchFamily="34" charset="0"/>
              </a:rPr>
              <a:t>خوارزميات تحديد </a:t>
            </a:r>
            <a:r>
              <a:rPr lang="ar-SA" altLang="en-US" sz="2400" b="1" dirty="0" smtClean="0">
                <a:solidFill>
                  <a:srgbClr val="00B0F0"/>
                </a:solidFill>
                <a:latin typeface="Arial" panose="020B0604020202020204" pitchFamily="34" charset="0"/>
              </a:rPr>
              <a:t>المحتوى</a:t>
            </a:r>
            <a:endParaRPr lang="en-US" altLang="en-US" sz="2400" b="1" dirty="0">
              <a:solidFill>
                <a:srgbClr val="00B0F0"/>
              </a:solidFill>
              <a:latin typeface="Arial" panose="020B0604020202020204" pitchFamily="34" charset="0"/>
            </a:endParaRPr>
          </a:p>
        </p:txBody>
      </p:sp>
      <p:sp>
        <p:nvSpPr>
          <p:cNvPr id="28" name="Rectangle 27">
            <a:extLst>
              <a:ext uri="{FF2B5EF4-FFF2-40B4-BE49-F238E27FC236}">
                <a16:creationId xmlns:a16="http://schemas.microsoft.com/office/drawing/2014/main" id="{21E807B3-1405-9D28-0BEC-62F959D18FD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TextBox 17">
            <a:extLst>
              <a:ext uri="{FF2B5EF4-FFF2-40B4-BE49-F238E27FC236}">
                <a16:creationId xmlns:a16="http://schemas.microsoft.com/office/drawing/2014/main" id="{BC7ECFBF-AB61-66FB-142B-AEC244308080}"/>
              </a:ext>
            </a:extLst>
          </p:cNvPr>
          <p:cNvSpPr txBox="1"/>
          <p:nvPr/>
        </p:nvSpPr>
        <p:spPr>
          <a:xfrm>
            <a:off x="3454900" y="1445360"/>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4" name="Graphic 21">
            <a:extLst>
              <a:ext uri="{FF2B5EF4-FFF2-40B4-BE49-F238E27FC236}">
                <a16:creationId xmlns:a16="http://schemas.microsoft.com/office/drawing/2014/main" id="{A1BFE3AE-305B-7BA3-FB28-636D2871A13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242993569"/>
              </p:ext>
            </p:extLst>
          </p:nvPr>
        </p:nvGraphicFramePr>
        <p:xfrm>
          <a:off x="1937795" y="4579344"/>
          <a:ext cx="3505200" cy="1463040"/>
        </p:xfrm>
        <a:graphic>
          <a:graphicData uri="http://schemas.openxmlformats.org/drawingml/2006/table">
            <a:tbl>
              <a:tblPr/>
              <a:tblGrid>
                <a:gridCol w="3505200">
                  <a:extLst>
                    <a:ext uri="{9D8B030D-6E8A-4147-A177-3AD203B41FA5}">
                      <a16:colId xmlns:a16="http://schemas.microsoft.com/office/drawing/2014/main" val="2977639004"/>
                    </a:ext>
                  </a:extLst>
                </a:gridCol>
              </a:tblGrid>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693368386"/>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3902713319"/>
                  </a:ext>
                </a:extLst>
              </a:tr>
              <a:tr h="0">
                <a:tc>
                  <a:txBody>
                    <a:bodyPr/>
                    <a:lstStyle/>
                    <a:p>
                      <a:endParaRPr lang="en-US"/>
                    </a:p>
                  </a:txBody>
                  <a:tcPr anchor="ctr">
                    <a:lnL>
                      <a:noFill/>
                    </a:lnL>
                    <a:lnR>
                      <a:noFill/>
                    </a:lnR>
                    <a:lnT>
                      <a:noFill/>
                    </a:lnT>
                    <a:lnB>
                      <a:noFill/>
                    </a:lnB>
                  </a:tcPr>
                </a:tc>
                <a:extLst>
                  <a:ext uri="{0D108BD9-81ED-4DB2-BD59-A6C34878D82A}">
                    <a16:rowId xmlns:a16="http://schemas.microsoft.com/office/drawing/2014/main" val="2768085895"/>
                  </a:ext>
                </a:extLst>
              </a:tr>
              <a:tr h="0">
                <a:tc>
                  <a:txBody>
                    <a:bodyPr/>
                    <a:lstStyle/>
                    <a:p>
                      <a:endParaRPr lang="en-US" dirty="0"/>
                    </a:p>
                  </a:txBody>
                  <a:tcPr anchor="ctr">
                    <a:lnL>
                      <a:noFill/>
                    </a:lnL>
                    <a:lnR>
                      <a:noFill/>
                    </a:lnR>
                    <a:lnT>
                      <a:noFill/>
                    </a:lnT>
                    <a:lnB>
                      <a:noFill/>
                    </a:lnB>
                  </a:tcPr>
                </a:tc>
                <a:extLst>
                  <a:ext uri="{0D108BD9-81ED-4DB2-BD59-A6C34878D82A}">
                    <a16:rowId xmlns:a16="http://schemas.microsoft.com/office/drawing/2014/main" val="2733564025"/>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656301413"/>
              </p:ext>
            </p:extLst>
          </p:nvPr>
        </p:nvGraphicFramePr>
        <p:xfrm>
          <a:off x="3690395" y="3051360"/>
          <a:ext cx="8127999" cy="2291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70926976"/>
                    </a:ext>
                  </a:extLst>
                </a:gridCol>
                <a:gridCol w="2709333">
                  <a:extLst>
                    <a:ext uri="{9D8B030D-6E8A-4147-A177-3AD203B41FA5}">
                      <a16:colId xmlns:a16="http://schemas.microsoft.com/office/drawing/2014/main" val="2726108415"/>
                    </a:ext>
                  </a:extLst>
                </a:gridCol>
                <a:gridCol w="2709333">
                  <a:extLst>
                    <a:ext uri="{9D8B030D-6E8A-4147-A177-3AD203B41FA5}">
                      <a16:colId xmlns:a16="http://schemas.microsoft.com/office/drawing/2014/main" val="2339124046"/>
                    </a:ext>
                  </a:extLst>
                </a:gridCol>
              </a:tblGrid>
              <a:tr h="370840">
                <a:tc>
                  <a:txBody>
                    <a:bodyPr/>
                    <a:lstStyle/>
                    <a:p>
                      <a:pPr algn="ctr"/>
                      <a:r>
                        <a:rPr lang="ar-SA" dirty="0"/>
                        <a:t>مثال عملي</a:t>
                      </a:r>
                    </a:p>
                  </a:txBody>
                  <a:tcPr anchor="ctr"/>
                </a:tc>
                <a:tc>
                  <a:txBody>
                    <a:bodyPr/>
                    <a:lstStyle/>
                    <a:p>
                      <a:pPr algn="ctr"/>
                      <a:r>
                        <a:rPr lang="ar-SA" dirty="0"/>
                        <a:t>الوصف</a:t>
                      </a:r>
                    </a:p>
                  </a:txBody>
                  <a:tcPr anchor="ctr"/>
                </a:tc>
                <a:tc>
                  <a:txBody>
                    <a:bodyPr/>
                    <a:lstStyle/>
                    <a:p>
                      <a:pPr algn="ctr"/>
                      <a:r>
                        <a:rPr lang="ar-SA" dirty="0"/>
                        <a:t>النوع</a:t>
                      </a:r>
                    </a:p>
                  </a:txBody>
                  <a:tcPr anchor="ctr"/>
                </a:tc>
                <a:extLst>
                  <a:ext uri="{0D108BD9-81ED-4DB2-BD59-A6C34878D82A}">
                    <a16:rowId xmlns:a16="http://schemas.microsoft.com/office/drawing/2014/main" val="394513489"/>
                  </a:ext>
                </a:extLst>
              </a:tr>
              <a:tr h="370840">
                <a:tc>
                  <a:txBody>
                    <a:bodyPr/>
                    <a:lstStyle/>
                    <a:p>
                      <a:pPr algn="ctr"/>
                      <a:r>
                        <a:rPr lang="ar-SA" dirty="0"/>
                        <a:t>"الأشخاص الذين شاهدوا هذا الفيلم شاهدوا أيضًا..."</a:t>
                      </a:r>
                    </a:p>
                  </a:txBody>
                  <a:tcPr anchor="ctr"/>
                </a:tc>
                <a:tc>
                  <a:txBody>
                    <a:bodyPr/>
                    <a:lstStyle/>
                    <a:p>
                      <a:pPr algn="ctr"/>
                      <a:r>
                        <a:rPr lang="ar-SA" dirty="0"/>
                        <a:t>تعتمد على سلوك المستخدمين المشابهين</a:t>
                      </a:r>
                    </a:p>
                  </a:txBody>
                  <a:tcPr anchor="ctr"/>
                </a:tc>
                <a:tc>
                  <a:txBody>
                    <a:bodyPr/>
                    <a:lstStyle/>
                    <a:p>
                      <a:pPr algn="ctr"/>
                      <a:r>
                        <a:rPr lang="ar-SA" b="1" dirty="0"/>
                        <a:t>خوارزميات تعاونية (</a:t>
                      </a:r>
                      <a:r>
                        <a:rPr lang="en-US" b="1" dirty="0"/>
                        <a:t>Collaborative Filtering)</a:t>
                      </a:r>
                      <a:endParaRPr lang="en-US" dirty="0"/>
                    </a:p>
                  </a:txBody>
                  <a:tcPr anchor="ctr"/>
                </a:tc>
                <a:extLst>
                  <a:ext uri="{0D108BD9-81ED-4DB2-BD59-A6C34878D82A}">
                    <a16:rowId xmlns:a16="http://schemas.microsoft.com/office/drawing/2014/main" val="1293026116"/>
                  </a:ext>
                </a:extLst>
              </a:tr>
              <a:tr h="370840">
                <a:tc>
                  <a:txBody>
                    <a:bodyPr/>
                    <a:lstStyle/>
                    <a:p>
                      <a:pPr algn="ctr"/>
                      <a:r>
                        <a:rPr lang="ar-SA" dirty="0"/>
                        <a:t>"بناءً على ما قرأته، نقترح هذا المقال"</a:t>
                      </a:r>
                    </a:p>
                  </a:txBody>
                  <a:tcPr anchor="ctr"/>
                </a:tc>
                <a:tc>
                  <a:txBody>
                    <a:bodyPr/>
                    <a:lstStyle/>
                    <a:p>
                      <a:pPr algn="ctr"/>
                      <a:r>
                        <a:rPr lang="ar-SA" dirty="0"/>
                        <a:t>تعتمد على خصائص المحتوى وسجل المستخدم</a:t>
                      </a:r>
                    </a:p>
                  </a:txBody>
                  <a:tcPr anchor="ctr"/>
                </a:tc>
                <a:tc>
                  <a:txBody>
                    <a:bodyPr/>
                    <a:lstStyle/>
                    <a:p>
                      <a:pPr algn="ctr"/>
                      <a:r>
                        <a:rPr lang="ar-SA" b="1" dirty="0"/>
                        <a:t>خوارزميات قائمة على المحتوى (</a:t>
                      </a:r>
                      <a:r>
                        <a:rPr lang="en-US" b="1" dirty="0"/>
                        <a:t>Content-Based Filtering)</a:t>
                      </a:r>
                      <a:endParaRPr lang="en-US" dirty="0"/>
                    </a:p>
                  </a:txBody>
                  <a:tcPr anchor="ctr"/>
                </a:tc>
                <a:extLst>
                  <a:ext uri="{0D108BD9-81ED-4DB2-BD59-A6C34878D82A}">
                    <a16:rowId xmlns:a16="http://schemas.microsoft.com/office/drawing/2014/main" val="1375523839"/>
                  </a:ext>
                </a:extLst>
              </a:tr>
              <a:tr h="370840">
                <a:tc>
                  <a:txBody>
                    <a:bodyPr/>
                    <a:lstStyle/>
                    <a:p>
                      <a:pPr algn="ctr"/>
                      <a:r>
                        <a:rPr lang="ar-SA" dirty="0"/>
                        <a:t>تستخدم في يوتيوب ونتفليكس</a:t>
                      </a:r>
                    </a:p>
                  </a:txBody>
                  <a:tcPr anchor="ctr"/>
                </a:tc>
                <a:tc>
                  <a:txBody>
                    <a:bodyPr/>
                    <a:lstStyle/>
                    <a:p>
                      <a:pPr algn="ctr"/>
                      <a:r>
                        <a:rPr lang="ar-SA" dirty="0"/>
                        <a:t>تجمع بين النوعين السابقين</a:t>
                      </a:r>
                    </a:p>
                  </a:txBody>
                  <a:tcPr anchor="ctr"/>
                </a:tc>
                <a:tc>
                  <a:txBody>
                    <a:bodyPr/>
                    <a:lstStyle/>
                    <a:p>
                      <a:pPr algn="ctr"/>
                      <a:r>
                        <a:rPr lang="ar-SA" b="1" dirty="0"/>
                        <a:t>خوارزميات هجينة (</a:t>
                      </a:r>
                      <a:r>
                        <a:rPr lang="en-US" b="1" dirty="0"/>
                        <a:t>Hybrid Models)</a:t>
                      </a:r>
                      <a:endParaRPr lang="en-US" dirty="0"/>
                    </a:p>
                  </a:txBody>
                  <a:tcPr anchor="ctr"/>
                </a:tc>
                <a:extLst>
                  <a:ext uri="{0D108BD9-81ED-4DB2-BD59-A6C34878D82A}">
                    <a16:rowId xmlns:a16="http://schemas.microsoft.com/office/drawing/2014/main" val="4157731336"/>
                  </a:ext>
                </a:extLst>
              </a:tr>
            </a:tbl>
          </a:graphicData>
        </a:graphic>
      </p:graphicFrame>
    </p:spTree>
    <p:extLst>
      <p:ext uri="{BB962C8B-B14F-4D97-AF65-F5344CB8AC3E}">
        <p14:creationId xmlns:p14="http://schemas.microsoft.com/office/powerpoint/2010/main" val="1777920471"/>
      </p:ext>
    </p:extLst>
  </p:cSld>
  <p:clrMapOvr>
    <a:masterClrMapping/>
  </p:clrMapOvr>
  <mc:AlternateContent xmlns:mc="http://schemas.openxmlformats.org/markup-compatibility/2006" xmlns:p14="http://schemas.microsoft.com/office/powerpoint/2010/main">
    <mc:Choice Requires="p14">
      <p:transition spd="slow" p14:dur="2000" advTm="87624"/>
    </mc:Choice>
    <mc:Fallback xmlns="">
      <p:transition spd="slow" advTm="8762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6C238-C3F1-12AF-2393-F9977A667DFF}"/>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6EE51312-A1BC-3E22-1CB5-4B09AA5DC946}"/>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17" name="Picture Placeholder 4">
            <a:extLst>
              <a:ext uri="{FF2B5EF4-FFF2-40B4-BE49-F238E27FC236}">
                <a16:creationId xmlns:a16="http://schemas.microsoft.com/office/drawing/2014/main" id="{77493F52-B046-7CB7-0BA7-E4F3065C31E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3659" y="1335074"/>
            <a:ext cx="3407196" cy="2386363"/>
          </a:xfrm>
          <a:prstGeom prst="rect">
            <a:avLst/>
          </a:prstGeom>
        </p:spPr>
      </p:pic>
      <p:sp>
        <p:nvSpPr>
          <p:cNvPr id="2" name="Right Triangle 1">
            <a:extLst>
              <a:ext uri="{FF2B5EF4-FFF2-40B4-BE49-F238E27FC236}">
                <a16:creationId xmlns:a16="http://schemas.microsoft.com/office/drawing/2014/main" id="{E7669E8D-E603-BB21-E106-154B2511ECF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a:extLst>
              <a:ext uri="{FF2B5EF4-FFF2-40B4-BE49-F238E27FC236}">
                <a16:creationId xmlns:a16="http://schemas.microsoft.com/office/drawing/2014/main" id="{0D527EF5-3E0C-1F00-D299-083B20E988EE}"/>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FC11415-89CC-7CDC-803D-77B916D26A93}"/>
              </a:ext>
            </a:extLst>
          </p:cNvPr>
          <p:cNvSpPr txBox="1"/>
          <p:nvPr/>
        </p:nvSpPr>
        <p:spPr>
          <a:xfrm>
            <a:off x="4689258" y="1412953"/>
            <a:ext cx="5782380" cy="658835"/>
          </a:xfrm>
          <a:prstGeom prst="rect">
            <a:avLst/>
          </a:prstGeom>
          <a:noFill/>
        </p:spPr>
        <p:txBody>
          <a:bodyPr wrap="square" rtlCol="0">
            <a:spAutoFit/>
          </a:bodyPr>
          <a:lstStyle/>
          <a:p>
            <a:pPr algn="r" rtl="1">
              <a:lnSpc>
                <a:spcPct val="150000"/>
              </a:lnSpc>
            </a:pPr>
            <a:r>
              <a:rPr lang="ar-SA" sz="2800" b="1" dirty="0">
                <a:solidFill>
                  <a:srgbClr val="00B0F0"/>
                </a:solidFill>
              </a:rPr>
              <a:t>أ</a:t>
            </a:r>
            <a:r>
              <a:rPr lang="ar-SA" sz="2800" b="1" dirty="0" smtClean="0">
                <a:solidFill>
                  <a:srgbClr val="00B0F0"/>
                </a:solidFill>
              </a:rPr>
              <a:t>مثلة </a:t>
            </a:r>
            <a:r>
              <a:rPr lang="ar-SA" sz="2800" b="1" dirty="0">
                <a:solidFill>
                  <a:srgbClr val="00B0F0"/>
                </a:solidFill>
              </a:rPr>
              <a:t>على استخدام خوارزميات تحديد المحتوى</a:t>
            </a:r>
          </a:p>
        </p:txBody>
      </p:sp>
      <p:sp>
        <p:nvSpPr>
          <p:cNvPr id="28" name="Rectangle 27">
            <a:extLst>
              <a:ext uri="{FF2B5EF4-FFF2-40B4-BE49-F238E27FC236}">
                <a16:creationId xmlns:a16="http://schemas.microsoft.com/office/drawing/2014/main" id="{21E807B3-1405-9D28-0BEC-62F959D18FD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E92F66C3-55F8-8BDF-8676-11CD7F696185}"/>
              </a:ext>
            </a:extLst>
          </p:cNvPr>
          <p:cNvSpPr txBox="1"/>
          <p:nvPr/>
        </p:nvSpPr>
        <p:spPr>
          <a:xfrm>
            <a:off x="3598250" y="2151439"/>
            <a:ext cx="8417320" cy="4708981"/>
          </a:xfrm>
          <a:prstGeom prst="rect">
            <a:avLst/>
          </a:prstGeom>
          <a:noFill/>
        </p:spPr>
        <p:txBody>
          <a:bodyPr wrap="square" rtlCol="0">
            <a:spAutoFit/>
          </a:bodyPr>
          <a:lstStyle/>
          <a:p>
            <a:pPr algn="r" rtl="1">
              <a:lnSpc>
                <a:spcPct val="150000"/>
              </a:lnSpc>
            </a:pPr>
            <a:r>
              <a:rPr lang="en-US" sz="2000" b="1" dirty="0" smtClean="0">
                <a:solidFill>
                  <a:srgbClr val="C00000"/>
                </a:solidFill>
                <a:cs typeface="+mj-cs"/>
              </a:rPr>
              <a:t>YouTube</a:t>
            </a:r>
            <a:r>
              <a:rPr lang="en-US" sz="2000" dirty="0" smtClean="0">
                <a:solidFill>
                  <a:srgbClr val="C00000"/>
                </a:solidFill>
                <a:cs typeface="+mj-cs"/>
              </a:rPr>
              <a:t/>
            </a:r>
            <a:br>
              <a:rPr lang="en-US" sz="2000" dirty="0" smtClean="0">
                <a:solidFill>
                  <a:srgbClr val="C00000"/>
                </a:solidFill>
                <a:cs typeface="+mj-cs"/>
              </a:rPr>
            </a:br>
            <a:r>
              <a:rPr lang="ar-SA" sz="2000" dirty="0" smtClean="0">
                <a:cs typeface="+mj-cs"/>
              </a:rPr>
              <a:t>تقترح </a:t>
            </a:r>
            <a:r>
              <a:rPr lang="ar-SA" sz="2000" dirty="0">
                <a:cs typeface="+mj-cs"/>
              </a:rPr>
              <a:t>فيديوهات بناءً على مشاهداتك السابقة ومدة التفاعل.</a:t>
            </a:r>
          </a:p>
          <a:p>
            <a:pPr algn="r" rtl="1">
              <a:lnSpc>
                <a:spcPct val="150000"/>
              </a:lnSpc>
            </a:pPr>
            <a:r>
              <a:rPr lang="en-US" sz="2000" b="1" dirty="0" smtClean="0">
                <a:solidFill>
                  <a:srgbClr val="C00000"/>
                </a:solidFill>
                <a:cs typeface="+mj-cs"/>
              </a:rPr>
              <a:t>Netflix</a:t>
            </a:r>
            <a:r>
              <a:rPr lang="en-US" sz="2000" dirty="0">
                <a:cs typeface="+mj-cs"/>
              </a:rPr>
              <a:t/>
            </a:r>
            <a:br>
              <a:rPr lang="en-US" sz="2000" dirty="0">
                <a:cs typeface="+mj-cs"/>
              </a:rPr>
            </a:br>
            <a:r>
              <a:rPr lang="ar-SA" sz="2000" dirty="0">
                <a:cs typeface="+mj-cs"/>
              </a:rPr>
              <a:t>تعرض أفلامًا ومسلسلات بناءً على ما شاهدته مسبقًا وسلوك المستخدمين المشابهين.</a:t>
            </a:r>
          </a:p>
          <a:p>
            <a:pPr algn="r" rtl="1">
              <a:lnSpc>
                <a:spcPct val="150000"/>
              </a:lnSpc>
            </a:pPr>
            <a:r>
              <a:rPr lang="en-US" sz="2000" b="1" dirty="0">
                <a:solidFill>
                  <a:srgbClr val="C00000"/>
                </a:solidFill>
                <a:cs typeface="+mj-cs"/>
              </a:rPr>
              <a:t>Facebook</a:t>
            </a:r>
            <a:r>
              <a:rPr lang="en-US" sz="2000" b="1" dirty="0">
                <a:cs typeface="+mj-cs"/>
              </a:rPr>
              <a:t> </a:t>
            </a:r>
            <a:r>
              <a:rPr lang="ar-SA" sz="2000" b="1" dirty="0" smtClean="0">
                <a:cs typeface="+mj-cs"/>
              </a:rPr>
              <a:t> </a:t>
            </a:r>
            <a:r>
              <a:rPr lang="ar-SA" sz="2000" b="1" dirty="0" smtClean="0">
                <a:solidFill>
                  <a:srgbClr val="C00000"/>
                </a:solidFill>
                <a:cs typeface="+mj-cs"/>
              </a:rPr>
              <a:t>و</a:t>
            </a:r>
            <a:r>
              <a:rPr lang="ar-SA" sz="2000" b="1" dirty="0" smtClean="0">
                <a:cs typeface="+mj-cs"/>
              </a:rPr>
              <a:t> </a:t>
            </a:r>
            <a:r>
              <a:rPr lang="en-US" sz="2000" b="1" dirty="0" smtClean="0">
                <a:solidFill>
                  <a:srgbClr val="C00000"/>
                </a:solidFill>
                <a:cs typeface="+mj-cs"/>
              </a:rPr>
              <a:t>Instagram</a:t>
            </a:r>
            <a:r>
              <a:rPr lang="en-US" sz="2000" dirty="0">
                <a:cs typeface="+mj-cs"/>
              </a:rPr>
              <a:t/>
            </a:r>
            <a:br>
              <a:rPr lang="en-US" sz="2000" dirty="0">
                <a:cs typeface="+mj-cs"/>
              </a:rPr>
            </a:br>
            <a:r>
              <a:rPr lang="ar-SA" sz="2000" dirty="0">
                <a:cs typeface="+mj-cs"/>
              </a:rPr>
              <a:t>تنظم المنشورات والقصص وفقًا لتفاعلك مع الأصدقاء والصفحات.</a:t>
            </a:r>
          </a:p>
          <a:p>
            <a:pPr algn="r" rtl="1">
              <a:lnSpc>
                <a:spcPct val="150000"/>
              </a:lnSpc>
            </a:pPr>
            <a:r>
              <a:rPr lang="en-US" sz="2000" b="1" dirty="0" smtClean="0">
                <a:solidFill>
                  <a:srgbClr val="C00000"/>
                </a:solidFill>
                <a:cs typeface="+mj-cs"/>
              </a:rPr>
              <a:t>Spotify</a:t>
            </a:r>
            <a:endParaRPr lang="ar-SA" sz="2000" b="1" dirty="0" smtClean="0">
              <a:solidFill>
                <a:srgbClr val="C00000"/>
              </a:solidFill>
              <a:cs typeface="+mj-cs"/>
            </a:endParaRPr>
          </a:p>
          <a:p>
            <a:pPr algn="r" rtl="1">
              <a:lnSpc>
                <a:spcPct val="150000"/>
              </a:lnSpc>
            </a:pPr>
            <a:r>
              <a:rPr lang="ar-SA" sz="2000" dirty="0" smtClean="0">
                <a:cs typeface="+mj-cs"/>
              </a:rPr>
              <a:t>تنشئ </a:t>
            </a:r>
            <a:r>
              <a:rPr lang="ar-SA" sz="2000" dirty="0">
                <a:cs typeface="+mj-cs"/>
              </a:rPr>
              <a:t>قوائم تشغيل ذكية بناءً على ذوقك الموسيقي.</a:t>
            </a:r>
          </a:p>
          <a:p>
            <a:pPr algn="r" rtl="1">
              <a:lnSpc>
                <a:spcPct val="150000"/>
              </a:lnSpc>
            </a:pPr>
            <a:r>
              <a:rPr lang="en-US" sz="2000" b="1" dirty="0">
                <a:solidFill>
                  <a:srgbClr val="C00000"/>
                </a:solidFill>
                <a:cs typeface="+mj-cs"/>
              </a:rPr>
              <a:t>Google</a:t>
            </a:r>
            <a:r>
              <a:rPr lang="en-US" sz="2000" b="1" dirty="0">
                <a:cs typeface="+mj-cs"/>
              </a:rPr>
              <a:t> </a:t>
            </a:r>
            <a:r>
              <a:rPr lang="en-US" sz="2000" b="1" dirty="0" smtClean="0">
                <a:solidFill>
                  <a:srgbClr val="C00000"/>
                </a:solidFill>
                <a:cs typeface="+mj-cs"/>
              </a:rPr>
              <a:t>News</a:t>
            </a:r>
            <a:r>
              <a:rPr lang="en-US" sz="2000" dirty="0">
                <a:cs typeface="+mj-cs"/>
              </a:rPr>
              <a:t/>
            </a:r>
            <a:br>
              <a:rPr lang="en-US" sz="2000" dirty="0">
                <a:cs typeface="+mj-cs"/>
              </a:rPr>
            </a:br>
            <a:r>
              <a:rPr lang="ar-SA" sz="2000" dirty="0">
                <a:cs typeface="+mj-cs"/>
              </a:rPr>
              <a:t>تقترح مقالات من مجلات ومصادر بناءً على اهتماماتك السابقة.</a:t>
            </a:r>
          </a:p>
        </p:txBody>
      </p:sp>
      <p:sp>
        <p:nvSpPr>
          <p:cNvPr id="18" name="TextBox 17">
            <a:extLst>
              <a:ext uri="{FF2B5EF4-FFF2-40B4-BE49-F238E27FC236}">
                <a16:creationId xmlns:a16="http://schemas.microsoft.com/office/drawing/2014/main" id="{BC7ECFBF-AB61-66FB-142B-AEC244308080}"/>
              </a:ext>
            </a:extLst>
          </p:cNvPr>
          <p:cNvSpPr txBox="1"/>
          <p:nvPr/>
        </p:nvSpPr>
        <p:spPr>
          <a:xfrm>
            <a:off x="3454900" y="1445360"/>
            <a:ext cx="1053874"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Lecture</a:t>
            </a:r>
            <a:r>
              <a:rPr kumimoji="0" lang="ar-SA" sz="2000" b="1" i="0" u="none" strike="noStrike" kern="1200" cap="none" spc="0" normalizeH="0" baseline="0" noProof="0" dirty="0" smtClean="0">
                <a:ln>
                  <a:noFill/>
                </a:ln>
                <a:solidFill>
                  <a:prstClr val="white"/>
                </a:solidFill>
                <a:effectLst/>
                <a:uLnTx/>
                <a:uFillTx/>
                <a:latin typeface="Times New Roman" pitchFamily="18" charset="0"/>
                <a:ea typeface="+mn-ea"/>
                <a:cs typeface="Times New Roman" pitchFamily="18" charset="0"/>
              </a:rPr>
              <a:t>6</a:t>
            </a:r>
            <a:endParaRPr kumimoji="0" lang="en-US" sz="2000" b="1" i="0" u="none" strike="noStrike" kern="1200" cap="none" spc="0" normalizeH="0" baseline="0" noProof="0" dirty="0">
              <a:ln>
                <a:noFill/>
              </a:ln>
              <a:solidFill>
                <a:prstClr val="white"/>
              </a:solidFill>
              <a:effectLst/>
              <a:uLnTx/>
              <a:uFillTx/>
              <a:latin typeface="Times New Roman" pitchFamily="18" charset="0"/>
              <a:ea typeface="+mn-ea"/>
              <a:cs typeface="Times New Roman" pitchFamily="18" charset="0"/>
            </a:endParaRPr>
          </a:p>
        </p:txBody>
      </p:sp>
      <p:pic>
        <p:nvPicPr>
          <p:cNvPr id="14" name="Graphic 21">
            <a:extLst>
              <a:ext uri="{FF2B5EF4-FFF2-40B4-BE49-F238E27FC236}">
                <a16:creationId xmlns:a16="http://schemas.microsoft.com/office/drawing/2014/main" id="{A1BFE3AE-305B-7BA3-FB28-636D2871A13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3311863"/>
      </p:ext>
    </p:extLst>
  </p:cSld>
  <p:clrMapOvr>
    <a:masterClrMapping/>
  </p:clrMapOvr>
  <mc:AlternateContent xmlns:mc="http://schemas.openxmlformats.org/markup-compatibility/2006" xmlns:p14="http://schemas.microsoft.com/office/powerpoint/2010/main">
    <mc:Choice Requires="p14">
      <p:transition spd="slow" p14:dur="2000" advTm="87624"/>
    </mc:Choice>
    <mc:Fallback xmlns="">
      <p:transition spd="slow" advTm="87624"/>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225287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2" y="1319675"/>
            <a:ext cx="4113898" cy="600164"/>
          </a:xfrm>
          <a:prstGeom prst="rect">
            <a:avLst/>
          </a:prstGeom>
          <a:noFill/>
        </p:spPr>
        <p:txBody>
          <a:bodyPr wrap="square" rtlCol="0">
            <a:spAutoFit/>
          </a:bodyPr>
          <a:lstStyle/>
          <a:p>
            <a:pPr algn="ctr">
              <a:lnSpc>
                <a:spcPct val="150000"/>
              </a:lnSpc>
              <a:spcBef>
                <a:spcPct val="20000"/>
              </a:spcBef>
            </a:pPr>
            <a:r>
              <a:rPr lang="ar-SA" sz="2400" b="1" dirty="0" smtClean="0">
                <a:solidFill>
                  <a:srgbClr val="00B0F0"/>
                </a:solidFill>
                <a:latin typeface="Simplified Arabic" pitchFamily="18" charset="-78"/>
                <a:cs typeface="Simplified Arabic" pitchFamily="18" charset="-78"/>
              </a:rPr>
              <a:t>ملاحظات </a:t>
            </a:r>
            <a:endParaRPr lang="ar-EG" sz="2400" b="1" dirty="0">
              <a:solidFill>
                <a:srgbClr val="00B0F0"/>
              </a:solidFill>
              <a:latin typeface="Simplified Arabic" pitchFamily="18" charset="-78"/>
              <a:cs typeface="Simplified Arabic" pitchFamily="18"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91877" y="2539388"/>
            <a:ext cx="8417320" cy="3323987"/>
          </a:xfrm>
          <a:prstGeom prst="rect">
            <a:avLst/>
          </a:prstGeom>
          <a:noFill/>
        </p:spPr>
        <p:txBody>
          <a:bodyPr wrap="square" rtlCol="0">
            <a:spAutoFit/>
          </a:bodyPr>
          <a:lstStyle/>
          <a:p>
            <a:pPr algn="r" rtl="1">
              <a:lnSpc>
                <a:spcPct val="150000"/>
              </a:lnSpc>
            </a:pPr>
            <a:r>
              <a:rPr lang="ar-SA" sz="2000" b="1" dirty="0">
                <a:cs typeface="+mj-cs"/>
              </a:rPr>
              <a:t>رغم فوائد هذه الخوارزميات، إلا أن لها تحديات:</a:t>
            </a:r>
          </a:p>
          <a:p>
            <a:pPr marL="342900" indent="-342900" algn="r" rtl="1">
              <a:lnSpc>
                <a:spcPct val="150000"/>
              </a:lnSpc>
              <a:buFont typeface="Wingdings" panose="05000000000000000000" pitchFamily="2" charset="2"/>
              <a:buChar char="Ø"/>
            </a:pPr>
            <a:r>
              <a:rPr lang="ar-SA" sz="2000" dirty="0">
                <a:cs typeface="+mj-cs"/>
              </a:rPr>
              <a:t>قد تؤدي إلى </a:t>
            </a:r>
            <a:r>
              <a:rPr lang="ar-SA" sz="2000" b="1" dirty="0">
                <a:cs typeface="+mj-cs"/>
              </a:rPr>
              <a:t>فقاعة الاهتمامات (</a:t>
            </a:r>
            <a:r>
              <a:rPr lang="en-US" sz="2000" b="1" dirty="0">
                <a:cs typeface="+mj-cs"/>
              </a:rPr>
              <a:t>Filter Bubble)</a:t>
            </a:r>
            <a:r>
              <a:rPr lang="en-US" sz="2000" dirty="0">
                <a:cs typeface="+mj-cs"/>
              </a:rPr>
              <a:t>: </a:t>
            </a:r>
            <a:r>
              <a:rPr lang="ar-SA" sz="2000" dirty="0">
                <a:cs typeface="+mj-cs"/>
              </a:rPr>
              <a:t>حيث يرى المستخدم فقط المحتوى الذي يوافق اهتماماته، مما يقلل من التنوع.</a:t>
            </a:r>
          </a:p>
          <a:p>
            <a:pPr marL="342900" indent="-342900" algn="r" rtl="1">
              <a:lnSpc>
                <a:spcPct val="150000"/>
              </a:lnSpc>
              <a:buFont typeface="Wingdings" panose="05000000000000000000" pitchFamily="2" charset="2"/>
              <a:buChar char="Ø"/>
            </a:pPr>
            <a:r>
              <a:rPr lang="ar-SA" sz="2000" dirty="0">
                <a:cs typeface="+mj-cs"/>
              </a:rPr>
              <a:t>قد تسهم في </a:t>
            </a:r>
            <a:r>
              <a:rPr lang="ar-SA" sz="2000" b="1" dirty="0">
                <a:cs typeface="+mj-cs"/>
              </a:rPr>
              <a:t>نشر المعلومات المضللة</a:t>
            </a:r>
            <a:r>
              <a:rPr lang="ar-SA" sz="2000" dirty="0">
                <a:cs typeface="+mj-cs"/>
              </a:rPr>
              <a:t> إذا كانت الخوارزمية لا تميز بين الموثوق والمزيف.</a:t>
            </a:r>
          </a:p>
          <a:p>
            <a:pPr marL="342900" indent="-342900" algn="r" rtl="1">
              <a:lnSpc>
                <a:spcPct val="150000"/>
              </a:lnSpc>
              <a:buFont typeface="Wingdings" panose="05000000000000000000" pitchFamily="2" charset="2"/>
              <a:buChar char="Ø"/>
            </a:pPr>
            <a:r>
              <a:rPr lang="ar-SA" sz="2000" dirty="0">
                <a:cs typeface="+mj-cs"/>
              </a:rPr>
              <a:t>بعض المنصات تُتهم باستخدام هذه الخوارزميات لجذب المستخدمين لمحتوى مثير للجدل فقط لزيادة وقت الاستخدام.</a:t>
            </a:r>
          </a:p>
          <a:p>
            <a:pPr marL="285750" indent="-285750" algn="r" rtl="1">
              <a:lnSpc>
                <a:spcPct val="150000"/>
              </a:lnSpc>
              <a:buFont typeface="Wingdings" panose="05000000000000000000" pitchFamily="2" charset="2"/>
              <a:buChar char="q"/>
            </a:pPr>
            <a:endParaRPr lang="ar-SA" sz="2000" dirty="0" smtClean="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25745192"/>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23531" y="1335074"/>
            <a:ext cx="3361944" cy="1882688"/>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smtClean="0">
                <a:solidFill>
                  <a:schemeClr val="bg1"/>
                </a:solidFill>
                <a:latin typeface="Times New Roman" pitchFamily="18" charset="0"/>
                <a:cs typeface="Times New Roman" pitchFamily="18" charset="0"/>
              </a:rPr>
              <a:t>Lecture</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p:cNvSpPr/>
          <p:nvPr/>
        </p:nvSpPr>
        <p:spPr>
          <a:xfrm>
            <a:off x="5124574" y="1614637"/>
            <a:ext cx="6474849" cy="523220"/>
          </a:xfrm>
          <a:prstGeom prst="rect">
            <a:avLst/>
          </a:prstGeom>
        </p:spPr>
        <p:txBody>
          <a:bodyPr wrap="none">
            <a:spAutoFit/>
          </a:bodyPr>
          <a:lstStyle/>
          <a:p>
            <a:pPr lvl="0" eaLnBrk="0" fontAlgn="base" hangingPunct="0">
              <a:spcBef>
                <a:spcPct val="0"/>
              </a:spcBef>
              <a:spcAft>
                <a:spcPct val="0"/>
              </a:spcAft>
            </a:pPr>
            <a:r>
              <a:rPr lang="ar-SA" altLang="en-US" sz="2800" b="1" dirty="0">
                <a:solidFill>
                  <a:srgbClr val="00B0F0"/>
                </a:solidFill>
                <a:latin typeface="Arial" panose="020B0604020202020204" pitchFamily="34" charset="0"/>
              </a:rPr>
              <a:t>المكونات التقنية الأساسية </a:t>
            </a:r>
            <a:r>
              <a:rPr lang="ar-SA" altLang="en-US" sz="2800" b="1" dirty="0" smtClean="0">
                <a:solidFill>
                  <a:srgbClr val="00B0F0"/>
                </a:solidFill>
                <a:latin typeface="Arial" panose="020B0604020202020204" pitchFamily="34" charset="0"/>
              </a:rPr>
              <a:t>لي منصات الذكاء اصطناعي</a:t>
            </a:r>
            <a:endParaRPr lang="en-US" altLang="en-US" sz="2800" b="1" dirty="0">
              <a:solidFill>
                <a:srgbClr val="00B0F0"/>
              </a:solidFill>
              <a:latin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087721786"/>
              </p:ext>
            </p:extLst>
          </p:nvPr>
        </p:nvGraphicFramePr>
        <p:xfrm>
          <a:off x="3807829" y="3340641"/>
          <a:ext cx="3997971" cy="2290776"/>
        </p:xfrm>
        <a:graphic>
          <a:graphicData uri="http://schemas.openxmlformats.org/drawingml/2006/table">
            <a:tbl>
              <a:tblPr/>
              <a:tblGrid>
                <a:gridCol w="3997971">
                  <a:extLst>
                    <a:ext uri="{9D8B030D-6E8A-4147-A177-3AD203B41FA5}">
                      <a16:colId xmlns:a16="http://schemas.microsoft.com/office/drawing/2014/main" val="183934946"/>
                    </a:ext>
                  </a:extLst>
                </a:gridCol>
              </a:tblGrid>
              <a:tr h="381796">
                <a:tc>
                  <a:txBody>
                    <a:bodyPr/>
                    <a:lstStyle/>
                    <a:p>
                      <a:endParaRPr lang="en-US"/>
                    </a:p>
                  </a:txBody>
                  <a:tcPr anchor="ctr">
                    <a:lnL>
                      <a:noFill/>
                    </a:lnL>
                    <a:lnR>
                      <a:noFill/>
                    </a:lnR>
                    <a:lnT>
                      <a:noFill/>
                    </a:lnT>
                    <a:lnB>
                      <a:noFill/>
                    </a:lnB>
                  </a:tcPr>
                </a:tc>
                <a:extLst>
                  <a:ext uri="{0D108BD9-81ED-4DB2-BD59-A6C34878D82A}">
                    <a16:rowId xmlns:a16="http://schemas.microsoft.com/office/drawing/2014/main" val="2800689717"/>
                  </a:ext>
                </a:extLst>
              </a:tr>
              <a:tr h="381796">
                <a:tc>
                  <a:txBody>
                    <a:bodyPr/>
                    <a:lstStyle/>
                    <a:p>
                      <a:endParaRPr lang="en-US"/>
                    </a:p>
                  </a:txBody>
                  <a:tcPr anchor="ctr">
                    <a:lnL>
                      <a:noFill/>
                    </a:lnL>
                    <a:lnR>
                      <a:noFill/>
                    </a:lnR>
                    <a:lnT>
                      <a:noFill/>
                    </a:lnT>
                    <a:lnB>
                      <a:noFill/>
                    </a:lnB>
                  </a:tcPr>
                </a:tc>
                <a:extLst>
                  <a:ext uri="{0D108BD9-81ED-4DB2-BD59-A6C34878D82A}">
                    <a16:rowId xmlns:a16="http://schemas.microsoft.com/office/drawing/2014/main" val="1760097639"/>
                  </a:ext>
                </a:extLst>
              </a:tr>
              <a:tr h="381796">
                <a:tc>
                  <a:txBody>
                    <a:bodyPr/>
                    <a:lstStyle/>
                    <a:p>
                      <a:endParaRPr lang="en-US"/>
                    </a:p>
                  </a:txBody>
                  <a:tcPr anchor="ctr">
                    <a:lnL>
                      <a:noFill/>
                    </a:lnL>
                    <a:lnR>
                      <a:noFill/>
                    </a:lnR>
                    <a:lnT>
                      <a:noFill/>
                    </a:lnT>
                    <a:lnB>
                      <a:noFill/>
                    </a:lnB>
                  </a:tcPr>
                </a:tc>
                <a:extLst>
                  <a:ext uri="{0D108BD9-81ED-4DB2-BD59-A6C34878D82A}">
                    <a16:rowId xmlns:a16="http://schemas.microsoft.com/office/drawing/2014/main" val="138828724"/>
                  </a:ext>
                </a:extLst>
              </a:tr>
              <a:tr h="381796">
                <a:tc>
                  <a:txBody>
                    <a:bodyPr/>
                    <a:lstStyle/>
                    <a:p>
                      <a:endParaRPr lang="en-US"/>
                    </a:p>
                  </a:txBody>
                  <a:tcPr anchor="ctr">
                    <a:lnL>
                      <a:noFill/>
                    </a:lnL>
                    <a:lnR>
                      <a:noFill/>
                    </a:lnR>
                    <a:lnT>
                      <a:noFill/>
                    </a:lnT>
                    <a:lnB>
                      <a:noFill/>
                    </a:lnB>
                  </a:tcPr>
                </a:tc>
                <a:extLst>
                  <a:ext uri="{0D108BD9-81ED-4DB2-BD59-A6C34878D82A}">
                    <a16:rowId xmlns:a16="http://schemas.microsoft.com/office/drawing/2014/main" val="3029497162"/>
                  </a:ext>
                </a:extLst>
              </a:tr>
              <a:tr h="381796">
                <a:tc>
                  <a:txBody>
                    <a:bodyPr/>
                    <a:lstStyle/>
                    <a:p>
                      <a:endParaRPr lang="en-US"/>
                    </a:p>
                  </a:txBody>
                  <a:tcPr anchor="ctr">
                    <a:lnL>
                      <a:noFill/>
                    </a:lnL>
                    <a:lnR>
                      <a:noFill/>
                    </a:lnR>
                    <a:lnT>
                      <a:noFill/>
                    </a:lnT>
                    <a:lnB>
                      <a:noFill/>
                    </a:lnB>
                  </a:tcPr>
                </a:tc>
                <a:extLst>
                  <a:ext uri="{0D108BD9-81ED-4DB2-BD59-A6C34878D82A}">
                    <a16:rowId xmlns:a16="http://schemas.microsoft.com/office/drawing/2014/main" val="3087897350"/>
                  </a:ext>
                </a:extLst>
              </a:tr>
              <a:tr h="381796">
                <a:tc>
                  <a:txBody>
                    <a:bodyPr/>
                    <a:lstStyle/>
                    <a:p>
                      <a:endParaRPr lang="en-US" dirty="0"/>
                    </a:p>
                  </a:txBody>
                  <a:tcPr anchor="ctr">
                    <a:lnL>
                      <a:noFill/>
                    </a:lnL>
                    <a:lnR>
                      <a:noFill/>
                    </a:lnR>
                    <a:lnT>
                      <a:noFill/>
                    </a:lnT>
                    <a:lnB>
                      <a:noFill/>
                    </a:lnB>
                  </a:tcPr>
                </a:tc>
                <a:extLst>
                  <a:ext uri="{0D108BD9-81ED-4DB2-BD59-A6C34878D82A}">
                    <a16:rowId xmlns:a16="http://schemas.microsoft.com/office/drawing/2014/main" val="4142652338"/>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388065620"/>
              </p:ext>
            </p:extLst>
          </p:nvPr>
        </p:nvGraphicFramePr>
        <p:xfrm>
          <a:off x="3583008" y="3308998"/>
          <a:ext cx="8128000" cy="22250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60075633"/>
                    </a:ext>
                  </a:extLst>
                </a:gridCol>
                <a:gridCol w="4064000">
                  <a:extLst>
                    <a:ext uri="{9D8B030D-6E8A-4147-A177-3AD203B41FA5}">
                      <a16:colId xmlns:a16="http://schemas.microsoft.com/office/drawing/2014/main" val="1339336457"/>
                    </a:ext>
                  </a:extLst>
                </a:gridCol>
              </a:tblGrid>
              <a:tr h="370840">
                <a:tc>
                  <a:txBody>
                    <a:bodyPr/>
                    <a:lstStyle/>
                    <a:p>
                      <a:pPr algn="ctr" rtl="1"/>
                      <a:r>
                        <a:rPr lang="ar-SA" dirty="0">
                          <a:solidFill>
                            <a:schemeClr val="tx1"/>
                          </a:solidFill>
                        </a:rPr>
                        <a:t>الوصف</a:t>
                      </a:r>
                    </a:p>
                  </a:txBody>
                  <a:tcPr anchor="ctr"/>
                </a:tc>
                <a:tc>
                  <a:txBody>
                    <a:bodyPr/>
                    <a:lstStyle/>
                    <a:p>
                      <a:pPr algn="ctr" rtl="1"/>
                      <a:r>
                        <a:rPr lang="ar-SA" dirty="0">
                          <a:solidFill>
                            <a:schemeClr val="tx1"/>
                          </a:solidFill>
                        </a:rPr>
                        <a:t>المكون</a:t>
                      </a:r>
                    </a:p>
                  </a:txBody>
                  <a:tcPr anchor="ctr"/>
                </a:tc>
                <a:extLst>
                  <a:ext uri="{0D108BD9-81ED-4DB2-BD59-A6C34878D82A}">
                    <a16:rowId xmlns:a16="http://schemas.microsoft.com/office/drawing/2014/main" val="832851833"/>
                  </a:ext>
                </a:extLst>
              </a:tr>
              <a:tr h="370840">
                <a:tc>
                  <a:txBody>
                    <a:bodyPr/>
                    <a:lstStyle/>
                    <a:p>
                      <a:pPr algn="r" rtl="1"/>
                      <a:r>
                        <a:rPr lang="ar-SA" dirty="0"/>
                        <a:t>مثل </a:t>
                      </a:r>
                      <a:r>
                        <a:rPr lang="en-US" dirty="0"/>
                        <a:t>GPT </a:t>
                      </a:r>
                      <a:r>
                        <a:rPr lang="ar-SA" dirty="0"/>
                        <a:t>أو </a:t>
                      </a:r>
                      <a:r>
                        <a:rPr lang="en-US" dirty="0"/>
                        <a:t>BERT – </a:t>
                      </a:r>
                      <a:r>
                        <a:rPr lang="ar-SA" dirty="0"/>
                        <a:t>عقل المنصة</a:t>
                      </a:r>
                    </a:p>
                  </a:txBody>
                  <a:tcPr anchor="ctr"/>
                </a:tc>
                <a:tc>
                  <a:txBody>
                    <a:bodyPr/>
                    <a:lstStyle/>
                    <a:p>
                      <a:pPr algn="r" rtl="1"/>
                      <a:r>
                        <a:rPr lang="ar-SA" b="1" dirty="0"/>
                        <a:t>النموذج </a:t>
                      </a:r>
                      <a:r>
                        <a:rPr lang="en-US" b="1" dirty="0"/>
                        <a:t>Model</a:t>
                      </a:r>
                      <a:endParaRPr lang="en-US" dirty="0"/>
                    </a:p>
                  </a:txBody>
                  <a:tcPr anchor="ctr"/>
                </a:tc>
                <a:extLst>
                  <a:ext uri="{0D108BD9-81ED-4DB2-BD59-A6C34878D82A}">
                    <a16:rowId xmlns:a16="http://schemas.microsoft.com/office/drawing/2014/main" val="293631339"/>
                  </a:ext>
                </a:extLst>
              </a:tr>
              <a:tr h="370840">
                <a:tc>
                  <a:txBody>
                    <a:bodyPr/>
                    <a:lstStyle/>
                    <a:p>
                      <a:pPr algn="r" rtl="1"/>
                      <a:r>
                        <a:rPr lang="ar-SA" dirty="0"/>
                        <a:t>المادة الخام التي تُستخدم للتدريب والتحليل</a:t>
                      </a:r>
                    </a:p>
                  </a:txBody>
                  <a:tcPr anchor="ctr"/>
                </a:tc>
                <a:tc>
                  <a:txBody>
                    <a:bodyPr/>
                    <a:lstStyle/>
                    <a:p>
                      <a:pPr algn="r" rtl="1"/>
                      <a:r>
                        <a:rPr lang="ar-SA" b="1" dirty="0"/>
                        <a:t>البيانات </a:t>
                      </a:r>
                      <a:r>
                        <a:rPr lang="en-US" b="1" dirty="0"/>
                        <a:t>Data</a:t>
                      </a:r>
                      <a:endParaRPr lang="en-US" dirty="0"/>
                    </a:p>
                  </a:txBody>
                  <a:tcPr anchor="ctr"/>
                </a:tc>
                <a:extLst>
                  <a:ext uri="{0D108BD9-81ED-4DB2-BD59-A6C34878D82A}">
                    <a16:rowId xmlns:a16="http://schemas.microsoft.com/office/drawing/2014/main" val="2214238986"/>
                  </a:ext>
                </a:extLst>
              </a:tr>
              <a:tr h="370840">
                <a:tc>
                  <a:txBody>
                    <a:bodyPr/>
                    <a:lstStyle/>
                    <a:p>
                      <a:pPr algn="r" rtl="1"/>
                      <a:r>
                        <a:rPr lang="ar-SA" dirty="0"/>
                        <a:t>التعليمات الرياضية التي تعالج البيانات</a:t>
                      </a:r>
                    </a:p>
                  </a:txBody>
                  <a:tcPr anchor="ctr"/>
                </a:tc>
                <a:tc>
                  <a:txBody>
                    <a:bodyPr/>
                    <a:lstStyle/>
                    <a:p>
                      <a:pPr algn="r" rtl="1"/>
                      <a:r>
                        <a:rPr lang="ar-SA" b="1" dirty="0"/>
                        <a:t>الخوارزميات </a:t>
                      </a:r>
                      <a:r>
                        <a:rPr lang="en-US" b="1" dirty="0"/>
                        <a:t>Algorithms</a:t>
                      </a:r>
                      <a:endParaRPr lang="en-US" dirty="0"/>
                    </a:p>
                  </a:txBody>
                  <a:tcPr anchor="ctr"/>
                </a:tc>
                <a:extLst>
                  <a:ext uri="{0D108BD9-81ED-4DB2-BD59-A6C34878D82A}">
                    <a16:rowId xmlns:a16="http://schemas.microsoft.com/office/drawing/2014/main" val="1734069655"/>
                  </a:ext>
                </a:extLst>
              </a:tr>
              <a:tr h="370840">
                <a:tc>
                  <a:txBody>
                    <a:bodyPr/>
                    <a:lstStyle/>
                    <a:p>
                      <a:pPr algn="r" rtl="1"/>
                      <a:r>
                        <a:rPr lang="ar-SA" dirty="0"/>
                        <a:t>الجزء الذي يتفاعل معه المستخدم (موقع – تطبيق)</a:t>
                      </a:r>
                    </a:p>
                  </a:txBody>
                  <a:tcPr anchor="ctr"/>
                </a:tc>
                <a:tc>
                  <a:txBody>
                    <a:bodyPr/>
                    <a:lstStyle/>
                    <a:p>
                      <a:pPr algn="r" rtl="1"/>
                      <a:r>
                        <a:rPr lang="ar-SA" b="1" dirty="0"/>
                        <a:t>واجهة </a:t>
                      </a:r>
                      <a:r>
                        <a:rPr lang="ar-SA" b="1" dirty="0" smtClean="0"/>
                        <a:t>المستخدم</a:t>
                      </a:r>
                      <a:r>
                        <a:rPr lang="en-US" b="1" dirty="0" smtClean="0"/>
                        <a:t> (UI)</a:t>
                      </a:r>
                      <a:endParaRPr lang="en-US" dirty="0"/>
                    </a:p>
                  </a:txBody>
                  <a:tcPr anchor="ctr"/>
                </a:tc>
                <a:extLst>
                  <a:ext uri="{0D108BD9-81ED-4DB2-BD59-A6C34878D82A}">
                    <a16:rowId xmlns:a16="http://schemas.microsoft.com/office/drawing/2014/main" val="3498621674"/>
                  </a:ext>
                </a:extLst>
              </a:tr>
              <a:tr h="370840">
                <a:tc>
                  <a:txBody>
                    <a:bodyPr/>
                    <a:lstStyle/>
                    <a:p>
                      <a:pPr algn="r" rtl="1"/>
                      <a:r>
                        <a:rPr lang="ar-SA" dirty="0"/>
                        <a:t>مثل </a:t>
                      </a:r>
                      <a:r>
                        <a:rPr lang="en-US" dirty="0"/>
                        <a:t>Azure </a:t>
                      </a:r>
                      <a:r>
                        <a:rPr lang="ar-SA" dirty="0"/>
                        <a:t>أو </a:t>
                      </a:r>
                      <a:r>
                        <a:rPr lang="en-US" dirty="0"/>
                        <a:t>AWS – </a:t>
                      </a:r>
                      <a:r>
                        <a:rPr lang="ar-SA" dirty="0"/>
                        <a:t>لتشغيل النماذج القوية</a:t>
                      </a:r>
                    </a:p>
                  </a:txBody>
                  <a:tcPr anchor="ctr"/>
                </a:tc>
                <a:tc>
                  <a:txBody>
                    <a:bodyPr/>
                    <a:lstStyle/>
                    <a:p>
                      <a:pPr algn="r" rtl="1"/>
                      <a:r>
                        <a:rPr lang="ar-SA" b="1" dirty="0"/>
                        <a:t>الخوادم والبنية السحابية</a:t>
                      </a:r>
                      <a:endParaRPr lang="ar-SA" dirty="0"/>
                    </a:p>
                  </a:txBody>
                  <a:tcPr anchor="ctr"/>
                </a:tc>
                <a:extLst>
                  <a:ext uri="{0D108BD9-81ED-4DB2-BD59-A6C34878D82A}">
                    <a16:rowId xmlns:a16="http://schemas.microsoft.com/office/drawing/2014/main" val="4090837368"/>
                  </a:ext>
                </a:extLst>
              </a:tr>
            </a:tbl>
          </a:graphicData>
        </a:graphic>
      </p:graphicFrame>
    </p:spTree>
    <p:extLst>
      <p:ext uri="{BB962C8B-B14F-4D97-AF65-F5344CB8AC3E}">
        <p14:creationId xmlns:p14="http://schemas.microsoft.com/office/powerpoint/2010/main" val="1894379583"/>
      </p:ext>
    </p:extLst>
  </p:cSld>
  <p:clrMapOvr>
    <a:masterClrMapping/>
  </p:clrMapOvr>
  <mc:AlternateContent xmlns:mc="http://schemas.openxmlformats.org/markup-compatibility/2006" xmlns:p14="http://schemas.microsoft.com/office/powerpoint/2010/main">
    <mc:Choice Requires="p14">
      <p:transition spd="slow" p14:dur="2000" advTm="87624"/>
    </mc:Choice>
    <mc:Fallback xmlns="">
      <p:transition spd="slow" advTm="87624"/>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88FC6-EE01-FAF5-FBE9-539355BF8DB5}"/>
            </a:ext>
          </a:extLst>
        </p:cNvPr>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F51F1C66-9FA6-B1F8-F29C-47DE0446FBB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814718" y="2124042"/>
            <a:ext cx="7247258" cy="3612684"/>
          </a:xfrm>
        </p:spPr>
      </p:pic>
      <p:sp>
        <p:nvSpPr>
          <p:cNvPr id="6" name="Rectangle 5">
            <a:extLst>
              <a:ext uri="{FF2B5EF4-FFF2-40B4-BE49-F238E27FC236}">
                <a16:creationId xmlns:a16="http://schemas.microsoft.com/office/drawing/2014/main" id="{E6A8D11C-85E1-249C-264F-7DE19D6D70D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TextBox 40">
            <a:extLst>
              <a:ext uri="{FF2B5EF4-FFF2-40B4-BE49-F238E27FC236}">
                <a16:creationId xmlns:a16="http://schemas.microsoft.com/office/drawing/2014/main" id="{2FF1F43A-7E27-1C5C-AEA0-0C67B4A30A18}"/>
              </a:ext>
            </a:extLst>
          </p:cNvPr>
          <p:cNvSpPr txBox="1"/>
          <p:nvPr/>
        </p:nvSpPr>
        <p:spPr>
          <a:xfrm>
            <a:off x="5274227" y="2124042"/>
            <a:ext cx="5899201" cy="586699"/>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إ</a:t>
            </a:r>
            <a:r>
              <a:rPr lang="ar-SA" sz="2400" b="1" dirty="0" smtClean="0">
                <a:solidFill>
                  <a:srgbClr val="00B0F0"/>
                </a:solidFill>
              </a:rPr>
              <a:t>ستخدامات </a:t>
            </a:r>
            <a:r>
              <a:rPr lang="ar-SA" sz="2400" b="1" dirty="0">
                <a:solidFill>
                  <a:srgbClr val="00B0F0"/>
                </a:solidFill>
              </a:rPr>
              <a:t>واقعية لإنتاج المحتوى بالذكاء الاصطناعي</a:t>
            </a:r>
          </a:p>
        </p:txBody>
      </p:sp>
      <p:pic>
        <p:nvPicPr>
          <p:cNvPr id="9" name="Graphic 21">
            <a:extLst>
              <a:ext uri="{FF2B5EF4-FFF2-40B4-BE49-F238E27FC236}">
                <a16:creationId xmlns:a16="http://schemas.microsoft.com/office/drawing/2014/main" id="{64C1A6FC-B7DC-D261-E671-468D0B3D01C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1037" y="59789"/>
            <a:ext cx="2305141" cy="1076343"/>
          </a:xfrm>
          <a:prstGeom prst="rect">
            <a:avLst/>
          </a:prstGeom>
        </p:spPr>
      </p:pic>
    </p:spTree>
    <p:extLst>
      <p:ext uri="{BB962C8B-B14F-4D97-AF65-F5344CB8AC3E}">
        <p14:creationId xmlns:p14="http://schemas.microsoft.com/office/powerpoint/2010/main" val="2725911893"/>
      </p:ext>
    </p:extLst>
  </p:cSld>
  <p:clrMapOvr>
    <a:masterClrMapping/>
  </p:clrMapOvr>
  <mc:AlternateContent xmlns:mc="http://schemas.openxmlformats.org/markup-compatibility/2006" xmlns:p14="http://schemas.microsoft.com/office/powerpoint/2010/main">
    <mc:Choice Requires="p14">
      <p:transition spd="slow" p14:dur="2000" advTm="4574"/>
    </mc:Choice>
    <mc:Fallback xmlns="">
      <p:transition spd="slow" advTm="4574"/>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1" y="1335074"/>
            <a:ext cx="3385474" cy="4359565"/>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7850"/>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cs typeface="+mj-cs"/>
              </a:rPr>
              <a:t>استخدامات واقعية لإنتاج المحتوى بالذكاء </a:t>
            </a:r>
            <a:r>
              <a:rPr lang="ar-SA" sz="2400" b="1" dirty="0" smtClean="0">
                <a:solidFill>
                  <a:srgbClr val="00B0F0"/>
                </a:solidFill>
                <a:cs typeface="+mj-cs"/>
              </a:rPr>
              <a:t>الاصطناعي</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56708" y="2153246"/>
            <a:ext cx="8417320" cy="4662815"/>
          </a:xfrm>
          <a:prstGeom prst="rect">
            <a:avLst/>
          </a:prstGeom>
          <a:noFill/>
        </p:spPr>
        <p:txBody>
          <a:bodyPr wrap="square" rtlCol="0">
            <a:spAutoFit/>
          </a:bodyPr>
          <a:lstStyle/>
          <a:p>
            <a:pPr algn="r" rtl="1">
              <a:lnSpc>
                <a:spcPct val="150000"/>
              </a:lnSpc>
            </a:pPr>
            <a:r>
              <a:rPr lang="en-US" dirty="0" smtClean="0">
                <a:cs typeface="+mj-cs"/>
              </a:rPr>
              <a:t>📰 </a:t>
            </a:r>
            <a:r>
              <a:rPr lang="ar-SA" b="1" dirty="0">
                <a:cs typeface="+mj-cs"/>
              </a:rPr>
              <a:t>المجال الصحفي:</a:t>
            </a:r>
            <a:r>
              <a:rPr lang="ar-SA" dirty="0">
                <a:cs typeface="+mj-cs"/>
              </a:rPr>
              <a:t/>
            </a:r>
            <a:br>
              <a:rPr lang="ar-SA" dirty="0">
                <a:cs typeface="+mj-cs"/>
              </a:rPr>
            </a:br>
            <a:r>
              <a:rPr lang="ar-SA" dirty="0">
                <a:cs typeface="+mj-cs"/>
              </a:rPr>
              <a:t>صحيفة </a:t>
            </a:r>
            <a:r>
              <a:rPr lang="en-US" i="1" dirty="0">
                <a:cs typeface="+mj-cs"/>
              </a:rPr>
              <a:t>Washington Post</a:t>
            </a:r>
            <a:r>
              <a:rPr lang="en-US" dirty="0">
                <a:cs typeface="+mj-cs"/>
              </a:rPr>
              <a:t> </a:t>
            </a:r>
            <a:r>
              <a:rPr lang="ar-SA" dirty="0">
                <a:cs typeface="+mj-cs"/>
              </a:rPr>
              <a:t>تستخدم نظام </a:t>
            </a:r>
            <a:r>
              <a:rPr lang="en-US" dirty="0" err="1">
                <a:cs typeface="+mj-cs"/>
              </a:rPr>
              <a:t>Heliograf</a:t>
            </a:r>
            <a:r>
              <a:rPr lang="en-US" dirty="0">
                <a:cs typeface="+mj-cs"/>
              </a:rPr>
              <a:t> </a:t>
            </a:r>
            <a:r>
              <a:rPr lang="ar-SA" dirty="0">
                <a:cs typeface="+mj-cs"/>
              </a:rPr>
              <a:t> </a:t>
            </a:r>
            <a:r>
              <a:rPr lang="ar-SA" dirty="0" smtClean="0">
                <a:cs typeface="+mj-cs"/>
              </a:rPr>
              <a:t>لتوليد </a:t>
            </a:r>
            <a:r>
              <a:rPr lang="ar-SA" dirty="0">
                <a:cs typeface="+mj-cs"/>
              </a:rPr>
              <a:t>تقارير آلية للأحداث والانتخابات</a:t>
            </a:r>
            <a:r>
              <a:rPr lang="ar-SA" dirty="0" smtClean="0">
                <a:cs typeface="+mj-cs"/>
              </a:rPr>
              <a:t>. </a:t>
            </a:r>
          </a:p>
          <a:p>
            <a:pPr algn="r" rtl="1">
              <a:lnSpc>
                <a:spcPct val="150000"/>
              </a:lnSpc>
            </a:pPr>
            <a:r>
              <a:rPr lang="en-US" dirty="0">
                <a:cs typeface="+mj-cs"/>
                <a:hlinkClick r:id="rId4"/>
              </a:rPr>
              <a:t>https://</a:t>
            </a:r>
            <a:r>
              <a:rPr lang="en-US" dirty="0" smtClean="0">
                <a:cs typeface="+mj-cs"/>
                <a:hlinkClick r:id="rId4"/>
              </a:rPr>
              <a:t>www.youtube.com/watch?v=XSMgYxwk9PI</a:t>
            </a:r>
            <a:r>
              <a:rPr lang="ar-SA" dirty="0" smtClean="0">
                <a:cs typeface="+mj-cs"/>
              </a:rPr>
              <a:t> رابط لنشرة اخبار بإستخدام الذكاء الاصطناعي</a:t>
            </a:r>
            <a:endParaRPr lang="ar-SA" dirty="0">
              <a:cs typeface="+mj-cs"/>
            </a:endParaRPr>
          </a:p>
          <a:p>
            <a:pPr algn="r" rtl="1">
              <a:lnSpc>
                <a:spcPct val="150000"/>
              </a:lnSpc>
            </a:pPr>
            <a:r>
              <a:rPr lang="en-US" dirty="0" smtClean="0">
                <a:cs typeface="+mj-cs"/>
              </a:rPr>
              <a:t>🛍 </a:t>
            </a:r>
            <a:r>
              <a:rPr lang="ar-SA" b="1" dirty="0">
                <a:cs typeface="+mj-cs"/>
              </a:rPr>
              <a:t>التجارة الإلكترونية:</a:t>
            </a:r>
            <a:r>
              <a:rPr lang="ar-SA" dirty="0">
                <a:cs typeface="+mj-cs"/>
              </a:rPr>
              <a:t/>
            </a:r>
            <a:br>
              <a:rPr lang="ar-SA" dirty="0">
                <a:cs typeface="+mj-cs"/>
              </a:rPr>
            </a:br>
            <a:r>
              <a:rPr lang="ar-SA" dirty="0">
                <a:cs typeface="+mj-cs"/>
              </a:rPr>
              <a:t>شركات مثل </a:t>
            </a:r>
            <a:r>
              <a:rPr lang="en-US" i="1" dirty="0">
                <a:cs typeface="+mj-cs"/>
              </a:rPr>
              <a:t>Amazon</a:t>
            </a:r>
            <a:r>
              <a:rPr lang="en-US" dirty="0">
                <a:cs typeface="+mj-cs"/>
              </a:rPr>
              <a:t> </a:t>
            </a:r>
            <a:r>
              <a:rPr lang="ar-SA" dirty="0">
                <a:cs typeface="+mj-cs"/>
              </a:rPr>
              <a:t>و</a:t>
            </a:r>
            <a:r>
              <a:rPr lang="en-US" i="1" dirty="0">
                <a:cs typeface="+mj-cs"/>
              </a:rPr>
              <a:t>Shopify</a:t>
            </a:r>
            <a:r>
              <a:rPr lang="en-US" dirty="0">
                <a:cs typeface="+mj-cs"/>
              </a:rPr>
              <a:t> </a:t>
            </a:r>
            <a:r>
              <a:rPr lang="ar-SA" dirty="0" smtClean="0">
                <a:cs typeface="+mj-cs"/>
              </a:rPr>
              <a:t> تستخدم </a:t>
            </a:r>
            <a:r>
              <a:rPr lang="ar-SA" dirty="0">
                <a:cs typeface="+mj-cs"/>
              </a:rPr>
              <a:t>أدوات الذكاء لكتابة وصف المنتجات</a:t>
            </a:r>
            <a:r>
              <a:rPr lang="ar-SA" dirty="0" smtClean="0">
                <a:cs typeface="+mj-cs"/>
              </a:rPr>
              <a:t>.</a:t>
            </a:r>
          </a:p>
          <a:p>
            <a:pPr algn="r" rtl="1">
              <a:lnSpc>
                <a:spcPct val="150000"/>
              </a:lnSpc>
            </a:pPr>
            <a:r>
              <a:rPr lang="en-US" dirty="0" smtClean="0">
                <a:cs typeface="+mj-cs"/>
              </a:rPr>
              <a:t>📱 </a:t>
            </a:r>
            <a:r>
              <a:rPr lang="ar-SA" b="1" dirty="0">
                <a:cs typeface="+mj-cs"/>
              </a:rPr>
              <a:t>السوشيال ميديا:</a:t>
            </a:r>
            <a:r>
              <a:rPr lang="ar-SA" dirty="0">
                <a:cs typeface="+mj-cs"/>
              </a:rPr>
              <a:t/>
            </a:r>
            <a:br>
              <a:rPr lang="ar-SA" dirty="0">
                <a:cs typeface="+mj-cs"/>
              </a:rPr>
            </a:br>
            <a:r>
              <a:rPr lang="ar-SA" dirty="0">
                <a:cs typeface="+mj-cs"/>
              </a:rPr>
              <a:t>الشركات تستخدم أدوات مثل </a:t>
            </a:r>
            <a:r>
              <a:rPr lang="en-US" dirty="0">
                <a:cs typeface="+mj-cs"/>
              </a:rPr>
              <a:t>Jasper </a:t>
            </a:r>
            <a:r>
              <a:rPr lang="ar-SA" dirty="0">
                <a:cs typeface="+mj-cs"/>
              </a:rPr>
              <a:t>و</a:t>
            </a:r>
            <a:r>
              <a:rPr lang="en-US" dirty="0">
                <a:cs typeface="+mj-cs"/>
              </a:rPr>
              <a:t>Copy.ai </a:t>
            </a:r>
            <a:r>
              <a:rPr lang="ar-SA" dirty="0" smtClean="0">
                <a:cs typeface="+mj-cs"/>
              </a:rPr>
              <a:t> لإنتاج </a:t>
            </a:r>
            <a:r>
              <a:rPr lang="ar-SA" dirty="0">
                <a:cs typeface="+mj-cs"/>
              </a:rPr>
              <a:t>محتوى جذاب وسريع على فيسبوك وإنستغرام.</a:t>
            </a:r>
          </a:p>
          <a:p>
            <a:pPr algn="r" rtl="1">
              <a:lnSpc>
                <a:spcPct val="150000"/>
              </a:lnSpc>
            </a:pPr>
            <a:r>
              <a:rPr lang="en-US" dirty="0">
                <a:cs typeface="+mj-cs"/>
              </a:rPr>
              <a:t>🎥 </a:t>
            </a:r>
            <a:r>
              <a:rPr lang="ar-SA" b="1" dirty="0">
                <a:cs typeface="+mj-cs"/>
              </a:rPr>
              <a:t>الإعلام المرئي:</a:t>
            </a:r>
            <a:r>
              <a:rPr lang="ar-SA" dirty="0">
                <a:cs typeface="+mj-cs"/>
              </a:rPr>
              <a:t/>
            </a:r>
            <a:br>
              <a:rPr lang="ar-SA" dirty="0">
                <a:cs typeface="+mj-cs"/>
              </a:rPr>
            </a:br>
            <a:r>
              <a:rPr lang="ar-SA" dirty="0">
                <a:cs typeface="+mj-cs"/>
              </a:rPr>
              <a:t>استخدام أدوات مثل </a:t>
            </a:r>
            <a:r>
              <a:rPr lang="en-US" dirty="0" err="1">
                <a:cs typeface="+mj-cs"/>
              </a:rPr>
              <a:t>Pictory</a:t>
            </a:r>
            <a:r>
              <a:rPr lang="en-US" dirty="0">
                <a:cs typeface="+mj-cs"/>
              </a:rPr>
              <a:t> </a:t>
            </a:r>
            <a:r>
              <a:rPr lang="ar-SA" dirty="0" smtClean="0">
                <a:cs typeface="+mj-cs"/>
              </a:rPr>
              <a:t> لتحويل </a:t>
            </a:r>
            <a:r>
              <a:rPr lang="ar-SA" dirty="0">
                <a:cs typeface="+mj-cs"/>
              </a:rPr>
              <a:t>المقالات إلى فيديوهات قصيرة تلقائيًا</a:t>
            </a:r>
            <a:r>
              <a:rPr lang="ar-SA" dirty="0" smtClean="0">
                <a:cs typeface="+mj-cs"/>
              </a:rPr>
              <a:t>.</a:t>
            </a:r>
          </a:p>
          <a:p>
            <a:pPr algn="r" rtl="1">
              <a:lnSpc>
                <a:spcPct val="150000"/>
              </a:lnSpc>
            </a:pPr>
            <a:r>
              <a:rPr lang="en-US" dirty="0">
                <a:cs typeface="+mj-cs"/>
                <a:hlinkClick r:id="rId5"/>
              </a:rPr>
              <a:t>https://pictory.ai</a:t>
            </a:r>
            <a:r>
              <a:rPr lang="en-US" dirty="0" smtClean="0">
                <a:cs typeface="+mj-cs"/>
                <a:hlinkClick r:id="rId5"/>
              </a:rPr>
              <a:t>/</a:t>
            </a:r>
            <a:r>
              <a:rPr lang="ar-SA" dirty="0" smtClean="0">
                <a:cs typeface="+mj-cs"/>
              </a:rPr>
              <a:t>   - </a:t>
            </a:r>
            <a:r>
              <a:rPr lang="en-US" dirty="0">
                <a:hlinkClick r:id="rId6"/>
              </a:rPr>
              <a:t>https://</a:t>
            </a:r>
            <a:r>
              <a:rPr lang="en-US" dirty="0" smtClean="0">
                <a:hlinkClick r:id="rId6"/>
              </a:rPr>
              <a:t>youtu.be/DxZ0CTOHxoU?si=ydBjW3VAqUhi4xSa</a:t>
            </a:r>
            <a:r>
              <a:rPr lang="ar-SA" dirty="0" smtClean="0"/>
              <a:t> </a:t>
            </a:r>
            <a:r>
              <a:rPr lang="ar-SA" dirty="0"/>
              <a:t>رابط لمشاهدة استخدام الذكاء </a:t>
            </a:r>
            <a:r>
              <a:rPr lang="ar-SA" dirty="0" smtClean="0"/>
              <a:t>الاصطناعي في انتاج اعلام مرئي </a:t>
            </a:r>
            <a:endParaRPr lang="ar-SA" dirty="0"/>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80611506"/>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0" y="1319675"/>
            <a:ext cx="3385474" cy="2610518"/>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7850"/>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cs typeface="+mj-cs"/>
              </a:rPr>
              <a:t>استخدامات واقعية لإنتاج المحتوى بالذكاء </a:t>
            </a:r>
            <a:r>
              <a:rPr lang="ar-SA" sz="2400" b="1" dirty="0" smtClean="0">
                <a:solidFill>
                  <a:srgbClr val="00B0F0"/>
                </a:solidFill>
                <a:cs typeface="+mj-cs"/>
              </a:rPr>
              <a:t>الاصطناعي</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91877" y="2539388"/>
            <a:ext cx="8417320" cy="2169825"/>
          </a:xfrm>
          <a:prstGeom prst="rect">
            <a:avLst/>
          </a:prstGeom>
          <a:noFill/>
        </p:spPr>
        <p:txBody>
          <a:bodyPr wrap="square" rtlCol="0">
            <a:spAutoFit/>
          </a:bodyPr>
          <a:lstStyle/>
          <a:p>
            <a:pPr algn="r" rtl="1">
              <a:lnSpc>
                <a:spcPct val="150000"/>
              </a:lnSpc>
            </a:pPr>
            <a:r>
              <a:rPr lang="en-US" dirty="0" smtClean="0">
                <a:cs typeface="+mj-cs"/>
              </a:rPr>
              <a:t>📰 🎙 </a:t>
            </a:r>
            <a:r>
              <a:rPr lang="ar-SA" b="1" dirty="0" smtClean="0">
                <a:cs typeface="+mj-cs"/>
              </a:rPr>
              <a:t>البودكاست:</a:t>
            </a:r>
            <a:r>
              <a:rPr lang="ar-SA" dirty="0" smtClean="0">
                <a:cs typeface="+mj-cs"/>
              </a:rPr>
              <a:t/>
            </a:r>
            <a:br>
              <a:rPr lang="ar-SA" dirty="0" smtClean="0">
                <a:cs typeface="+mj-cs"/>
              </a:rPr>
            </a:br>
            <a:r>
              <a:rPr lang="ar-SA" dirty="0" smtClean="0">
                <a:cs typeface="+mj-cs"/>
              </a:rPr>
              <a:t>أدوات مثل </a:t>
            </a:r>
            <a:r>
              <a:rPr lang="en-US" dirty="0" smtClean="0">
                <a:cs typeface="+mj-cs"/>
              </a:rPr>
              <a:t>Descript </a:t>
            </a:r>
            <a:r>
              <a:rPr lang="ar-SA" dirty="0" smtClean="0">
                <a:cs typeface="+mj-cs"/>
              </a:rPr>
              <a:t> تساعد في تحويل النصوص إلى ملفات صوتية احترافية.</a:t>
            </a:r>
          </a:p>
          <a:p>
            <a:pPr algn="r" rtl="1">
              <a:lnSpc>
                <a:spcPct val="150000"/>
              </a:lnSpc>
            </a:pPr>
            <a:r>
              <a:rPr lang="en-US" dirty="0">
                <a:cs typeface="+mj-cs"/>
                <a:hlinkClick r:id="rId4"/>
              </a:rPr>
              <a:t>https://www.descript.com</a:t>
            </a:r>
            <a:r>
              <a:rPr lang="en-US" dirty="0" smtClean="0">
                <a:cs typeface="+mj-cs"/>
                <a:hlinkClick r:id="rId4"/>
              </a:rPr>
              <a:t>/</a:t>
            </a:r>
            <a:r>
              <a:rPr lang="ar-SA" dirty="0" smtClean="0">
                <a:cs typeface="+mj-cs"/>
              </a:rPr>
              <a:t> </a:t>
            </a:r>
          </a:p>
          <a:p>
            <a:pPr algn="r" rtl="1">
              <a:lnSpc>
                <a:spcPct val="150000"/>
              </a:lnSpc>
            </a:pPr>
            <a:endParaRPr lang="ar-SA" dirty="0">
              <a:cs typeface="+mj-cs"/>
            </a:endParaRPr>
          </a:p>
          <a:p>
            <a:pPr algn="r" rtl="1">
              <a:lnSpc>
                <a:spcPct val="150000"/>
              </a:lnSpc>
            </a:pPr>
            <a:r>
              <a:rPr lang="en-US" dirty="0">
                <a:cs typeface="+mj-cs"/>
                <a:hlinkClick r:id="rId5"/>
              </a:rPr>
              <a:t>https://</a:t>
            </a:r>
            <a:r>
              <a:rPr lang="en-US" dirty="0" smtClean="0">
                <a:cs typeface="+mj-cs"/>
                <a:hlinkClick r:id="rId5"/>
              </a:rPr>
              <a:t>www.youtube.com/watch?v=CLevkj-FrD0</a:t>
            </a:r>
            <a:r>
              <a:rPr lang="ar-SA" dirty="0" smtClean="0">
                <a:cs typeface="+mj-cs"/>
              </a:rPr>
              <a:t> رابط للتعرف اكثر على الاداة  </a:t>
            </a:r>
            <a:endParaRPr lang="ar-SA"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04913507"/>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225287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660758"/>
          </a:xfrm>
          <a:prstGeom prst="rect">
            <a:avLst/>
          </a:prstGeom>
          <a:noFill/>
        </p:spPr>
        <p:txBody>
          <a:bodyPr wrap="square" rtlCol="0">
            <a:spAutoFit/>
          </a:bodyPr>
          <a:lstStyle/>
          <a:p>
            <a:pPr algn="ctr" rtl="1">
              <a:lnSpc>
                <a:spcPct val="150000"/>
              </a:lnSpc>
              <a:spcBef>
                <a:spcPct val="20000"/>
              </a:spcBef>
            </a:pPr>
            <a:r>
              <a:rPr lang="ar-SA" sz="2800" b="1" dirty="0">
                <a:solidFill>
                  <a:srgbClr val="00B0F0"/>
                </a:solidFill>
                <a:cs typeface="+mj-cs"/>
              </a:rPr>
              <a:t>أمثلة تطبيقية</a:t>
            </a:r>
            <a:endParaRPr lang="ar-SA" sz="36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454900" y="2316822"/>
            <a:ext cx="8417320" cy="3323987"/>
          </a:xfrm>
          <a:prstGeom prst="rect">
            <a:avLst/>
          </a:prstGeom>
          <a:noFill/>
        </p:spPr>
        <p:txBody>
          <a:bodyPr wrap="square" rtlCol="0">
            <a:spAutoFit/>
          </a:bodyPr>
          <a:lstStyle/>
          <a:p>
            <a:pPr algn="r" rtl="1">
              <a:lnSpc>
                <a:spcPct val="150000"/>
              </a:lnSpc>
            </a:pPr>
            <a:r>
              <a:rPr lang="ar-SA" sz="2000" b="1" dirty="0">
                <a:cs typeface="+mj-cs"/>
              </a:rPr>
              <a:t>إدارة المحتوى باستخدام الذكاء </a:t>
            </a:r>
            <a:r>
              <a:rPr lang="ar-SA" sz="2000" b="1" dirty="0" smtClean="0">
                <a:cs typeface="+mj-cs"/>
              </a:rPr>
              <a:t>الاصطناعي:</a:t>
            </a:r>
          </a:p>
          <a:p>
            <a:pPr algn="r" rtl="1">
              <a:lnSpc>
                <a:spcPct val="150000"/>
              </a:lnSpc>
            </a:pPr>
            <a:r>
              <a:rPr lang="ar-SA" sz="2000" b="1" dirty="0" smtClean="0">
                <a:cs typeface="+mj-cs"/>
              </a:rPr>
              <a:t>المشكلة</a:t>
            </a:r>
          </a:p>
          <a:p>
            <a:pPr algn="r" rtl="1">
              <a:lnSpc>
                <a:spcPct val="150000"/>
              </a:lnSpc>
            </a:pPr>
            <a:r>
              <a:rPr lang="ar-SA" sz="2000" dirty="0">
                <a:cs typeface="+mj-cs"/>
              </a:rPr>
              <a:t>واجهت شركة باراماونت </a:t>
            </a:r>
            <a:r>
              <a:rPr lang="ar-SA" sz="2000" dirty="0" smtClean="0">
                <a:cs typeface="+mj-cs"/>
              </a:rPr>
              <a:t>جلوبال </a:t>
            </a:r>
            <a:r>
              <a:rPr lang="en-US" sz="2000" dirty="0">
                <a:cs typeface="+mj-cs"/>
              </a:rPr>
              <a:t>(Paramount Global</a:t>
            </a:r>
            <a:r>
              <a:rPr lang="ar-SA" sz="2000" dirty="0" smtClean="0">
                <a:cs typeface="+mj-cs"/>
              </a:rPr>
              <a:t> </a:t>
            </a:r>
            <a:r>
              <a:rPr lang="ar-SA" sz="2000" dirty="0">
                <a:cs typeface="+mj-cs"/>
              </a:rPr>
              <a:t>وهي شركة رائدة في مجال إنتاج المحتوى التلفزيوني </a:t>
            </a:r>
            <a:r>
              <a:rPr lang="ar-SA" sz="2000" dirty="0" smtClean="0">
                <a:cs typeface="+mj-cs"/>
              </a:rPr>
              <a:t>والسينمائي وتوزيعه </a:t>
            </a:r>
            <a:r>
              <a:rPr lang="ar-SA" sz="2000" dirty="0">
                <a:cs typeface="+mj-cs"/>
              </a:rPr>
              <a:t>تحديات كبيرة في إدارة المحتوى وفهرسته بسبب النمو الهائل في حجم المحتوى والبيانات الذي أدى إلى </a:t>
            </a:r>
            <a:r>
              <a:rPr lang="ar-SA" sz="2000" dirty="0" smtClean="0">
                <a:cs typeface="+mj-cs"/>
              </a:rPr>
              <a:t>جعل عمليات </a:t>
            </a:r>
            <a:r>
              <a:rPr lang="ar-SA" sz="2000" dirty="0">
                <a:cs typeface="+mj-cs"/>
              </a:rPr>
              <a:t>البحث والتصنيف لهذه البيانات عملية صعبة ودفع الشركة إلى البحث عن حلول جديدة لتحسين كفاءة إدارة </a:t>
            </a:r>
            <a:r>
              <a:rPr lang="ar-SA" sz="2000" dirty="0" smtClean="0">
                <a:cs typeface="+mj-cs"/>
              </a:rPr>
              <a:t>الأصول الرقمية </a:t>
            </a:r>
            <a:r>
              <a:rPr lang="ar-SA" sz="2000" dirty="0">
                <a:cs typeface="+mj-cs"/>
              </a:rPr>
              <a:t>وتقليل الوقت المستغرق للوصول إلى المعلومات المطلوبة.</a:t>
            </a:r>
            <a:endParaRPr lang="ar-SA" sz="2000"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601297852"/>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225287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660758"/>
          </a:xfrm>
          <a:prstGeom prst="rect">
            <a:avLst/>
          </a:prstGeom>
          <a:noFill/>
        </p:spPr>
        <p:txBody>
          <a:bodyPr wrap="square" rtlCol="0">
            <a:spAutoFit/>
          </a:bodyPr>
          <a:lstStyle/>
          <a:p>
            <a:pPr algn="ctr" rtl="1">
              <a:lnSpc>
                <a:spcPct val="150000"/>
              </a:lnSpc>
              <a:spcBef>
                <a:spcPct val="20000"/>
              </a:spcBef>
            </a:pPr>
            <a:r>
              <a:rPr lang="ar-SA" sz="2800" b="1" dirty="0">
                <a:solidFill>
                  <a:srgbClr val="00B0F0"/>
                </a:solidFill>
                <a:cs typeface="+mj-cs"/>
              </a:rPr>
              <a:t>أمثلة تطبيقية</a:t>
            </a:r>
            <a:endParaRPr lang="ar-SA" sz="36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454900" y="2316822"/>
            <a:ext cx="8417320" cy="4247317"/>
          </a:xfrm>
          <a:prstGeom prst="rect">
            <a:avLst/>
          </a:prstGeom>
          <a:noFill/>
        </p:spPr>
        <p:txBody>
          <a:bodyPr wrap="square" rtlCol="0">
            <a:spAutoFit/>
          </a:bodyPr>
          <a:lstStyle/>
          <a:p>
            <a:pPr algn="r" rtl="1">
              <a:lnSpc>
                <a:spcPct val="150000"/>
              </a:lnSpc>
            </a:pPr>
            <a:r>
              <a:rPr lang="ar-SA" sz="2000" b="1" dirty="0">
                <a:cs typeface="+mj-cs"/>
              </a:rPr>
              <a:t>إدارة المحتوى باستخدام الذكاء </a:t>
            </a:r>
            <a:r>
              <a:rPr lang="ar-SA" sz="2000" b="1" dirty="0" smtClean="0">
                <a:cs typeface="+mj-cs"/>
              </a:rPr>
              <a:t>الاصطناعي:</a:t>
            </a:r>
          </a:p>
          <a:p>
            <a:pPr algn="r" rtl="1">
              <a:lnSpc>
                <a:spcPct val="150000"/>
              </a:lnSpc>
            </a:pPr>
            <a:r>
              <a:rPr lang="ar-SA" sz="2000" b="1" dirty="0" smtClean="0">
                <a:cs typeface="+mj-cs"/>
              </a:rPr>
              <a:t>الحل</a:t>
            </a:r>
          </a:p>
          <a:p>
            <a:pPr algn="r" rtl="1">
              <a:lnSpc>
                <a:spcPct val="150000"/>
              </a:lnSpc>
            </a:pPr>
            <a:r>
              <a:rPr lang="ar-SA" sz="2000" dirty="0">
                <a:cs typeface="+mj-cs"/>
              </a:rPr>
              <a:t>عملت الشركة على دمج تقنيات الذكاء الاصطناعي في نظام إدارة الأصول الرقمية الخاص بها على مراحل عدة </a:t>
            </a:r>
            <a:r>
              <a:rPr lang="ar-SA" sz="2000" dirty="0" smtClean="0">
                <a:cs typeface="+mj-cs"/>
              </a:rPr>
              <a:t>واستخدمت خوارزميات </a:t>
            </a:r>
            <a:r>
              <a:rPr lang="ar-SA" sz="2000" dirty="0">
                <a:cs typeface="+mj-cs"/>
              </a:rPr>
              <a:t>الذكاء الاصطناعي لتطوير حلول مختلفة وتحسين نظام الإدارة لديها، وتشمل: التركيز على تصنيف المحتوى </a:t>
            </a:r>
            <a:r>
              <a:rPr lang="ar-SA" sz="2000" dirty="0" smtClean="0">
                <a:cs typeface="+mj-cs"/>
              </a:rPr>
              <a:t>عبر لها </a:t>
            </a:r>
            <a:r>
              <a:rPr lang="ar-SA" sz="2000" dirty="0">
                <a:cs typeface="+mj-cs"/>
              </a:rPr>
              <a:t>بشكل </a:t>
            </a:r>
            <a:r>
              <a:rPr lang="ar-SA" sz="2000" dirty="0" smtClean="0">
                <a:cs typeface="+mj-cs"/>
              </a:rPr>
              <a:t>(</a:t>
            </a:r>
            <a:r>
              <a:rPr lang="en-US" sz="2000" dirty="0" smtClean="0">
                <a:cs typeface="+mj-cs"/>
              </a:rPr>
              <a:t>Metadata </a:t>
            </a:r>
            <a:r>
              <a:rPr lang="ar-SA" sz="2000" dirty="0" smtClean="0">
                <a:cs typeface="+mj-cs"/>
              </a:rPr>
              <a:t>) تحليل </a:t>
            </a:r>
            <a:r>
              <a:rPr lang="ar-SA" sz="2000" dirty="0">
                <a:cs typeface="+mj-cs"/>
              </a:rPr>
              <a:t>الصور ومقاطع الفيديو والتعرف على الأشخاص وتحديد العناصر ووضع البيانات </a:t>
            </a:r>
            <a:r>
              <a:rPr lang="ar-SA" sz="2000" dirty="0" smtClean="0">
                <a:cs typeface="+mj-cs"/>
              </a:rPr>
              <a:t>الوصفية تلقائي</a:t>
            </a:r>
            <a:r>
              <a:rPr lang="ar-SA" sz="2000" dirty="0">
                <a:cs typeface="+mj-cs"/>
              </a:rPr>
              <a:t>، وتحسين عمليات الكشف عن المحتوى والتنبؤ بمدى تفاعل المستخدمين عن طريق تحديد المواطن الزمنية </a:t>
            </a:r>
            <a:r>
              <a:rPr lang="ar-SA" sz="2000" dirty="0" smtClean="0">
                <a:cs typeface="+mj-cs"/>
              </a:rPr>
              <a:t>الأعلى تأثيراً </a:t>
            </a:r>
            <a:r>
              <a:rPr lang="ar-SA" sz="2000" dirty="0">
                <a:cs typeface="+mj-cs"/>
              </a:rPr>
              <a:t>على مشاعرهم في مقاطع الفيديو، فضلًا عن التنبؤ بالأداء لتحسين استراتيجيات توزيع المحتوى وتحسين </a:t>
            </a:r>
            <a:r>
              <a:rPr lang="ar-SA" sz="2000" dirty="0" smtClean="0">
                <a:cs typeface="+mj-cs"/>
              </a:rPr>
              <a:t>التفاعل معه </a:t>
            </a:r>
            <a:r>
              <a:rPr lang="ar-SA" sz="2000" dirty="0">
                <a:cs typeface="+mj-cs"/>
              </a:rPr>
              <a:t>وتحقيق الدخل وذلك عبر تحديد القنوات الأكثر ملاءمة للنشر حسب طبيعة المحتوى.</a:t>
            </a:r>
            <a:endParaRPr lang="ar-SA" sz="2400" b="1" dirty="0" smtClean="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14682358"/>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88FC6-EE01-FAF5-FBE9-539355BF8DB5}"/>
            </a:ext>
          </a:extLst>
        </p:cNvPr>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F51F1C66-9FA6-B1F8-F29C-47DE0446FBB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767190" y="2124042"/>
            <a:ext cx="7689327" cy="4392829"/>
          </a:xfrm>
        </p:spPr>
      </p:pic>
      <p:sp>
        <p:nvSpPr>
          <p:cNvPr id="6" name="Rectangle 5">
            <a:extLst>
              <a:ext uri="{FF2B5EF4-FFF2-40B4-BE49-F238E27FC236}">
                <a16:creationId xmlns:a16="http://schemas.microsoft.com/office/drawing/2014/main" id="{E6A8D11C-85E1-249C-264F-7DE19D6D70D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TextBox 40">
            <a:extLst>
              <a:ext uri="{FF2B5EF4-FFF2-40B4-BE49-F238E27FC236}">
                <a16:creationId xmlns:a16="http://schemas.microsoft.com/office/drawing/2014/main" id="{2FF1F43A-7E27-1C5C-AEA0-0C67B4A30A18}"/>
              </a:ext>
            </a:extLst>
          </p:cNvPr>
          <p:cNvSpPr txBox="1"/>
          <p:nvPr/>
        </p:nvSpPr>
        <p:spPr>
          <a:xfrm>
            <a:off x="5274227" y="2124042"/>
            <a:ext cx="5899201" cy="577850"/>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a:solidFill>
                <a:srgbClr val="00B0F0"/>
              </a:solidFill>
            </a:endParaRPr>
          </a:p>
        </p:txBody>
      </p:sp>
      <p:pic>
        <p:nvPicPr>
          <p:cNvPr id="9" name="Graphic 21">
            <a:extLst>
              <a:ext uri="{FF2B5EF4-FFF2-40B4-BE49-F238E27FC236}">
                <a16:creationId xmlns:a16="http://schemas.microsoft.com/office/drawing/2014/main" id="{64C1A6FC-B7DC-D261-E671-468D0B3D01C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1037" y="59789"/>
            <a:ext cx="2305141" cy="1076343"/>
          </a:xfrm>
          <a:prstGeom prst="rect">
            <a:avLst/>
          </a:prstGeom>
        </p:spPr>
      </p:pic>
    </p:spTree>
    <p:extLst>
      <p:ext uri="{BB962C8B-B14F-4D97-AF65-F5344CB8AC3E}">
        <p14:creationId xmlns:p14="http://schemas.microsoft.com/office/powerpoint/2010/main" val="464349200"/>
      </p:ext>
    </p:extLst>
  </p:cSld>
  <p:clrMapOvr>
    <a:masterClrMapping/>
  </p:clrMapOvr>
  <mc:AlternateContent xmlns:mc="http://schemas.openxmlformats.org/markup-compatibility/2006" xmlns:p14="http://schemas.microsoft.com/office/powerpoint/2010/main">
    <mc:Choice Requires="p14">
      <p:transition spd="slow" p14:dur="2000" advTm="4574"/>
    </mc:Choice>
    <mc:Fallback xmlns="">
      <p:transition spd="slow" advTm="4574"/>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19675"/>
            <a:ext cx="3385474" cy="190432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57153" y="2433813"/>
            <a:ext cx="8417320" cy="4708981"/>
          </a:xfrm>
          <a:prstGeom prst="rect">
            <a:avLst/>
          </a:prstGeom>
          <a:noFill/>
        </p:spPr>
        <p:txBody>
          <a:bodyPr wrap="square" rtlCol="0">
            <a:spAutoFit/>
          </a:bodyPr>
          <a:lstStyle/>
          <a:p>
            <a:pPr algn="r" rtl="1">
              <a:lnSpc>
                <a:spcPct val="150000"/>
              </a:lnSpc>
            </a:pPr>
            <a:r>
              <a:rPr lang="ar-SA" sz="2000" b="1" dirty="0">
                <a:solidFill>
                  <a:srgbClr val="C00000"/>
                </a:solidFill>
                <a:cs typeface="+mj-cs"/>
              </a:rPr>
              <a:t>أولًا: التحول من الأتمتة إلى الإبداع التفاعلي</a:t>
            </a:r>
          </a:p>
          <a:p>
            <a:pPr algn="r" rtl="1">
              <a:lnSpc>
                <a:spcPct val="150000"/>
              </a:lnSpc>
            </a:pPr>
            <a:r>
              <a:rPr lang="ar-SA" sz="2000" dirty="0">
                <a:cs typeface="+mj-cs"/>
              </a:rPr>
              <a:t>في الماضي، كان استخدام الذكاء الاصطناعي في المحتوى مقتصرًا على </a:t>
            </a:r>
            <a:r>
              <a:rPr lang="ar-SA" sz="2000" b="1" dirty="0">
                <a:cs typeface="+mj-cs"/>
              </a:rPr>
              <a:t>أتمتة المهام البسيطة</a:t>
            </a:r>
            <a:r>
              <a:rPr lang="ar-SA" sz="2000" dirty="0">
                <a:cs typeface="+mj-cs"/>
              </a:rPr>
              <a:t> (مثل كتابة تقارير الطقس أو النتائج الرياضية)، أما اليوم، ومع تطور النماذج اللغوية الكبيرة (مثل </a:t>
            </a:r>
            <a:r>
              <a:rPr lang="en-US" sz="2000" dirty="0">
                <a:cs typeface="+mj-cs"/>
              </a:rPr>
              <a:t>GPT-4 </a:t>
            </a:r>
            <a:r>
              <a:rPr lang="ar-SA" sz="2000" dirty="0">
                <a:cs typeface="+mj-cs"/>
              </a:rPr>
              <a:t>و5)، أصبح بإمكان الذكاء الاصطناعي:</a:t>
            </a:r>
          </a:p>
          <a:p>
            <a:pPr algn="r" rtl="1">
              <a:lnSpc>
                <a:spcPct val="150000"/>
              </a:lnSpc>
            </a:pPr>
            <a:r>
              <a:rPr lang="ar-SA" sz="2000" dirty="0">
                <a:cs typeface="+mj-cs"/>
              </a:rPr>
              <a:t>توليد مقالات إبداعية</a:t>
            </a:r>
          </a:p>
          <a:p>
            <a:pPr algn="r" rtl="1">
              <a:lnSpc>
                <a:spcPct val="150000"/>
              </a:lnSpc>
            </a:pPr>
            <a:r>
              <a:rPr lang="ar-SA" sz="2000" dirty="0">
                <a:cs typeface="+mj-cs"/>
              </a:rPr>
              <a:t>كتابة سيناريوهات للأفلام</a:t>
            </a:r>
          </a:p>
          <a:p>
            <a:pPr algn="r" rtl="1">
              <a:lnSpc>
                <a:spcPct val="150000"/>
              </a:lnSpc>
            </a:pPr>
            <a:r>
              <a:rPr lang="ar-SA" sz="2000" dirty="0">
                <a:cs typeface="+mj-cs"/>
              </a:rPr>
              <a:t>إنتاج فيديوهات قصيرة تلقائيًا</a:t>
            </a:r>
          </a:p>
          <a:p>
            <a:pPr algn="r" rtl="1">
              <a:lnSpc>
                <a:spcPct val="150000"/>
              </a:lnSpc>
            </a:pPr>
            <a:r>
              <a:rPr lang="ar-SA" sz="2000" dirty="0">
                <a:cs typeface="+mj-cs"/>
              </a:rPr>
              <a:t>تصميم صور إعلانية احترافية</a:t>
            </a:r>
          </a:p>
          <a:p>
            <a:pPr algn="r" rtl="1">
              <a:lnSpc>
                <a:spcPct val="150000"/>
              </a:lnSpc>
            </a:pPr>
            <a:r>
              <a:rPr lang="ar-SA" sz="2000" b="1" dirty="0">
                <a:cs typeface="+mj-cs"/>
              </a:rPr>
              <a:t>وفي المستقبل</a:t>
            </a:r>
            <a:r>
              <a:rPr lang="ar-SA" sz="2000" dirty="0">
                <a:cs typeface="+mj-cs"/>
              </a:rPr>
              <a:t>، سيتطور ليصبح </a:t>
            </a:r>
            <a:r>
              <a:rPr lang="ar-SA" sz="2000" b="1" dirty="0">
                <a:cs typeface="+mj-cs"/>
              </a:rPr>
              <a:t>شريكًا إبداعيًا فعّالًا</a:t>
            </a:r>
            <a:r>
              <a:rPr lang="ar-SA" sz="2000" dirty="0">
                <a:cs typeface="+mj-cs"/>
              </a:rPr>
              <a:t> يعمل جنبًا إلى جنب مع الإنسان.</a:t>
            </a:r>
          </a:p>
          <a:p>
            <a:pPr algn="r" rtl="1">
              <a:lnSpc>
                <a:spcPct val="150000"/>
              </a:lnSpc>
            </a:pPr>
            <a:endParaRPr lang="ar-SA" sz="2000"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49400667"/>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0" y="1335074"/>
            <a:ext cx="3385474" cy="1523463"/>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57153" y="2323527"/>
            <a:ext cx="8417320" cy="1938992"/>
          </a:xfrm>
          <a:prstGeom prst="rect">
            <a:avLst/>
          </a:prstGeom>
          <a:noFill/>
        </p:spPr>
        <p:txBody>
          <a:bodyPr wrap="square" rtlCol="0">
            <a:spAutoFit/>
          </a:bodyPr>
          <a:lstStyle/>
          <a:p>
            <a:pPr algn="r" rtl="1">
              <a:lnSpc>
                <a:spcPct val="150000"/>
              </a:lnSpc>
            </a:pPr>
            <a:r>
              <a:rPr lang="ar-SA" sz="2000" b="1" dirty="0">
                <a:solidFill>
                  <a:srgbClr val="C00000"/>
                </a:solidFill>
                <a:cs typeface="+mj-cs"/>
              </a:rPr>
              <a:t>ثانيًا: الذكاء الاصطناعي التوليدي سيكون أكثر فهمًا للسياق</a:t>
            </a:r>
          </a:p>
          <a:p>
            <a:pPr algn="r" rtl="1">
              <a:lnSpc>
                <a:spcPct val="150000"/>
              </a:lnSpc>
            </a:pPr>
            <a:r>
              <a:rPr lang="ar-SA" sz="2000" dirty="0">
                <a:cs typeface="+mj-cs"/>
              </a:rPr>
              <a:t>سيتمكن من فهم النية خلف المحتوى (وليس فقط الكلمات).</a:t>
            </a:r>
          </a:p>
          <a:p>
            <a:pPr algn="r" rtl="1">
              <a:lnSpc>
                <a:spcPct val="150000"/>
              </a:lnSpc>
            </a:pPr>
            <a:r>
              <a:rPr lang="ar-SA" sz="2000" dirty="0">
                <a:cs typeface="+mj-cs"/>
              </a:rPr>
              <a:t>سيُنتج محتوى يتناسب مع المشاعر، الثقافة، الجمهور، والموقف.</a:t>
            </a:r>
          </a:p>
          <a:p>
            <a:pPr algn="r" rtl="1">
              <a:lnSpc>
                <a:spcPct val="150000"/>
              </a:lnSpc>
            </a:pPr>
            <a:r>
              <a:rPr lang="ar-SA" sz="2000" dirty="0">
                <a:cs typeface="+mj-cs"/>
              </a:rPr>
              <a:t>سيقدم محتوى "شخصيًّا" بدرجة كبيرة، يتكيف مع تفضيلات الفرد أو المجموعة</a:t>
            </a:r>
            <a:r>
              <a:rPr lang="ar-SA" sz="2000" dirty="0" smtClean="0">
                <a:cs typeface="+mj-cs"/>
              </a:rPr>
              <a:t>.</a:t>
            </a: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46106817"/>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 y="1310974"/>
            <a:ext cx="3385473" cy="225287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527402C-3F97-690D-9C20-A459E375AEB7}"/>
              </a:ext>
            </a:extLst>
          </p:cNvPr>
          <p:cNvSpPr txBox="1"/>
          <p:nvPr/>
        </p:nvSpPr>
        <p:spPr>
          <a:xfrm>
            <a:off x="3545578" y="2351546"/>
            <a:ext cx="8417320" cy="4708981"/>
          </a:xfrm>
          <a:prstGeom prst="rect">
            <a:avLst/>
          </a:prstGeom>
          <a:noFill/>
        </p:spPr>
        <p:txBody>
          <a:bodyPr wrap="square" rtlCol="0">
            <a:spAutoFit/>
          </a:bodyPr>
          <a:lstStyle/>
          <a:p>
            <a:pPr algn="r" rtl="1">
              <a:lnSpc>
                <a:spcPct val="150000"/>
              </a:lnSpc>
            </a:pPr>
            <a:r>
              <a:rPr lang="ar-SA" sz="2000" b="1" dirty="0" smtClean="0">
                <a:solidFill>
                  <a:srgbClr val="C00000"/>
                </a:solidFill>
                <a:cs typeface="+mj-cs"/>
              </a:rPr>
              <a:t>ثالثًا</a:t>
            </a:r>
            <a:r>
              <a:rPr lang="ar-SA" sz="2000" b="1" dirty="0">
                <a:solidFill>
                  <a:srgbClr val="C00000"/>
                </a:solidFill>
                <a:cs typeface="+mj-cs"/>
              </a:rPr>
              <a:t>: أدوات ذكية شاملة </a:t>
            </a:r>
            <a:r>
              <a:rPr lang="en-US" sz="2000" b="1" dirty="0" smtClean="0">
                <a:solidFill>
                  <a:srgbClr val="C00000"/>
                </a:solidFill>
                <a:cs typeface="+mj-cs"/>
              </a:rPr>
              <a:t>(</a:t>
            </a:r>
            <a:r>
              <a:rPr lang="en-US" sz="2000" b="1" dirty="0">
                <a:solidFill>
                  <a:srgbClr val="C00000"/>
                </a:solidFill>
                <a:cs typeface="+mj-cs"/>
              </a:rPr>
              <a:t>All-in-One Tools</a:t>
            </a:r>
            <a:r>
              <a:rPr lang="en-US" sz="2000" b="1" dirty="0" smtClean="0">
                <a:solidFill>
                  <a:srgbClr val="C00000"/>
                </a:solidFill>
                <a:cs typeface="+mj-cs"/>
              </a:rPr>
              <a:t>)</a:t>
            </a:r>
            <a:endParaRPr lang="en-US" sz="2000" b="1" dirty="0">
              <a:solidFill>
                <a:srgbClr val="C00000"/>
              </a:solidFill>
              <a:cs typeface="+mj-cs"/>
            </a:endParaRPr>
          </a:p>
          <a:p>
            <a:pPr algn="r" rtl="1">
              <a:lnSpc>
                <a:spcPct val="150000"/>
              </a:lnSpc>
            </a:pPr>
            <a:r>
              <a:rPr lang="ar-SA" sz="2000" dirty="0">
                <a:cs typeface="+mj-cs"/>
              </a:rPr>
              <a:t>المستقبل سيشهد ظهور أدوات موحّدة تُنتج جميع أشكال المحتوى في مكان واحد:</a:t>
            </a:r>
          </a:p>
          <a:p>
            <a:pPr algn="r" rtl="1">
              <a:lnSpc>
                <a:spcPct val="150000"/>
              </a:lnSpc>
            </a:pPr>
            <a:r>
              <a:rPr lang="ar-SA" sz="2000" dirty="0">
                <a:cs typeface="+mj-cs"/>
              </a:rPr>
              <a:t>كتابة نصوص</a:t>
            </a:r>
          </a:p>
          <a:p>
            <a:pPr algn="r" rtl="1">
              <a:lnSpc>
                <a:spcPct val="150000"/>
              </a:lnSpc>
            </a:pPr>
            <a:r>
              <a:rPr lang="ar-SA" sz="2000" dirty="0">
                <a:cs typeface="+mj-cs"/>
              </a:rPr>
              <a:t>تحويلها إلى فيديو</a:t>
            </a:r>
          </a:p>
          <a:p>
            <a:pPr algn="r" rtl="1">
              <a:lnSpc>
                <a:spcPct val="150000"/>
              </a:lnSpc>
            </a:pPr>
            <a:r>
              <a:rPr lang="ar-SA" sz="2000" dirty="0">
                <a:cs typeface="+mj-cs"/>
              </a:rPr>
              <a:t>تحويل النص إلى صوت بشري</a:t>
            </a:r>
          </a:p>
          <a:p>
            <a:pPr algn="r" rtl="1">
              <a:lnSpc>
                <a:spcPct val="150000"/>
              </a:lnSpc>
            </a:pPr>
            <a:r>
              <a:rPr lang="ar-SA" sz="2000" dirty="0">
                <a:cs typeface="+mj-cs"/>
              </a:rPr>
              <a:t>توليد رسوم أو تصاميم مرتبطة بالمحتوى</a:t>
            </a:r>
          </a:p>
          <a:p>
            <a:pPr algn="r" rtl="1">
              <a:lnSpc>
                <a:spcPct val="150000"/>
              </a:lnSpc>
            </a:pPr>
            <a:r>
              <a:rPr lang="ar-SA" sz="2000" dirty="0">
                <a:cs typeface="+mj-cs"/>
              </a:rPr>
              <a:t>النشر التلقائي على منصات التواصل</a:t>
            </a:r>
          </a:p>
          <a:p>
            <a:pPr algn="r" rtl="1">
              <a:lnSpc>
                <a:spcPct val="150000"/>
              </a:lnSpc>
            </a:pPr>
            <a:r>
              <a:rPr lang="ar-SA" sz="2000" dirty="0" smtClean="0">
                <a:cs typeface="+mj-cs"/>
              </a:rPr>
              <a:t> </a:t>
            </a:r>
            <a:r>
              <a:rPr lang="en-US" sz="2000" dirty="0" smtClean="0">
                <a:cs typeface="+mj-cs"/>
              </a:rPr>
              <a:t>🎯 </a:t>
            </a:r>
            <a:r>
              <a:rPr lang="ar-SA" sz="2000" dirty="0" smtClean="0">
                <a:cs typeface="+mj-cs"/>
              </a:rPr>
              <a:t> </a:t>
            </a:r>
            <a:r>
              <a:rPr lang="ar-SA" sz="2000" i="1" dirty="0" smtClean="0">
                <a:cs typeface="+mj-cs"/>
              </a:rPr>
              <a:t>مثال </a:t>
            </a:r>
            <a:r>
              <a:rPr lang="ar-SA" sz="2000" i="1" dirty="0">
                <a:cs typeface="+mj-cs"/>
              </a:rPr>
              <a:t>محتمل:</a:t>
            </a:r>
            <a:r>
              <a:rPr lang="ar-SA" sz="2000" dirty="0">
                <a:cs typeface="+mj-cs"/>
              </a:rPr>
              <a:t> أداة واحدة يمكنها كتابة مقال، إنتاج فيديو ترويجي له، وترجمته إلى 5 لغات، ثم نشره تلقائيًا.</a:t>
            </a:r>
          </a:p>
          <a:p>
            <a:pPr algn="r" rtl="1">
              <a:lnSpc>
                <a:spcPct val="150000"/>
              </a:lnSpc>
            </a:pPr>
            <a:endParaRPr lang="ar-SA" sz="2000" dirty="0">
              <a:cs typeface="+mj-cs"/>
            </a:endParaRPr>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03671465"/>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895865"/>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Rectangle 2"/>
          <p:cNvSpPr/>
          <p:nvPr/>
        </p:nvSpPr>
        <p:spPr>
          <a:xfrm>
            <a:off x="3854369" y="2419254"/>
            <a:ext cx="8079129" cy="2862322"/>
          </a:xfrm>
          <a:prstGeom prst="rect">
            <a:avLst/>
          </a:prstGeom>
        </p:spPr>
        <p:txBody>
          <a:bodyPr wrap="square">
            <a:spAutoFit/>
          </a:bodyPr>
          <a:lstStyle/>
          <a:p>
            <a:pPr algn="r" rtl="1">
              <a:lnSpc>
                <a:spcPct val="150000"/>
              </a:lnSpc>
            </a:pPr>
            <a:r>
              <a:rPr lang="ar-SA" sz="2000" b="1" dirty="0">
                <a:solidFill>
                  <a:srgbClr val="C00000"/>
                </a:solidFill>
                <a:cs typeface="+mj-cs"/>
              </a:rPr>
              <a:t>رابعًا: قضايا أخلاقية وتشريعات صارمة</a:t>
            </a:r>
          </a:p>
          <a:p>
            <a:pPr algn="r" rtl="1">
              <a:lnSpc>
                <a:spcPct val="150000"/>
              </a:lnSpc>
            </a:pPr>
            <a:r>
              <a:rPr lang="ar-SA" sz="2000" dirty="0">
                <a:cs typeface="+mj-cs"/>
              </a:rPr>
              <a:t>مع توسع استخدام الذكاء الاصطناعي في المحتوى، ستُفرض:</a:t>
            </a:r>
          </a:p>
          <a:p>
            <a:pPr marL="342900" indent="-342900" algn="r" rtl="1">
              <a:lnSpc>
                <a:spcPct val="150000"/>
              </a:lnSpc>
              <a:buFont typeface="Arial" panose="020B0604020202020204" pitchFamily="34" charset="0"/>
              <a:buChar char="•"/>
            </a:pPr>
            <a:r>
              <a:rPr lang="ar-SA" sz="2000" dirty="0">
                <a:cs typeface="+mj-cs"/>
              </a:rPr>
              <a:t>قوانين لحماية </a:t>
            </a:r>
            <a:r>
              <a:rPr lang="ar-SA" sz="2000" b="1" dirty="0">
                <a:cs typeface="+mj-cs"/>
              </a:rPr>
              <a:t>حقوق الملكية الفكرية</a:t>
            </a:r>
            <a:r>
              <a:rPr lang="ar-SA" sz="2000" dirty="0">
                <a:cs typeface="+mj-cs"/>
              </a:rPr>
              <a:t> في المحتوى المُنتج.</a:t>
            </a:r>
          </a:p>
          <a:p>
            <a:pPr marL="342900" indent="-342900" algn="r" rtl="1">
              <a:lnSpc>
                <a:spcPct val="150000"/>
              </a:lnSpc>
              <a:buFont typeface="Arial" panose="020B0604020202020204" pitchFamily="34" charset="0"/>
              <a:buChar char="•"/>
            </a:pPr>
            <a:r>
              <a:rPr lang="ar-SA" sz="2000" dirty="0">
                <a:cs typeface="+mj-cs"/>
              </a:rPr>
              <a:t>قيود على </a:t>
            </a:r>
            <a:r>
              <a:rPr lang="ar-SA" sz="2000" b="1" dirty="0">
                <a:cs typeface="+mj-cs"/>
              </a:rPr>
              <a:t>المحتوى المضلل أو المُزيف </a:t>
            </a:r>
            <a:r>
              <a:rPr lang="en-US" sz="2000" b="1" dirty="0" err="1" smtClean="0">
                <a:cs typeface="+mj-cs"/>
              </a:rPr>
              <a:t>deepfake</a:t>
            </a:r>
            <a:r>
              <a:rPr lang="en-US" sz="2000" b="1" dirty="0" smtClean="0">
                <a:cs typeface="+mj-cs"/>
              </a:rPr>
              <a:t>)</a:t>
            </a:r>
            <a:r>
              <a:rPr lang="ar-SA" sz="2000" b="1" dirty="0" smtClean="0">
                <a:cs typeface="+mj-cs"/>
              </a:rPr>
              <a:t> )</a:t>
            </a:r>
          </a:p>
          <a:p>
            <a:pPr marL="342900" indent="-342900" algn="r" rtl="1">
              <a:lnSpc>
                <a:spcPct val="150000"/>
              </a:lnSpc>
              <a:buFont typeface="Arial" panose="020B0604020202020204" pitchFamily="34" charset="0"/>
              <a:buChar char="•"/>
            </a:pPr>
            <a:r>
              <a:rPr lang="en-US" sz="2000" dirty="0" smtClean="0">
                <a:cs typeface="+mj-cs"/>
              </a:rPr>
              <a:t> </a:t>
            </a:r>
            <a:r>
              <a:rPr lang="ar-SA" sz="2000" dirty="0" smtClean="0">
                <a:cs typeface="+mj-cs"/>
              </a:rPr>
              <a:t>تشريعات </a:t>
            </a:r>
            <a:r>
              <a:rPr lang="ar-SA" sz="2000" dirty="0">
                <a:cs typeface="+mj-cs"/>
              </a:rPr>
              <a:t>تحدد </a:t>
            </a:r>
            <a:r>
              <a:rPr lang="ar-SA" sz="2000" b="1" dirty="0">
                <a:cs typeface="+mj-cs"/>
              </a:rPr>
              <a:t>من المسؤول قانونيًا</a:t>
            </a:r>
            <a:r>
              <a:rPr lang="ar-SA" sz="2000" dirty="0">
                <a:cs typeface="+mj-cs"/>
              </a:rPr>
              <a:t> عن المحتوى الناتج عن الذكاء الاصطناعي.</a:t>
            </a:r>
          </a:p>
          <a:p>
            <a:pPr algn="r" rtl="1">
              <a:lnSpc>
                <a:spcPct val="150000"/>
              </a:lnSpc>
            </a:pPr>
            <a:r>
              <a:rPr lang="en-US" sz="2000" dirty="0">
                <a:solidFill>
                  <a:srgbClr val="C00000"/>
                </a:solidFill>
                <a:cs typeface="+mj-cs"/>
              </a:rPr>
              <a:t>💡 </a:t>
            </a:r>
            <a:r>
              <a:rPr lang="ar-SA" sz="2000" dirty="0">
                <a:cs typeface="+mj-cs"/>
              </a:rPr>
              <a:t>سيُطلب من المنصات توضيح إن كان المحتوى من إنتاج بشري أو ذكاء اصطناعي.</a:t>
            </a:r>
          </a:p>
        </p:txBody>
      </p:sp>
    </p:spTree>
    <p:extLst>
      <p:ext uri="{BB962C8B-B14F-4D97-AF65-F5344CB8AC3E}">
        <p14:creationId xmlns:p14="http://schemas.microsoft.com/office/powerpoint/2010/main" val="4242117086"/>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9402"/>
            <a:ext cx="3385474" cy="1375348"/>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Rectangle 2"/>
          <p:cNvSpPr/>
          <p:nvPr/>
        </p:nvSpPr>
        <p:spPr>
          <a:xfrm>
            <a:off x="3854369" y="2419254"/>
            <a:ext cx="8079129" cy="3892861"/>
          </a:xfrm>
          <a:prstGeom prst="rect">
            <a:avLst/>
          </a:prstGeom>
        </p:spPr>
        <p:txBody>
          <a:bodyPr wrap="square">
            <a:spAutoFit/>
          </a:bodyPr>
          <a:lstStyle/>
          <a:p>
            <a:pPr algn="r" rtl="1">
              <a:lnSpc>
                <a:spcPct val="150000"/>
              </a:lnSpc>
            </a:pPr>
            <a:r>
              <a:rPr lang="ar-SA" sz="2000" b="1" dirty="0">
                <a:solidFill>
                  <a:srgbClr val="C00000"/>
                </a:solidFill>
                <a:cs typeface="+mj-cs"/>
              </a:rPr>
              <a:t>خامسًا: تهديدات وفرص في سوق العمل</a:t>
            </a:r>
          </a:p>
          <a:p>
            <a:pPr algn="r" rtl="1">
              <a:lnSpc>
                <a:spcPct val="150000"/>
              </a:lnSpc>
            </a:pPr>
            <a:r>
              <a:rPr lang="ar-SA" sz="2000" dirty="0">
                <a:cs typeface="+mj-cs"/>
              </a:rPr>
              <a:t>سيقل الطلب على بعض الوظائف التقليدية (مثل كُتّاب الإعلانات، المحررين، المترجمين).</a:t>
            </a:r>
          </a:p>
          <a:p>
            <a:pPr algn="r" rtl="1">
              <a:lnSpc>
                <a:spcPct val="150000"/>
              </a:lnSpc>
            </a:pPr>
            <a:r>
              <a:rPr lang="ar-SA" sz="2000" dirty="0">
                <a:cs typeface="+mj-cs"/>
              </a:rPr>
              <a:t>في المقابل، ستظهر وظائف جديدة مثل:</a:t>
            </a:r>
          </a:p>
          <a:p>
            <a:pPr lvl="1" algn="r" rtl="1">
              <a:lnSpc>
                <a:spcPct val="150000"/>
              </a:lnSpc>
            </a:pPr>
            <a:r>
              <a:rPr lang="ar-SA" sz="2000" dirty="0">
                <a:cs typeface="+mj-cs"/>
              </a:rPr>
              <a:t>مصمم تجارب محتوى بالذكاء الاصطناعي</a:t>
            </a:r>
          </a:p>
          <a:p>
            <a:pPr lvl="1" algn="r" rtl="1">
              <a:lnSpc>
                <a:spcPct val="150000"/>
              </a:lnSpc>
            </a:pPr>
            <a:r>
              <a:rPr lang="ar-SA" sz="2000" dirty="0">
                <a:cs typeface="+mj-cs"/>
              </a:rPr>
              <a:t>مشرف جودة المحتوى الذكي</a:t>
            </a:r>
          </a:p>
          <a:p>
            <a:pPr lvl="1" algn="r" rtl="1">
              <a:lnSpc>
                <a:spcPct val="150000"/>
              </a:lnSpc>
            </a:pPr>
            <a:r>
              <a:rPr lang="ar-SA" sz="2000" dirty="0">
                <a:cs typeface="+mj-cs"/>
              </a:rPr>
              <a:t>مراجع أخلاقي للمحتوى التوليدي</a:t>
            </a:r>
          </a:p>
          <a:p>
            <a:pPr lvl="1" algn="r" rtl="1">
              <a:lnSpc>
                <a:spcPct val="150000"/>
              </a:lnSpc>
            </a:pPr>
            <a:r>
              <a:rPr lang="ar-SA" sz="2000" dirty="0">
                <a:cs typeface="+mj-cs"/>
              </a:rPr>
              <a:t>مدرب نماذج اللغة للمجال الإعلامي</a:t>
            </a:r>
          </a:p>
          <a:p>
            <a:pPr algn="r" rtl="1">
              <a:lnSpc>
                <a:spcPct val="150000"/>
              </a:lnSpc>
            </a:pPr>
            <a:endParaRPr lang="ar-SA" sz="2400" dirty="0">
              <a:cs typeface="+mj-cs"/>
            </a:endParaRPr>
          </a:p>
        </p:txBody>
      </p:sp>
    </p:spTree>
    <p:extLst>
      <p:ext uri="{BB962C8B-B14F-4D97-AF65-F5344CB8AC3E}">
        <p14:creationId xmlns:p14="http://schemas.microsoft.com/office/powerpoint/2010/main" val="744354300"/>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tretch>
            <a:fillRect/>
          </a:stretch>
        </p:blipFill>
        <p:spPr>
          <a:xfrm>
            <a:off x="3078" y="1335074"/>
            <a:ext cx="3379318" cy="225287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1" y="1319675"/>
            <a:ext cx="5912407" cy="579582"/>
          </a:xfrm>
          <a:prstGeom prst="rect">
            <a:avLst/>
          </a:prstGeom>
          <a:noFill/>
        </p:spPr>
        <p:txBody>
          <a:bodyPr wrap="square" rtlCol="0">
            <a:spAutoFit/>
          </a:bodyPr>
          <a:lstStyle/>
          <a:p>
            <a:pPr algn="ctr" rtl="1">
              <a:lnSpc>
                <a:spcPct val="150000"/>
              </a:lnSpc>
              <a:spcBef>
                <a:spcPct val="20000"/>
              </a:spcBef>
            </a:pPr>
            <a:r>
              <a:rPr lang="ar-SA" sz="2400" b="1" dirty="0">
                <a:solidFill>
                  <a:srgbClr val="00B0F0"/>
                </a:solidFill>
              </a:rPr>
              <a:t>مستقبل إنتاج المحتوى باستخدام الذكاء الاصطناعي</a:t>
            </a:r>
            <a:endParaRPr lang="ar-SA" sz="2400" b="1" dirty="0" smtClean="0">
              <a:solidFill>
                <a:srgbClr val="00B0F0"/>
              </a:solidFill>
              <a:cs typeface="+mj-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6</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Rectangle 2"/>
          <p:cNvSpPr/>
          <p:nvPr/>
        </p:nvSpPr>
        <p:spPr>
          <a:xfrm>
            <a:off x="3854369" y="2419254"/>
            <a:ext cx="8079129" cy="5170646"/>
          </a:xfrm>
          <a:prstGeom prst="rect">
            <a:avLst/>
          </a:prstGeom>
        </p:spPr>
        <p:txBody>
          <a:bodyPr wrap="square">
            <a:spAutoFit/>
          </a:bodyPr>
          <a:lstStyle/>
          <a:p>
            <a:pPr algn="r" rtl="1">
              <a:lnSpc>
                <a:spcPct val="150000"/>
              </a:lnSpc>
            </a:pPr>
            <a:r>
              <a:rPr lang="ar-SA" sz="2000" b="1" dirty="0">
                <a:solidFill>
                  <a:srgbClr val="C00000"/>
                </a:solidFill>
                <a:cs typeface="+mj-cs"/>
              </a:rPr>
              <a:t>سادسًا: التعليم والإعلام سيعتمدان الذكاء الاصطناعي بشكل أوسع</a:t>
            </a:r>
          </a:p>
          <a:p>
            <a:pPr algn="r" rtl="1">
              <a:lnSpc>
                <a:spcPct val="150000"/>
              </a:lnSpc>
            </a:pPr>
            <a:r>
              <a:rPr lang="ar-SA" sz="2000" dirty="0">
                <a:cs typeface="+mj-cs"/>
              </a:rPr>
              <a:t>سيتحول المحتوى التعليمي إلى تجربة تفاعلية مخصصة.</a:t>
            </a:r>
          </a:p>
          <a:p>
            <a:pPr algn="r" rtl="1">
              <a:lnSpc>
                <a:spcPct val="150000"/>
              </a:lnSpc>
            </a:pPr>
            <a:r>
              <a:rPr lang="ar-SA" sz="2000" dirty="0">
                <a:cs typeface="+mj-cs"/>
              </a:rPr>
              <a:t>سيتم تطوير محتوى مرئي وصوتي مدعوم بالذكاء الاصطناعي لتسهيل الفهم.</a:t>
            </a:r>
          </a:p>
          <a:p>
            <a:pPr algn="r" rtl="1">
              <a:lnSpc>
                <a:spcPct val="150000"/>
              </a:lnSpc>
            </a:pPr>
            <a:r>
              <a:rPr lang="ar-SA" sz="2000" dirty="0">
                <a:cs typeface="+mj-cs"/>
              </a:rPr>
              <a:t>المؤسسات الإعلامية ستنتج محتوى بأقل تكلفة وبزمن قياسي، لكنها ستحتاج إلى </a:t>
            </a:r>
            <a:r>
              <a:rPr lang="ar-SA" sz="2000" b="1" dirty="0">
                <a:cs typeface="+mj-cs"/>
              </a:rPr>
              <a:t>فلترة بشرية</a:t>
            </a:r>
            <a:r>
              <a:rPr lang="ar-SA" sz="2000" dirty="0">
                <a:cs typeface="+mj-cs"/>
              </a:rPr>
              <a:t> دقيقة للحفاظ على المهنية</a:t>
            </a:r>
            <a:r>
              <a:rPr lang="ar-SA" sz="2000" dirty="0" smtClean="0">
                <a:cs typeface="+mj-cs"/>
              </a:rPr>
              <a:t>.</a:t>
            </a:r>
          </a:p>
          <a:p>
            <a:pPr algn="r" rtl="1">
              <a:lnSpc>
                <a:spcPct val="150000"/>
              </a:lnSpc>
            </a:pPr>
            <a:r>
              <a:rPr lang="ar-SA" sz="2000" b="1" dirty="0">
                <a:solidFill>
                  <a:srgbClr val="C00000"/>
                </a:solidFill>
                <a:cs typeface="+mj-cs"/>
              </a:rPr>
              <a:t>سابعًا: دور الذكاء الاصطناعي في تعزيز الشمول الرقمي</a:t>
            </a:r>
          </a:p>
          <a:p>
            <a:pPr algn="r" rtl="1">
              <a:lnSpc>
                <a:spcPct val="150000"/>
              </a:lnSpc>
            </a:pPr>
            <a:r>
              <a:rPr lang="ar-SA" sz="2000" dirty="0">
                <a:cs typeface="+mj-cs"/>
              </a:rPr>
              <a:t>سيمكن الأشخاص ذوي الإعاقات من الوصول إلى محتوى مناسب (مثلاً تحويل النصوص إلى صوت أو فيديو بلغة الإشارة).</a:t>
            </a:r>
          </a:p>
          <a:p>
            <a:pPr algn="r" rtl="1">
              <a:lnSpc>
                <a:spcPct val="150000"/>
              </a:lnSpc>
            </a:pPr>
            <a:r>
              <a:rPr lang="ar-SA" sz="2000" dirty="0">
                <a:cs typeface="+mj-cs"/>
              </a:rPr>
              <a:t>سيساهم في كسر حواجز اللغة والثقافة من خلال الترجمة الآلية السياقية.</a:t>
            </a:r>
          </a:p>
          <a:p>
            <a:pPr algn="r" rtl="1">
              <a:lnSpc>
                <a:spcPct val="150000"/>
              </a:lnSpc>
            </a:pPr>
            <a:endParaRPr lang="ar-SA" sz="2000" dirty="0">
              <a:cs typeface="+mj-cs"/>
            </a:endParaRPr>
          </a:p>
          <a:p>
            <a:pPr algn="r" rtl="1">
              <a:lnSpc>
                <a:spcPct val="150000"/>
              </a:lnSpc>
            </a:pPr>
            <a:endParaRPr lang="ar-SA" sz="2000" dirty="0">
              <a:cs typeface="+mj-cs"/>
            </a:endParaRPr>
          </a:p>
        </p:txBody>
      </p:sp>
    </p:spTree>
    <p:extLst>
      <p:ext uri="{BB962C8B-B14F-4D97-AF65-F5344CB8AC3E}">
        <p14:creationId xmlns:p14="http://schemas.microsoft.com/office/powerpoint/2010/main" val="2405814384"/>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17"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5474" cy="1556539"/>
          </a:xfrm>
          <a:prstGeom prst="rect">
            <a:avLst/>
          </a:prstGeo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19208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83542" y="1319675"/>
            <a:ext cx="4113898" cy="600164"/>
          </a:xfrm>
          <a:prstGeom prst="rect">
            <a:avLst/>
          </a:prstGeom>
          <a:noFill/>
        </p:spPr>
        <p:txBody>
          <a:bodyPr wrap="square" rtlCol="0">
            <a:spAutoFit/>
          </a:bodyPr>
          <a:lstStyle/>
          <a:p>
            <a:pPr algn="ctr">
              <a:lnSpc>
                <a:spcPct val="150000"/>
              </a:lnSpc>
              <a:spcBef>
                <a:spcPct val="20000"/>
              </a:spcBef>
            </a:pPr>
            <a:r>
              <a:rPr lang="ar-SA" sz="2400" b="1" dirty="0" smtClean="0">
                <a:solidFill>
                  <a:srgbClr val="00B0F0"/>
                </a:solidFill>
                <a:latin typeface="Simplified Arabic" pitchFamily="18" charset="-78"/>
                <a:cs typeface="Simplified Arabic" pitchFamily="18" charset="-78"/>
              </a:rPr>
              <a:t>الخاتمة</a:t>
            </a:r>
            <a:endParaRPr lang="ar-EG" sz="2400" b="1" dirty="0">
              <a:solidFill>
                <a:srgbClr val="00B0F0"/>
              </a:solidFill>
              <a:latin typeface="Simplified Arabic" pitchFamily="18" charset="-78"/>
              <a:cs typeface="Simplified Arabic" pitchFamily="18" charset="-78"/>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AB738525-DD8E-2E85-F385-345FF64341EB}"/>
              </a:ext>
            </a:extLst>
          </p:cNvPr>
          <p:cNvSpPr txBox="1"/>
          <p:nvPr/>
        </p:nvSpPr>
        <p:spPr>
          <a:xfrm>
            <a:off x="3454900" y="1445360"/>
            <a:ext cx="1053874" cy="707886"/>
          </a:xfrm>
          <a:prstGeom prst="rect">
            <a:avLst/>
          </a:prstGeom>
          <a:noFill/>
        </p:spPr>
        <p:txBody>
          <a:bodyPr wrap="square" rtlCol="0">
            <a:spAutoFit/>
          </a:bodyPr>
          <a:lstStyle/>
          <a:p>
            <a:pPr algn="ctr"/>
            <a:r>
              <a:rPr lang="en-US" sz="2000" b="1" dirty="0">
                <a:solidFill>
                  <a:schemeClr val="bg1"/>
                </a:solidFill>
                <a:latin typeface="Times New Roman" pitchFamily="18" charset="0"/>
                <a:cs typeface="Times New Roman" pitchFamily="18" charset="0"/>
              </a:rPr>
              <a:t>Lecture </a:t>
            </a:r>
            <a:r>
              <a:rPr lang="ar-SA" sz="2000" b="1" dirty="0" smtClean="0">
                <a:solidFill>
                  <a:schemeClr val="bg1"/>
                </a:solidFill>
                <a:latin typeface="Times New Roman" pitchFamily="18" charset="0"/>
                <a:cs typeface="Times New Roman" pitchFamily="18" charset="0"/>
              </a:rPr>
              <a:t>5</a:t>
            </a:r>
            <a:endParaRPr lang="en-US" sz="2000" b="1" dirty="0">
              <a:solidFill>
                <a:schemeClr val="bg1"/>
              </a:solidFill>
              <a:latin typeface="Times New Roman" pitchFamily="18" charset="0"/>
              <a:cs typeface="Times New Roman" pitchFamily="18" charset="0"/>
            </a:endParaRP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p:cNvSpPr/>
          <p:nvPr/>
        </p:nvSpPr>
        <p:spPr>
          <a:xfrm>
            <a:off x="3682767" y="2374870"/>
            <a:ext cx="8263156" cy="496996"/>
          </a:xfrm>
          <a:prstGeom prst="rect">
            <a:avLst/>
          </a:prstGeom>
        </p:spPr>
        <p:txBody>
          <a:bodyPr wrap="square">
            <a:spAutoFit/>
          </a:bodyPr>
          <a:lstStyle/>
          <a:p>
            <a:pPr marL="342900" lvl="0" indent="-342900" algn="r" rtl="1" eaLnBrk="0" fontAlgn="base" hangingPunct="0">
              <a:lnSpc>
                <a:spcPct val="150000"/>
              </a:lnSpc>
              <a:spcBef>
                <a:spcPct val="0"/>
              </a:spcBef>
              <a:spcAft>
                <a:spcPct val="0"/>
              </a:spcAft>
              <a:buFont typeface="Arial" panose="020B0604020202020204" pitchFamily="34" charset="0"/>
              <a:buChar char="•"/>
            </a:pPr>
            <a:endParaRPr lang="en-US" altLang="en-US" sz="2000" b="1" dirty="0">
              <a:solidFill>
                <a:srgbClr val="C00000"/>
              </a:solidFill>
              <a:latin typeface="Arial" panose="020B0604020202020204" pitchFamily="34" charset="0"/>
              <a:cs typeface="+mj-cs"/>
            </a:endParaRPr>
          </a:p>
        </p:txBody>
      </p:sp>
      <p:sp>
        <p:nvSpPr>
          <p:cNvPr id="5" name="Rectangle 4"/>
          <p:cNvSpPr/>
          <p:nvPr/>
        </p:nvSpPr>
        <p:spPr>
          <a:xfrm>
            <a:off x="3454900" y="2967335"/>
            <a:ext cx="8491023" cy="1015663"/>
          </a:xfrm>
          <a:prstGeom prst="rect">
            <a:avLst/>
          </a:prstGeom>
        </p:spPr>
        <p:txBody>
          <a:bodyPr wrap="square">
            <a:spAutoFit/>
          </a:bodyPr>
          <a:lstStyle/>
          <a:p>
            <a:pPr algn="r" rtl="1">
              <a:lnSpc>
                <a:spcPct val="150000"/>
              </a:lnSpc>
            </a:pPr>
            <a:r>
              <a:rPr lang="ar-SA" sz="2000" dirty="0">
                <a:cs typeface="+mj-cs"/>
              </a:rPr>
              <a:t>الذكاء الاصطناعي لن يُلغي دور الإنسان في صناعة المحتوى، لكنه سيُغيّر طبيعة هذا الدور من كاتب ومنتج إلى </a:t>
            </a:r>
            <a:r>
              <a:rPr lang="ar-SA" sz="2000" b="1" dirty="0">
                <a:cs typeface="+mj-cs"/>
              </a:rPr>
              <a:t>مشرف، موجه، ومبتكر استراتيجي</a:t>
            </a:r>
            <a:r>
              <a:rPr lang="ar-SA" sz="2000" dirty="0">
                <a:cs typeface="+mj-cs"/>
              </a:rPr>
              <a:t>، مما يتطلب مزيجًا من الإبداع البشري والتقنية الحديثة."</a:t>
            </a:r>
            <a:endParaRPr lang="en-US" sz="2000" dirty="0">
              <a:cs typeface="+mj-cs"/>
            </a:endParaRPr>
          </a:p>
        </p:txBody>
      </p:sp>
    </p:spTree>
    <p:extLst>
      <p:ext uri="{BB962C8B-B14F-4D97-AF65-F5344CB8AC3E}">
        <p14:creationId xmlns:p14="http://schemas.microsoft.com/office/powerpoint/2010/main" val="3776017807"/>
      </p:ext>
    </p:extLst>
  </p:cSld>
  <p:clrMapOvr>
    <a:masterClrMapping/>
  </p:clrMapOvr>
  <mc:AlternateContent xmlns:mc="http://schemas.openxmlformats.org/markup-compatibility/2006" xmlns:p14="http://schemas.microsoft.com/office/powerpoint/2010/main">
    <mc:Choice Requires="p14">
      <p:transition spd="slow" p14:dur="2000" advTm="43968"/>
    </mc:Choice>
    <mc:Fallback xmlns="">
      <p:transition spd="slow" advTm="43968"/>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a:stretch>
        </a:blip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15" name="Picture 14"/>
          <p:cNvPicPr>
            <a:picLocks noChangeAspect="1"/>
          </p:cNvPicPr>
          <p:nvPr/>
        </p:nvPicPr>
        <p:blipFill>
          <a:blip r:embed="rId5"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16" name="Right Triangle 15"/>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17"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8" name="Parallelogram 13"/>
          <p:cNvSpPr/>
          <p:nvPr/>
        </p:nvSpPr>
        <p:spPr>
          <a:xfrm rot="16200000" flipV="1">
            <a:off x="-1367397" y="3911292"/>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19"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9" name="TextBox 8">
            <a:extLst>
              <a:ext uri="{FF2B5EF4-FFF2-40B4-BE49-F238E27FC236}">
                <a16:creationId xmlns:a16="http://schemas.microsoft.com/office/drawing/2014/main" id="{D2DF7E2B-BE4C-F75D-4519-6FC2F5932CD1}"/>
              </a:ext>
            </a:extLst>
          </p:cNvPr>
          <p:cNvSpPr txBox="1"/>
          <p:nvPr/>
        </p:nvSpPr>
        <p:spPr>
          <a:xfrm>
            <a:off x="679321" y="5847326"/>
            <a:ext cx="4744673" cy="600164"/>
          </a:xfrm>
          <a:prstGeom prst="rect">
            <a:avLst/>
          </a:prstGeom>
          <a:noFill/>
        </p:spPr>
        <p:txBody>
          <a:bodyPr wrap="square" rtlCol="0">
            <a:spAutoFit/>
          </a:bodyPr>
          <a:lstStyle/>
          <a:p>
            <a:pPr marL="0" marR="0" lvl="0" indent="0" algn="ctr" defTabSz="914400" rtl="0" eaLnBrk="1" fontAlgn="auto" latinLnBrk="0" hangingPunct="1">
              <a:lnSpc>
                <a:spcPct val="150000"/>
              </a:lnSpc>
              <a:spcBef>
                <a:spcPct val="20000"/>
              </a:spcBef>
              <a:spcAft>
                <a:spcPts val="0"/>
              </a:spcAft>
              <a:buClrTx/>
              <a:buSzTx/>
              <a:buFontTx/>
              <a:buNone/>
              <a:tabLst/>
              <a:defRPr/>
            </a:pPr>
            <a:r>
              <a:rPr kumimoji="0" lang="ar-SA" sz="2400" b="1" i="0" u="none" strike="noStrike" kern="1200" cap="none" spc="0" normalizeH="0" baseline="0" noProof="0" dirty="0" smtClean="0">
                <a:ln>
                  <a:noFill/>
                </a:ln>
                <a:solidFill>
                  <a:schemeClr val="bg1"/>
                </a:solidFill>
                <a:effectLst/>
                <a:uLnTx/>
                <a:uFillTx/>
                <a:latin typeface="The Year of Handicrafts Black" pitchFamily="50" charset="-78"/>
                <a:cs typeface="The Year of Handicrafts Black" pitchFamily="50" charset="-78"/>
              </a:rPr>
              <a:t>شكرا جزيلا لحضوركم</a:t>
            </a:r>
            <a:endParaRPr kumimoji="0" lang="ar-EG" sz="2400" b="1" i="0" u="none" strike="noStrike" kern="1200" cap="none" spc="0" normalizeH="0" baseline="0" noProof="0" dirty="0">
              <a:ln>
                <a:noFill/>
              </a:ln>
              <a:solidFill>
                <a:schemeClr val="bg1"/>
              </a:solidFill>
              <a:effectLst/>
              <a:uLnTx/>
              <a:uFillTx/>
              <a:latin typeface="The Year of Handicrafts Black" pitchFamily="50" charset="-78"/>
              <a:cs typeface="The Year of Handicrafts Black" pitchFamily="50" charset="-78"/>
            </a:endParaRPr>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6592"/>
    </mc:Choice>
    <mc:Fallback xmlns="">
      <p:transition spd="slow" advTm="265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9cf2d3659aae8bc81616b6a9098a3d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ef34c42d8d3384dab161fc5b8c453"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F489A2-DBD6-4160-9924-B654DB4B86E9}">
  <ds:schemaRefs>
    <ds:schemaRef ds:uri="http://schemas.microsoft.com/sharepoint/v3/contenttype/forms"/>
  </ds:schemaRefs>
</ds:datastoreItem>
</file>

<file path=customXml/itemProps2.xml><?xml version="1.0" encoding="utf-8"?>
<ds:datastoreItem xmlns:ds="http://schemas.openxmlformats.org/officeDocument/2006/customXml" ds:itemID="{E43B2208-52EF-42CA-B965-3CB7DCC87174}">
  <ds:schemaRefs>
    <ds:schemaRef ds:uri="49100919-8a76-4266-be0c-7dc583902cb4"/>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http://purl.org/dc/dcmitype/"/>
    <ds:schemaRef ds:uri="http://schemas.microsoft.com/office/2006/metadata/properties"/>
    <ds:schemaRef ds:uri="http://purl.org/dc/elements/1.1/"/>
    <ds:schemaRef ds:uri="d13aca44-ef33-4cf4-9980-7f0b00e6eeb9"/>
  </ds:schemaRefs>
</ds:datastoreItem>
</file>

<file path=customXml/itemProps3.xml><?xml version="1.0" encoding="utf-8"?>
<ds:datastoreItem xmlns:ds="http://schemas.openxmlformats.org/officeDocument/2006/customXml" ds:itemID="{609F48B4-59E0-4411-8FE5-B0540B7B7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22332</TotalTime>
  <Words>2987</Words>
  <Application>Microsoft Office PowerPoint</Application>
  <PresentationFormat>Widescreen</PresentationFormat>
  <Paragraphs>359</Paragraphs>
  <Slides>44</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Alexandria</vt:lpstr>
      <vt:lpstr>Arial</vt:lpstr>
      <vt:lpstr>Calibri</vt:lpstr>
      <vt:lpstr>Calibri Light</vt:lpstr>
      <vt:lpstr>Roboto Light</vt:lpstr>
      <vt:lpstr>Simplified Arabic</vt:lpstr>
      <vt:lpstr>Tajawal Medium</vt:lpstr>
      <vt:lpstr>The Year of Handicrafts Black</vt:lpstr>
      <vt:lpstr>Times New Roman</vt:lpstr>
      <vt:lpstr>Wide Latin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389</cp:revision>
  <dcterms:created xsi:type="dcterms:W3CDTF">2023-04-29T09:08:23Z</dcterms:created>
  <dcterms:modified xsi:type="dcterms:W3CDTF">2025-07-13T10:42:49Z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