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16.xml" ContentType="application/vnd.openxmlformats-officedocument.presentationml.slide+xml"/>
  <Override PartName="/ppt/slides/slide77.xml" ContentType="application/vnd.openxmlformats-officedocument.presentationml.slide+xml"/>
  <Override PartName="/ppt/slides/slide76.xml" ContentType="application/vnd.openxmlformats-officedocument.presentationml.slide+xml"/>
  <Override PartName="/ppt/slides/slide75.xml" ContentType="application/vnd.openxmlformats-officedocument.presentationml.slide+xml"/>
  <Override PartName="/ppt/slides/slide74.xml" ContentType="application/vnd.openxmlformats-officedocument.presentationml.slide+xml"/>
  <Override PartName="/ppt/slides/slide73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5.xml" ContentType="application/vnd.openxmlformats-officedocument.presentationml.slide+xml"/>
  <Override PartName="/ppt/slides/slide84.xml" ContentType="application/vnd.openxmlformats-officedocument.presentationml.slide+xml"/>
  <Override PartName="/ppt/slides/slide83.xml" ContentType="application/vnd.openxmlformats-officedocument.presentationml.slide+xml"/>
  <Override PartName="/ppt/slides/slide82.xml" ContentType="application/vnd.openxmlformats-officedocument.presentationml.slide+xml"/>
  <Override PartName="/ppt/slides/slide81.xml" ContentType="application/vnd.openxmlformats-officedocument.presentationml.slide+xml"/>
  <Override PartName="/ppt/slides/slide72.xml" ContentType="application/vnd.openxmlformats-officedocument.presentationml.slide+xml"/>
  <Override PartName="/ppt/slides/slide71.xml" ContentType="application/vnd.openxmlformats-officedocument.presentationml.slide+xml"/>
  <Override PartName="/ppt/slides/slide70.xml" ContentType="application/vnd.openxmlformats-officedocument.presentationml.slide+xml"/>
  <Override PartName="/ppt/slides/slide62.xml" ContentType="application/vnd.openxmlformats-officedocument.presentationml.slide+xml"/>
  <Override PartName="/ppt/slides/slide61.xml" ContentType="application/vnd.openxmlformats-officedocument.presentationml.slide+xml"/>
  <Override PartName="/ppt/slides/slide60.xml" ContentType="application/vnd.openxmlformats-officedocument.presentationml.slide+xml"/>
  <Override PartName="/ppt/slides/slide59.xml" ContentType="application/vnd.openxmlformats-officedocument.presentationml.slide+xml"/>
  <Override PartName="/ppt/slides/slide58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9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108.xml" ContentType="application/vnd.openxmlformats-officedocument.presentationml.slide+xml"/>
  <Override PartName="/ppt/slides/slide107.xml" ContentType="application/vnd.openxmlformats-officedocument.presentationml.slide+xml"/>
  <Override PartName="/ppt/slides/slide106.xml" ContentType="application/vnd.openxmlformats-officedocument.presentationml.slide+xml"/>
  <Override PartName="/ppt/slides/slide105.xml" ContentType="application/vnd.openxmlformats-officedocument.presentationml.slide+xml"/>
  <Override PartName="/ppt/slides/slide104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5.xml" ContentType="application/vnd.openxmlformats-officedocument.presentationml.slide+xml"/>
  <Override PartName="/ppt/slides/slide114.xml" ContentType="application/vnd.openxmlformats-officedocument.presentationml.slide+xml"/>
  <Override PartName="/ppt/slides/slide113.xml" ContentType="application/vnd.openxmlformats-officedocument.presentationml.slide+xml"/>
  <Override PartName="/ppt/slides/slide112.xml" ContentType="application/vnd.openxmlformats-officedocument.presentationml.slide+xml"/>
  <Override PartName="/ppt/slides/slide103.xml" ContentType="application/vnd.openxmlformats-officedocument.presentationml.slide+xml"/>
  <Override PartName="/ppt/slides/slide102.xml" ContentType="application/vnd.openxmlformats-officedocument.presentationml.slide+xml"/>
  <Override PartName="/ppt/slides/slide101.xml" ContentType="application/vnd.openxmlformats-officedocument.presentationml.slide+xml"/>
  <Override PartName="/ppt/slides/slide93.xml" ContentType="application/vnd.openxmlformats-officedocument.presentationml.slide+xml"/>
  <Override PartName="/ppt/slides/slide92.xml" ContentType="application/vnd.openxmlformats-officedocument.presentationml.slide+xml"/>
  <Override PartName="/ppt/slides/slide91.xml" ContentType="application/vnd.openxmlformats-officedocument.presentationml.slide+xml"/>
  <Override PartName="/ppt/slides/slide90.xml" ContentType="application/vnd.openxmlformats-officedocument.presentationml.slide+xml"/>
  <Override PartName="/ppt/slides/slide89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100.xml" ContentType="application/vnd.openxmlformats-officedocument.presentationml.slide+xml"/>
  <Override PartName="/ppt/slides/slide99.xml" ContentType="application/vnd.openxmlformats-officedocument.presentationml.slide+xml"/>
  <Override PartName="/ppt/slides/slide98.xml" ContentType="application/vnd.openxmlformats-officedocument.presentationml.slide+xml"/>
  <Override PartName="/ppt/slides/slide97.xml" ContentType="application/vnd.openxmlformats-officedocument.presentationml.slide+xml"/>
  <Override PartName="/ppt/slides/slide117.xml" ContentType="application/vnd.openxmlformats-officedocument.presentationml.slide+xml"/>
  <Override PartName="/ppt/slides/slide57.xml" ContentType="application/vnd.openxmlformats-officedocument.presentationml.slide+xml"/>
  <Override PartName="/ppt/slides/slide55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5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28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1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34.xml" ContentType="application/vnd.openxmlformats-officedocument.presentationml.slide+xml"/>
  <Override PartName="/ppt/slides/slide33.xml" ContentType="application/vnd.openxmlformats-officedocument.presentationml.slide+xml"/>
  <Override PartName="/ppt/slides/slide36.xml" ContentType="application/vnd.openxmlformats-officedocument.presentationml.slide+xml"/>
  <Override PartName="/ppt/slides/slide35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customXml" Target="../customXml/item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customXml" Target="../customXml/item2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presProps" Target="presProps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viewProps" Target="viewProps.xml"/><Relationship Id="rId125" Type="http://schemas.openxmlformats.org/officeDocument/2006/relationships/customXml" Target="../customXml/item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theme" Target="theme/theme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A354A4-B1C5-4299-AFED-184242D4364E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C2D68A-0A42-4745-AAC5-44B902B4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5053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A354A4-B1C5-4299-AFED-184242D4364E}" type="datetimeFigureOut">
              <a:rPr lang="en-US" smtClean="0"/>
              <a:t>3/17/2026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C2D68A-0A42-4745-AAC5-44B902B4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052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6059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503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7128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662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Features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1853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750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37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89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859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Extraction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812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Feature Descriptor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0273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Scale-invariant Feature Transform (SIFT)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31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5419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sz="36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381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045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28053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4562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8823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687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98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995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31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SIFT Components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1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b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 (Speeded Up Robust Features) Feature Extraction</a:t>
            </a:r>
            <a:endParaRPr lang="en-US" sz="4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6684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9945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4190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4001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232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48388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072141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3225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9597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9885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538011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15369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88868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6820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25554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7092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57046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1892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85954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6259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2971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3004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98149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65851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4432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59132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83467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3737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380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764073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11028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8980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62200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728837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5255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42914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Steps in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05854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Face Detection Using SURF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60221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00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59302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 </a:t>
            </a:r>
            <a:r>
              <a:rPr lang="en-US" b="0" smtClean="0"/>
              <a:t>(BoVW)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90168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24617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47062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00185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197764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Bag of Visual Words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457747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– </a:t>
            </a:r>
            <a:b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Image Classification</a:t>
            </a:r>
            <a:endParaRPr lang="en-US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6359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15375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105779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55887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93769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349350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56769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5764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82960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9725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510608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32188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067653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 Tracking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68446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</a:t>
            </a:r>
            <a:r>
              <a:rPr lang="en-US" smtClean="0">
                <a:solidFill>
                  <a:srgbClr val="FF0000"/>
                </a:solidFill>
              </a:rPr>
              <a:t>Large Language Models</a:t>
            </a:r>
            <a:r>
              <a:rPr lang="en-US" smtClean="0"/>
              <a:t>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14004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</a:t>
            </a:r>
            <a:r>
              <a:rPr lang="en-US" smtClean="0">
                <a:solidFill>
                  <a:srgbClr val="FF0000"/>
                </a:solidFill>
              </a:rPr>
              <a:t>a Language Models</a:t>
            </a:r>
            <a:r>
              <a:rPr lang="en-US" smtClean="0"/>
              <a:t>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97722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What is </a:t>
            </a:r>
            <a:r>
              <a:rPr lang="en-US" smtClean="0">
                <a:solidFill>
                  <a:srgbClr val="FF0000"/>
                </a:solidFill>
              </a:rPr>
              <a:t>Large Language Models</a:t>
            </a:r>
            <a:r>
              <a:rPr lang="en-US" smtClean="0"/>
              <a:t>?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91141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1087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7704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39311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effectLst/>
              </a:rPr>
              <a:t>How LLMs Work</a:t>
            </a:r>
            <a:r>
              <a:rPr lang="en-US" smtClean="0">
                <a:effectLst/>
              </a:rPr>
              <a:t>?</a:t>
            </a:r>
            <a:r>
              <a:rPr lang="ar-EG" smtClean="0">
                <a:effectLst/>
              </a:rPr>
              <a:t/>
            </a:r>
            <a:br>
              <a:rPr lang="ar-EG" smtClean="0">
                <a:effectLst/>
              </a:rPr>
            </a:br>
            <a:r>
              <a:rPr lang="en-US" b="1" smtClean="0">
                <a:solidFill>
                  <a:srgbClr val="FF0000"/>
                </a:solidFill>
                <a:effectLst/>
              </a:rPr>
              <a:t>Attention Is All You Need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56868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>
                <a:effectLst/>
              </a:rPr>
              <a:t>How LLMs Work</a:t>
            </a:r>
            <a:r>
              <a:rPr lang="en-US" smtClean="0">
                <a:effectLst/>
              </a:rPr>
              <a:t>?</a:t>
            </a:r>
            <a:r>
              <a:rPr lang="ar-EG" smtClean="0">
                <a:effectLst/>
              </a:rPr>
              <a:t/>
            </a:r>
            <a:br>
              <a:rPr lang="ar-EG" smtClean="0">
                <a:effectLst/>
              </a:rPr>
            </a:br>
            <a:r>
              <a:rPr lang="en-US" b="1" smtClean="0">
                <a:solidFill>
                  <a:srgbClr val="FF0000"/>
                </a:solidFill>
                <a:effectLst/>
              </a:rPr>
              <a:t>Attention Is All You Need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612300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Word Embedding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345372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Word Embedding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331310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Static Word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763802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Static Word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245176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Static Word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1148745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Contextual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700038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Contextual Embedding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936383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873112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Without 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524587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930906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10402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Attention Mechanism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992368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203794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06635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1307563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6955999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328825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006924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46682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246532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802895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smtClean="0">
                <a:effectLst/>
              </a:rPr>
              <a:t>Transformer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79553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List of important Large Language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386580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A </a:t>
            </a:r>
            <a:r>
              <a:rPr lang="en-US" b="1" smtClean="0">
                <a:solidFill>
                  <a:srgbClr val="FF0000"/>
                </a:solidFill>
              </a:rPr>
              <a:t>Vision Transformer </a:t>
            </a:r>
            <a:r>
              <a:rPr lang="en-US" b="1" smtClean="0"/>
              <a:t>(ViT): A Transformer for computer vision tasks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939662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 Vision Transformer (ViT)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754165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988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0E3D9BA-2545-4E89-8D7A-DB16053C5299}"/>
</file>

<file path=customXml/itemProps2.xml><?xml version="1.0" encoding="utf-8"?>
<ds:datastoreItem xmlns:ds="http://schemas.openxmlformats.org/officeDocument/2006/customXml" ds:itemID="{9DF9F492-A63F-42E7-A0EA-ADB3466893C3}"/>
</file>

<file path=customXml/itemProps3.xml><?xml version="1.0" encoding="utf-8"?>
<ds:datastoreItem xmlns:ds="http://schemas.openxmlformats.org/officeDocument/2006/customXml" ds:itemID="{9ED99660-B00F-4847-8362-058E34741436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</Words>
  <Application>Microsoft Office PowerPoint</Application>
  <PresentationFormat>Widescreen</PresentationFormat>
  <Paragraphs>97</Paragraphs>
  <Slides>117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117</vt:i4>
      </vt:variant>
    </vt:vector>
  </HeadingPairs>
  <TitlesOfParts>
    <vt:vector size="122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Image Features</vt:lpstr>
      <vt:lpstr>Image Features</vt:lpstr>
      <vt:lpstr>Feature Extraction</vt:lpstr>
      <vt:lpstr>Feature Extraction</vt:lpstr>
      <vt:lpstr>Feature Extraction</vt:lpstr>
      <vt:lpstr>Feature Extraction</vt:lpstr>
      <vt:lpstr>Feature Extraction</vt:lpstr>
      <vt:lpstr>Feature Descriptor</vt:lpstr>
      <vt:lpstr>Scale-invariant Feature Transform (SIFT)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SIFT Components </vt:lpstr>
      <vt:lpstr>SURF (Speeded Up Robust Features) Feature Extraction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SURF</vt:lpstr>
      <vt:lpstr>Key Steps in SURF</vt:lpstr>
      <vt:lpstr>Key Steps in SURF</vt:lpstr>
      <vt:lpstr>Key Steps in SURF</vt:lpstr>
      <vt:lpstr>Key Steps in SURF</vt:lpstr>
      <vt:lpstr>Key Steps in SURF</vt:lpstr>
      <vt:lpstr>Face Detection Using SURF</vt:lpstr>
      <vt:lpstr>PowerPoint Presentation</vt:lpstr>
      <vt:lpstr>Bag of Words</vt:lpstr>
      <vt:lpstr>Bag of Visual Words (BoVW)</vt:lpstr>
      <vt:lpstr>Bag of Visual Words</vt:lpstr>
      <vt:lpstr>Bag of Visual Words</vt:lpstr>
      <vt:lpstr>Bag of Visual Words</vt:lpstr>
      <vt:lpstr>Bag of Visual Words</vt:lpstr>
      <vt:lpstr>Bag of Visual Words</vt:lpstr>
      <vt:lpstr>Application –  Image Classification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 Tracking Example</vt:lpstr>
      <vt:lpstr>What is Large Language Models?</vt:lpstr>
      <vt:lpstr>What is a Language Models?</vt:lpstr>
      <vt:lpstr>What is Large Language Models?</vt:lpstr>
      <vt:lpstr>PowerPoint Presentation</vt:lpstr>
      <vt:lpstr>PowerPoint Presentation</vt:lpstr>
      <vt:lpstr>PowerPoint Presentation</vt:lpstr>
      <vt:lpstr>How LLMs Work? Attention Is All You Need</vt:lpstr>
      <vt:lpstr>How LLMs Work? Attention Is All You Need</vt:lpstr>
      <vt:lpstr>Word Embedding</vt:lpstr>
      <vt:lpstr>Word Embedding</vt:lpstr>
      <vt:lpstr>Static Word Embedding </vt:lpstr>
      <vt:lpstr>Static Word Embedding </vt:lpstr>
      <vt:lpstr>Static Word Embedding </vt:lpstr>
      <vt:lpstr>Contextual Embedding </vt:lpstr>
      <vt:lpstr>Contextual Embedding </vt:lpstr>
      <vt:lpstr>Attention Mechanism</vt:lpstr>
      <vt:lpstr>Without Attention Mechanism</vt:lpstr>
      <vt:lpstr>Attention Mechanism</vt:lpstr>
      <vt:lpstr>Attention Mechanism</vt:lpstr>
      <vt:lpstr>Attention Mechanism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Transformer </vt:lpstr>
      <vt:lpstr>List of important Large Language Models</vt:lpstr>
      <vt:lpstr>A Vision Transformer (ViT): A Transformer for computer vision tasks</vt:lpstr>
      <vt:lpstr>A Vision Transformer (ViT)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2026-03-17T21:32:07Z</dcterms:created>
  <dcterms:modified xsi:type="dcterms:W3CDTF">2026-03-17T21:32:07Z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