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2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handoutMasterIdLst>
    <p:handoutMasterId r:id="rId46"/>
  </p:handoutMasterIdLst>
  <p:sldIdLst>
    <p:sldId id="303" r:id="rId5"/>
    <p:sldId id="313" r:id="rId6"/>
    <p:sldId id="622" r:id="rId7"/>
    <p:sldId id="776" r:id="rId8"/>
    <p:sldId id="702" r:id="rId9"/>
    <p:sldId id="777" r:id="rId10"/>
    <p:sldId id="778" r:id="rId11"/>
    <p:sldId id="779" r:id="rId12"/>
    <p:sldId id="780" r:id="rId13"/>
    <p:sldId id="781" r:id="rId14"/>
    <p:sldId id="782" r:id="rId15"/>
    <p:sldId id="783" r:id="rId16"/>
    <p:sldId id="784" r:id="rId17"/>
    <p:sldId id="785" r:id="rId18"/>
    <p:sldId id="786" r:id="rId19"/>
    <p:sldId id="787" r:id="rId20"/>
    <p:sldId id="788" r:id="rId21"/>
    <p:sldId id="789" r:id="rId22"/>
    <p:sldId id="790" r:id="rId23"/>
    <p:sldId id="791" r:id="rId24"/>
    <p:sldId id="792" r:id="rId25"/>
    <p:sldId id="793" r:id="rId26"/>
    <p:sldId id="794" r:id="rId27"/>
    <p:sldId id="795" r:id="rId28"/>
    <p:sldId id="796" r:id="rId29"/>
    <p:sldId id="797" r:id="rId30"/>
    <p:sldId id="798" r:id="rId31"/>
    <p:sldId id="799" r:id="rId32"/>
    <p:sldId id="800" r:id="rId33"/>
    <p:sldId id="801" r:id="rId34"/>
    <p:sldId id="802" r:id="rId35"/>
    <p:sldId id="803" r:id="rId36"/>
    <p:sldId id="804" r:id="rId37"/>
    <p:sldId id="805" r:id="rId38"/>
    <p:sldId id="806" r:id="rId39"/>
    <p:sldId id="807" r:id="rId40"/>
    <p:sldId id="621" r:id="rId41"/>
    <p:sldId id="808" r:id="rId42"/>
    <p:sldId id="809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622"/>
            <p14:sldId id="776"/>
            <p14:sldId id="702"/>
            <p14:sldId id="777"/>
            <p14:sldId id="778"/>
            <p14:sldId id="779"/>
            <p14:sldId id="780"/>
            <p14:sldId id="781"/>
            <p14:sldId id="782"/>
            <p14:sldId id="783"/>
            <p14:sldId id="784"/>
            <p14:sldId id="785"/>
            <p14:sldId id="786"/>
            <p14:sldId id="787"/>
            <p14:sldId id="788"/>
            <p14:sldId id="789"/>
            <p14:sldId id="790"/>
            <p14:sldId id="791"/>
            <p14:sldId id="792"/>
            <p14:sldId id="793"/>
            <p14:sldId id="794"/>
            <p14:sldId id="795"/>
            <p14:sldId id="796"/>
            <p14:sldId id="797"/>
            <p14:sldId id="798"/>
            <p14:sldId id="799"/>
            <p14:sldId id="800"/>
            <p14:sldId id="801"/>
            <p14:sldId id="802"/>
            <p14:sldId id="803"/>
            <p14:sldId id="804"/>
            <p14:sldId id="805"/>
            <p14:sldId id="806"/>
            <p14:sldId id="807"/>
            <p14:sldId id="621"/>
            <p14:sldId id="808"/>
            <p14:sldId id="80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68362E8-DBDF-9A4A-8363-7736CD5D3710}" v="1" dt="2025-05-30T19:56:34.2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4" autoAdjust="0"/>
    <p:restoredTop sz="94660"/>
  </p:normalViewPr>
  <p:slideViewPr>
    <p:cSldViewPr snapToGrid="0">
      <p:cViewPr varScale="1">
        <p:scale>
          <a:sx n="70" d="100"/>
          <a:sy n="70" d="100"/>
        </p:scale>
        <p:origin x="49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55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56" Type="http://schemas.microsoft.com/office/2015/10/relationships/revisionInfo" Target="revisionInfo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</pc:sldChg>
    </pc:docChg>
  </pc:docChgLst>
  <pc:docChgLst>
    <pc:chgData name="Ahmed Hassan" userId="47750a22-629f-416f-a96d-609d36c2ca96" providerId="ADAL" clId="{E68362E8-DBDF-9A4A-8363-7736CD5D3710}"/>
    <pc:docChg chg="custSel modSld">
      <pc:chgData name="Ahmed Hassan" userId="47750a22-629f-416f-a96d-609d36c2ca96" providerId="ADAL" clId="{E68362E8-DBDF-9A4A-8363-7736CD5D3710}" dt="2025-05-30T20:14:31.034" v="3" actId="5793"/>
      <pc:docMkLst>
        <pc:docMk/>
      </pc:docMkLst>
      <pc:sldChg chg="modSp mod">
        <pc:chgData name="Ahmed Hassan" userId="47750a22-629f-416f-a96d-609d36c2ca96" providerId="ADAL" clId="{E68362E8-DBDF-9A4A-8363-7736CD5D3710}" dt="2025-05-30T20:14:31.034" v="3" actId="5793"/>
        <pc:sldMkLst>
          <pc:docMk/>
          <pc:sldMk cId="0" sldId="303"/>
        </pc:sldMkLst>
        <pc:spChg chg="mod">
          <ac:chgData name="Ahmed Hassan" userId="47750a22-629f-416f-a96d-609d36c2ca96" providerId="ADAL" clId="{E68362E8-DBDF-9A4A-8363-7736CD5D3710}" dt="2025-05-30T20:14:31.034" v="3" actId="5793"/>
          <ac:spMkLst>
            <pc:docMk/>
            <pc:sldMk cId="0" sldId="303"/>
            <ac:spMk id="11" creationId="{00000000-0000-0000-0000-000000000000}"/>
          </ac:spMkLst>
        </pc:spChg>
      </pc:sldChg>
      <pc:sldChg chg="modSp mod">
        <pc:chgData name="Ahmed Hassan" userId="47750a22-629f-416f-a96d-609d36c2ca96" providerId="ADAL" clId="{E68362E8-DBDF-9A4A-8363-7736CD5D3710}" dt="2025-05-30T19:56:34.311" v="1" actId="27636"/>
        <pc:sldMkLst>
          <pc:docMk/>
          <pc:sldMk cId="530953403" sldId="671"/>
        </pc:sldMkLst>
        <pc:spChg chg="mod">
          <ac:chgData name="Ahmed Hassan" userId="47750a22-629f-416f-a96d-609d36c2ca96" providerId="ADAL" clId="{E68362E8-DBDF-9A4A-8363-7736CD5D3710}" dt="2025-05-30T19:56:34.311" v="1" actId="27636"/>
          <ac:spMkLst>
            <pc:docMk/>
            <pc:sldMk cId="530953403" sldId="671"/>
            <ac:spMk id="11" creationId="{0D34F40A-983B-736F-8452-974697FE5EA4}"/>
          </ac:spMkLst>
        </pc:spChg>
      </pc:sldChg>
    </pc:docChg>
  </pc:docChgLst>
  <pc:docChgLst>
    <pc:chgData name="AbdullahHalawany" userId="93acd4f6-3999-43c0-a02f-17f31116eace" providerId="ADAL" clId="{1789CC17-4EBB-4F87-81FB-ACC80DF0C480}"/>
    <pc:docChg chg="undo custSel modSld">
      <pc:chgData name="AbdullahHalawany" userId="93acd4f6-3999-43c0-a02f-17f31116eace" providerId="ADAL" clId="{1789CC17-4EBB-4F87-81FB-ACC80DF0C480}" dt="2024-10-31T07:13:08.917" v="132"/>
      <pc:docMkLst>
        <pc:docMk/>
      </pc:docMkLst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0" sldId="303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0" sldId="313"/>
        </pc:sldMkLst>
      </pc:sldChg>
      <pc:sldChg chg="modTransition">
        <pc:chgData name="AbdullahHalawany" userId="93acd4f6-3999-43c0-a02f-17f31116eace" providerId="ADAL" clId="{1789CC17-4EBB-4F87-81FB-ACC80DF0C480}" dt="2024-10-31T07:13:08.917" v="132"/>
        <pc:sldMkLst>
          <pc:docMk/>
          <pc:sldMk cId="0" sldId="349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91888453" sldId="49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756635027" sldId="583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978668602" sldId="584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37751685" sldId="585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738274113" sldId="586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51338143" sldId="587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566672731" sldId="588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996977730" sldId="58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550464049" sldId="590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453189734" sldId="591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802161393" sldId="592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005999317" sldId="593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252703164" sldId="594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810551693" sldId="595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93643038" sldId="596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480457842" sldId="597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259167427" sldId="598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416101726" sldId="59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85687449" sldId="600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424704833" sldId="601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080601033" sldId="602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8447749" sldId="603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68796619" sldId="604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56862498" sldId="605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194002760" sldId="606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603648323" sldId="607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812012337" sldId="608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45906042" sldId="609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060884563" sldId="610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047384485" sldId="611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797504033" sldId="612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419197737" sldId="613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575439986" sldId="614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647067282" sldId="615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46246117" sldId="617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39560993" sldId="618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50453666" sldId="61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717722845" sldId="620"/>
        </pc:sldMkLst>
      </pc:sldChg>
      <pc:sldChg chg="modTransition">
        <pc:chgData name="AbdullahHalawany" userId="93acd4f6-3999-43c0-a02f-17f31116eace" providerId="ADAL" clId="{1789CC17-4EBB-4F87-81FB-ACC80DF0C480}" dt="2024-10-31T07:13:08.917" v="132"/>
        <pc:sldMkLst>
          <pc:docMk/>
          <pc:sldMk cId="3838883664" sldId="621"/>
        </pc:sldMkLst>
      </pc:sldChg>
    </pc:docChg>
  </pc:docChgLst>
  <pc:docChgLst>
    <pc:chgData name="AbdullahHalawany" userId="93acd4f6-3999-43c0-a02f-17f31116eace" providerId="ADAL" clId="{4A8E278C-A496-4187-987B-48A7DF0A7BC4}"/>
    <pc:docChg chg="undo custSel modSld">
      <pc:chgData name="AbdullahHalawany" userId="93acd4f6-3999-43c0-a02f-17f31116eace" providerId="ADAL" clId="{4A8E278C-A496-4187-987B-48A7DF0A7BC4}" dt="2024-11-04T04:48:04.442" v="64" actId="20577"/>
      <pc:docMkLst>
        <pc:docMk/>
      </pc:docMkLst>
      <pc:sldChg chg="modSp mod">
        <pc:chgData name="AbdullahHalawany" userId="93acd4f6-3999-43c0-a02f-17f31116eace" providerId="ADAL" clId="{4A8E278C-A496-4187-987B-48A7DF0A7BC4}" dt="2024-11-04T04:18:02.356" v="2" actId="1076"/>
        <pc:sldMkLst>
          <pc:docMk/>
          <pc:sldMk cId="0" sldId="303"/>
        </pc:sldMkLst>
      </pc:sldChg>
      <pc:sldChg chg="modSp mod">
        <pc:chgData name="AbdullahHalawany" userId="93acd4f6-3999-43c0-a02f-17f31116eace" providerId="ADAL" clId="{4A8E278C-A496-4187-987B-48A7DF0A7BC4}" dt="2024-11-04T04:20:43.038" v="37" actId="1076"/>
        <pc:sldMkLst>
          <pc:docMk/>
          <pc:sldMk cId="191888453" sldId="499"/>
        </pc:sldMkLst>
      </pc:sldChg>
      <pc:sldChg chg="modSp mod">
        <pc:chgData name="AbdullahHalawany" userId="93acd4f6-3999-43c0-a02f-17f31116eace" providerId="ADAL" clId="{4A8E278C-A496-4187-987B-48A7DF0A7BC4}" dt="2024-11-04T04:21:16.763" v="39" actId="2710"/>
        <pc:sldMkLst>
          <pc:docMk/>
          <pc:sldMk cId="2982646360" sldId="593"/>
        </pc:sldMkLst>
      </pc:sldChg>
      <pc:sldChg chg="modSp mod">
        <pc:chgData name="AbdullahHalawany" userId="93acd4f6-3999-43c0-a02f-17f31116eace" providerId="ADAL" clId="{4A8E278C-A496-4187-987B-48A7DF0A7BC4}" dt="2024-11-04T04:18:26.226" v="5" actId="1076"/>
        <pc:sldMkLst>
          <pc:docMk/>
          <pc:sldMk cId="3192421304" sldId="594"/>
        </pc:sldMkLst>
      </pc:sldChg>
      <pc:sldChg chg="modSp mod">
        <pc:chgData name="AbdullahHalawany" userId="93acd4f6-3999-43c0-a02f-17f31116eace" providerId="ADAL" clId="{4A8E278C-A496-4187-987B-48A7DF0A7BC4}" dt="2024-11-04T04:18:34.513" v="7" actId="1076"/>
        <pc:sldMkLst>
          <pc:docMk/>
          <pc:sldMk cId="3878200801" sldId="596"/>
        </pc:sldMkLst>
      </pc:sldChg>
      <pc:sldChg chg="modSp mod">
        <pc:chgData name="AbdullahHalawany" userId="93acd4f6-3999-43c0-a02f-17f31116eace" providerId="ADAL" clId="{4A8E278C-A496-4187-987B-48A7DF0A7BC4}" dt="2024-11-04T04:18:38.854" v="9" actId="1076"/>
        <pc:sldMkLst>
          <pc:docMk/>
          <pc:sldMk cId="2097266470" sldId="597"/>
        </pc:sldMkLst>
      </pc:sldChg>
      <pc:sldChg chg="modSp mod">
        <pc:chgData name="AbdullahHalawany" userId="93acd4f6-3999-43c0-a02f-17f31116eace" providerId="ADAL" clId="{4A8E278C-A496-4187-987B-48A7DF0A7BC4}" dt="2024-11-04T04:18:44.959" v="11" actId="1076"/>
        <pc:sldMkLst>
          <pc:docMk/>
          <pc:sldMk cId="4168783259" sldId="598"/>
        </pc:sldMkLst>
      </pc:sldChg>
      <pc:sldChg chg="modSp mod">
        <pc:chgData name="AbdullahHalawany" userId="93acd4f6-3999-43c0-a02f-17f31116eace" providerId="ADAL" clId="{4A8E278C-A496-4187-987B-48A7DF0A7BC4}" dt="2024-11-04T04:18:49.969" v="13" actId="1076"/>
        <pc:sldMkLst>
          <pc:docMk/>
          <pc:sldMk cId="3052828514" sldId="599"/>
        </pc:sldMkLst>
      </pc:sldChg>
      <pc:sldChg chg="modSp mod">
        <pc:chgData name="AbdullahHalawany" userId="93acd4f6-3999-43c0-a02f-17f31116eace" providerId="ADAL" clId="{4A8E278C-A496-4187-987B-48A7DF0A7BC4}" dt="2024-11-04T04:18:54.217" v="15" actId="1076"/>
        <pc:sldMkLst>
          <pc:docMk/>
          <pc:sldMk cId="2319709672" sldId="600"/>
        </pc:sldMkLst>
      </pc:sldChg>
      <pc:sldChg chg="modSp mod">
        <pc:chgData name="AbdullahHalawany" userId="93acd4f6-3999-43c0-a02f-17f31116eace" providerId="ADAL" clId="{4A8E278C-A496-4187-987B-48A7DF0A7BC4}" dt="2024-11-04T04:18:58.773" v="17" actId="1076"/>
        <pc:sldMkLst>
          <pc:docMk/>
          <pc:sldMk cId="3028319447" sldId="601"/>
        </pc:sldMkLst>
      </pc:sldChg>
      <pc:sldChg chg="modSp mod">
        <pc:chgData name="AbdullahHalawany" userId="93acd4f6-3999-43c0-a02f-17f31116eace" providerId="ADAL" clId="{4A8E278C-A496-4187-987B-48A7DF0A7BC4}" dt="2024-11-04T04:22:54.077" v="60" actId="20577"/>
        <pc:sldMkLst>
          <pc:docMk/>
          <pc:sldMk cId="953084867" sldId="602"/>
        </pc:sldMkLst>
      </pc:sldChg>
      <pc:sldChg chg="modSp mod">
        <pc:chgData name="AbdullahHalawany" userId="93acd4f6-3999-43c0-a02f-17f31116eace" providerId="ADAL" clId="{4A8E278C-A496-4187-987B-48A7DF0A7BC4}" dt="2024-11-04T04:19:28.428" v="24" actId="1076"/>
        <pc:sldMkLst>
          <pc:docMk/>
          <pc:sldMk cId="3445815507" sldId="605"/>
        </pc:sldMkLst>
      </pc:sldChg>
      <pc:sldChg chg="modSp mod">
        <pc:chgData name="AbdullahHalawany" userId="93acd4f6-3999-43c0-a02f-17f31116eace" providerId="ADAL" clId="{4A8E278C-A496-4187-987B-48A7DF0A7BC4}" dt="2024-11-04T04:19:33.397" v="26" actId="1076"/>
        <pc:sldMkLst>
          <pc:docMk/>
          <pc:sldMk cId="4118667722" sldId="606"/>
        </pc:sldMkLst>
      </pc:sldChg>
      <pc:sldChg chg="modSp mod">
        <pc:chgData name="AbdullahHalawany" userId="93acd4f6-3999-43c0-a02f-17f31116eace" providerId="ADAL" clId="{4A8E278C-A496-4187-987B-48A7DF0A7BC4}" dt="2024-11-04T04:19:42.283" v="28" actId="1076"/>
        <pc:sldMkLst>
          <pc:docMk/>
          <pc:sldMk cId="4144050016" sldId="607"/>
        </pc:sldMkLst>
      </pc:sldChg>
      <pc:sldChg chg="modSp mod">
        <pc:chgData name="AbdullahHalawany" userId="93acd4f6-3999-43c0-a02f-17f31116eace" providerId="ADAL" clId="{4A8E278C-A496-4187-987B-48A7DF0A7BC4}" dt="2024-11-04T04:19:47.593" v="30" actId="1076"/>
        <pc:sldMkLst>
          <pc:docMk/>
          <pc:sldMk cId="347890785" sldId="608"/>
        </pc:sldMkLst>
      </pc:sldChg>
      <pc:sldChg chg="modSp mod">
        <pc:chgData name="AbdullahHalawany" userId="93acd4f6-3999-43c0-a02f-17f31116eace" providerId="ADAL" clId="{4A8E278C-A496-4187-987B-48A7DF0A7BC4}" dt="2024-11-04T04:19:52.861" v="32" actId="1076"/>
        <pc:sldMkLst>
          <pc:docMk/>
          <pc:sldMk cId="2941116839" sldId="609"/>
        </pc:sldMkLst>
      </pc:sldChg>
      <pc:sldChg chg="modSp mod">
        <pc:chgData name="AbdullahHalawany" userId="93acd4f6-3999-43c0-a02f-17f31116eace" providerId="ADAL" clId="{4A8E278C-A496-4187-987B-48A7DF0A7BC4}" dt="2024-11-04T04:19:57.829" v="34" actId="1076"/>
        <pc:sldMkLst>
          <pc:docMk/>
          <pc:sldMk cId="1355294374" sldId="610"/>
        </pc:sldMkLst>
      </pc:sldChg>
      <pc:sldChg chg="modSp mod">
        <pc:chgData name="AbdullahHalawany" userId="93acd4f6-3999-43c0-a02f-17f31116eace" providerId="ADAL" clId="{4A8E278C-A496-4187-987B-48A7DF0A7BC4}" dt="2024-11-04T04:48:04.442" v="64" actId="20577"/>
        <pc:sldMkLst>
          <pc:docMk/>
          <pc:sldMk cId="810213647" sldId="615"/>
        </pc:sldMkLst>
      </pc:sldChg>
      <pc:sldChg chg="modSp mod">
        <pc:chgData name="AbdullahHalawany" userId="93acd4f6-3999-43c0-a02f-17f31116eace" providerId="ADAL" clId="{4A8E278C-A496-4187-987B-48A7DF0A7BC4}" dt="2024-11-04T04:20:11.788" v="35" actId="14100"/>
        <pc:sldMkLst>
          <pc:docMk/>
          <pc:sldMk cId="2344963462" sldId="617"/>
        </pc:sldMkLst>
      </pc:sldChg>
    </pc:docChg>
  </pc:docChgLst>
</pc:chgInfo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9.svg"/><Relationship Id="rId1" Type="http://schemas.openxmlformats.org/officeDocument/2006/relationships/image" Target="../media/image15.png"/><Relationship Id="rId4" Type="http://schemas.openxmlformats.org/officeDocument/2006/relationships/image" Target="../media/image21.sv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5.svg"/><Relationship Id="rId1" Type="http://schemas.openxmlformats.org/officeDocument/2006/relationships/image" Target="../media/image19.png"/><Relationship Id="rId4" Type="http://schemas.openxmlformats.org/officeDocument/2006/relationships/image" Target="../media/image27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9.svg"/><Relationship Id="rId1" Type="http://schemas.openxmlformats.org/officeDocument/2006/relationships/image" Target="../media/image15.png"/><Relationship Id="rId4" Type="http://schemas.openxmlformats.org/officeDocument/2006/relationships/image" Target="../media/image21.sv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5.svg"/><Relationship Id="rId1" Type="http://schemas.openxmlformats.org/officeDocument/2006/relationships/image" Target="../media/image19.png"/><Relationship Id="rId4" Type="http://schemas.openxmlformats.org/officeDocument/2006/relationships/image" Target="../media/image2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B84B2F-13A6-B24F-9AE8-C9EE68294B89}" type="doc">
      <dgm:prSet loTypeId="urn:microsoft.com/office/officeart/2005/8/layout/radial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BB2DC4D-58E3-BB47-A224-34065DEFB982}">
      <dgm:prSet phldrT="[Text]"/>
      <dgm:spPr/>
      <dgm:t>
        <a:bodyPr/>
        <a:lstStyle/>
        <a:p>
          <a:pPr rtl="0"/>
          <a:r>
            <a:rPr lang="en-US" dirty="0"/>
            <a:t>Business Case</a:t>
          </a:r>
        </a:p>
      </dgm:t>
    </dgm:pt>
    <dgm:pt modelId="{DA33A111-651A-E94C-9274-A99CFCF0F066}" type="parTrans" cxnId="{6CB41DEC-C647-834C-8AF3-021C85A3EE08}">
      <dgm:prSet/>
      <dgm:spPr/>
      <dgm:t>
        <a:bodyPr/>
        <a:lstStyle/>
        <a:p>
          <a:endParaRPr lang="en-US"/>
        </a:p>
      </dgm:t>
    </dgm:pt>
    <dgm:pt modelId="{C2B6537F-B5DB-784C-B532-5517240A0FC9}" type="sibTrans" cxnId="{6CB41DEC-C647-834C-8AF3-021C85A3EE08}">
      <dgm:prSet/>
      <dgm:spPr/>
      <dgm:t>
        <a:bodyPr/>
        <a:lstStyle/>
        <a:p>
          <a:endParaRPr lang="en-US"/>
        </a:p>
      </dgm:t>
    </dgm:pt>
    <dgm:pt modelId="{C460FFB0-6994-E840-B1F2-7968CEC57F29}">
      <dgm:prSet phldrT="[Text]" custT="1"/>
      <dgm:spPr/>
      <dgm:t>
        <a:bodyPr/>
        <a:lstStyle/>
        <a:p>
          <a:pPr rtl="0"/>
          <a:r>
            <a:rPr lang="en-US" sz="1800" dirty="0"/>
            <a:t>Alignment</a:t>
          </a:r>
        </a:p>
      </dgm:t>
    </dgm:pt>
    <dgm:pt modelId="{95BAE055-0372-7C43-AB69-B1CB9FEAF058}" type="parTrans" cxnId="{CDF547DB-3DC8-AC47-8535-B2970E1B438C}">
      <dgm:prSet/>
      <dgm:spPr>
        <a:ln>
          <a:headEnd type="triangle"/>
          <a:tailEnd type="triangle"/>
        </a:ln>
      </dgm:spPr>
      <dgm:t>
        <a:bodyPr/>
        <a:lstStyle/>
        <a:p>
          <a:pPr rtl="0"/>
          <a:endParaRPr lang="en-US"/>
        </a:p>
      </dgm:t>
    </dgm:pt>
    <dgm:pt modelId="{291B375D-EBCC-3C45-93AE-44AAB0DE3283}" type="sibTrans" cxnId="{CDF547DB-3DC8-AC47-8535-B2970E1B438C}">
      <dgm:prSet/>
      <dgm:spPr/>
      <dgm:t>
        <a:bodyPr/>
        <a:lstStyle/>
        <a:p>
          <a:endParaRPr lang="en-US"/>
        </a:p>
      </dgm:t>
    </dgm:pt>
    <dgm:pt modelId="{D3930238-72DD-2945-8B0C-1AFA3180B080}">
      <dgm:prSet phldrT="[Text]" custT="1"/>
      <dgm:spPr/>
      <dgm:t>
        <a:bodyPr/>
        <a:lstStyle/>
        <a:p>
          <a:pPr rtl="0"/>
          <a:r>
            <a:rPr lang="en-US" sz="1800" dirty="0"/>
            <a:t>Definition</a:t>
          </a:r>
        </a:p>
      </dgm:t>
    </dgm:pt>
    <dgm:pt modelId="{31D2A6B6-06DC-2144-9D8D-87C439F76A5A}" type="parTrans" cxnId="{D4940825-6FE6-264B-97EB-E1EE5BBA8CB4}">
      <dgm:prSet/>
      <dgm:spPr>
        <a:ln>
          <a:headEnd type="triangle"/>
          <a:tailEnd type="triangle"/>
        </a:ln>
      </dgm:spPr>
      <dgm:t>
        <a:bodyPr/>
        <a:lstStyle/>
        <a:p>
          <a:pPr rtl="0"/>
          <a:endParaRPr lang="en-US"/>
        </a:p>
      </dgm:t>
    </dgm:pt>
    <dgm:pt modelId="{35241191-DED6-574B-91FD-EBD23E725078}" type="sibTrans" cxnId="{D4940825-6FE6-264B-97EB-E1EE5BBA8CB4}">
      <dgm:prSet/>
      <dgm:spPr/>
      <dgm:t>
        <a:bodyPr/>
        <a:lstStyle/>
        <a:p>
          <a:endParaRPr lang="en-US"/>
        </a:p>
      </dgm:t>
    </dgm:pt>
    <dgm:pt modelId="{4B404DAC-0A78-1542-BB80-422080730AFB}">
      <dgm:prSet phldrT="[Text]" custT="1"/>
      <dgm:spPr/>
      <dgm:t>
        <a:bodyPr/>
        <a:lstStyle/>
        <a:p>
          <a:pPr rtl="0"/>
          <a:r>
            <a:rPr lang="en-US" sz="1800" dirty="0"/>
            <a:t>Design</a:t>
          </a:r>
        </a:p>
      </dgm:t>
    </dgm:pt>
    <dgm:pt modelId="{C6FFC769-812E-C847-9409-B8E443C3E8AC}" type="parTrans" cxnId="{4CAAE014-D445-9447-A92D-80A2D3C091D3}">
      <dgm:prSet/>
      <dgm:spPr>
        <a:ln>
          <a:headEnd type="triangle"/>
          <a:tailEnd type="triangle"/>
        </a:ln>
      </dgm:spPr>
      <dgm:t>
        <a:bodyPr/>
        <a:lstStyle/>
        <a:p>
          <a:pPr rtl="0"/>
          <a:endParaRPr lang="en-US"/>
        </a:p>
      </dgm:t>
    </dgm:pt>
    <dgm:pt modelId="{3F2FCE6A-9CB5-E747-856C-577FD7308D72}" type="sibTrans" cxnId="{4CAAE014-D445-9447-A92D-80A2D3C091D3}">
      <dgm:prSet/>
      <dgm:spPr/>
      <dgm:t>
        <a:bodyPr/>
        <a:lstStyle/>
        <a:p>
          <a:endParaRPr lang="en-US"/>
        </a:p>
      </dgm:t>
    </dgm:pt>
    <dgm:pt modelId="{C9035D6A-5DA7-6841-9442-F1B64AB6FB72}">
      <dgm:prSet phldrT="[Text]" custT="1"/>
      <dgm:spPr/>
      <dgm:t>
        <a:bodyPr/>
        <a:lstStyle/>
        <a:p>
          <a:pPr rtl="0"/>
          <a:r>
            <a:rPr lang="en-US" sz="1800" dirty="0"/>
            <a:t>Implementation</a:t>
          </a:r>
        </a:p>
      </dgm:t>
    </dgm:pt>
    <dgm:pt modelId="{80BF3468-18E3-B643-92A3-03B3C471BEDA}" type="parTrans" cxnId="{7DAAE1DC-FF72-264A-A597-2A324F1F2E6D}">
      <dgm:prSet/>
      <dgm:spPr>
        <a:ln>
          <a:headEnd type="triangle"/>
          <a:tailEnd type="triangle"/>
        </a:ln>
      </dgm:spPr>
      <dgm:t>
        <a:bodyPr/>
        <a:lstStyle/>
        <a:p>
          <a:pPr rtl="0"/>
          <a:endParaRPr lang="en-US"/>
        </a:p>
      </dgm:t>
    </dgm:pt>
    <dgm:pt modelId="{0B67CB4A-1214-7048-8BE3-12B136C1636F}" type="sibTrans" cxnId="{7DAAE1DC-FF72-264A-A597-2A324F1F2E6D}">
      <dgm:prSet/>
      <dgm:spPr/>
      <dgm:t>
        <a:bodyPr/>
        <a:lstStyle/>
        <a:p>
          <a:endParaRPr lang="en-US"/>
        </a:p>
      </dgm:t>
    </dgm:pt>
    <dgm:pt modelId="{27413CFE-5E1A-3B46-8AC1-EF9E54E29BBA}">
      <dgm:prSet phldrT="[Text]" custT="1"/>
      <dgm:spPr/>
      <dgm:t>
        <a:bodyPr/>
        <a:lstStyle/>
        <a:p>
          <a:pPr rtl="0"/>
          <a:r>
            <a:rPr lang="en-US" sz="1800" dirty="0"/>
            <a:t>Testing/Quality Control</a:t>
          </a:r>
        </a:p>
      </dgm:t>
    </dgm:pt>
    <dgm:pt modelId="{EB54505A-D3FE-064F-8336-EAD9ACBDA20F}" type="parTrans" cxnId="{29C53B65-C069-924A-BA8F-DBD1DA21007F}">
      <dgm:prSet/>
      <dgm:spPr>
        <a:ln>
          <a:headEnd type="triangle"/>
          <a:tailEnd type="triangle"/>
        </a:ln>
      </dgm:spPr>
      <dgm:t>
        <a:bodyPr/>
        <a:lstStyle/>
        <a:p>
          <a:pPr rtl="0"/>
          <a:endParaRPr lang="en-US"/>
        </a:p>
      </dgm:t>
    </dgm:pt>
    <dgm:pt modelId="{6CEC4BD1-8772-2C42-8E94-31C4BEE8F16F}" type="sibTrans" cxnId="{29C53B65-C069-924A-BA8F-DBD1DA21007F}">
      <dgm:prSet/>
      <dgm:spPr/>
      <dgm:t>
        <a:bodyPr/>
        <a:lstStyle/>
        <a:p>
          <a:endParaRPr lang="en-US"/>
        </a:p>
      </dgm:t>
    </dgm:pt>
    <dgm:pt modelId="{4FB248F0-0BAA-1946-9907-8E682BC6E742}">
      <dgm:prSet phldrT="[Text]" custT="1"/>
      <dgm:spPr/>
      <dgm:t>
        <a:bodyPr/>
        <a:lstStyle/>
        <a:p>
          <a:pPr rtl="0"/>
          <a:r>
            <a:rPr lang="en-US" sz="1800" dirty="0"/>
            <a:t>Realization</a:t>
          </a:r>
        </a:p>
      </dgm:t>
    </dgm:pt>
    <dgm:pt modelId="{B9AA23DE-CBF7-6E4D-8099-6B538A0DB54B}" type="parTrans" cxnId="{487F639D-2D03-4C40-B0D4-BAC5B7166F63}">
      <dgm:prSet/>
      <dgm:spPr>
        <a:ln>
          <a:headEnd type="triangle"/>
          <a:tailEnd type="triangle"/>
        </a:ln>
      </dgm:spPr>
      <dgm:t>
        <a:bodyPr/>
        <a:lstStyle/>
        <a:p>
          <a:pPr rtl="0"/>
          <a:endParaRPr lang="en-US"/>
        </a:p>
      </dgm:t>
    </dgm:pt>
    <dgm:pt modelId="{4BF0437E-A90C-4744-93CA-B36512527FFC}" type="sibTrans" cxnId="{487F639D-2D03-4C40-B0D4-BAC5B7166F63}">
      <dgm:prSet/>
      <dgm:spPr/>
      <dgm:t>
        <a:bodyPr/>
        <a:lstStyle/>
        <a:p>
          <a:endParaRPr lang="en-US"/>
        </a:p>
      </dgm:t>
    </dgm:pt>
    <dgm:pt modelId="{F1460BF6-16BA-1A41-BBAC-AE5C0CB6ECB3}" type="pres">
      <dgm:prSet presAssocID="{57B84B2F-13A6-B24F-9AE8-C9EE68294B89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48A55DC-97F1-3049-801D-05EE643954EB}" type="pres">
      <dgm:prSet presAssocID="{3BB2DC4D-58E3-BB47-A224-34065DEFB982}" presName="centerShape" presStyleLbl="node0" presStyleIdx="0" presStyleCnt="1"/>
      <dgm:spPr/>
      <dgm:t>
        <a:bodyPr/>
        <a:lstStyle/>
        <a:p>
          <a:endParaRPr lang="en-US"/>
        </a:p>
      </dgm:t>
    </dgm:pt>
    <dgm:pt modelId="{13768312-6F2C-8841-8817-ABE7F256B03B}" type="pres">
      <dgm:prSet presAssocID="{95BAE055-0372-7C43-AB69-B1CB9FEAF058}" presName="Name9" presStyleLbl="parChTrans1D2" presStyleIdx="0" presStyleCnt="6"/>
      <dgm:spPr/>
      <dgm:t>
        <a:bodyPr/>
        <a:lstStyle/>
        <a:p>
          <a:endParaRPr lang="en-US"/>
        </a:p>
      </dgm:t>
    </dgm:pt>
    <dgm:pt modelId="{AA123975-9892-244A-B814-0F49AAE61AA2}" type="pres">
      <dgm:prSet presAssocID="{95BAE055-0372-7C43-AB69-B1CB9FEAF058}" presName="connTx" presStyleLbl="parChTrans1D2" presStyleIdx="0" presStyleCnt="6"/>
      <dgm:spPr/>
      <dgm:t>
        <a:bodyPr/>
        <a:lstStyle/>
        <a:p>
          <a:endParaRPr lang="en-US"/>
        </a:p>
      </dgm:t>
    </dgm:pt>
    <dgm:pt modelId="{3B99ABDD-C3DE-2640-8AC9-6C809A53DAB4}" type="pres">
      <dgm:prSet presAssocID="{C460FFB0-6994-E840-B1F2-7968CEC57F29}" presName="node" presStyleLbl="node1" presStyleIdx="0" presStyleCnt="6" custScaleX="1889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52725A-80A1-3644-A215-8A014FF80223}" type="pres">
      <dgm:prSet presAssocID="{31D2A6B6-06DC-2144-9D8D-87C439F76A5A}" presName="Name9" presStyleLbl="parChTrans1D2" presStyleIdx="1" presStyleCnt="6"/>
      <dgm:spPr/>
      <dgm:t>
        <a:bodyPr/>
        <a:lstStyle/>
        <a:p>
          <a:endParaRPr lang="en-US"/>
        </a:p>
      </dgm:t>
    </dgm:pt>
    <dgm:pt modelId="{1E86F67C-2B45-6147-ACEA-ABF33B7D5F8C}" type="pres">
      <dgm:prSet presAssocID="{31D2A6B6-06DC-2144-9D8D-87C439F76A5A}" presName="connTx" presStyleLbl="parChTrans1D2" presStyleIdx="1" presStyleCnt="6"/>
      <dgm:spPr/>
      <dgm:t>
        <a:bodyPr/>
        <a:lstStyle/>
        <a:p>
          <a:endParaRPr lang="en-US"/>
        </a:p>
      </dgm:t>
    </dgm:pt>
    <dgm:pt modelId="{E16BF3F2-BBEB-A149-B27E-D257580F8F65}" type="pres">
      <dgm:prSet presAssocID="{D3930238-72DD-2945-8B0C-1AFA3180B080}" presName="node" presStyleLbl="node1" presStyleIdx="1" presStyleCnt="6" custScaleX="188928" custRadScaleRad="140149" custRadScaleInc="303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F9B37F-423E-5F41-8AB5-E270B0EDD806}" type="pres">
      <dgm:prSet presAssocID="{C6FFC769-812E-C847-9409-B8E443C3E8AC}" presName="Name9" presStyleLbl="parChTrans1D2" presStyleIdx="2" presStyleCnt="6"/>
      <dgm:spPr/>
      <dgm:t>
        <a:bodyPr/>
        <a:lstStyle/>
        <a:p>
          <a:endParaRPr lang="en-US"/>
        </a:p>
      </dgm:t>
    </dgm:pt>
    <dgm:pt modelId="{8D0609E3-D632-674C-B951-9A34D80EEBAF}" type="pres">
      <dgm:prSet presAssocID="{C6FFC769-812E-C847-9409-B8E443C3E8AC}" presName="connTx" presStyleLbl="parChTrans1D2" presStyleIdx="2" presStyleCnt="6"/>
      <dgm:spPr/>
      <dgm:t>
        <a:bodyPr/>
        <a:lstStyle/>
        <a:p>
          <a:endParaRPr lang="en-US"/>
        </a:p>
      </dgm:t>
    </dgm:pt>
    <dgm:pt modelId="{0969A5B0-6003-6044-936E-D3D389ABE6AE}" type="pres">
      <dgm:prSet presAssocID="{4B404DAC-0A78-1542-BB80-422080730AFB}" presName="node" presStyleLbl="node1" presStyleIdx="2" presStyleCnt="6" custScaleX="188928" custRadScaleRad="140149" custRadScaleInc="-303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BED7F7-8079-3A46-B02B-0A770D734054}" type="pres">
      <dgm:prSet presAssocID="{80BF3468-18E3-B643-92A3-03B3C471BEDA}" presName="Name9" presStyleLbl="parChTrans1D2" presStyleIdx="3" presStyleCnt="6"/>
      <dgm:spPr/>
      <dgm:t>
        <a:bodyPr/>
        <a:lstStyle/>
        <a:p>
          <a:endParaRPr lang="en-US"/>
        </a:p>
      </dgm:t>
    </dgm:pt>
    <dgm:pt modelId="{AFFC1CFF-6A08-1244-A62F-E9454F607A76}" type="pres">
      <dgm:prSet presAssocID="{80BF3468-18E3-B643-92A3-03B3C471BEDA}" presName="connTx" presStyleLbl="parChTrans1D2" presStyleIdx="3" presStyleCnt="6"/>
      <dgm:spPr/>
      <dgm:t>
        <a:bodyPr/>
        <a:lstStyle/>
        <a:p>
          <a:endParaRPr lang="en-US"/>
        </a:p>
      </dgm:t>
    </dgm:pt>
    <dgm:pt modelId="{2C6CC2A1-FB55-0B4B-BF90-EB317A71EA64}" type="pres">
      <dgm:prSet presAssocID="{C9035D6A-5DA7-6841-9442-F1B64AB6FB72}" presName="node" presStyleLbl="node1" presStyleIdx="3" presStyleCnt="6" custScaleX="1889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4FE285-75AB-F04B-9537-C489C02DE637}" type="pres">
      <dgm:prSet presAssocID="{EB54505A-D3FE-064F-8336-EAD9ACBDA20F}" presName="Name9" presStyleLbl="parChTrans1D2" presStyleIdx="4" presStyleCnt="6"/>
      <dgm:spPr/>
      <dgm:t>
        <a:bodyPr/>
        <a:lstStyle/>
        <a:p>
          <a:endParaRPr lang="en-US"/>
        </a:p>
      </dgm:t>
    </dgm:pt>
    <dgm:pt modelId="{92FD7F88-DD51-6F4A-8A8D-64341027F564}" type="pres">
      <dgm:prSet presAssocID="{EB54505A-D3FE-064F-8336-EAD9ACBDA20F}" presName="connTx" presStyleLbl="parChTrans1D2" presStyleIdx="4" presStyleCnt="6"/>
      <dgm:spPr/>
      <dgm:t>
        <a:bodyPr/>
        <a:lstStyle/>
        <a:p>
          <a:endParaRPr lang="en-US"/>
        </a:p>
      </dgm:t>
    </dgm:pt>
    <dgm:pt modelId="{2A9D4FFC-0B6F-A044-B7BD-DC74582B67C1}" type="pres">
      <dgm:prSet presAssocID="{27413CFE-5E1A-3B46-8AC1-EF9E54E29BBA}" presName="node" presStyleLbl="node1" presStyleIdx="4" presStyleCnt="6" custScaleX="188928" custRadScaleRad="137480" custRadScaleInc="289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D789C0-21DC-014B-9767-DA9C279B6020}" type="pres">
      <dgm:prSet presAssocID="{B9AA23DE-CBF7-6E4D-8099-6B538A0DB54B}" presName="Name9" presStyleLbl="parChTrans1D2" presStyleIdx="5" presStyleCnt="6"/>
      <dgm:spPr/>
      <dgm:t>
        <a:bodyPr/>
        <a:lstStyle/>
        <a:p>
          <a:endParaRPr lang="en-US"/>
        </a:p>
      </dgm:t>
    </dgm:pt>
    <dgm:pt modelId="{85AA4D21-F169-0F40-8A1B-34CAB546F4CD}" type="pres">
      <dgm:prSet presAssocID="{B9AA23DE-CBF7-6E4D-8099-6B538A0DB54B}" presName="connTx" presStyleLbl="parChTrans1D2" presStyleIdx="5" presStyleCnt="6"/>
      <dgm:spPr/>
      <dgm:t>
        <a:bodyPr/>
        <a:lstStyle/>
        <a:p>
          <a:endParaRPr lang="en-US"/>
        </a:p>
      </dgm:t>
    </dgm:pt>
    <dgm:pt modelId="{E1B56235-42D7-C54A-B693-1C7622C66923}" type="pres">
      <dgm:prSet presAssocID="{4FB248F0-0BAA-1946-9907-8E682BC6E742}" presName="node" presStyleLbl="node1" presStyleIdx="5" presStyleCnt="6" custScaleX="188928" custRadScaleRad="137480" custRadScaleInc="-289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B899D1C-E42A-654A-A564-6DF26B5B27A5}" type="presOf" srcId="{C6FFC769-812E-C847-9409-B8E443C3E8AC}" destId="{50F9B37F-423E-5F41-8AB5-E270B0EDD806}" srcOrd="0" destOrd="0" presId="urn:microsoft.com/office/officeart/2005/8/layout/radial1"/>
    <dgm:cxn modelId="{C703F30D-F7ED-784D-9244-DCB8036C2423}" type="presOf" srcId="{C460FFB0-6994-E840-B1F2-7968CEC57F29}" destId="{3B99ABDD-C3DE-2640-8AC9-6C809A53DAB4}" srcOrd="0" destOrd="0" presId="urn:microsoft.com/office/officeart/2005/8/layout/radial1"/>
    <dgm:cxn modelId="{6F41A76B-5808-6143-B481-ACBF97F8D3C1}" type="presOf" srcId="{B9AA23DE-CBF7-6E4D-8099-6B538A0DB54B}" destId="{D8D789C0-21DC-014B-9767-DA9C279B6020}" srcOrd="0" destOrd="0" presId="urn:microsoft.com/office/officeart/2005/8/layout/radial1"/>
    <dgm:cxn modelId="{51327BA4-4C30-194B-AEED-821FDAA527EC}" type="presOf" srcId="{80BF3468-18E3-B643-92A3-03B3C471BEDA}" destId="{12BED7F7-8079-3A46-B02B-0A770D734054}" srcOrd="0" destOrd="0" presId="urn:microsoft.com/office/officeart/2005/8/layout/radial1"/>
    <dgm:cxn modelId="{62916539-CF3C-634A-B24D-FE1DC923C184}" type="presOf" srcId="{B9AA23DE-CBF7-6E4D-8099-6B538A0DB54B}" destId="{85AA4D21-F169-0F40-8A1B-34CAB546F4CD}" srcOrd="1" destOrd="0" presId="urn:microsoft.com/office/officeart/2005/8/layout/radial1"/>
    <dgm:cxn modelId="{85338F38-88AF-DE4F-BC06-0582AFF884B9}" type="presOf" srcId="{95BAE055-0372-7C43-AB69-B1CB9FEAF058}" destId="{13768312-6F2C-8841-8817-ABE7F256B03B}" srcOrd="0" destOrd="0" presId="urn:microsoft.com/office/officeart/2005/8/layout/radial1"/>
    <dgm:cxn modelId="{4CAAE014-D445-9447-A92D-80A2D3C091D3}" srcId="{3BB2DC4D-58E3-BB47-A224-34065DEFB982}" destId="{4B404DAC-0A78-1542-BB80-422080730AFB}" srcOrd="2" destOrd="0" parTransId="{C6FFC769-812E-C847-9409-B8E443C3E8AC}" sibTransId="{3F2FCE6A-9CB5-E747-856C-577FD7308D72}"/>
    <dgm:cxn modelId="{37B04B67-DE39-FC4C-B270-6FB69F858F61}" type="presOf" srcId="{27413CFE-5E1A-3B46-8AC1-EF9E54E29BBA}" destId="{2A9D4FFC-0B6F-A044-B7BD-DC74582B67C1}" srcOrd="0" destOrd="0" presId="urn:microsoft.com/office/officeart/2005/8/layout/radial1"/>
    <dgm:cxn modelId="{8CC2CFF0-BFA9-5D48-BA34-09F113E72912}" type="presOf" srcId="{4FB248F0-0BAA-1946-9907-8E682BC6E742}" destId="{E1B56235-42D7-C54A-B693-1C7622C66923}" srcOrd="0" destOrd="0" presId="urn:microsoft.com/office/officeart/2005/8/layout/radial1"/>
    <dgm:cxn modelId="{487F639D-2D03-4C40-B0D4-BAC5B7166F63}" srcId="{3BB2DC4D-58E3-BB47-A224-34065DEFB982}" destId="{4FB248F0-0BAA-1946-9907-8E682BC6E742}" srcOrd="5" destOrd="0" parTransId="{B9AA23DE-CBF7-6E4D-8099-6B538A0DB54B}" sibTransId="{4BF0437E-A90C-4744-93CA-B36512527FFC}"/>
    <dgm:cxn modelId="{9F66FEA5-1CC5-384F-8BB5-1D62D1BCF98B}" type="presOf" srcId="{EB54505A-D3FE-064F-8336-EAD9ACBDA20F}" destId="{664FE285-75AB-F04B-9537-C489C02DE637}" srcOrd="0" destOrd="0" presId="urn:microsoft.com/office/officeart/2005/8/layout/radial1"/>
    <dgm:cxn modelId="{F03A43A2-B90D-284F-A623-FCCFC02A2F44}" type="presOf" srcId="{4B404DAC-0A78-1542-BB80-422080730AFB}" destId="{0969A5B0-6003-6044-936E-D3D389ABE6AE}" srcOrd="0" destOrd="0" presId="urn:microsoft.com/office/officeart/2005/8/layout/radial1"/>
    <dgm:cxn modelId="{0F697D48-A86A-1B44-B66D-9E2D4F825BEE}" type="presOf" srcId="{80BF3468-18E3-B643-92A3-03B3C471BEDA}" destId="{AFFC1CFF-6A08-1244-A62F-E9454F607A76}" srcOrd="1" destOrd="0" presId="urn:microsoft.com/office/officeart/2005/8/layout/radial1"/>
    <dgm:cxn modelId="{D9B97C10-F63B-9147-835D-7F8F774A733C}" type="presOf" srcId="{57B84B2F-13A6-B24F-9AE8-C9EE68294B89}" destId="{F1460BF6-16BA-1A41-BBAC-AE5C0CB6ECB3}" srcOrd="0" destOrd="0" presId="urn:microsoft.com/office/officeart/2005/8/layout/radial1"/>
    <dgm:cxn modelId="{104A59A7-EE54-A24F-9955-EEEDD14D43B2}" type="presOf" srcId="{31D2A6B6-06DC-2144-9D8D-87C439F76A5A}" destId="{0F52725A-80A1-3644-A215-8A014FF80223}" srcOrd="0" destOrd="0" presId="urn:microsoft.com/office/officeart/2005/8/layout/radial1"/>
    <dgm:cxn modelId="{7DAAE1DC-FF72-264A-A597-2A324F1F2E6D}" srcId="{3BB2DC4D-58E3-BB47-A224-34065DEFB982}" destId="{C9035D6A-5DA7-6841-9442-F1B64AB6FB72}" srcOrd="3" destOrd="0" parTransId="{80BF3468-18E3-B643-92A3-03B3C471BEDA}" sibTransId="{0B67CB4A-1214-7048-8BE3-12B136C1636F}"/>
    <dgm:cxn modelId="{6CB41DEC-C647-834C-8AF3-021C85A3EE08}" srcId="{57B84B2F-13A6-B24F-9AE8-C9EE68294B89}" destId="{3BB2DC4D-58E3-BB47-A224-34065DEFB982}" srcOrd="0" destOrd="0" parTransId="{DA33A111-651A-E94C-9274-A99CFCF0F066}" sibTransId="{C2B6537F-B5DB-784C-B532-5517240A0FC9}"/>
    <dgm:cxn modelId="{420B6DF1-C5BF-6842-B6A5-82637CCA649D}" type="presOf" srcId="{D3930238-72DD-2945-8B0C-1AFA3180B080}" destId="{E16BF3F2-BBEB-A149-B27E-D257580F8F65}" srcOrd="0" destOrd="0" presId="urn:microsoft.com/office/officeart/2005/8/layout/radial1"/>
    <dgm:cxn modelId="{53A1DE35-4448-8741-AC63-268727A6417D}" type="presOf" srcId="{C6FFC769-812E-C847-9409-B8E443C3E8AC}" destId="{8D0609E3-D632-674C-B951-9A34D80EEBAF}" srcOrd="1" destOrd="0" presId="urn:microsoft.com/office/officeart/2005/8/layout/radial1"/>
    <dgm:cxn modelId="{D4940825-6FE6-264B-97EB-E1EE5BBA8CB4}" srcId="{3BB2DC4D-58E3-BB47-A224-34065DEFB982}" destId="{D3930238-72DD-2945-8B0C-1AFA3180B080}" srcOrd="1" destOrd="0" parTransId="{31D2A6B6-06DC-2144-9D8D-87C439F76A5A}" sibTransId="{35241191-DED6-574B-91FD-EBD23E725078}"/>
    <dgm:cxn modelId="{02EA857C-7314-3F40-9CA2-B6EE729B7E40}" type="presOf" srcId="{C9035D6A-5DA7-6841-9442-F1B64AB6FB72}" destId="{2C6CC2A1-FB55-0B4B-BF90-EB317A71EA64}" srcOrd="0" destOrd="0" presId="urn:microsoft.com/office/officeart/2005/8/layout/radial1"/>
    <dgm:cxn modelId="{9A85DDB5-4D78-4E4B-B79F-5DA63A09B9C6}" type="presOf" srcId="{EB54505A-D3FE-064F-8336-EAD9ACBDA20F}" destId="{92FD7F88-DD51-6F4A-8A8D-64341027F564}" srcOrd="1" destOrd="0" presId="urn:microsoft.com/office/officeart/2005/8/layout/radial1"/>
    <dgm:cxn modelId="{5AE6AABF-0606-2A45-8A21-2D26332282A7}" type="presOf" srcId="{31D2A6B6-06DC-2144-9D8D-87C439F76A5A}" destId="{1E86F67C-2B45-6147-ACEA-ABF33B7D5F8C}" srcOrd="1" destOrd="0" presId="urn:microsoft.com/office/officeart/2005/8/layout/radial1"/>
    <dgm:cxn modelId="{CDF547DB-3DC8-AC47-8535-B2970E1B438C}" srcId="{3BB2DC4D-58E3-BB47-A224-34065DEFB982}" destId="{C460FFB0-6994-E840-B1F2-7968CEC57F29}" srcOrd="0" destOrd="0" parTransId="{95BAE055-0372-7C43-AB69-B1CB9FEAF058}" sibTransId="{291B375D-EBCC-3C45-93AE-44AAB0DE3283}"/>
    <dgm:cxn modelId="{C97A9B30-D349-4645-9409-86F34F26A844}" type="presOf" srcId="{3BB2DC4D-58E3-BB47-A224-34065DEFB982}" destId="{348A55DC-97F1-3049-801D-05EE643954EB}" srcOrd="0" destOrd="0" presId="urn:microsoft.com/office/officeart/2005/8/layout/radial1"/>
    <dgm:cxn modelId="{A76FD8D6-D016-1646-83BA-634737CFA334}" type="presOf" srcId="{95BAE055-0372-7C43-AB69-B1CB9FEAF058}" destId="{AA123975-9892-244A-B814-0F49AAE61AA2}" srcOrd="1" destOrd="0" presId="urn:microsoft.com/office/officeart/2005/8/layout/radial1"/>
    <dgm:cxn modelId="{29C53B65-C069-924A-BA8F-DBD1DA21007F}" srcId="{3BB2DC4D-58E3-BB47-A224-34065DEFB982}" destId="{27413CFE-5E1A-3B46-8AC1-EF9E54E29BBA}" srcOrd="4" destOrd="0" parTransId="{EB54505A-D3FE-064F-8336-EAD9ACBDA20F}" sibTransId="{6CEC4BD1-8772-2C42-8E94-31C4BEE8F16F}"/>
    <dgm:cxn modelId="{1F92F9B5-E271-7F41-B8A3-A5A58912CF82}" type="presParOf" srcId="{F1460BF6-16BA-1A41-BBAC-AE5C0CB6ECB3}" destId="{348A55DC-97F1-3049-801D-05EE643954EB}" srcOrd="0" destOrd="0" presId="urn:microsoft.com/office/officeart/2005/8/layout/radial1"/>
    <dgm:cxn modelId="{7974A78D-E348-CB45-BBA5-424B308B81D1}" type="presParOf" srcId="{F1460BF6-16BA-1A41-BBAC-AE5C0CB6ECB3}" destId="{13768312-6F2C-8841-8817-ABE7F256B03B}" srcOrd="1" destOrd="0" presId="urn:microsoft.com/office/officeart/2005/8/layout/radial1"/>
    <dgm:cxn modelId="{E93830E3-C749-D745-8DF5-AC9C2D3A96D8}" type="presParOf" srcId="{13768312-6F2C-8841-8817-ABE7F256B03B}" destId="{AA123975-9892-244A-B814-0F49AAE61AA2}" srcOrd="0" destOrd="0" presId="urn:microsoft.com/office/officeart/2005/8/layout/radial1"/>
    <dgm:cxn modelId="{C853398C-24AA-1449-868D-90E0DD2B7246}" type="presParOf" srcId="{F1460BF6-16BA-1A41-BBAC-AE5C0CB6ECB3}" destId="{3B99ABDD-C3DE-2640-8AC9-6C809A53DAB4}" srcOrd="2" destOrd="0" presId="urn:microsoft.com/office/officeart/2005/8/layout/radial1"/>
    <dgm:cxn modelId="{2B0003B2-9211-3A41-AC72-373FE3B569C9}" type="presParOf" srcId="{F1460BF6-16BA-1A41-BBAC-AE5C0CB6ECB3}" destId="{0F52725A-80A1-3644-A215-8A014FF80223}" srcOrd="3" destOrd="0" presId="urn:microsoft.com/office/officeart/2005/8/layout/radial1"/>
    <dgm:cxn modelId="{AF71848B-CB8D-C747-83D4-65C6B0295FCB}" type="presParOf" srcId="{0F52725A-80A1-3644-A215-8A014FF80223}" destId="{1E86F67C-2B45-6147-ACEA-ABF33B7D5F8C}" srcOrd="0" destOrd="0" presId="urn:microsoft.com/office/officeart/2005/8/layout/radial1"/>
    <dgm:cxn modelId="{289B8D11-4391-A641-9F0A-D061F67BEA92}" type="presParOf" srcId="{F1460BF6-16BA-1A41-BBAC-AE5C0CB6ECB3}" destId="{E16BF3F2-BBEB-A149-B27E-D257580F8F65}" srcOrd="4" destOrd="0" presId="urn:microsoft.com/office/officeart/2005/8/layout/radial1"/>
    <dgm:cxn modelId="{E33D2E3F-4FBD-1A4C-99DF-A4833DB955B4}" type="presParOf" srcId="{F1460BF6-16BA-1A41-BBAC-AE5C0CB6ECB3}" destId="{50F9B37F-423E-5F41-8AB5-E270B0EDD806}" srcOrd="5" destOrd="0" presId="urn:microsoft.com/office/officeart/2005/8/layout/radial1"/>
    <dgm:cxn modelId="{8D88E32B-8C71-4143-8209-A3EEC21041ED}" type="presParOf" srcId="{50F9B37F-423E-5F41-8AB5-E270B0EDD806}" destId="{8D0609E3-D632-674C-B951-9A34D80EEBAF}" srcOrd="0" destOrd="0" presId="urn:microsoft.com/office/officeart/2005/8/layout/radial1"/>
    <dgm:cxn modelId="{2EB3EE75-4771-0A42-93A2-BA81ABFC2C24}" type="presParOf" srcId="{F1460BF6-16BA-1A41-BBAC-AE5C0CB6ECB3}" destId="{0969A5B0-6003-6044-936E-D3D389ABE6AE}" srcOrd="6" destOrd="0" presId="urn:microsoft.com/office/officeart/2005/8/layout/radial1"/>
    <dgm:cxn modelId="{2D79C7EF-C7DF-B947-8543-79FC30429786}" type="presParOf" srcId="{F1460BF6-16BA-1A41-BBAC-AE5C0CB6ECB3}" destId="{12BED7F7-8079-3A46-B02B-0A770D734054}" srcOrd="7" destOrd="0" presId="urn:microsoft.com/office/officeart/2005/8/layout/radial1"/>
    <dgm:cxn modelId="{8173DF18-DDF0-2640-BAC3-AF4B99677F3E}" type="presParOf" srcId="{12BED7F7-8079-3A46-B02B-0A770D734054}" destId="{AFFC1CFF-6A08-1244-A62F-E9454F607A76}" srcOrd="0" destOrd="0" presId="urn:microsoft.com/office/officeart/2005/8/layout/radial1"/>
    <dgm:cxn modelId="{BC00708E-0E46-7F48-B594-A6EB77F90BBC}" type="presParOf" srcId="{F1460BF6-16BA-1A41-BBAC-AE5C0CB6ECB3}" destId="{2C6CC2A1-FB55-0B4B-BF90-EB317A71EA64}" srcOrd="8" destOrd="0" presId="urn:microsoft.com/office/officeart/2005/8/layout/radial1"/>
    <dgm:cxn modelId="{1E4036AE-FC7E-D84C-89A4-40B789F52C7B}" type="presParOf" srcId="{F1460BF6-16BA-1A41-BBAC-AE5C0CB6ECB3}" destId="{664FE285-75AB-F04B-9537-C489C02DE637}" srcOrd="9" destOrd="0" presId="urn:microsoft.com/office/officeart/2005/8/layout/radial1"/>
    <dgm:cxn modelId="{0F421F55-5BE3-8342-8F99-BB1F12193F89}" type="presParOf" srcId="{664FE285-75AB-F04B-9537-C489C02DE637}" destId="{92FD7F88-DD51-6F4A-8A8D-64341027F564}" srcOrd="0" destOrd="0" presId="urn:microsoft.com/office/officeart/2005/8/layout/radial1"/>
    <dgm:cxn modelId="{14045404-268C-5F4A-813E-31368D0EDFD4}" type="presParOf" srcId="{F1460BF6-16BA-1A41-BBAC-AE5C0CB6ECB3}" destId="{2A9D4FFC-0B6F-A044-B7BD-DC74582B67C1}" srcOrd="10" destOrd="0" presId="urn:microsoft.com/office/officeart/2005/8/layout/radial1"/>
    <dgm:cxn modelId="{3A5975DD-0902-E94E-A8D6-7F026141398B}" type="presParOf" srcId="{F1460BF6-16BA-1A41-BBAC-AE5C0CB6ECB3}" destId="{D8D789C0-21DC-014B-9767-DA9C279B6020}" srcOrd="11" destOrd="0" presId="urn:microsoft.com/office/officeart/2005/8/layout/radial1"/>
    <dgm:cxn modelId="{E3A4383C-779C-CF49-8A28-54B3CC2AD78C}" type="presParOf" srcId="{D8D789C0-21DC-014B-9767-DA9C279B6020}" destId="{85AA4D21-F169-0F40-8A1B-34CAB546F4CD}" srcOrd="0" destOrd="0" presId="urn:microsoft.com/office/officeart/2005/8/layout/radial1"/>
    <dgm:cxn modelId="{189CA2E1-0E74-364A-8117-1F2C6478986E}" type="presParOf" srcId="{F1460BF6-16BA-1A41-BBAC-AE5C0CB6ECB3}" destId="{E1B56235-42D7-C54A-B693-1C7622C66923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10C887F-5AEE-934C-BDB9-4EEF38E3271E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81627C3-4F9C-CA4D-9F50-49C09C74E615}">
      <dgm:prSet phldrT="[Text]"/>
      <dgm:spPr/>
      <dgm:t>
        <a:bodyPr/>
        <a:lstStyle/>
        <a:p>
          <a:pPr rtl="0"/>
          <a:r>
            <a:rPr lang="en-US" dirty="0"/>
            <a:t>Adaptive</a:t>
          </a:r>
        </a:p>
        <a:p>
          <a:pPr rtl="0"/>
          <a:r>
            <a:rPr lang="en-US" dirty="0"/>
            <a:t>Halfway between traditional and agile</a:t>
          </a:r>
        </a:p>
      </dgm:t>
    </dgm:pt>
    <dgm:pt modelId="{F5E0D069-BDF7-E64B-9357-A1EFEEBD3B81}" type="parTrans" cxnId="{3FF04EEE-5849-8943-B997-45B143CD0E7D}">
      <dgm:prSet/>
      <dgm:spPr/>
      <dgm:t>
        <a:bodyPr/>
        <a:lstStyle/>
        <a:p>
          <a:endParaRPr lang="en-US"/>
        </a:p>
      </dgm:t>
    </dgm:pt>
    <dgm:pt modelId="{21E6062E-BBD5-3448-803C-2A9A3024C7AB}" type="sibTrans" cxnId="{3FF04EEE-5849-8943-B997-45B143CD0E7D}">
      <dgm:prSet/>
      <dgm:spPr/>
      <dgm:t>
        <a:bodyPr/>
        <a:lstStyle/>
        <a:p>
          <a:endParaRPr lang="en-US"/>
        </a:p>
      </dgm:t>
    </dgm:pt>
    <dgm:pt modelId="{5165EA22-1F0E-9342-90A8-EF666DE766E0}">
      <dgm:prSet phldrT="[Text]"/>
      <dgm:spPr/>
      <dgm:t>
        <a:bodyPr/>
        <a:lstStyle/>
        <a:p>
          <a:pPr rtl="0"/>
          <a:r>
            <a:rPr lang="en-US" dirty="0"/>
            <a:t>Hybrid</a:t>
          </a:r>
        </a:p>
        <a:p>
          <a:pPr rtl="0"/>
          <a:r>
            <a:rPr lang="en-US" dirty="0"/>
            <a:t>Mixing Traditional and Agile</a:t>
          </a:r>
        </a:p>
      </dgm:t>
    </dgm:pt>
    <dgm:pt modelId="{9640DC49-3FBA-3F4E-BB27-995B9218065F}" type="parTrans" cxnId="{A03A25BA-4D52-5D46-934C-65DD51A9F373}">
      <dgm:prSet/>
      <dgm:spPr/>
      <dgm:t>
        <a:bodyPr/>
        <a:lstStyle/>
        <a:p>
          <a:endParaRPr lang="en-US"/>
        </a:p>
      </dgm:t>
    </dgm:pt>
    <dgm:pt modelId="{D25AA428-4167-B54C-89B0-154B4738F02E}" type="sibTrans" cxnId="{A03A25BA-4D52-5D46-934C-65DD51A9F373}">
      <dgm:prSet/>
      <dgm:spPr/>
      <dgm:t>
        <a:bodyPr/>
        <a:lstStyle/>
        <a:p>
          <a:endParaRPr lang="en-US"/>
        </a:p>
      </dgm:t>
    </dgm:pt>
    <dgm:pt modelId="{9147EB2B-FEF6-7B40-97C2-9B72EDFDA53E}">
      <dgm:prSet phldrT="[Text]"/>
      <dgm:spPr/>
      <dgm:t>
        <a:bodyPr/>
        <a:lstStyle/>
        <a:p>
          <a:pPr rtl="0"/>
          <a:r>
            <a:rPr lang="en-US" dirty="0"/>
            <a:t>V-Lifecycle</a:t>
          </a:r>
        </a:p>
      </dgm:t>
    </dgm:pt>
    <dgm:pt modelId="{B77E4266-39EC-6C40-9F57-0A590111EB9E}" type="parTrans" cxnId="{E70CAFF7-C046-8441-8319-3525B73DFC60}">
      <dgm:prSet/>
      <dgm:spPr/>
      <dgm:t>
        <a:bodyPr/>
        <a:lstStyle/>
        <a:p>
          <a:endParaRPr lang="en-US"/>
        </a:p>
      </dgm:t>
    </dgm:pt>
    <dgm:pt modelId="{F215E283-BF01-3740-9537-BC9C1A50BEC5}" type="sibTrans" cxnId="{E70CAFF7-C046-8441-8319-3525B73DFC60}">
      <dgm:prSet/>
      <dgm:spPr/>
      <dgm:t>
        <a:bodyPr/>
        <a:lstStyle/>
        <a:p>
          <a:endParaRPr lang="en-US"/>
        </a:p>
      </dgm:t>
    </dgm:pt>
    <dgm:pt modelId="{33718921-1637-8D4B-B5D7-87A993BD47E7}" type="pres">
      <dgm:prSet presAssocID="{110C887F-5AEE-934C-BDB9-4EEF38E3271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7BB2E3C-8073-D548-9F96-B1FFC17C9BFD}" type="pres">
      <dgm:prSet presAssocID="{081627C3-4F9C-CA4D-9F50-49C09C74E615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40D6E5-8EA6-EC45-A909-680D9DCFF0EB}" type="pres">
      <dgm:prSet presAssocID="{21E6062E-BBD5-3448-803C-2A9A3024C7AB}" presName="sibTrans" presStyleCnt="0"/>
      <dgm:spPr/>
    </dgm:pt>
    <dgm:pt modelId="{123C061E-7FD0-9649-B7D6-13851750D88D}" type="pres">
      <dgm:prSet presAssocID="{5165EA22-1F0E-9342-90A8-EF666DE766E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68114A-019E-7F4A-AF59-20A84B38E8BF}" type="pres">
      <dgm:prSet presAssocID="{D25AA428-4167-B54C-89B0-154B4738F02E}" presName="sibTrans" presStyleCnt="0"/>
      <dgm:spPr/>
    </dgm:pt>
    <dgm:pt modelId="{A0A85D9A-7198-C441-9AA8-A2AC9B2BF28E}" type="pres">
      <dgm:prSet presAssocID="{9147EB2B-FEF6-7B40-97C2-9B72EDFDA53E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03A25BA-4D52-5D46-934C-65DD51A9F373}" srcId="{110C887F-5AEE-934C-BDB9-4EEF38E3271E}" destId="{5165EA22-1F0E-9342-90A8-EF666DE766E0}" srcOrd="1" destOrd="0" parTransId="{9640DC49-3FBA-3F4E-BB27-995B9218065F}" sibTransId="{D25AA428-4167-B54C-89B0-154B4738F02E}"/>
    <dgm:cxn modelId="{3FF04EEE-5849-8943-B997-45B143CD0E7D}" srcId="{110C887F-5AEE-934C-BDB9-4EEF38E3271E}" destId="{081627C3-4F9C-CA4D-9F50-49C09C74E615}" srcOrd="0" destOrd="0" parTransId="{F5E0D069-BDF7-E64B-9357-A1EFEEBD3B81}" sibTransId="{21E6062E-BBD5-3448-803C-2A9A3024C7AB}"/>
    <dgm:cxn modelId="{5B35F866-FAD2-9F48-A9B6-6A0E919C7884}" type="presOf" srcId="{110C887F-5AEE-934C-BDB9-4EEF38E3271E}" destId="{33718921-1637-8D4B-B5D7-87A993BD47E7}" srcOrd="0" destOrd="0" presId="urn:microsoft.com/office/officeart/2005/8/layout/default"/>
    <dgm:cxn modelId="{989165DD-8014-BC47-B41F-335863D3861A}" type="presOf" srcId="{9147EB2B-FEF6-7B40-97C2-9B72EDFDA53E}" destId="{A0A85D9A-7198-C441-9AA8-A2AC9B2BF28E}" srcOrd="0" destOrd="0" presId="urn:microsoft.com/office/officeart/2005/8/layout/default"/>
    <dgm:cxn modelId="{6C6C61D8-D480-5B4F-B6E1-C3617BE1112A}" type="presOf" srcId="{5165EA22-1F0E-9342-90A8-EF666DE766E0}" destId="{123C061E-7FD0-9649-B7D6-13851750D88D}" srcOrd="0" destOrd="0" presId="urn:microsoft.com/office/officeart/2005/8/layout/default"/>
    <dgm:cxn modelId="{E70CAFF7-C046-8441-8319-3525B73DFC60}" srcId="{110C887F-5AEE-934C-BDB9-4EEF38E3271E}" destId="{9147EB2B-FEF6-7B40-97C2-9B72EDFDA53E}" srcOrd="2" destOrd="0" parTransId="{B77E4266-39EC-6C40-9F57-0A590111EB9E}" sibTransId="{F215E283-BF01-3740-9537-BC9C1A50BEC5}"/>
    <dgm:cxn modelId="{4C3F8DAB-8987-9F4F-A83C-9564F23F62F6}" type="presOf" srcId="{081627C3-4F9C-CA4D-9F50-49C09C74E615}" destId="{27BB2E3C-8073-D548-9F96-B1FFC17C9BFD}" srcOrd="0" destOrd="0" presId="urn:microsoft.com/office/officeart/2005/8/layout/default"/>
    <dgm:cxn modelId="{1C42A7EE-C71E-774A-A34C-97273C2AB031}" type="presParOf" srcId="{33718921-1637-8D4B-B5D7-87A993BD47E7}" destId="{27BB2E3C-8073-D548-9F96-B1FFC17C9BFD}" srcOrd="0" destOrd="0" presId="urn:microsoft.com/office/officeart/2005/8/layout/default"/>
    <dgm:cxn modelId="{B59A5795-1ABB-A14E-ADB6-234E277C35C9}" type="presParOf" srcId="{33718921-1637-8D4B-B5D7-87A993BD47E7}" destId="{F540D6E5-8EA6-EC45-A909-680D9DCFF0EB}" srcOrd="1" destOrd="0" presId="urn:microsoft.com/office/officeart/2005/8/layout/default"/>
    <dgm:cxn modelId="{1B849DD4-45AB-1A49-BD78-D0AFE680FC10}" type="presParOf" srcId="{33718921-1637-8D4B-B5D7-87A993BD47E7}" destId="{123C061E-7FD0-9649-B7D6-13851750D88D}" srcOrd="2" destOrd="0" presId="urn:microsoft.com/office/officeart/2005/8/layout/default"/>
    <dgm:cxn modelId="{71803603-F9B2-394B-9501-A4DC4E7C824C}" type="presParOf" srcId="{33718921-1637-8D4B-B5D7-87A993BD47E7}" destId="{9A68114A-019E-7F4A-AF59-20A84B38E8BF}" srcOrd="3" destOrd="0" presId="urn:microsoft.com/office/officeart/2005/8/layout/default"/>
    <dgm:cxn modelId="{53CB2B4B-FA63-EE4B-BD59-C6DE3B7351E8}" type="presParOf" srcId="{33718921-1637-8D4B-B5D7-87A993BD47E7}" destId="{A0A85D9A-7198-C441-9AA8-A2AC9B2BF28E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8155EF1-21E7-420A-86A2-54771C036640}" type="doc">
      <dgm:prSet loTypeId="urn:microsoft.com/office/officeart/2018/5/layout/CenteredIconLabelDescription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2FF6BC3-C0C8-42AF-815D-30DAF593E88F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3200" dirty="0">
              <a:latin typeface="+mn-lt"/>
            </a:rPr>
            <a:t>Based upon</a:t>
          </a:r>
        </a:p>
      </dgm:t>
    </dgm:pt>
    <dgm:pt modelId="{C5DD1F84-9CD2-488C-971D-A1EE0B96A036}" type="parTrans" cxnId="{9994E479-80FD-48BB-88F1-41FC23DE516F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1109CA86-E90D-468F-8A62-5D01FBBD4567}" type="sibTrans" cxnId="{9994E479-80FD-48BB-88F1-41FC23DE516F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472B5A2E-A6E4-4F43-81BA-86E536AFB22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dirty="0">
              <a:latin typeface="+mn-lt"/>
              <a:cs typeface="Times New Roman" panose="02020603050405020304" pitchFamily="18" charset="0"/>
            </a:rPr>
            <a:t>Use Case Scenarios (Traditional)</a:t>
          </a:r>
        </a:p>
      </dgm:t>
    </dgm:pt>
    <dgm:pt modelId="{E2A8B45B-276E-445A-A9C0-E2714DF4E0EF}" type="parTrans" cxnId="{234C8DFB-778B-4F64-941A-2EA532FEC3C1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E1DF243A-6458-4990-8C7C-B685C77498BD}" type="sibTrans" cxnId="{234C8DFB-778B-4F64-941A-2EA532FEC3C1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C08C7B67-F772-4338-BB07-97C241E7B58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dirty="0">
              <a:latin typeface="+mn-lt"/>
              <a:cs typeface="Times New Roman" panose="02020603050405020304" pitchFamily="18" charset="0"/>
            </a:rPr>
            <a:t>User Stories in (Agile)</a:t>
          </a:r>
        </a:p>
      </dgm:t>
    </dgm:pt>
    <dgm:pt modelId="{CC018713-F0FD-4449-84DE-49F2C05CA216}" type="parTrans" cxnId="{05F0391B-AF78-4788-BA76-770A89FE4158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55D7C604-993C-4670-AB66-C5CC5655ECC4}" type="sibTrans" cxnId="{05F0391B-AF78-4788-BA76-770A89FE4158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BEF9F2A8-F25E-4192-8266-7DF7EDA7C7EF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3200" dirty="0">
              <a:latin typeface="+mn-lt"/>
            </a:rPr>
            <a:t>Role of Business Analyst</a:t>
          </a:r>
        </a:p>
      </dgm:t>
    </dgm:pt>
    <dgm:pt modelId="{65D1E026-1A65-46BF-A4E0-21A7F0732557}" type="parTrans" cxnId="{DDDB3BD3-EA92-4F78-AD2F-A9FB7B08FD92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93FF7C1A-7BA5-4716-993A-79F674A09C96}" type="sibTrans" cxnId="{DDDB3BD3-EA92-4F78-AD2F-A9FB7B08FD92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238A8500-49B8-4BDD-A57C-ECFF5674FA9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dirty="0">
              <a:latin typeface="+mn-lt"/>
              <a:cs typeface="Times New Roman" panose="02020603050405020304" pitchFamily="18" charset="0"/>
            </a:rPr>
            <a:t>Develop Use case scenarios or user stories</a:t>
          </a:r>
        </a:p>
      </dgm:t>
    </dgm:pt>
    <dgm:pt modelId="{CAB32BA3-40C5-404A-B7FF-91801EBC40DC}" type="parTrans" cxnId="{87BB91EC-4F51-497E-B19D-B7F5C50D402D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2712252B-8034-4E6E-9227-96904B48464B}" type="sibTrans" cxnId="{87BB91EC-4F51-497E-B19D-B7F5C50D402D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8676E57E-2BB6-4515-A315-80840E330D1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dirty="0">
              <a:latin typeface="+mn-lt"/>
              <a:cs typeface="Times New Roman" panose="02020603050405020304" pitchFamily="18" charset="0"/>
            </a:rPr>
            <a:t>Detail Acceptance criteria</a:t>
          </a:r>
        </a:p>
      </dgm:t>
    </dgm:pt>
    <dgm:pt modelId="{DB52D5E3-0A9C-4AB2-AB4D-B159F798755E}" type="parTrans" cxnId="{1949FACE-9A7B-45C0-9C2F-232EBA224342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4D7EF911-F32F-4021-8D0C-87F523CC4489}" type="sibTrans" cxnId="{1949FACE-9A7B-45C0-9C2F-232EBA224342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276987FC-9313-405D-BA7C-FDC4B6B2A4F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dirty="0">
              <a:latin typeface="+mn-lt"/>
              <a:cs typeface="Times New Roman" panose="02020603050405020304" pitchFamily="18" charset="0"/>
            </a:rPr>
            <a:t>Participate in testing</a:t>
          </a:r>
        </a:p>
      </dgm:t>
    </dgm:pt>
    <dgm:pt modelId="{8CF99665-39C5-420D-B122-8788062DCC71}" type="parTrans" cxnId="{8D3A0300-2D9E-4966-9A69-ACE54260F961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0D818457-27FB-472E-8E12-5B6974C155B3}" type="sibTrans" cxnId="{8D3A0300-2D9E-4966-9A69-ACE54260F961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88D79CBB-4E31-428E-8F6C-802FABA6BEA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dirty="0">
              <a:latin typeface="+mn-lt"/>
              <a:cs typeface="Times New Roman" panose="02020603050405020304" pitchFamily="18" charset="0"/>
            </a:rPr>
            <a:t>Facilitate testing between stakeholders (or end users) and technical teams</a:t>
          </a:r>
        </a:p>
      </dgm:t>
    </dgm:pt>
    <dgm:pt modelId="{A5389566-2F8D-43FF-AADE-5E5C91D37385}" type="parTrans" cxnId="{1AA01BA8-C3B2-4F6E-BB56-ECA57961E8AE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5DE4004E-FB60-461B-B3FD-1AB241BB791B}" type="sibTrans" cxnId="{1AA01BA8-C3B2-4F6E-BB56-ECA57961E8AE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AE0E5DA1-BEBB-4033-8615-B3F030CF89C9}" type="pres">
      <dgm:prSet presAssocID="{C8155EF1-21E7-420A-86A2-54771C036640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442D9E2-0F70-462D-832D-2DF404044679}" type="pres">
      <dgm:prSet presAssocID="{52FF6BC3-C0C8-42AF-815D-30DAF593E88F}" presName="compNode" presStyleCnt="0"/>
      <dgm:spPr/>
    </dgm:pt>
    <dgm:pt modelId="{D8167E06-82C1-4BA0-ABBB-8DD07C6100BC}" type="pres">
      <dgm:prSet presAssocID="{52FF6BC3-C0C8-42AF-815D-30DAF593E88F}" presName="iconRect" presStyleLbl="node1" presStyleIdx="0" presStyleCnt="2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C97AB348-FC17-483F-AE73-BB06A1AB52D7}" type="pres">
      <dgm:prSet presAssocID="{52FF6BC3-C0C8-42AF-815D-30DAF593E88F}" presName="iconSpace" presStyleCnt="0"/>
      <dgm:spPr/>
    </dgm:pt>
    <dgm:pt modelId="{BD2573C6-FF71-4D4B-856C-9E419B609A1E}" type="pres">
      <dgm:prSet presAssocID="{52FF6BC3-C0C8-42AF-815D-30DAF593E88F}" presName="parTx" presStyleLbl="revTx" presStyleIdx="0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CAF8B071-27D6-4726-B46E-C0237A336254}" type="pres">
      <dgm:prSet presAssocID="{52FF6BC3-C0C8-42AF-815D-30DAF593E88F}" presName="txSpace" presStyleCnt="0"/>
      <dgm:spPr/>
    </dgm:pt>
    <dgm:pt modelId="{2DF05D16-D0C2-40AC-B7BB-CA5192DC8D41}" type="pres">
      <dgm:prSet presAssocID="{52FF6BC3-C0C8-42AF-815D-30DAF593E88F}" presName="desTx" presStyleLbl="revTx" presStyleIdx="1" presStyleCnt="4">
        <dgm:presLayoutVars/>
      </dgm:prSet>
      <dgm:spPr/>
      <dgm:t>
        <a:bodyPr/>
        <a:lstStyle/>
        <a:p>
          <a:endParaRPr lang="en-US"/>
        </a:p>
      </dgm:t>
    </dgm:pt>
    <dgm:pt modelId="{D96EFC26-3EC3-4F2D-A136-A83AAA859FFC}" type="pres">
      <dgm:prSet presAssocID="{1109CA86-E90D-468F-8A62-5D01FBBD4567}" presName="sibTrans" presStyleCnt="0"/>
      <dgm:spPr/>
    </dgm:pt>
    <dgm:pt modelId="{CDA5123E-3EF0-462B-A940-24E871C2120E}" type="pres">
      <dgm:prSet presAssocID="{BEF9F2A8-F25E-4192-8266-7DF7EDA7C7EF}" presName="compNode" presStyleCnt="0"/>
      <dgm:spPr/>
    </dgm:pt>
    <dgm:pt modelId="{000D0C2A-F719-4345-8C21-3949297018B4}" type="pres">
      <dgm:prSet presAssocID="{BEF9F2A8-F25E-4192-8266-7DF7EDA7C7EF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Microscope"/>
        </a:ext>
      </dgm:extLst>
    </dgm:pt>
    <dgm:pt modelId="{724953AF-A619-4ABD-8E65-00E5CADE9F44}" type="pres">
      <dgm:prSet presAssocID="{BEF9F2A8-F25E-4192-8266-7DF7EDA7C7EF}" presName="iconSpace" presStyleCnt="0"/>
      <dgm:spPr/>
    </dgm:pt>
    <dgm:pt modelId="{E5A1CB41-F1A0-4051-A087-0A225ABDCB3F}" type="pres">
      <dgm:prSet presAssocID="{BEF9F2A8-F25E-4192-8266-7DF7EDA7C7EF}" presName="parTx" presStyleLbl="revTx" presStyleIdx="2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56078D52-7F21-4074-A6CE-7915DEA00C92}" type="pres">
      <dgm:prSet presAssocID="{BEF9F2A8-F25E-4192-8266-7DF7EDA7C7EF}" presName="txSpace" presStyleCnt="0"/>
      <dgm:spPr/>
    </dgm:pt>
    <dgm:pt modelId="{491DE5BC-B6A1-4EC5-B49F-C6FE5DC94B76}" type="pres">
      <dgm:prSet presAssocID="{BEF9F2A8-F25E-4192-8266-7DF7EDA7C7EF}" presName="desTx" presStyleLbl="revTx" presStyleIdx="3" presStyleCnt="4">
        <dgm:presLayoutVars/>
      </dgm:prSet>
      <dgm:spPr/>
      <dgm:t>
        <a:bodyPr/>
        <a:lstStyle/>
        <a:p>
          <a:endParaRPr lang="en-US"/>
        </a:p>
      </dgm:t>
    </dgm:pt>
  </dgm:ptLst>
  <dgm:cxnLst>
    <dgm:cxn modelId="{B32B1A2C-8A97-44C0-8B97-3BE9D873965C}" type="presOf" srcId="{C8155EF1-21E7-420A-86A2-54771C036640}" destId="{AE0E5DA1-BEBB-4033-8615-B3F030CF89C9}" srcOrd="0" destOrd="0" presId="urn:microsoft.com/office/officeart/2018/5/layout/CenteredIconLabelDescriptionList"/>
    <dgm:cxn modelId="{1949FACE-9A7B-45C0-9C2F-232EBA224342}" srcId="{BEF9F2A8-F25E-4192-8266-7DF7EDA7C7EF}" destId="{8676E57E-2BB6-4515-A315-80840E330D11}" srcOrd="1" destOrd="0" parTransId="{DB52D5E3-0A9C-4AB2-AB4D-B159F798755E}" sibTransId="{4D7EF911-F32F-4021-8D0C-87F523CC4489}"/>
    <dgm:cxn modelId="{D64A64C2-C553-469C-AC94-4D03BC5F42F5}" type="presOf" srcId="{472B5A2E-A6E4-4F43-81BA-86E536AFB225}" destId="{2DF05D16-D0C2-40AC-B7BB-CA5192DC8D41}" srcOrd="0" destOrd="0" presId="urn:microsoft.com/office/officeart/2018/5/layout/CenteredIconLabelDescriptionList"/>
    <dgm:cxn modelId="{9994E479-80FD-48BB-88F1-41FC23DE516F}" srcId="{C8155EF1-21E7-420A-86A2-54771C036640}" destId="{52FF6BC3-C0C8-42AF-815D-30DAF593E88F}" srcOrd="0" destOrd="0" parTransId="{C5DD1F84-9CD2-488C-971D-A1EE0B96A036}" sibTransId="{1109CA86-E90D-468F-8A62-5D01FBBD4567}"/>
    <dgm:cxn modelId="{1AA01BA8-C3B2-4F6E-BB56-ECA57961E8AE}" srcId="{BEF9F2A8-F25E-4192-8266-7DF7EDA7C7EF}" destId="{88D79CBB-4E31-428E-8F6C-802FABA6BEA1}" srcOrd="3" destOrd="0" parTransId="{A5389566-2F8D-43FF-AADE-5E5C91D37385}" sibTransId="{5DE4004E-FB60-461B-B3FD-1AB241BB791B}"/>
    <dgm:cxn modelId="{234C8DFB-778B-4F64-941A-2EA532FEC3C1}" srcId="{52FF6BC3-C0C8-42AF-815D-30DAF593E88F}" destId="{472B5A2E-A6E4-4F43-81BA-86E536AFB225}" srcOrd="0" destOrd="0" parTransId="{E2A8B45B-276E-445A-A9C0-E2714DF4E0EF}" sibTransId="{E1DF243A-6458-4990-8C7C-B685C77498BD}"/>
    <dgm:cxn modelId="{012B7587-2D03-409A-BB6D-DE3083913732}" type="presOf" srcId="{52FF6BC3-C0C8-42AF-815D-30DAF593E88F}" destId="{BD2573C6-FF71-4D4B-856C-9E419B609A1E}" srcOrd="0" destOrd="0" presId="urn:microsoft.com/office/officeart/2018/5/layout/CenteredIconLabelDescriptionList"/>
    <dgm:cxn modelId="{262D65FA-A14A-4981-AFEA-B64A2A599CB3}" type="presOf" srcId="{8676E57E-2BB6-4515-A315-80840E330D11}" destId="{491DE5BC-B6A1-4EC5-B49F-C6FE5DC94B76}" srcOrd="0" destOrd="1" presId="urn:microsoft.com/office/officeart/2018/5/layout/CenteredIconLabelDescriptionList"/>
    <dgm:cxn modelId="{C76B83BE-7FCB-4C1A-8CCA-48CB0FA05BB8}" type="presOf" srcId="{238A8500-49B8-4BDD-A57C-ECFF5674FA93}" destId="{491DE5BC-B6A1-4EC5-B49F-C6FE5DC94B76}" srcOrd="0" destOrd="0" presId="urn:microsoft.com/office/officeart/2018/5/layout/CenteredIconLabelDescriptionList"/>
    <dgm:cxn modelId="{8D3A0300-2D9E-4966-9A69-ACE54260F961}" srcId="{BEF9F2A8-F25E-4192-8266-7DF7EDA7C7EF}" destId="{276987FC-9313-405D-BA7C-FDC4B6B2A4FE}" srcOrd="2" destOrd="0" parTransId="{8CF99665-39C5-420D-B122-8788062DCC71}" sibTransId="{0D818457-27FB-472E-8E12-5B6974C155B3}"/>
    <dgm:cxn modelId="{87BB91EC-4F51-497E-B19D-B7F5C50D402D}" srcId="{BEF9F2A8-F25E-4192-8266-7DF7EDA7C7EF}" destId="{238A8500-49B8-4BDD-A57C-ECFF5674FA93}" srcOrd="0" destOrd="0" parTransId="{CAB32BA3-40C5-404A-B7FF-91801EBC40DC}" sibTransId="{2712252B-8034-4E6E-9227-96904B48464B}"/>
    <dgm:cxn modelId="{6D1B9253-ED18-4814-A6EE-9CAF87244647}" type="presOf" srcId="{88D79CBB-4E31-428E-8F6C-802FABA6BEA1}" destId="{491DE5BC-B6A1-4EC5-B49F-C6FE5DC94B76}" srcOrd="0" destOrd="3" presId="urn:microsoft.com/office/officeart/2018/5/layout/CenteredIconLabelDescriptionList"/>
    <dgm:cxn modelId="{5ECBCE1C-4272-47DA-A901-A709D6822980}" type="presOf" srcId="{C08C7B67-F772-4338-BB07-97C241E7B58D}" destId="{2DF05D16-D0C2-40AC-B7BB-CA5192DC8D41}" srcOrd="0" destOrd="1" presId="urn:microsoft.com/office/officeart/2018/5/layout/CenteredIconLabelDescriptionList"/>
    <dgm:cxn modelId="{05F0391B-AF78-4788-BA76-770A89FE4158}" srcId="{52FF6BC3-C0C8-42AF-815D-30DAF593E88F}" destId="{C08C7B67-F772-4338-BB07-97C241E7B58D}" srcOrd="1" destOrd="0" parTransId="{CC018713-F0FD-4449-84DE-49F2C05CA216}" sibTransId="{55D7C604-993C-4670-AB66-C5CC5655ECC4}"/>
    <dgm:cxn modelId="{1C451EC1-42B4-4516-82F4-B1C33B96D0A3}" type="presOf" srcId="{BEF9F2A8-F25E-4192-8266-7DF7EDA7C7EF}" destId="{E5A1CB41-F1A0-4051-A087-0A225ABDCB3F}" srcOrd="0" destOrd="0" presId="urn:microsoft.com/office/officeart/2018/5/layout/CenteredIconLabelDescriptionList"/>
    <dgm:cxn modelId="{DDDB3BD3-EA92-4F78-AD2F-A9FB7B08FD92}" srcId="{C8155EF1-21E7-420A-86A2-54771C036640}" destId="{BEF9F2A8-F25E-4192-8266-7DF7EDA7C7EF}" srcOrd="1" destOrd="0" parTransId="{65D1E026-1A65-46BF-A4E0-21A7F0732557}" sibTransId="{93FF7C1A-7BA5-4716-993A-79F674A09C96}"/>
    <dgm:cxn modelId="{C0963028-55FD-4F54-A753-419EB8290954}" type="presOf" srcId="{276987FC-9313-405D-BA7C-FDC4B6B2A4FE}" destId="{491DE5BC-B6A1-4EC5-B49F-C6FE5DC94B76}" srcOrd="0" destOrd="2" presId="urn:microsoft.com/office/officeart/2018/5/layout/CenteredIconLabelDescriptionList"/>
    <dgm:cxn modelId="{F5244624-636B-4B4F-A123-1D0C1EE0839F}" type="presParOf" srcId="{AE0E5DA1-BEBB-4033-8615-B3F030CF89C9}" destId="{7442D9E2-0F70-462D-832D-2DF404044679}" srcOrd="0" destOrd="0" presId="urn:microsoft.com/office/officeart/2018/5/layout/CenteredIconLabelDescriptionList"/>
    <dgm:cxn modelId="{82F49FC8-DA86-409E-80D3-61B762DCEF6F}" type="presParOf" srcId="{7442D9E2-0F70-462D-832D-2DF404044679}" destId="{D8167E06-82C1-4BA0-ABBB-8DD07C6100BC}" srcOrd="0" destOrd="0" presId="urn:microsoft.com/office/officeart/2018/5/layout/CenteredIconLabelDescriptionList"/>
    <dgm:cxn modelId="{AD0D08CA-10D5-40BC-A3B0-3D04A20990BA}" type="presParOf" srcId="{7442D9E2-0F70-462D-832D-2DF404044679}" destId="{C97AB348-FC17-483F-AE73-BB06A1AB52D7}" srcOrd="1" destOrd="0" presId="urn:microsoft.com/office/officeart/2018/5/layout/CenteredIconLabelDescriptionList"/>
    <dgm:cxn modelId="{05A27D8D-1252-4A38-BEBC-274C5E277169}" type="presParOf" srcId="{7442D9E2-0F70-462D-832D-2DF404044679}" destId="{BD2573C6-FF71-4D4B-856C-9E419B609A1E}" srcOrd="2" destOrd="0" presId="urn:microsoft.com/office/officeart/2018/5/layout/CenteredIconLabelDescriptionList"/>
    <dgm:cxn modelId="{BA9BD7A7-B882-46C8-B2D3-13D18A4FE131}" type="presParOf" srcId="{7442D9E2-0F70-462D-832D-2DF404044679}" destId="{CAF8B071-27D6-4726-B46E-C0237A336254}" srcOrd="3" destOrd="0" presId="urn:microsoft.com/office/officeart/2018/5/layout/CenteredIconLabelDescriptionList"/>
    <dgm:cxn modelId="{6EFB8973-3E9D-4161-AAE8-2B467D474459}" type="presParOf" srcId="{7442D9E2-0F70-462D-832D-2DF404044679}" destId="{2DF05D16-D0C2-40AC-B7BB-CA5192DC8D41}" srcOrd="4" destOrd="0" presId="urn:microsoft.com/office/officeart/2018/5/layout/CenteredIconLabelDescriptionList"/>
    <dgm:cxn modelId="{77857B97-2899-452E-90DB-533CBB242DBE}" type="presParOf" srcId="{AE0E5DA1-BEBB-4033-8615-B3F030CF89C9}" destId="{D96EFC26-3EC3-4F2D-A136-A83AAA859FFC}" srcOrd="1" destOrd="0" presId="urn:microsoft.com/office/officeart/2018/5/layout/CenteredIconLabelDescriptionList"/>
    <dgm:cxn modelId="{23F8593E-3671-44A8-A739-7E127E5BBE8A}" type="presParOf" srcId="{AE0E5DA1-BEBB-4033-8615-B3F030CF89C9}" destId="{CDA5123E-3EF0-462B-A940-24E871C2120E}" srcOrd="2" destOrd="0" presId="urn:microsoft.com/office/officeart/2018/5/layout/CenteredIconLabelDescriptionList"/>
    <dgm:cxn modelId="{03D4A3FA-30AA-4BD8-98B7-046CE85B79CA}" type="presParOf" srcId="{CDA5123E-3EF0-462B-A940-24E871C2120E}" destId="{000D0C2A-F719-4345-8C21-3949297018B4}" srcOrd="0" destOrd="0" presId="urn:microsoft.com/office/officeart/2018/5/layout/CenteredIconLabelDescriptionList"/>
    <dgm:cxn modelId="{EFFBEE1A-4AEA-4EB4-82CD-494122FB22FE}" type="presParOf" srcId="{CDA5123E-3EF0-462B-A940-24E871C2120E}" destId="{724953AF-A619-4ABD-8E65-00E5CADE9F44}" srcOrd="1" destOrd="0" presId="urn:microsoft.com/office/officeart/2018/5/layout/CenteredIconLabelDescriptionList"/>
    <dgm:cxn modelId="{223EF1B1-AE9E-4DA6-A54C-F36093C8BB1A}" type="presParOf" srcId="{CDA5123E-3EF0-462B-A940-24E871C2120E}" destId="{E5A1CB41-F1A0-4051-A087-0A225ABDCB3F}" srcOrd="2" destOrd="0" presId="urn:microsoft.com/office/officeart/2018/5/layout/CenteredIconLabelDescriptionList"/>
    <dgm:cxn modelId="{A1907972-D560-46EE-83B2-DB91F5EC5A7B}" type="presParOf" srcId="{CDA5123E-3EF0-462B-A940-24E871C2120E}" destId="{56078D52-7F21-4074-A6CE-7915DEA00C92}" srcOrd="3" destOrd="0" presId="urn:microsoft.com/office/officeart/2018/5/layout/CenteredIconLabelDescriptionList"/>
    <dgm:cxn modelId="{DBD60430-9C0B-4369-B355-4B5A44C3AB51}" type="presParOf" srcId="{CDA5123E-3EF0-462B-A940-24E871C2120E}" destId="{491DE5BC-B6A1-4EC5-B49F-C6FE5DC94B76}" srcOrd="4" destOrd="0" presId="urn:microsoft.com/office/officeart/2018/5/layout/CenteredIconLabelDescrip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A15568B-510B-4A26-8FB5-D4E8D618A18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60AB2F8-470C-404F-B66A-DB09D1ABB5E6}">
      <dgm:prSet/>
      <dgm:spPr/>
      <dgm:t>
        <a:bodyPr/>
        <a:lstStyle/>
        <a:p>
          <a:r>
            <a:rPr lang="en-US" dirty="0"/>
            <a:t>Unforeseen Needs</a:t>
          </a:r>
        </a:p>
      </dgm:t>
    </dgm:pt>
    <dgm:pt modelId="{3C031970-0A26-4EA8-976B-135E0B0CF39C}" type="parTrans" cxnId="{8BE397AE-985D-40C6-971B-794E20BCF654}">
      <dgm:prSet/>
      <dgm:spPr/>
      <dgm:t>
        <a:bodyPr/>
        <a:lstStyle/>
        <a:p>
          <a:endParaRPr lang="en-US"/>
        </a:p>
      </dgm:t>
    </dgm:pt>
    <dgm:pt modelId="{746E93C1-F555-4FE1-B1EA-69E4FBDCDC23}" type="sibTrans" cxnId="{8BE397AE-985D-40C6-971B-794E20BCF654}">
      <dgm:prSet/>
      <dgm:spPr/>
      <dgm:t>
        <a:bodyPr/>
        <a:lstStyle/>
        <a:p>
          <a:endParaRPr lang="en-US"/>
        </a:p>
      </dgm:t>
    </dgm:pt>
    <dgm:pt modelId="{1F97C518-7FF4-45E5-9B04-1154BCF6C187}">
      <dgm:prSet/>
      <dgm:spPr/>
      <dgm:t>
        <a:bodyPr/>
        <a:lstStyle/>
        <a:p>
          <a:r>
            <a:rPr lang="en-US"/>
            <a:t>Shifting priorities</a:t>
          </a:r>
        </a:p>
      </dgm:t>
    </dgm:pt>
    <dgm:pt modelId="{7100095A-C124-49F4-8330-6DC431D0F1C6}" type="parTrans" cxnId="{99620A8E-1228-40C3-B105-D66B1A97DDAF}">
      <dgm:prSet/>
      <dgm:spPr/>
      <dgm:t>
        <a:bodyPr/>
        <a:lstStyle/>
        <a:p>
          <a:endParaRPr lang="en-US"/>
        </a:p>
      </dgm:t>
    </dgm:pt>
    <dgm:pt modelId="{A67BC25A-A084-416F-93DB-6EB252A6837E}" type="sibTrans" cxnId="{99620A8E-1228-40C3-B105-D66B1A97DDAF}">
      <dgm:prSet/>
      <dgm:spPr/>
      <dgm:t>
        <a:bodyPr/>
        <a:lstStyle/>
        <a:p>
          <a:endParaRPr lang="en-US"/>
        </a:p>
      </dgm:t>
    </dgm:pt>
    <dgm:pt modelId="{EBC68D41-00B0-482F-BC29-A248B6C69A8B}">
      <dgm:prSet/>
      <dgm:spPr/>
      <dgm:t>
        <a:bodyPr/>
        <a:lstStyle/>
        <a:p>
          <a:r>
            <a:rPr lang="en-US" dirty="0"/>
            <a:t>Evolving stakeholder expectations</a:t>
          </a:r>
        </a:p>
      </dgm:t>
    </dgm:pt>
    <dgm:pt modelId="{AD6D445B-2B5A-49D2-8C0B-2DD8318F2788}" type="parTrans" cxnId="{3A072ADD-64B5-49D4-B930-A5F277E613CD}">
      <dgm:prSet/>
      <dgm:spPr/>
      <dgm:t>
        <a:bodyPr/>
        <a:lstStyle/>
        <a:p>
          <a:endParaRPr lang="en-US"/>
        </a:p>
      </dgm:t>
    </dgm:pt>
    <dgm:pt modelId="{D0F1F7A4-56E2-456C-B591-55FA716D3455}" type="sibTrans" cxnId="{3A072ADD-64B5-49D4-B930-A5F277E613CD}">
      <dgm:prSet/>
      <dgm:spPr/>
      <dgm:t>
        <a:bodyPr/>
        <a:lstStyle/>
        <a:p>
          <a:endParaRPr lang="en-US"/>
        </a:p>
      </dgm:t>
    </dgm:pt>
    <dgm:pt modelId="{B38A24D4-3D8C-5445-BF27-AA0889926BC0}" type="pres">
      <dgm:prSet presAssocID="{7A15568B-510B-4A26-8FB5-D4E8D618A18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5285F1A-E952-2E41-BBF9-EE4D071E563E}" type="pres">
      <dgm:prSet presAssocID="{760AB2F8-470C-404F-B66A-DB09D1ABB5E6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F10078-1E63-0240-BDC7-9F68D7D20562}" type="pres">
      <dgm:prSet presAssocID="{746E93C1-F555-4FE1-B1EA-69E4FBDCDC23}" presName="spacer" presStyleCnt="0"/>
      <dgm:spPr/>
    </dgm:pt>
    <dgm:pt modelId="{CDE7103B-AE68-4F4F-801A-F670225ABDB8}" type="pres">
      <dgm:prSet presAssocID="{1F97C518-7FF4-45E5-9B04-1154BCF6C187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1CADB0-6274-3E42-9C99-F2CCF15F500C}" type="pres">
      <dgm:prSet presAssocID="{A67BC25A-A084-416F-93DB-6EB252A6837E}" presName="spacer" presStyleCnt="0"/>
      <dgm:spPr/>
    </dgm:pt>
    <dgm:pt modelId="{251D45A7-7704-2347-8BA9-1AFB23C2802B}" type="pres">
      <dgm:prSet presAssocID="{EBC68D41-00B0-482F-BC29-A248B6C69A8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4129881-EA83-0543-B311-57355B86AFD8}" type="presOf" srcId="{760AB2F8-470C-404F-B66A-DB09D1ABB5E6}" destId="{65285F1A-E952-2E41-BBF9-EE4D071E563E}" srcOrd="0" destOrd="0" presId="urn:microsoft.com/office/officeart/2005/8/layout/vList2"/>
    <dgm:cxn modelId="{99620A8E-1228-40C3-B105-D66B1A97DDAF}" srcId="{7A15568B-510B-4A26-8FB5-D4E8D618A186}" destId="{1F97C518-7FF4-45E5-9B04-1154BCF6C187}" srcOrd="1" destOrd="0" parTransId="{7100095A-C124-49F4-8330-6DC431D0F1C6}" sibTransId="{A67BC25A-A084-416F-93DB-6EB252A6837E}"/>
    <dgm:cxn modelId="{C5289893-0ACB-6B4D-8A6F-114410D29D72}" type="presOf" srcId="{EBC68D41-00B0-482F-BC29-A248B6C69A8B}" destId="{251D45A7-7704-2347-8BA9-1AFB23C2802B}" srcOrd="0" destOrd="0" presId="urn:microsoft.com/office/officeart/2005/8/layout/vList2"/>
    <dgm:cxn modelId="{3A072ADD-64B5-49D4-B930-A5F277E613CD}" srcId="{7A15568B-510B-4A26-8FB5-D4E8D618A186}" destId="{EBC68D41-00B0-482F-BC29-A248B6C69A8B}" srcOrd="2" destOrd="0" parTransId="{AD6D445B-2B5A-49D2-8C0B-2DD8318F2788}" sibTransId="{D0F1F7A4-56E2-456C-B591-55FA716D3455}"/>
    <dgm:cxn modelId="{14AB3750-2BDC-4448-86BF-878CE6853C5B}" type="presOf" srcId="{7A15568B-510B-4A26-8FB5-D4E8D618A186}" destId="{B38A24D4-3D8C-5445-BF27-AA0889926BC0}" srcOrd="0" destOrd="0" presId="urn:microsoft.com/office/officeart/2005/8/layout/vList2"/>
    <dgm:cxn modelId="{8BE397AE-985D-40C6-971B-794E20BCF654}" srcId="{7A15568B-510B-4A26-8FB5-D4E8D618A186}" destId="{760AB2F8-470C-404F-B66A-DB09D1ABB5E6}" srcOrd="0" destOrd="0" parTransId="{3C031970-0A26-4EA8-976B-135E0B0CF39C}" sibTransId="{746E93C1-F555-4FE1-B1EA-69E4FBDCDC23}"/>
    <dgm:cxn modelId="{36808A54-7F66-D64E-A38F-29B2C7BFCEFA}" type="presOf" srcId="{1F97C518-7FF4-45E5-9B04-1154BCF6C187}" destId="{CDE7103B-AE68-4F4F-801A-F670225ABDB8}" srcOrd="0" destOrd="0" presId="urn:microsoft.com/office/officeart/2005/8/layout/vList2"/>
    <dgm:cxn modelId="{7F89369F-3E39-1E40-B721-F70CCEA87C40}" type="presParOf" srcId="{B38A24D4-3D8C-5445-BF27-AA0889926BC0}" destId="{65285F1A-E952-2E41-BBF9-EE4D071E563E}" srcOrd="0" destOrd="0" presId="urn:microsoft.com/office/officeart/2005/8/layout/vList2"/>
    <dgm:cxn modelId="{07B60D93-46FB-284E-AD9B-C2AA4E10011D}" type="presParOf" srcId="{B38A24D4-3D8C-5445-BF27-AA0889926BC0}" destId="{ECF10078-1E63-0240-BDC7-9F68D7D20562}" srcOrd="1" destOrd="0" presId="urn:microsoft.com/office/officeart/2005/8/layout/vList2"/>
    <dgm:cxn modelId="{FC2342E7-A4FB-C24D-B6D6-F13605742623}" type="presParOf" srcId="{B38A24D4-3D8C-5445-BF27-AA0889926BC0}" destId="{CDE7103B-AE68-4F4F-801A-F670225ABDB8}" srcOrd="2" destOrd="0" presId="urn:microsoft.com/office/officeart/2005/8/layout/vList2"/>
    <dgm:cxn modelId="{4C5A8FE8-70D2-A348-9C8B-519285CB7F96}" type="presParOf" srcId="{B38A24D4-3D8C-5445-BF27-AA0889926BC0}" destId="{251CADB0-6274-3E42-9C99-F2CCF15F500C}" srcOrd="3" destOrd="0" presId="urn:microsoft.com/office/officeart/2005/8/layout/vList2"/>
    <dgm:cxn modelId="{0B3462F8-433D-974B-9B76-3E10F3AB876A}" type="presParOf" srcId="{B38A24D4-3D8C-5445-BF27-AA0889926BC0}" destId="{251D45A7-7704-2347-8BA9-1AFB23C2802B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A709098-1AC2-9347-85BD-3F3AA2EA9AF4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C68215D-F1A3-024D-BFC8-AE925A6F6228}">
      <dgm:prSet phldrT="[Text]"/>
      <dgm:spPr/>
      <dgm:t>
        <a:bodyPr/>
        <a:lstStyle/>
        <a:p>
          <a:r>
            <a:rPr lang="en-US" dirty="0"/>
            <a:t>New Requirements</a:t>
          </a:r>
        </a:p>
      </dgm:t>
    </dgm:pt>
    <dgm:pt modelId="{9B49C59A-587F-484A-AB4A-08894EBB6740}" type="parTrans" cxnId="{6303C0FC-29D6-4744-811A-B401A8AC523C}">
      <dgm:prSet/>
      <dgm:spPr/>
      <dgm:t>
        <a:bodyPr/>
        <a:lstStyle/>
        <a:p>
          <a:endParaRPr lang="en-US"/>
        </a:p>
      </dgm:t>
    </dgm:pt>
    <dgm:pt modelId="{C32642B8-610F-E840-9ADD-D32795BC19C1}" type="sibTrans" cxnId="{6303C0FC-29D6-4744-811A-B401A8AC523C}">
      <dgm:prSet/>
      <dgm:spPr/>
      <dgm:t>
        <a:bodyPr/>
        <a:lstStyle/>
        <a:p>
          <a:endParaRPr lang="en-US"/>
        </a:p>
      </dgm:t>
    </dgm:pt>
    <dgm:pt modelId="{1965546C-89F3-3148-8E3F-F0B7BCBEAF88}">
      <dgm:prSet phldrT="[Text]"/>
      <dgm:spPr/>
      <dgm:t>
        <a:bodyPr/>
        <a:lstStyle/>
        <a:p>
          <a:r>
            <a:rPr lang="en-US" dirty="0"/>
            <a:t>Modify Requirements</a:t>
          </a:r>
        </a:p>
      </dgm:t>
    </dgm:pt>
    <dgm:pt modelId="{EB219342-57C0-BF4B-B904-2C0ED4DB1D68}" type="parTrans" cxnId="{CEDF61B9-3EA2-8A44-B9F1-1611B4974CBA}">
      <dgm:prSet/>
      <dgm:spPr/>
      <dgm:t>
        <a:bodyPr/>
        <a:lstStyle/>
        <a:p>
          <a:endParaRPr lang="en-US"/>
        </a:p>
      </dgm:t>
    </dgm:pt>
    <dgm:pt modelId="{599D3EFA-41DE-EA4C-A6ED-56A245FADE0D}" type="sibTrans" cxnId="{CEDF61B9-3EA2-8A44-B9F1-1611B4974CBA}">
      <dgm:prSet/>
      <dgm:spPr/>
      <dgm:t>
        <a:bodyPr/>
        <a:lstStyle/>
        <a:p>
          <a:endParaRPr lang="en-US"/>
        </a:p>
      </dgm:t>
    </dgm:pt>
    <dgm:pt modelId="{768A83A3-8908-C34F-BCAD-3563F87126FA}">
      <dgm:prSet phldrT="[Text]"/>
      <dgm:spPr/>
      <dgm:t>
        <a:bodyPr/>
        <a:lstStyle/>
        <a:p>
          <a:r>
            <a:rPr lang="en-US" dirty="0"/>
            <a:t>Remove Requirement</a:t>
          </a:r>
        </a:p>
      </dgm:t>
    </dgm:pt>
    <dgm:pt modelId="{4598A0EF-5528-FE4C-8237-6B587D2575B1}" type="parTrans" cxnId="{D397554F-6E99-2D45-AE52-84CC815020C8}">
      <dgm:prSet/>
      <dgm:spPr/>
      <dgm:t>
        <a:bodyPr/>
        <a:lstStyle/>
        <a:p>
          <a:endParaRPr lang="en-US"/>
        </a:p>
      </dgm:t>
    </dgm:pt>
    <dgm:pt modelId="{81CA49C7-B33B-7D47-A09F-E8D91EFA7725}" type="sibTrans" cxnId="{D397554F-6E99-2D45-AE52-84CC815020C8}">
      <dgm:prSet/>
      <dgm:spPr/>
      <dgm:t>
        <a:bodyPr/>
        <a:lstStyle/>
        <a:p>
          <a:endParaRPr lang="en-US"/>
        </a:p>
      </dgm:t>
    </dgm:pt>
    <dgm:pt modelId="{7C2FA644-FB8B-9C4B-8AB0-E085643235B0}" type="pres">
      <dgm:prSet presAssocID="{3A709098-1AC2-9347-85BD-3F3AA2EA9AF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3E544D9-1193-3843-93E9-57D80DD33471}" type="pres">
      <dgm:prSet presAssocID="{2C68215D-F1A3-024D-BFC8-AE925A6F6228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3DFEC0-BCE6-9F4F-9916-07CAE503F69B}" type="pres">
      <dgm:prSet presAssocID="{C32642B8-610F-E840-9ADD-D32795BC19C1}" presName="sibTrans" presStyleCnt="0"/>
      <dgm:spPr/>
    </dgm:pt>
    <dgm:pt modelId="{E6F7474E-4189-D949-9E47-9691075EF7C3}" type="pres">
      <dgm:prSet presAssocID="{1965546C-89F3-3148-8E3F-F0B7BCBEAF88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7C310F-B1D0-C046-B838-8B57AA5BF286}" type="pres">
      <dgm:prSet presAssocID="{599D3EFA-41DE-EA4C-A6ED-56A245FADE0D}" presName="sibTrans" presStyleCnt="0"/>
      <dgm:spPr/>
    </dgm:pt>
    <dgm:pt modelId="{137C0CC5-7760-764E-8BE9-435A66A23FD8}" type="pres">
      <dgm:prSet presAssocID="{768A83A3-8908-C34F-BCAD-3563F87126F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303C0FC-29D6-4744-811A-B401A8AC523C}" srcId="{3A709098-1AC2-9347-85BD-3F3AA2EA9AF4}" destId="{2C68215D-F1A3-024D-BFC8-AE925A6F6228}" srcOrd="0" destOrd="0" parTransId="{9B49C59A-587F-484A-AB4A-08894EBB6740}" sibTransId="{C32642B8-610F-E840-9ADD-D32795BC19C1}"/>
    <dgm:cxn modelId="{17A06B98-6187-8545-BF63-86F2D69A90EA}" type="presOf" srcId="{2C68215D-F1A3-024D-BFC8-AE925A6F6228}" destId="{73E544D9-1193-3843-93E9-57D80DD33471}" srcOrd="0" destOrd="0" presId="urn:microsoft.com/office/officeart/2005/8/layout/default"/>
    <dgm:cxn modelId="{E720E74C-9804-774B-96DE-858EA4B60B48}" type="presOf" srcId="{1965546C-89F3-3148-8E3F-F0B7BCBEAF88}" destId="{E6F7474E-4189-D949-9E47-9691075EF7C3}" srcOrd="0" destOrd="0" presId="urn:microsoft.com/office/officeart/2005/8/layout/default"/>
    <dgm:cxn modelId="{D397554F-6E99-2D45-AE52-84CC815020C8}" srcId="{3A709098-1AC2-9347-85BD-3F3AA2EA9AF4}" destId="{768A83A3-8908-C34F-BCAD-3563F87126FA}" srcOrd="2" destOrd="0" parTransId="{4598A0EF-5528-FE4C-8237-6B587D2575B1}" sibTransId="{81CA49C7-B33B-7D47-A09F-E8D91EFA7725}"/>
    <dgm:cxn modelId="{C8C4CD5E-6A14-F049-9CF8-A8856F3D989B}" type="presOf" srcId="{768A83A3-8908-C34F-BCAD-3563F87126FA}" destId="{137C0CC5-7760-764E-8BE9-435A66A23FD8}" srcOrd="0" destOrd="0" presId="urn:microsoft.com/office/officeart/2005/8/layout/default"/>
    <dgm:cxn modelId="{D08C4156-FC6D-CC4F-9955-8AB8AC156037}" type="presOf" srcId="{3A709098-1AC2-9347-85BD-3F3AA2EA9AF4}" destId="{7C2FA644-FB8B-9C4B-8AB0-E085643235B0}" srcOrd="0" destOrd="0" presId="urn:microsoft.com/office/officeart/2005/8/layout/default"/>
    <dgm:cxn modelId="{CEDF61B9-3EA2-8A44-B9F1-1611B4974CBA}" srcId="{3A709098-1AC2-9347-85BD-3F3AA2EA9AF4}" destId="{1965546C-89F3-3148-8E3F-F0B7BCBEAF88}" srcOrd="1" destOrd="0" parTransId="{EB219342-57C0-BF4B-B904-2C0ED4DB1D68}" sibTransId="{599D3EFA-41DE-EA4C-A6ED-56A245FADE0D}"/>
    <dgm:cxn modelId="{1BD2644E-AC94-4640-A235-DE62FBA6F5F9}" type="presParOf" srcId="{7C2FA644-FB8B-9C4B-8AB0-E085643235B0}" destId="{73E544D9-1193-3843-93E9-57D80DD33471}" srcOrd="0" destOrd="0" presId="urn:microsoft.com/office/officeart/2005/8/layout/default"/>
    <dgm:cxn modelId="{B37965C7-4C6B-9D4D-B9C7-053E77B751AE}" type="presParOf" srcId="{7C2FA644-FB8B-9C4B-8AB0-E085643235B0}" destId="{623DFEC0-BCE6-9F4F-9916-07CAE503F69B}" srcOrd="1" destOrd="0" presId="urn:microsoft.com/office/officeart/2005/8/layout/default"/>
    <dgm:cxn modelId="{BBD4E8E6-D614-2C49-B8EC-94016AB57CDB}" type="presParOf" srcId="{7C2FA644-FB8B-9C4B-8AB0-E085643235B0}" destId="{E6F7474E-4189-D949-9E47-9691075EF7C3}" srcOrd="2" destOrd="0" presId="urn:microsoft.com/office/officeart/2005/8/layout/default"/>
    <dgm:cxn modelId="{7660CCF9-C61C-1E4C-8A74-F06EC7BEC9D4}" type="presParOf" srcId="{7C2FA644-FB8B-9C4B-8AB0-E085643235B0}" destId="{397C310F-B1D0-C046-B838-8B57AA5BF286}" srcOrd="3" destOrd="0" presId="urn:microsoft.com/office/officeart/2005/8/layout/default"/>
    <dgm:cxn modelId="{CF9C3617-FB48-DF4A-B1CC-FC03C1F49DFD}" type="presParOf" srcId="{7C2FA644-FB8B-9C4B-8AB0-E085643235B0}" destId="{137C0CC5-7760-764E-8BE9-435A66A23FD8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A15568B-510B-4A26-8FB5-D4E8D618A18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60AB2F8-470C-404F-B66A-DB09D1ABB5E6}">
      <dgm:prSet/>
      <dgm:spPr/>
      <dgm:t>
        <a:bodyPr/>
        <a:lstStyle/>
        <a:p>
          <a:r>
            <a:rPr lang="en-EG" dirty="0">
              <a:latin typeface="Calibri" panose="020F0502020204030204" pitchFamily="34" charset="0"/>
              <a:cs typeface="Calibri" panose="020F0502020204030204" pitchFamily="34" charset="0"/>
            </a:rPr>
            <a:t>Assessing the impact of modifications</a:t>
          </a:r>
          <a:endParaRPr lang="en-US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3C031970-0A26-4EA8-976B-135E0B0CF39C}" type="parTrans" cxnId="{8BE397AE-985D-40C6-971B-794E20BCF654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746E93C1-F555-4FE1-B1EA-69E4FBDCDC23}" type="sibTrans" cxnId="{8BE397AE-985D-40C6-971B-794E20BCF654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4D7C2319-6172-7146-ACE0-98E18705054A}">
      <dgm:prSet/>
      <dgm:spPr/>
      <dgm:t>
        <a:bodyPr/>
        <a:lstStyle/>
        <a:p>
          <a:r>
            <a:rPr lang="en-EG">
              <a:latin typeface="Calibri" panose="020F0502020204030204" pitchFamily="34" charset="0"/>
              <a:cs typeface="Calibri" panose="020F0502020204030204" pitchFamily="34" charset="0"/>
            </a:rPr>
            <a:t>Obtaining appropriate approvals</a:t>
          </a:r>
        </a:p>
      </dgm:t>
    </dgm:pt>
    <dgm:pt modelId="{796AE170-4B66-C040-9DD5-ADFCEA8E11ED}" type="parTrans" cxnId="{D3A05E21-1972-9144-8D2F-EF2A6550BB96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60730281-608A-F742-84D1-4F550DA0251D}" type="sibTrans" cxnId="{D3A05E21-1972-9144-8D2F-EF2A6550BB96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FFAD6083-E57A-AC42-9B06-D71C92824B30}">
      <dgm:prSet/>
      <dgm:spPr/>
      <dgm:t>
        <a:bodyPr/>
        <a:lstStyle/>
        <a:p>
          <a:r>
            <a:rPr lang="en-EG">
              <a:latin typeface="Calibri" panose="020F0502020204030204" pitchFamily="34" charset="0"/>
              <a:cs typeface="Calibri" panose="020F0502020204030204" pitchFamily="34" charset="0"/>
            </a:rPr>
            <a:t>Implementing adjustments </a:t>
          </a:r>
        </a:p>
      </dgm:t>
    </dgm:pt>
    <dgm:pt modelId="{D29D731C-5A10-CD46-9F71-40FECFF29FB5}" type="parTrans" cxnId="{989E2BDE-E902-2144-ADE9-C3AB44529DC6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F95381C4-1099-2E4C-9FB3-2E503F84F4F1}" type="sibTrans" cxnId="{989E2BDE-E902-2144-ADE9-C3AB44529DC6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9F09D6B3-31D4-0344-84FB-13D16307E01B}">
      <dgm:prSet/>
      <dgm:spPr/>
      <dgm:t>
        <a:bodyPr/>
        <a:lstStyle/>
        <a:p>
          <a:r>
            <a:rPr lang="en-EG">
              <a:latin typeface="Calibri" panose="020F0502020204030204" pitchFamily="34" charset="0"/>
              <a:cs typeface="Calibri" panose="020F0502020204030204" pitchFamily="34" charset="0"/>
            </a:rPr>
            <a:t>Minimizing disruption </a:t>
          </a:r>
        </a:p>
      </dgm:t>
    </dgm:pt>
    <dgm:pt modelId="{EBAE7E4F-26A3-9344-AB0F-0889C3498AFC}" type="parTrans" cxnId="{243D13C2-4F50-9540-94EA-759E8AB8B45E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60D0E9E5-3812-BE4F-AA00-F282B6B8A53B}" type="sibTrans" cxnId="{243D13C2-4F50-9540-94EA-759E8AB8B45E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B38A24D4-3D8C-5445-BF27-AA0889926BC0}" type="pres">
      <dgm:prSet presAssocID="{7A15568B-510B-4A26-8FB5-D4E8D618A18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5285F1A-E952-2E41-BBF9-EE4D071E563E}" type="pres">
      <dgm:prSet presAssocID="{760AB2F8-470C-404F-B66A-DB09D1ABB5E6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F10078-1E63-0240-BDC7-9F68D7D20562}" type="pres">
      <dgm:prSet presAssocID="{746E93C1-F555-4FE1-B1EA-69E4FBDCDC23}" presName="spacer" presStyleCnt="0"/>
      <dgm:spPr/>
    </dgm:pt>
    <dgm:pt modelId="{E1606341-8C2D-F948-A5D7-27B2A075B2A0}" type="pres">
      <dgm:prSet presAssocID="{4D7C2319-6172-7146-ACE0-98E18705054A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9BE546-D4A1-B943-A98A-D6DB098EE294}" type="pres">
      <dgm:prSet presAssocID="{60730281-608A-F742-84D1-4F550DA0251D}" presName="spacer" presStyleCnt="0"/>
      <dgm:spPr/>
    </dgm:pt>
    <dgm:pt modelId="{2D3CA685-6058-6D45-BBB4-3DCC4096ED9D}" type="pres">
      <dgm:prSet presAssocID="{FFAD6083-E57A-AC42-9B06-D71C92824B30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185A44-8EB0-244A-ACDE-4578EDB73078}" type="pres">
      <dgm:prSet presAssocID="{F95381C4-1099-2E4C-9FB3-2E503F84F4F1}" presName="spacer" presStyleCnt="0"/>
      <dgm:spPr/>
    </dgm:pt>
    <dgm:pt modelId="{B4D3F1B3-FE65-C147-8A13-CEC2AF526122}" type="pres">
      <dgm:prSet presAssocID="{9F09D6B3-31D4-0344-84FB-13D16307E01B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3A05E21-1972-9144-8D2F-EF2A6550BB96}" srcId="{7A15568B-510B-4A26-8FB5-D4E8D618A186}" destId="{4D7C2319-6172-7146-ACE0-98E18705054A}" srcOrd="1" destOrd="0" parTransId="{796AE170-4B66-C040-9DD5-ADFCEA8E11ED}" sibTransId="{60730281-608A-F742-84D1-4F550DA0251D}"/>
    <dgm:cxn modelId="{4F6297C8-EF9D-D04A-A51B-28613D1CDAC2}" type="presOf" srcId="{4D7C2319-6172-7146-ACE0-98E18705054A}" destId="{E1606341-8C2D-F948-A5D7-27B2A075B2A0}" srcOrd="0" destOrd="0" presId="urn:microsoft.com/office/officeart/2005/8/layout/vList2"/>
    <dgm:cxn modelId="{E4129881-EA83-0543-B311-57355B86AFD8}" type="presOf" srcId="{760AB2F8-470C-404F-B66A-DB09D1ABB5E6}" destId="{65285F1A-E952-2E41-BBF9-EE4D071E563E}" srcOrd="0" destOrd="0" presId="urn:microsoft.com/office/officeart/2005/8/layout/vList2"/>
    <dgm:cxn modelId="{AAA1D7FC-2C96-A24C-A594-9F1FEDEB565E}" type="presOf" srcId="{9F09D6B3-31D4-0344-84FB-13D16307E01B}" destId="{B4D3F1B3-FE65-C147-8A13-CEC2AF526122}" srcOrd="0" destOrd="0" presId="urn:microsoft.com/office/officeart/2005/8/layout/vList2"/>
    <dgm:cxn modelId="{95276F17-2F0C-F945-BD40-B5BC1B652E5F}" type="presOf" srcId="{FFAD6083-E57A-AC42-9B06-D71C92824B30}" destId="{2D3CA685-6058-6D45-BBB4-3DCC4096ED9D}" srcOrd="0" destOrd="0" presId="urn:microsoft.com/office/officeart/2005/8/layout/vList2"/>
    <dgm:cxn modelId="{8BE397AE-985D-40C6-971B-794E20BCF654}" srcId="{7A15568B-510B-4A26-8FB5-D4E8D618A186}" destId="{760AB2F8-470C-404F-B66A-DB09D1ABB5E6}" srcOrd="0" destOrd="0" parTransId="{3C031970-0A26-4EA8-976B-135E0B0CF39C}" sibTransId="{746E93C1-F555-4FE1-B1EA-69E4FBDCDC23}"/>
    <dgm:cxn modelId="{14AB3750-2BDC-4448-86BF-878CE6853C5B}" type="presOf" srcId="{7A15568B-510B-4A26-8FB5-D4E8D618A186}" destId="{B38A24D4-3D8C-5445-BF27-AA0889926BC0}" srcOrd="0" destOrd="0" presId="urn:microsoft.com/office/officeart/2005/8/layout/vList2"/>
    <dgm:cxn modelId="{989E2BDE-E902-2144-ADE9-C3AB44529DC6}" srcId="{7A15568B-510B-4A26-8FB5-D4E8D618A186}" destId="{FFAD6083-E57A-AC42-9B06-D71C92824B30}" srcOrd="2" destOrd="0" parTransId="{D29D731C-5A10-CD46-9F71-40FECFF29FB5}" sibTransId="{F95381C4-1099-2E4C-9FB3-2E503F84F4F1}"/>
    <dgm:cxn modelId="{243D13C2-4F50-9540-94EA-759E8AB8B45E}" srcId="{7A15568B-510B-4A26-8FB5-D4E8D618A186}" destId="{9F09D6B3-31D4-0344-84FB-13D16307E01B}" srcOrd="3" destOrd="0" parTransId="{EBAE7E4F-26A3-9344-AB0F-0889C3498AFC}" sibTransId="{60D0E9E5-3812-BE4F-AA00-F282B6B8A53B}"/>
    <dgm:cxn modelId="{7F89369F-3E39-1E40-B721-F70CCEA87C40}" type="presParOf" srcId="{B38A24D4-3D8C-5445-BF27-AA0889926BC0}" destId="{65285F1A-E952-2E41-BBF9-EE4D071E563E}" srcOrd="0" destOrd="0" presId="urn:microsoft.com/office/officeart/2005/8/layout/vList2"/>
    <dgm:cxn modelId="{07B60D93-46FB-284E-AD9B-C2AA4E10011D}" type="presParOf" srcId="{B38A24D4-3D8C-5445-BF27-AA0889926BC0}" destId="{ECF10078-1E63-0240-BDC7-9F68D7D20562}" srcOrd="1" destOrd="0" presId="urn:microsoft.com/office/officeart/2005/8/layout/vList2"/>
    <dgm:cxn modelId="{29FC86FA-8D98-344E-8C16-DDE0086FF4EE}" type="presParOf" srcId="{B38A24D4-3D8C-5445-BF27-AA0889926BC0}" destId="{E1606341-8C2D-F948-A5D7-27B2A075B2A0}" srcOrd="2" destOrd="0" presId="urn:microsoft.com/office/officeart/2005/8/layout/vList2"/>
    <dgm:cxn modelId="{D087A394-EEA3-5140-9B6C-DEE021B423BE}" type="presParOf" srcId="{B38A24D4-3D8C-5445-BF27-AA0889926BC0}" destId="{F49BE546-D4A1-B943-A98A-D6DB098EE294}" srcOrd="3" destOrd="0" presId="urn:microsoft.com/office/officeart/2005/8/layout/vList2"/>
    <dgm:cxn modelId="{CDDFCC26-AC1D-B047-A88A-1C91949DDF6E}" type="presParOf" srcId="{B38A24D4-3D8C-5445-BF27-AA0889926BC0}" destId="{2D3CA685-6058-6D45-BBB4-3DCC4096ED9D}" srcOrd="4" destOrd="0" presId="urn:microsoft.com/office/officeart/2005/8/layout/vList2"/>
    <dgm:cxn modelId="{E8F32BF6-0A4C-9843-AF6C-400F6B94154C}" type="presParOf" srcId="{B38A24D4-3D8C-5445-BF27-AA0889926BC0}" destId="{B5185A44-8EB0-244A-ACDE-4578EDB73078}" srcOrd="5" destOrd="0" presId="urn:microsoft.com/office/officeart/2005/8/layout/vList2"/>
    <dgm:cxn modelId="{625AF054-C53F-894B-964F-500F9EB3F61D}" type="presParOf" srcId="{B38A24D4-3D8C-5445-BF27-AA0889926BC0}" destId="{B4D3F1B3-FE65-C147-8A13-CEC2AF52612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1AA69B5-12AB-AB41-9466-AFD68CF67BB4}" type="doc">
      <dgm:prSet loTypeId="urn:microsoft.com/office/officeart/2005/8/layout/StepDownProcess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2F943C4-23B3-2E40-88B1-0B18D5D599E0}">
      <dgm:prSet phldrT="[Text]" custT="1"/>
      <dgm:spPr/>
      <dgm:t>
        <a:bodyPr/>
        <a:lstStyle/>
        <a:p>
          <a:pPr rtl="0"/>
          <a:r>
            <a:rPr lang="en-US" sz="1800" dirty="0">
              <a:latin typeface="+mn-lt"/>
              <a:cs typeface="Times New Roman" panose="02020603050405020304" pitchFamily="18" charset="0"/>
            </a:rPr>
            <a:t>Change Identification </a:t>
          </a:r>
        </a:p>
      </dgm:t>
    </dgm:pt>
    <dgm:pt modelId="{453691BE-A877-FC43-BF30-E2F1F2C29606}" type="parTrans" cxnId="{1C5685E5-245B-8D4C-B942-AEF9179AA27F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652E5AAF-98D0-9247-8D92-619218EF9CCC}" type="sibTrans" cxnId="{1C5685E5-245B-8D4C-B942-AEF9179AA27F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363A4E75-C913-994D-9E53-844C4AFDC77D}">
      <dgm:prSet phldrT="[Text]" custT="1"/>
      <dgm:spPr/>
      <dgm:t>
        <a:bodyPr/>
        <a:lstStyle/>
        <a:p>
          <a:pPr rtl="0"/>
          <a:r>
            <a:rPr lang="en-US" sz="1600" dirty="0">
              <a:latin typeface="+mn-lt"/>
            </a:rPr>
            <a:t>Identify the need for changes to the project and the reason such as new requirements, unexpected events, or shifts in priorities.</a:t>
          </a:r>
        </a:p>
      </dgm:t>
    </dgm:pt>
    <dgm:pt modelId="{FD44437D-5F30-4245-8A9A-5BE49D2668E4}" type="parTrans" cxnId="{4F2FB2FD-8C61-F345-AD3E-320D142C9F53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F54E9552-2E08-9542-9DA8-F15458026075}" type="sibTrans" cxnId="{4F2FB2FD-8C61-F345-AD3E-320D142C9F53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BA69C1A2-58E0-7441-ABA1-F3D76A012984}">
      <dgm:prSet phldrT="[Text]" custT="1"/>
      <dgm:spPr/>
      <dgm:t>
        <a:bodyPr/>
        <a:lstStyle/>
        <a:p>
          <a:pPr rtl="0"/>
          <a:r>
            <a:rPr lang="en-US" sz="1800" dirty="0">
              <a:latin typeface="+mn-lt"/>
              <a:cs typeface="Times New Roman" panose="02020603050405020304" pitchFamily="18" charset="0"/>
            </a:rPr>
            <a:t>Change Assessment</a:t>
          </a:r>
        </a:p>
      </dgm:t>
    </dgm:pt>
    <dgm:pt modelId="{59466451-1FA1-4B48-8AF5-57BA5B28CD34}" type="parTrans" cxnId="{C2380906-6776-5F40-B509-E8A1D28FBDA6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D4CFFA79-0D1D-D344-8BF6-76F14A7D66B2}" type="sibTrans" cxnId="{C2380906-6776-5F40-B509-E8A1D28FBDA6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A2A4C452-C67C-DF49-BBC7-CB10BEC3E77D}">
      <dgm:prSet phldrT="[Text]" custT="1"/>
      <dgm:spPr/>
      <dgm:t>
        <a:bodyPr/>
        <a:lstStyle/>
        <a:p>
          <a:pPr rtl="0"/>
          <a:r>
            <a:rPr lang="en-US" sz="1600" dirty="0">
              <a:latin typeface="+mn-lt"/>
            </a:rPr>
            <a:t>Perform Impact Assessment of Change on Scope, Solution. Schedule, Budget, Quality and Risk</a:t>
          </a:r>
        </a:p>
      </dgm:t>
    </dgm:pt>
    <dgm:pt modelId="{6CEFE8B6-AFA7-294E-8A5E-C2F3BC7037E2}" type="parTrans" cxnId="{5C725814-210E-C44F-A28D-70DF85AA71A0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74799419-4036-6C47-AFB1-EB267B50D77E}" type="sibTrans" cxnId="{5C725814-210E-C44F-A28D-70DF85AA71A0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9C04172A-CD35-4949-9999-8AC0F20685F9}">
      <dgm:prSet phldrT="[Text]" custT="1"/>
      <dgm:spPr/>
      <dgm:t>
        <a:bodyPr/>
        <a:lstStyle/>
        <a:p>
          <a:pPr rtl="0"/>
          <a:r>
            <a:rPr lang="en-US" sz="1800" dirty="0">
              <a:latin typeface="+mn-lt"/>
              <a:cs typeface="Times New Roman" panose="02020603050405020304" pitchFamily="18" charset="0"/>
            </a:rPr>
            <a:t>Change Evaluation</a:t>
          </a:r>
        </a:p>
      </dgm:t>
    </dgm:pt>
    <dgm:pt modelId="{C395A1F2-F8B1-0042-8E95-E37575A80A50}" type="parTrans" cxnId="{CEE0BB0E-3851-FB47-B35D-DD84F8B2C448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8083DDF0-9823-DC45-88ED-86FBDE8B688C}" type="sibTrans" cxnId="{CEE0BB0E-3851-FB47-B35D-DD84F8B2C448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1E09855B-C6BB-164B-BD24-8060FC746062}">
      <dgm:prSet phldrT="[Text]" custT="1"/>
      <dgm:spPr/>
      <dgm:t>
        <a:bodyPr/>
        <a:lstStyle/>
        <a:p>
          <a:pPr rtl="0"/>
          <a:r>
            <a:rPr lang="en-US" sz="1600" dirty="0">
              <a:latin typeface="+mn-lt"/>
            </a:rPr>
            <a:t>Change Board reviews Change Request</a:t>
          </a:r>
        </a:p>
      </dgm:t>
    </dgm:pt>
    <dgm:pt modelId="{05B66A15-384B-624A-B1CB-68EE0089304F}" type="parTrans" cxnId="{2B31B4D5-8C0F-7040-A303-51A3848AB42D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EDB1A5D7-0C18-CD4F-999C-503375CED4A6}" type="sibTrans" cxnId="{2B31B4D5-8C0F-7040-A303-51A3848AB42D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38747F63-2652-6A48-8417-22E403D070CB}">
      <dgm:prSet phldrT="[Text]" custT="1"/>
      <dgm:spPr/>
      <dgm:t>
        <a:bodyPr/>
        <a:lstStyle/>
        <a:p>
          <a:pPr rtl="0"/>
          <a:r>
            <a:rPr lang="en-US" sz="1600" dirty="0">
              <a:latin typeface="+mn-lt"/>
            </a:rPr>
            <a:t>They can Approve/Reject/Defer Change</a:t>
          </a:r>
        </a:p>
      </dgm:t>
    </dgm:pt>
    <dgm:pt modelId="{A85C4F98-1B6B-834F-8104-01EBDC840FA6}" type="parTrans" cxnId="{6CF382A8-4CA5-DD4F-8695-5AED06812E1D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7BA50FAF-C12E-754B-A4C4-9C60FCC43B73}" type="sibTrans" cxnId="{6CF382A8-4CA5-DD4F-8695-5AED06812E1D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F678026F-A9BE-D64C-962B-4CED03B21138}">
      <dgm:prSet phldrT="[Text]" custT="1"/>
      <dgm:spPr/>
      <dgm:t>
        <a:bodyPr/>
        <a:lstStyle/>
        <a:p>
          <a:pPr rtl="0"/>
          <a:r>
            <a:rPr lang="en-US" sz="1600" dirty="0">
              <a:latin typeface="+mn-lt"/>
            </a:rPr>
            <a:t>Fill the Assessment in a Change request Form</a:t>
          </a:r>
        </a:p>
      </dgm:t>
    </dgm:pt>
    <dgm:pt modelId="{859F79C6-24FE-8E4B-A360-6E3EF5F0A176}" type="parTrans" cxnId="{E065A15A-26F7-BA48-959D-AECAC19E0A43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523C63BE-E4E5-F148-AC67-7B73B96D9736}" type="sibTrans" cxnId="{E065A15A-26F7-BA48-959D-AECAC19E0A43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C0D4D4CF-7485-5742-8BE1-72809166FFFC}">
      <dgm:prSet phldrT="[Text]" custT="1"/>
      <dgm:spPr/>
      <dgm:t>
        <a:bodyPr/>
        <a:lstStyle/>
        <a:p>
          <a:pPr rtl="0"/>
          <a:r>
            <a:rPr lang="en-US" sz="1800" dirty="0">
              <a:latin typeface="+mn-lt"/>
              <a:cs typeface="Times New Roman" panose="02020603050405020304" pitchFamily="18" charset="0"/>
            </a:rPr>
            <a:t>Change Documentation and Communication</a:t>
          </a:r>
        </a:p>
      </dgm:t>
    </dgm:pt>
    <dgm:pt modelId="{DBF62046-3D6F-2C41-8CA6-AEBD4BE3C8C7}" type="parTrans" cxnId="{BDE22614-8E62-2D49-A4FA-EB0F7ADBA047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4070C636-3016-E244-9503-922BE56400D4}" type="sibTrans" cxnId="{BDE22614-8E62-2D49-A4FA-EB0F7ADBA047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F0B3112F-3C68-C343-A559-3BDF6E301F9C}">
      <dgm:prSet phldrT="[Text]" custT="1"/>
      <dgm:spPr/>
      <dgm:t>
        <a:bodyPr/>
        <a:lstStyle/>
        <a:p>
          <a:pPr rtl="0"/>
          <a:r>
            <a:rPr lang="en-US" sz="1600" dirty="0">
              <a:latin typeface="+mn-lt"/>
            </a:rPr>
            <a:t>Adjust solution and  requirements document based on new change</a:t>
          </a:r>
        </a:p>
      </dgm:t>
    </dgm:pt>
    <dgm:pt modelId="{06A780FA-6DC7-7944-B059-9626F40BCECB}" type="parTrans" cxnId="{2006E203-705C-7E43-90E7-B6B7EFF3F0EC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7FAD7B78-3BEF-2A44-ACC6-DF34FD628B86}" type="sibTrans" cxnId="{2006E203-705C-7E43-90E7-B6B7EFF3F0EC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A9A6CA80-9E23-2D47-9910-45F96314857A}">
      <dgm:prSet phldrT="[Text]" custT="1"/>
      <dgm:spPr/>
      <dgm:t>
        <a:bodyPr/>
        <a:lstStyle/>
        <a:p>
          <a:pPr rtl="0"/>
          <a:r>
            <a:rPr lang="en-US" sz="1800" dirty="0">
              <a:latin typeface="+mn-lt"/>
              <a:cs typeface="Times New Roman" panose="02020603050405020304" pitchFamily="18" charset="0"/>
            </a:rPr>
            <a:t>Implement</a:t>
          </a:r>
        </a:p>
      </dgm:t>
    </dgm:pt>
    <dgm:pt modelId="{AAED0C72-A1B0-CD4D-B94A-EA6F8BD5789F}" type="parTrans" cxnId="{85AA9027-978A-CB4F-862A-1C514E9086AF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D3366D51-BDD3-7546-93C4-B60536130ECC}" type="sibTrans" cxnId="{85AA9027-978A-CB4F-862A-1C514E9086AF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4E4FCC7B-3781-7847-B81E-2192CEA86C23}">
      <dgm:prSet phldrT="[Text]" custT="1"/>
      <dgm:spPr/>
      <dgm:t>
        <a:bodyPr/>
        <a:lstStyle/>
        <a:p>
          <a:pPr rtl="0"/>
          <a:r>
            <a:rPr lang="en-US" sz="1600" dirty="0">
              <a:latin typeface="+mn-lt"/>
            </a:rPr>
            <a:t>Implement Change</a:t>
          </a:r>
        </a:p>
      </dgm:t>
    </dgm:pt>
    <dgm:pt modelId="{F307D8C4-086F-F14D-BC22-D6565B90A03B}" type="parTrans" cxnId="{35DBB47D-5767-5F4F-87FC-3AF5A58F8AEB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281A958C-ECDB-6447-8D37-21D485AF5CD7}" type="sibTrans" cxnId="{35DBB47D-5767-5F4F-87FC-3AF5A58F8AEB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49471E0B-DD3B-8540-911E-CA29153AB203}">
      <dgm:prSet phldrT="[Text]" custT="1"/>
      <dgm:spPr/>
      <dgm:t>
        <a:bodyPr/>
        <a:lstStyle/>
        <a:p>
          <a:pPr rtl="0"/>
          <a:r>
            <a:rPr lang="en-US" sz="1600" dirty="0">
              <a:latin typeface="+mn-lt"/>
            </a:rPr>
            <a:t>Communicate Change to all relevant stakeholders and team members</a:t>
          </a:r>
        </a:p>
      </dgm:t>
    </dgm:pt>
    <dgm:pt modelId="{FB3A83C1-6064-2240-81DC-AFA950879293}" type="parTrans" cxnId="{737E8C09-F480-A64E-A72E-A7B6BF6B9BE5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20A2C404-B23B-DF43-B89C-E0192BD7AE8A}" type="sibTrans" cxnId="{737E8C09-F480-A64E-A72E-A7B6BF6B9BE5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5DFB36AD-0F6E-A948-B7A6-AA56D514018A}">
      <dgm:prSet phldrT="[Text]" custT="1"/>
      <dgm:spPr/>
      <dgm:t>
        <a:bodyPr/>
        <a:lstStyle/>
        <a:p>
          <a:pPr rtl="0"/>
          <a:r>
            <a:rPr lang="en-US" sz="1600" dirty="0">
              <a:latin typeface="+mn-lt"/>
            </a:rPr>
            <a:t>Monitor and Evaluate results</a:t>
          </a:r>
        </a:p>
      </dgm:t>
    </dgm:pt>
    <dgm:pt modelId="{2CAE575D-ABEF-9E4D-9002-DE71AF2E2E12}" type="parTrans" cxnId="{0B1E8304-F7A1-9E42-8257-2255441BA34B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22D63273-9131-254F-95C4-D1577A4E1E39}" type="sibTrans" cxnId="{0B1E8304-F7A1-9E42-8257-2255441BA34B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DA26406E-31E6-134E-9C2C-4AB234EAB784}" type="pres">
      <dgm:prSet presAssocID="{91AA69B5-12AB-AB41-9466-AFD68CF67BB4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F74A1621-0C6E-6B4E-AB95-B05C2E12B2CB}" type="pres">
      <dgm:prSet presAssocID="{82F943C4-23B3-2E40-88B1-0B18D5D599E0}" presName="composite" presStyleCnt="0"/>
      <dgm:spPr/>
    </dgm:pt>
    <dgm:pt modelId="{DD3E31B3-72A8-3343-B88D-0ECA992A1C7D}" type="pres">
      <dgm:prSet presAssocID="{82F943C4-23B3-2E40-88B1-0B18D5D599E0}" presName="bentUpArrow1" presStyleLbl="alignImgPlace1" presStyleIdx="0" presStyleCnt="4" custLinFactX="-3394" custLinFactNeighborX="-100000"/>
      <dgm:spPr/>
    </dgm:pt>
    <dgm:pt modelId="{F2E03CE1-533D-E249-9E22-9830DAA125D7}" type="pres">
      <dgm:prSet presAssocID="{82F943C4-23B3-2E40-88B1-0B18D5D599E0}" presName="ParentText" presStyleLbl="node1" presStyleIdx="0" presStyleCnt="5" custScaleX="152164" custLinFactNeighborX="-6989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470085-1CFB-4D40-A728-2FF036A4F15C}" type="pres">
      <dgm:prSet presAssocID="{82F943C4-23B3-2E40-88B1-0B18D5D599E0}" presName="ChildText" presStyleLbl="revTx" presStyleIdx="0" presStyleCnt="5" custScaleX="580914" custLinFactX="100000" custLinFactNeighborX="140899" custLinFactNeighborY="-290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1F5378-8FA8-7B4E-8DE3-33E834332363}" type="pres">
      <dgm:prSet presAssocID="{652E5AAF-98D0-9247-8D92-619218EF9CCC}" presName="sibTrans" presStyleCnt="0"/>
      <dgm:spPr/>
    </dgm:pt>
    <dgm:pt modelId="{33FCFEA5-31A6-1F4F-9817-A5722CF5D548}" type="pres">
      <dgm:prSet presAssocID="{BA69C1A2-58E0-7441-ABA1-F3D76A012984}" presName="composite" presStyleCnt="0"/>
      <dgm:spPr/>
    </dgm:pt>
    <dgm:pt modelId="{242AB85E-E3E9-B748-8270-8A2881DD9A26}" type="pres">
      <dgm:prSet presAssocID="{BA69C1A2-58E0-7441-ABA1-F3D76A012984}" presName="bentUpArrow1" presStyleLbl="alignImgPlace1" presStyleIdx="1" presStyleCnt="4" custLinFactX="-3394" custLinFactNeighborX="-100000"/>
      <dgm:spPr/>
    </dgm:pt>
    <dgm:pt modelId="{2BD9FDD9-C563-B645-B70C-2C7BCDA7701A}" type="pres">
      <dgm:prSet presAssocID="{BA69C1A2-58E0-7441-ABA1-F3D76A012984}" presName="ParentText" presStyleLbl="node1" presStyleIdx="1" presStyleCnt="5" custScaleX="152164" custLinFactNeighborX="-6989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6EFA7D-A083-A64F-9D12-B48F60957D20}" type="pres">
      <dgm:prSet presAssocID="{BA69C1A2-58E0-7441-ABA1-F3D76A012984}" presName="ChildText" presStyleLbl="revTx" presStyleIdx="1" presStyleCnt="5" custScaleX="556488" custLinFactX="100000" custLinFactNeighborX="129304" custLinFactNeighborY="-396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2CE2F2-0C5C-FF43-998A-63AA4B27009F}" type="pres">
      <dgm:prSet presAssocID="{D4CFFA79-0D1D-D344-8BF6-76F14A7D66B2}" presName="sibTrans" presStyleCnt="0"/>
      <dgm:spPr/>
    </dgm:pt>
    <dgm:pt modelId="{26892628-8994-5549-95D5-1CF690D7A003}" type="pres">
      <dgm:prSet presAssocID="{9C04172A-CD35-4949-9999-8AC0F20685F9}" presName="composite" presStyleCnt="0"/>
      <dgm:spPr/>
    </dgm:pt>
    <dgm:pt modelId="{BDC78BF6-B3DF-BA49-8F77-A2ECD8664AEC}" type="pres">
      <dgm:prSet presAssocID="{9C04172A-CD35-4949-9999-8AC0F20685F9}" presName="bentUpArrow1" presStyleLbl="alignImgPlace1" presStyleIdx="2" presStyleCnt="4" custLinFactX="-3394" custLinFactNeighborX="-100000"/>
      <dgm:spPr/>
    </dgm:pt>
    <dgm:pt modelId="{5497CD2E-89F9-E74A-91EC-61DC042E0A92}" type="pres">
      <dgm:prSet presAssocID="{9C04172A-CD35-4949-9999-8AC0F20685F9}" presName="ParentText" presStyleLbl="node1" presStyleIdx="2" presStyleCnt="5" custScaleX="152164" custLinFactNeighborX="-6989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C66C51-9021-594F-8F1D-193F6EDAE615}" type="pres">
      <dgm:prSet presAssocID="{9C04172A-CD35-4949-9999-8AC0F20685F9}" presName="ChildText" presStyleLbl="revTx" presStyleIdx="2" presStyleCnt="5" custScaleX="499286" custLinFactX="100000" custLinFactNeighborX="110011" custLinFactNeighborY="-1163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C7A8CF-BEC4-D74D-AA23-5541C8D72D43}" type="pres">
      <dgm:prSet presAssocID="{8083DDF0-9823-DC45-88ED-86FBDE8B688C}" presName="sibTrans" presStyleCnt="0"/>
      <dgm:spPr/>
    </dgm:pt>
    <dgm:pt modelId="{2843DE50-AD07-FE4C-99EE-72EB7A8F181E}" type="pres">
      <dgm:prSet presAssocID="{C0D4D4CF-7485-5742-8BE1-72809166FFFC}" presName="composite" presStyleCnt="0"/>
      <dgm:spPr/>
    </dgm:pt>
    <dgm:pt modelId="{F1D96E3B-788A-E448-ACF5-4E1A15981E43}" type="pres">
      <dgm:prSet presAssocID="{C0D4D4CF-7485-5742-8BE1-72809166FFFC}" presName="bentUpArrow1" presStyleLbl="alignImgPlace1" presStyleIdx="3" presStyleCnt="4" custLinFactX="-3394" custLinFactNeighborX="-100000"/>
      <dgm:spPr/>
    </dgm:pt>
    <dgm:pt modelId="{76EB25D8-1938-264F-9A91-B4B8516B6765}" type="pres">
      <dgm:prSet presAssocID="{C0D4D4CF-7485-5742-8BE1-72809166FFFC}" presName="ParentText" presStyleLbl="node1" presStyleIdx="3" presStyleCnt="5" custScaleX="199395" custLinFactNeighborX="-6989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828C12-3634-784F-9C15-46DAB06B73AF}" type="pres">
      <dgm:prSet presAssocID="{C0D4D4CF-7485-5742-8BE1-72809166FFFC}" presName="ChildText" presStyleLbl="revTx" presStyleIdx="3" presStyleCnt="5" custScaleX="453083" custLinFactX="43410" custLinFactNeighborX="100000" custLinFactNeighborY="-574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2B38F4-3478-CA4C-B2F9-BB9DA62B0795}" type="pres">
      <dgm:prSet presAssocID="{4070C636-3016-E244-9503-922BE56400D4}" presName="sibTrans" presStyleCnt="0"/>
      <dgm:spPr/>
    </dgm:pt>
    <dgm:pt modelId="{07C8DD0F-A68C-B642-AD66-BEB6CC7C7728}" type="pres">
      <dgm:prSet presAssocID="{A9A6CA80-9E23-2D47-9910-45F96314857A}" presName="composite" presStyleCnt="0"/>
      <dgm:spPr/>
    </dgm:pt>
    <dgm:pt modelId="{A9E54186-79A4-AC48-B827-9107EDFF1D2F}" type="pres">
      <dgm:prSet presAssocID="{A9A6CA80-9E23-2D47-9910-45F96314857A}" presName="ParentText" presStyleLbl="node1" presStyleIdx="4" presStyleCnt="5" custScaleX="152164" custLinFactNeighborX="-88243" custLinFactNeighborY="1277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74969F-3471-EA46-9D8E-8FB194F3D47C}" type="pres">
      <dgm:prSet presAssocID="{A9A6CA80-9E23-2D47-9910-45F96314857A}" presName="FinalChildText" presStyleLbl="revTx" presStyleIdx="4" presStyleCnt="5" custScaleX="261354" custLinFactNeighborX="296" custLinFactNeighborY="1542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9D79C62-822F-3C4D-BBCF-0A7089C93F45}" type="presOf" srcId="{BA69C1A2-58E0-7441-ABA1-F3D76A012984}" destId="{2BD9FDD9-C563-B645-B70C-2C7BCDA7701A}" srcOrd="0" destOrd="0" presId="urn:microsoft.com/office/officeart/2005/8/layout/StepDownProcess"/>
    <dgm:cxn modelId="{E065A15A-26F7-BA48-959D-AECAC19E0A43}" srcId="{BA69C1A2-58E0-7441-ABA1-F3D76A012984}" destId="{F678026F-A9BE-D64C-962B-4CED03B21138}" srcOrd="1" destOrd="0" parTransId="{859F79C6-24FE-8E4B-A360-6E3EF5F0A176}" sibTransId="{523C63BE-E4E5-F148-AC67-7B73B96D9736}"/>
    <dgm:cxn modelId="{56DEE960-178D-0649-A0CF-E6D21AC6D320}" type="presOf" srcId="{C0D4D4CF-7485-5742-8BE1-72809166FFFC}" destId="{76EB25D8-1938-264F-9A91-B4B8516B6765}" srcOrd="0" destOrd="0" presId="urn:microsoft.com/office/officeart/2005/8/layout/StepDownProcess"/>
    <dgm:cxn modelId="{ABFA0CBB-BB5D-1E43-A4AF-16726489F95E}" type="presOf" srcId="{49471E0B-DD3B-8540-911E-CA29153AB203}" destId="{41828C12-3634-784F-9C15-46DAB06B73AF}" srcOrd="0" destOrd="1" presId="urn:microsoft.com/office/officeart/2005/8/layout/StepDownProcess"/>
    <dgm:cxn modelId="{737E8C09-F480-A64E-A72E-A7B6BF6B9BE5}" srcId="{C0D4D4CF-7485-5742-8BE1-72809166FFFC}" destId="{49471E0B-DD3B-8540-911E-CA29153AB203}" srcOrd="1" destOrd="0" parTransId="{FB3A83C1-6064-2240-81DC-AFA950879293}" sibTransId="{20A2C404-B23B-DF43-B89C-E0192BD7AE8A}"/>
    <dgm:cxn modelId="{CEE0BB0E-3851-FB47-B35D-DD84F8B2C448}" srcId="{91AA69B5-12AB-AB41-9466-AFD68CF67BB4}" destId="{9C04172A-CD35-4949-9999-8AC0F20685F9}" srcOrd="2" destOrd="0" parTransId="{C395A1F2-F8B1-0042-8E95-E37575A80A50}" sibTransId="{8083DDF0-9823-DC45-88ED-86FBDE8B688C}"/>
    <dgm:cxn modelId="{2B31B4D5-8C0F-7040-A303-51A3848AB42D}" srcId="{9C04172A-CD35-4949-9999-8AC0F20685F9}" destId="{1E09855B-C6BB-164B-BD24-8060FC746062}" srcOrd="0" destOrd="0" parTransId="{05B66A15-384B-624A-B1CB-68EE0089304F}" sibTransId="{EDB1A5D7-0C18-CD4F-999C-503375CED4A6}"/>
    <dgm:cxn modelId="{BDE22614-8E62-2D49-A4FA-EB0F7ADBA047}" srcId="{91AA69B5-12AB-AB41-9466-AFD68CF67BB4}" destId="{C0D4D4CF-7485-5742-8BE1-72809166FFFC}" srcOrd="3" destOrd="0" parTransId="{DBF62046-3D6F-2C41-8CA6-AEBD4BE3C8C7}" sibTransId="{4070C636-3016-E244-9503-922BE56400D4}"/>
    <dgm:cxn modelId="{4E3C7ADE-FF13-B947-8F0F-2BE5BBB3A42A}" type="presOf" srcId="{F0B3112F-3C68-C343-A559-3BDF6E301F9C}" destId="{41828C12-3634-784F-9C15-46DAB06B73AF}" srcOrd="0" destOrd="0" presId="urn:microsoft.com/office/officeart/2005/8/layout/StepDownProcess"/>
    <dgm:cxn modelId="{1C5685E5-245B-8D4C-B942-AEF9179AA27F}" srcId="{91AA69B5-12AB-AB41-9466-AFD68CF67BB4}" destId="{82F943C4-23B3-2E40-88B1-0B18D5D599E0}" srcOrd="0" destOrd="0" parTransId="{453691BE-A877-FC43-BF30-E2F1F2C29606}" sibTransId="{652E5AAF-98D0-9247-8D92-619218EF9CCC}"/>
    <dgm:cxn modelId="{2FAC1043-9416-494B-B9F0-B5116059DEFD}" type="presOf" srcId="{A9A6CA80-9E23-2D47-9910-45F96314857A}" destId="{A9E54186-79A4-AC48-B827-9107EDFF1D2F}" srcOrd="0" destOrd="0" presId="urn:microsoft.com/office/officeart/2005/8/layout/StepDownProcess"/>
    <dgm:cxn modelId="{2006E203-705C-7E43-90E7-B6B7EFF3F0EC}" srcId="{C0D4D4CF-7485-5742-8BE1-72809166FFFC}" destId="{F0B3112F-3C68-C343-A559-3BDF6E301F9C}" srcOrd="0" destOrd="0" parTransId="{06A780FA-6DC7-7944-B059-9626F40BCECB}" sibTransId="{7FAD7B78-3BEF-2A44-ACC6-DF34FD628B86}"/>
    <dgm:cxn modelId="{35DBB47D-5767-5F4F-87FC-3AF5A58F8AEB}" srcId="{A9A6CA80-9E23-2D47-9910-45F96314857A}" destId="{4E4FCC7B-3781-7847-B81E-2192CEA86C23}" srcOrd="0" destOrd="0" parTransId="{F307D8C4-086F-F14D-BC22-D6565B90A03B}" sibTransId="{281A958C-ECDB-6447-8D37-21D485AF5CD7}"/>
    <dgm:cxn modelId="{3C576E05-45FE-6340-9D63-16CDC6A34D05}" type="presOf" srcId="{1E09855B-C6BB-164B-BD24-8060FC746062}" destId="{C2C66C51-9021-594F-8F1D-193F6EDAE615}" srcOrd="0" destOrd="0" presId="urn:microsoft.com/office/officeart/2005/8/layout/StepDownProcess"/>
    <dgm:cxn modelId="{C2380906-6776-5F40-B509-E8A1D28FBDA6}" srcId="{91AA69B5-12AB-AB41-9466-AFD68CF67BB4}" destId="{BA69C1A2-58E0-7441-ABA1-F3D76A012984}" srcOrd="1" destOrd="0" parTransId="{59466451-1FA1-4B48-8AF5-57BA5B28CD34}" sibTransId="{D4CFFA79-0D1D-D344-8BF6-76F14A7D66B2}"/>
    <dgm:cxn modelId="{9578ED95-718D-204A-A4AA-4EC2260EB704}" type="presOf" srcId="{A2A4C452-C67C-DF49-BBC7-CB10BEC3E77D}" destId="{F36EFA7D-A083-A64F-9D12-B48F60957D20}" srcOrd="0" destOrd="0" presId="urn:microsoft.com/office/officeart/2005/8/layout/StepDownProcess"/>
    <dgm:cxn modelId="{672B025D-DA7D-814E-AABD-81764B7DDC2A}" type="presOf" srcId="{363A4E75-C913-994D-9E53-844C4AFDC77D}" destId="{62470085-1CFB-4D40-A728-2FF036A4F15C}" srcOrd="0" destOrd="0" presId="urn:microsoft.com/office/officeart/2005/8/layout/StepDownProcess"/>
    <dgm:cxn modelId="{5C725814-210E-C44F-A28D-70DF85AA71A0}" srcId="{BA69C1A2-58E0-7441-ABA1-F3D76A012984}" destId="{A2A4C452-C67C-DF49-BBC7-CB10BEC3E77D}" srcOrd="0" destOrd="0" parTransId="{6CEFE8B6-AFA7-294E-8A5E-C2F3BC7037E2}" sibTransId="{74799419-4036-6C47-AFB1-EB267B50D77E}"/>
    <dgm:cxn modelId="{85AA9027-978A-CB4F-862A-1C514E9086AF}" srcId="{91AA69B5-12AB-AB41-9466-AFD68CF67BB4}" destId="{A9A6CA80-9E23-2D47-9910-45F96314857A}" srcOrd="4" destOrd="0" parTransId="{AAED0C72-A1B0-CD4D-B94A-EA6F8BD5789F}" sibTransId="{D3366D51-BDD3-7546-93C4-B60536130ECC}"/>
    <dgm:cxn modelId="{6CF382A8-4CA5-DD4F-8695-5AED06812E1D}" srcId="{9C04172A-CD35-4949-9999-8AC0F20685F9}" destId="{38747F63-2652-6A48-8417-22E403D070CB}" srcOrd="1" destOrd="0" parTransId="{A85C4F98-1B6B-834F-8104-01EBDC840FA6}" sibTransId="{7BA50FAF-C12E-754B-A4C4-9C60FCC43B73}"/>
    <dgm:cxn modelId="{ACE970F3-81E0-7F4A-AE84-274A01126A79}" type="presOf" srcId="{9C04172A-CD35-4949-9999-8AC0F20685F9}" destId="{5497CD2E-89F9-E74A-91EC-61DC042E0A92}" srcOrd="0" destOrd="0" presId="urn:microsoft.com/office/officeart/2005/8/layout/StepDownProcess"/>
    <dgm:cxn modelId="{0B1E8304-F7A1-9E42-8257-2255441BA34B}" srcId="{A9A6CA80-9E23-2D47-9910-45F96314857A}" destId="{5DFB36AD-0F6E-A948-B7A6-AA56D514018A}" srcOrd="1" destOrd="0" parTransId="{2CAE575D-ABEF-9E4D-9002-DE71AF2E2E12}" sibTransId="{22D63273-9131-254F-95C4-D1577A4E1E39}"/>
    <dgm:cxn modelId="{558ACA4C-4BF0-E346-ABE1-3B9FB43CCB40}" type="presOf" srcId="{5DFB36AD-0F6E-A948-B7A6-AA56D514018A}" destId="{3A74969F-3471-EA46-9D8E-8FB194F3D47C}" srcOrd="0" destOrd="1" presId="urn:microsoft.com/office/officeart/2005/8/layout/StepDownProcess"/>
    <dgm:cxn modelId="{55D108B6-7A78-FD4D-AEAD-E26D2A6BACCD}" type="presOf" srcId="{38747F63-2652-6A48-8417-22E403D070CB}" destId="{C2C66C51-9021-594F-8F1D-193F6EDAE615}" srcOrd="0" destOrd="1" presId="urn:microsoft.com/office/officeart/2005/8/layout/StepDownProcess"/>
    <dgm:cxn modelId="{0B509A4F-226A-6345-9E07-B426501F199F}" type="presOf" srcId="{82F943C4-23B3-2E40-88B1-0B18D5D599E0}" destId="{F2E03CE1-533D-E249-9E22-9830DAA125D7}" srcOrd="0" destOrd="0" presId="urn:microsoft.com/office/officeart/2005/8/layout/StepDownProcess"/>
    <dgm:cxn modelId="{705253B3-870E-EC41-B2D7-B74067E931C6}" type="presOf" srcId="{4E4FCC7B-3781-7847-B81E-2192CEA86C23}" destId="{3A74969F-3471-EA46-9D8E-8FB194F3D47C}" srcOrd="0" destOrd="0" presId="urn:microsoft.com/office/officeart/2005/8/layout/StepDownProcess"/>
    <dgm:cxn modelId="{45822C60-3611-794A-8644-49E238F81F42}" type="presOf" srcId="{F678026F-A9BE-D64C-962B-4CED03B21138}" destId="{F36EFA7D-A083-A64F-9D12-B48F60957D20}" srcOrd="0" destOrd="1" presId="urn:microsoft.com/office/officeart/2005/8/layout/StepDownProcess"/>
    <dgm:cxn modelId="{4F2FB2FD-8C61-F345-AD3E-320D142C9F53}" srcId="{82F943C4-23B3-2E40-88B1-0B18D5D599E0}" destId="{363A4E75-C913-994D-9E53-844C4AFDC77D}" srcOrd="0" destOrd="0" parTransId="{FD44437D-5F30-4245-8A9A-5BE49D2668E4}" sibTransId="{F54E9552-2E08-9542-9DA8-F15458026075}"/>
    <dgm:cxn modelId="{1A871135-3894-AD42-A9CC-0D14208F890E}" type="presOf" srcId="{91AA69B5-12AB-AB41-9466-AFD68CF67BB4}" destId="{DA26406E-31E6-134E-9C2C-4AB234EAB784}" srcOrd="0" destOrd="0" presId="urn:microsoft.com/office/officeart/2005/8/layout/StepDownProcess"/>
    <dgm:cxn modelId="{2C88AC42-291F-1646-A25E-8648FBCD3FA0}" type="presParOf" srcId="{DA26406E-31E6-134E-9C2C-4AB234EAB784}" destId="{F74A1621-0C6E-6B4E-AB95-B05C2E12B2CB}" srcOrd="0" destOrd="0" presId="urn:microsoft.com/office/officeart/2005/8/layout/StepDownProcess"/>
    <dgm:cxn modelId="{721AD44E-AA11-1240-87E2-89A78A4235E5}" type="presParOf" srcId="{F74A1621-0C6E-6B4E-AB95-B05C2E12B2CB}" destId="{DD3E31B3-72A8-3343-B88D-0ECA992A1C7D}" srcOrd="0" destOrd="0" presId="urn:microsoft.com/office/officeart/2005/8/layout/StepDownProcess"/>
    <dgm:cxn modelId="{3B93BB84-A00A-BB4A-8514-B27BC4641020}" type="presParOf" srcId="{F74A1621-0C6E-6B4E-AB95-B05C2E12B2CB}" destId="{F2E03CE1-533D-E249-9E22-9830DAA125D7}" srcOrd="1" destOrd="0" presId="urn:microsoft.com/office/officeart/2005/8/layout/StepDownProcess"/>
    <dgm:cxn modelId="{EC510EAC-A480-9643-A3C0-FCA329201F2D}" type="presParOf" srcId="{F74A1621-0C6E-6B4E-AB95-B05C2E12B2CB}" destId="{62470085-1CFB-4D40-A728-2FF036A4F15C}" srcOrd="2" destOrd="0" presId="urn:microsoft.com/office/officeart/2005/8/layout/StepDownProcess"/>
    <dgm:cxn modelId="{2277F2A3-A476-504E-827A-D69E2DB77B1C}" type="presParOf" srcId="{DA26406E-31E6-134E-9C2C-4AB234EAB784}" destId="{261F5378-8FA8-7B4E-8DE3-33E834332363}" srcOrd="1" destOrd="0" presId="urn:microsoft.com/office/officeart/2005/8/layout/StepDownProcess"/>
    <dgm:cxn modelId="{408BB0FF-1657-954F-A87D-6F50CB422614}" type="presParOf" srcId="{DA26406E-31E6-134E-9C2C-4AB234EAB784}" destId="{33FCFEA5-31A6-1F4F-9817-A5722CF5D548}" srcOrd="2" destOrd="0" presId="urn:microsoft.com/office/officeart/2005/8/layout/StepDownProcess"/>
    <dgm:cxn modelId="{3FFAB24D-9285-F941-925F-F9E5B2741C26}" type="presParOf" srcId="{33FCFEA5-31A6-1F4F-9817-A5722CF5D548}" destId="{242AB85E-E3E9-B748-8270-8A2881DD9A26}" srcOrd="0" destOrd="0" presId="urn:microsoft.com/office/officeart/2005/8/layout/StepDownProcess"/>
    <dgm:cxn modelId="{583879B8-E98B-BE4B-BA6A-181506910660}" type="presParOf" srcId="{33FCFEA5-31A6-1F4F-9817-A5722CF5D548}" destId="{2BD9FDD9-C563-B645-B70C-2C7BCDA7701A}" srcOrd="1" destOrd="0" presId="urn:microsoft.com/office/officeart/2005/8/layout/StepDownProcess"/>
    <dgm:cxn modelId="{9236357F-C2FD-514B-A87E-93E620EA85B7}" type="presParOf" srcId="{33FCFEA5-31A6-1F4F-9817-A5722CF5D548}" destId="{F36EFA7D-A083-A64F-9D12-B48F60957D20}" srcOrd="2" destOrd="0" presId="urn:microsoft.com/office/officeart/2005/8/layout/StepDownProcess"/>
    <dgm:cxn modelId="{0FC32F6F-4760-EF4E-9915-069A7A4FBB9B}" type="presParOf" srcId="{DA26406E-31E6-134E-9C2C-4AB234EAB784}" destId="{9C2CE2F2-0C5C-FF43-998A-63AA4B27009F}" srcOrd="3" destOrd="0" presId="urn:microsoft.com/office/officeart/2005/8/layout/StepDownProcess"/>
    <dgm:cxn modelId="{FB36CF58-BB06-6647-B40F-6FB12F8EF4B9}" type="presParOf" srcId="{DA26406E-31E6-134E-9C2C-4AB234EAB784}" destId="{26892628-8994-5549-95D5-1CF690D7A003}" srcOrd="4" destOrd="0" presId="urn:microsoft.com/office/officeart/2005/8/layout/StepDownProcess"/>
    <dgm:cxn modelId="{F3905825-9AE1-FA4C-9C4D-5B99AFC82D16}" type="presParOf" srcId="{26892628-8994-5549-95D5-1CF690D7A003}" destId="{BDC78BF6-B3DF-BA49-8F77-A2ECD8664AEC}" srcOrd="0" destOrd="0" presId="urn:microsoft.com/office/officeart/2005/8/layout/StepDownProcess"/>
    <dgm:cxn modelId="{61C24B10-F423-5149-B385-B2D7D367BFD5}" type="presParOf" srcId="{26892628-8994-5549-95D5-1CF690D7A003}" destId="{5497CD2E-89F9-E74A-91EC-61DC042E0A92}" srcOrd="1" destOrd="0" presId="urn:microsoft.com/office/officeart/2005/8/layout/StepDownProcess"/>
    <dgm:cxn modelId="{DE0E22D7-B1DE-F94F-8D33-F94C6FB05E00}" type="presParOf" srcId="{26892628-8994-5549-95D5-1CF690D7A003}" destId="{C2C66C51-9021-594F-8F1D-193F6EDAE615}" srcOrd="2" destOrd="0" presId="urn:microsoft.com/office/officeart/2005/8/layout/StepDownProcess"/>
    <dgm:cxn modelId="{5278A158-8391-004C-A90D-8D16E67FF104}" type="presParOf" srcId="{DA26406E-31E6-134E-9C2C-4AB234EAB784}" destId="{41C7A8CF-BEC4-D74D-AA23-5541C8D72D43}" srcOrd="5" destOrd="0" presId="urn:microsoft.com/office/officeart/2005/8/layout/StepDownProcess"/>
    <dgm:cxn modelId="{689492C4-2B26-7B45-99A6-DE53933A3629}" type="presParOf" srcId="{DA26406E-31E6-134E-9C2C-4AB234EAB784}" destId="{2843DE50-AD07-FE4C-99EE-72EB7A8F181E}" srcOrd="6" destOrd="0" presId="urn:microsoft.com/office/officeart/2005/8/layout/StepDownProcess"/>
    <dgm:cxn modelId="{27747D4F-7C0E-414A-8539-FDB621A32413}" type="presParOf" srcId="{2843DE50-AD07-FE4C-99EE-72EB7A8F181E}" destId="{F1D96E3B-788A-E448-ACF5-4E1A15981E43}" srcOrd="0" destOrd="0" presId="urn:microsoft.com/office/officeart/2005/8/layout/StepDownProcess"/>
    <dgm:cxn modelId="{846B795C-3F2A-0D49-B300-B2BD4CE35602}" type="presParOf" srcId="{2843DE50-AD07-FE4C-99EE-72EB7A8F181E}" destId="{76EB25D8-1938-264F-9A91-B4B8516B6765}" srcOrd="1" destOrd="0" presId="urn:microsoft.com/office/officeart/2005/8/layout/StepDownProcess"/>
    <dgm:cxn modelId="{E0345FBD-C4D8-B945-A244-048AFD82116E}" type="presParOf" srcId="{2843DE50-AD07-FE4C-99EE-72EB7A8F181E}" destId="{41828C12-3634-784F-9C15-46DAB06B73AF}" srcOrd="2" destOrd="0" presId="urn:microsoft.com/office/officeart/2005/8/layout/StepDownProcess"/>
    <dgm:cxn modelId="{AA14C282-8E6D-F445-B885-66A147745762}" type="presParOf" srcId="{DA26406E-31E6-134E-9C2C-4AB234EAB784}" destId="{3F2B38F4-3478-CA4C-B2F9-BB9DA62B0795}" srcOrd="7" destOrd="0" presId="urn:microsoft.com/office/officeart/2005/8/layout/StepDownProcess"/>
    <dgm:cxn modelId="{3EA6FDB2-A696-DE4B-BD81-08FC0A2FDFA8}" type="presParOf" srcId="{DA26406E-31E6-134E-9C2C-4AB234EAB784}" destId="{07C8DD0F-A68C-B642-AD66-BEB6CC7C7728}" srcOrd="8" destOrd="0" presId="urn:microsoft.com/office/officeart/2005/8/layout/StepDownProcess"/>
    <dgm:cxn modelId="{6BF579FA-191B-A04C-8DF4-FFB4088567E5}" type="presParOf" srcId="{07C8DD0F-A68C-B642-AD66-BEB6CC7C7728}" destId="{A9E54186-79A4-AC48-B827-9107EDFF1D2F}" srcOrd="0" destOrd="0" presId="urn:microsoft.com/office/officeart/2005/8/layout/StepDownProcess"/>
    <dgm:cxn modelId="{5E7FD580-09C3-D04A-99ED-5D10083D13D2}" type="presParOf" srcId="{07C8DD0F-A68C-B642-AD66-BEB6CC7C7728}" destId="{3A74969F-3471-EA46-9D8E-8FB194F3D47C}" srcOrd="1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3101C1A-98E3-1847-9D55-3554B19CF85C}" type="doc">
      <dgm:prSet loTypeId="urn:microsoft.com/office/officeart/2005/8/layout/pyramid4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2CD55C6-E51E-0948-828E-32C8B924AB30}">
      <dgm:prSet phldrT="[Text]" custT="1"/>
      <dgm:spPr/>
      <dgm:t>
        <a:bodyPr/>
        <a:lstStyle/>
        <a:p>
          <a:pPr rtl="0"/>
          <a:endParaRPr lang="en-US" sz="1400" dirty="0"/>
        </a:p>
      </dgm:t>
    </dgm:pt>
    <dgm:pt modelId="{B2D4DF84-B463-A34F-ADAA-A6F78AE3F09E}" type="parTrans" cxnId="{9BD6678B-83CC-9449-876C-0D09AD3B5EE3}">
      <dgm:prSet/>
      <dgm:spPr/>
      <dgm:t>
        <a:bodyPr/>
        <a:lstStyle/>
        <a:p>
          <a:endParaRPr lang="en-US"/>
        </a:p>
      </dgm:t>
    </dgm:pt>
    <dgm:pt modelId="{E037310B-75F5-4942-94CF-2A4FE2314BDB}" type="sibTrans" cxnId="{9BD6678B-83CC-9449-876C-0D09AD3B5EE3}">
      <dgm:prSet/>
      <dgm:spPr/>
      <dgm:t>
        <a:bodyPr/>
        <a:lstStyle/>
        <a:p>
          <a:endParaRPr lang="en-US"/>
        </a:p>
      </dgm:t>
    </dgm:pt>
    <dgm:pt modelId="{B2CD6BD8-C3D9-B64B-A54C-B19484EB376A}">
      <dgm:prSet phldrT="[Text]" custT="1"/>
      <dgm:spPr/>
      <dgm:t>
        <a:bodyPr/>
        <a:lstStyle/>
        <a:p>
          <a:pPr rtl="0"/>
          <a:endParaRPr lang="en-US" sz="1400" dirty="0"/>
        </a:p>
      </dgm:t>
    </dgm:pt>
    <dgm:pt modelId="{A8B72024-C53E-A04D-9CB3-0CEB075F2728}" type="parTrans" cxnId="{5E3101E8-90BF-734A-A678-4BCF3796EEA8}">
      <dgm:prSet/>
      <dgm:spPr/>
      <dgm:t>
        <a:bodyPr/>
        <a:lstStyle/>
        <a:p>
          <a:endParaRPr lang="en-US"/>
        </a:p>
      </dgm:t>
    </dgm:pt>
    <dgm:pt modelId="{44051A4C-5E49-C34D-ACAD-F3F7519C5A62}" type="sibTrans" cxnId="{5E3101E8-90BF-734A-A678-4BCF3796EEA8}">
      <dgm:prSet/>
      <dgm:spPr/>
      <dgm:t>
        <a:bodyPr/>
        <a:lstStyle/>
        <a:p>
          <a:endParaRPr lang="en-US"/>
        </a:p>
      </dgm:t>
    </dgm:pt>
    <dgm:pt modelId="{AD2061B5-ACDD-3143-AA66-3B061BE12A67}">
      <dgm:prSet phldrT="[Text]" custT="1"/>
      <dgm:spPr/>
      <dgm:t>
        <a:bodyPr/>
        <a:lstStyle/>
        <a:p>
          <a:pPr rtl="0"/>
          <a:endParaRPr lang="en-US" sz="1400" dirty="0"/>
        </a:p>
      </dgm:t>
    </dgm:pt>
    <dgm:pt modelId="{29448467-A95F-9240-B74B-1EFF9630445D}" type="parTrans" cxnId="{AE834DB5-337E-1343-951D-AA3EA084736E}">
      <dgm:prSet/>
      <dgm:spPr/>
      <dgm:t>
        <a:bodyPr/>
        <a:lstStyle/>
        <a:p>
          <a:endParaRPr lang="en-US"/>
        </a:p>
      </dgm:t>
    </dgm:pt>
    <dgm:pt modelId="{127983D7-4B15-0048-8D97-AB618E638483}" type="sibTrans" cxnId="{AE834DB5-337E-1343-951D-AA3EA084736E}">
      <dgm:prSet/>
      <dgm:spPr/>
      <dgm:t>
        <a:bodyPr/>
        <a:lstStyle/>
        <a:p>
          <a:endParaRPr lang="en-US"/>
        </a:p>
      </dgm:t>
    </dgm:pt>
    <dgm:pt modelId="{3250D8B2-5AB5-A243-90BB-ED1F7394DD50}">
      <dgm:prSet phldrT="[Text]" custT="1"/>
      <dgm:spPr/>
      <dgm:t>
        <a:bodyPr/>
        <a:lstStyle/>
        <a:p>
          <a:pPr rtl="0"/>
          <a:endParaRPr lang="en-US" sz="1400" dirty="0"/>
        </a:p>
      </dgm:t>
    </dgm:pt>
    <dgm:pt modelId="{EE937041-5A5B-2D45-801C-3583BF46721C}" type="parTrans" cxnId="{5FB5F7D3-2D6D-EC41-AE71-CD1CEBF9FD65}">
      <dgm:prSet/>
      <dgm:spPr/>
      <dgm:t>
        <a:bodyPr/>
        <a:lstStyle/>
        <a:p>
          <a:endParaRPr lang="en-US"/>
        </a:p>
      </dgm:t>
    </dgm:pt>
    <dgm:pt modelId="{C84D389C-E060-5A48-BD75-9167BC9BCF73}" type="sibTrans" cxnId="{5FB5F7D3-2D6D-EC41-AE71-CD1CEBF9FD65}">
      <dgm:prSet/>
      <dgm:spPr/>
      <dgm:t>
        <a:bodyPr/>
        <a:lstStyle/>
        <a:p>
          <a:endParaRPr lang="en-US"/>
        </a:p>
      </dgm:t>
    </dgm:pt>
    <dgm:pt modelId="{BFB06138-8EE9-EF44-A9AE-5061AACE0A0A}" type="pres">
      <dgm:prSet presAssocID="{33101C1A-98E3-1847-9D55-3554B19CF85C}" presName="compositeShape" presStyleCnt="0">
        <dgm:presLayoutVars>
          <dgm:chMax val="9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47DA205-F7D0-DB48-92DF-0936465BB796}" type="pres">
      <dgm:prSet presAssocID="{33101C1A-98E3-1847-9D55-3554B19CF85C}" presName="triangle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10103A-8712-1B4A-A66F-7D6965FC826B}" type="pres">
      <dgm:prSet presAssocID="{33101C1A-98E3-1847-9D55-3554B19CF85C}" presName="triangle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DD6F5F-AE60-E249-A54F-7BEFB45A8A85}" type="pres">
      <dgm:prSet presAssocID="{33101C1A-98E3-1847-9D55-3554B19CF85C}" presName="triangle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0F72C5-B19C-F14D-A8F6-C9AA4034FC87}" type="pres">
      <dgm:prSet presAssocID="{33101C1A-98E3-1847-9D55-3554B19CF85C}" presName="triangle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FB5F7D3-2D6D-EC41-AE71-CD1CEBF9FD65}" srcId="{33101C1A-98E3-1847-9D55-3554B19CF85C}" destId="{3250D8B2-5AB5-A243-90BB-ED1F7394DD50}" srcOrd="3" destOrd="0" parTransId="{EE937041-5A5B-2D45-801C-3583BF46721C}" sibTransId="{C84D389C-E060-5A48-BD75-9167BC9BCF73}"/>
    <dgm:cxn modelId="{F07D6CDE-3930-F749-81C0-9EAAAFF54A76}" type="presOf" srcId="{32CD55C6-E51E-0948-828E-32C8B924AB30}" destId="{C47DA205-F7D0-DB48-92DF-0936465BB796}" srcOrd="0" destOrd="0" presId="urn:microsoft.com/office/officeart/2005/8/layout/pyramid4"/>
    <dgm:cxn modelId="{91359836-64D4-3846-B2E2-190B10D54905}" type="presOf" srcId="{33101C1A-98E3-1847-9D55-3554B19CF85C}" destId="{BFB06138-8EE9-EF44-A9AE-5061AACE0A0A}" srcOrd="0" destOrd="0" presId="urn:microsoft.com/office/officeart/2005/8/layout/pyramid4"/>
    <dgm:cxn modelId="{9BD6678B-83CC-9449-876C-0D09AD3B5EE3}" srcId="{33101C1A-98E3-1847-9D55-3554B19CF85C}" destId="{32CD55C6-E51E-0948-828E-32C8B924AB30}" srcOrd="0" destOrd="0" parTransId="{B2D4DF84-B463-A34F-ADAA-A6F78AE3F09E}" sibTransId="{E037310B-75F5-4942-94CF-2A4FE2314BDB}"/>
    <dgm:cxn modelId="{339ECB75-9170-C948-818A-35F819EF8D77}" type="presOf" srcId="{3250D8B2-5AB5-A243-90BB-ED1F7394DD50}" destId="{050F72C5-B19C-F14D-A8F6-C9AA4034FC87}" srcOrd="0" destOrd="0" presId="urn:microsoft.com/office/officeart/2005/8/layout/pyramid4"/>
    <dgm:cxn modelId="{F226E0E2-A3C0-1941-AE44-AF998057A431}" type="presOf" srcId="{AD2061B5-ACDD-3143-AA66-3B061BE12A67}" destId="{FBDD6F5F-AE60-E249-A54F-7BEFB45A8A85}" srcOrd="0" destOrd="0" presId="urn:microsoft.com/office/officeart/2005/8/layout/pyramid4"/>
    <dgm:cxn modelId="{AE834DB5-337E-1343-951D-AA3EA084736E}" srcId="{33101C1A-98E3-1847-9D55-3554B19CF85C}" destId="{AD2061B5-ACDD-3143-AA66-3B061BE12A67}" srcOrd="2" destOrd="0" parTransId="{29448467-A95F-9240-B74B-1EFF9630445D}" sibTransId="{127983D7-4B15-0048-8D97-AB618E638483}"/>
    <dgm:cxn modelId="{5E3101E8-90BF-734A-A678-4BCF3796EEA8}" srcId="{33101C1A-98E3-1847-9D55-3554B19CF85C}" destId="{B2CD6BD8-C3D9-B64B-A54C-B19484EB376A}" srcOrd="1" destOrd="0" parTransId="{A8B72024-C53E-A04D-9CB3-0CEB075F2728}" sibTransId="{44051A4C-5E49-C34D-ACAD-F3F7519C5A62}"/>
    <dgm:cxn modelId="{0681E24A-1724-D743-BA3E-86D9F08C8191}" type="presOf" srcId="{B2CD6BD8-C3D9-B64B-A54C-B19484EB376A}" destId="{FE10103A-8712-1B4A-A66F-7D6965FC826B}" srcOrd="0" destOrd="0" presId="urn:microsoft.com/office/officeart/2005/8/layout/pyramid4"/>
    <dgm:cxn modelId="{20C0197E-644F-BA49-A4DA-E15097F69B1D}" type="presParOf" srcId="{BFB06138-8EE9-EF44-A9AE-5061AACE0A0A}" destId="{C47DA205-F7D0-DB48-92DF-0936465BB796}" srcOrd="0" destOrd="0" presId="urn:microsoft.com/office/officeart/2005/8/layout/pyramid4"/>
    <dgm:cxn modelId="{694077E8-BC8D-674B-8BE2-C3A20D41CCE1}" type="presParOf" srcId="{BFB06138-8EE9-EF44-A9AE-5061AACE0A0A}" destId="{FE10103A-8712-1B4A-A66F-7D6965FC826B}" srcOrd="1" destOrd="0" presId="urn:microsoft.com/office/officeart/2005/8/layout/pyramid4"/>
    <dgm:cxn modelId="{3519B6A6-258E-F440-8C95-80F63B7C4BE3}" type="presParOf" srcId="{BFB06138-8EE9-EF44-A9AE-5061AACE0A0A}" destId="{FBDD6F5F-AE60-E249-A54F-7BEFB45A8A85}" srcOrd="2" destOrd="0" presId="urn:microsoft.com/office/officeart/2005/8/layout/pyramid4"/>
    <dgm:cxn modelId="{0529BBE0-AF8D-4F48-A2E2-6EF8E30869C8}" type="presParOf" srcId="{BFB06138-8EE9-EF44-A9AE-5061AACE0A0A}" destId="{050F72C5-B19C-F14D-A8F6-C9AA4034FC87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653DA2B-BA31-4A15-ACAE-0B1FEEEDA3F3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8225E5C-F16C-4E6A-B0A4-DCD5D76C264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+mn-lt"/>
            </a:rPr>
            <a:t>Change management is a discipline that guides how we prepare, equip and support individuals to successfully adopt change in order to drive organizational success and outcomes.</a:t>
          </a:r>
        </a:p>
      </dgm:t>
    </dgm:pt>
    <dgm:pt modelId="{AAB6FF69-2125-474B-BE8A-323E1874F9D7}" type="parTrans" cxnId="{EC490021-7D69-40CC-ADB2-86DA03213B8B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2A088AA6-CC44-4403-8932-D8C608ABD542}" type="sibTrans" cxnId="{EC490021-7D69-40CC-ADB2-86DA03213B8B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1CF3D231-31F7-41F7-B097-CC5BC6D325A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+mn-lt"/>
            </a:rPr>
            <a:t>Change Management makes sure that Change is Embraced, Adopted and used by the people impacted by the change</a:t>
          </a:r>
        </a:p>
      </dgm:t>
    </dgm:pt>
    <dgm:pt modelId="{30B09432-D852-42E7-B075-00F83582B2BA}" type="parTrans" cxnId="{B13FAAC8-7CA8-4C73-9B8E-C50F72C9061F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24746EC9-80DC-4519-A550-ECE5534C9009}" type="sibTrans" cxnId="{B13FAAC8-7CA8-4C73-9B8E-C50F72C9061F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FFC1D48F-0022-49C7-9EDA-E3FE063A73AC}" type="pres">
      <dgm:prSet presAssocID="{1653DA2B-BA31-4A15-ACAE-0B1FEEEDA3F3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84806CA-BE19-44DE-B528-2B29657586D6}" type="pres">
      <dgm:prSet presAssocID="{B8225E5C-F16C-4E6A-B0A4-DCD5D76C2641}" presName="compNode" presStyleCnt="0"/>
      <dgm:spPr/>
    </dgm:pt>
    <dgm:pt modelId="{D3D537EA-432B-47D2-8871-F54C36C4F671}" type="pres">
      <dgm:prSet presAssocID="{B8225E5C-F16C-4E6A-B0A4-DCD5D76C2641}" presName="bgRect" presStyleLbl="bgShp" presStyleIdx="0" presStyleCnt="2"/>
      <dgm:spPr/>
    </dgm:pt>
    <dgm:pt modelId="{4EE3A61C-4CCF-4C77-948F-B40CCA20CBD3}" type="pres">
      <dgm:prSet presAssocID="{B8225E5C-F16C-4E6A-B0A4-DCD5D76C2641}" presName="iconRect" presStyleLbl="node1" presStyleIdx="0" presStyleCnt="2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4D2AB61C-CBFD-4B37-8D09-9A97342182F3}" type="pres">
      <dgm:prSet presAssocID="{B8225E5C-F16C-4E6A-B0A4-DCD5D76C2641}" presName="spaceRect" presStyleCnt="0"/>
      <dgm:spPr/>
    </dgm:pt>
    <dgm:pt modelId="{89C00A15-B2CE-4387-B127-3F8ABAE6C409}" type="pres">
      <dgm:prSet presAssocID="{B8225E5C-F16C-4E6A-B0A4-DCD5D76C2641}" presName="parTx" presStyleLbl="revTx" presStyleIdx="0" presStyleCnt="2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722EA5C9-1F00-44A0-A6D0-7CA05B97E991}" type="pres">
      <dgm:prSet presAssocID="{2A088AA6-CC44-4403-8932-D8C608ABD542}" presName="sibTrans" presStyleCnt="0"/>
      <dgm:spPr/>
    </dgm:pt>
    <dgm:pt modelId="{8D88570D-6218-4C11-A79B-522FD3BAF93B}" type="pres">
      <dgm:prSet presAssocID="{1CF3D231-31F7-41F7-B097-CC5BC6D325AB}" presName="compNode" presStyleCnt="0"/>
      <dgm:spPr/>
    </dgm:pt>
    <dgm:pt modelId="{5BFE32AA-337A-48EE-8D18-6267A25582F4}" type="pres">
      <dgm:prSet presAssocID="{1CF3D231-31F7-41F7-B097-CC5BC6D325AB}" presName="bgRect" presStyleLbl="bgShp" presStyleIdx="1" presStyleCnt="2"/>
      <dgm:spPr/>
    </dgm:pt>
    <dgm:pt modelId="{2073ECED-868B-41DB-A517-62FD17857A58}" type="pres">
      <dgm:prSet presAssocID="{1CF3D231-31F7-41F7-B097-CC5BC6D325AB}" presName="iconRect" presStyleLbl="node1" presStyleIdx="1" presStyleCnt="2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Branching Diagram"/>
        </a:ext>
      </dgm:extLst>
    </dgm:pt>
    <dgm:pt modelId="{FDB2BA60-2EA6-4EFD-8F9B-4463148DC354}" type="pres">
      <dgm:prSet presAssocID="{1CF3D231-31F7-41F7-B097-CC5BC6D325AB}" presName="spaceRect" presStyleCnt="0"/>
      <dgm:spPr/>
    </dgm:pt>
    <dgm:pt modelId="{295771D6-1138-444A-93BA-06F8F073C990}" type="pres">
      <dgm:prSet presAssocID="{1CF3D231-31F7-41F7-B097-CC5BC6D325AB}" presName="parTx" presStyleLbl="revTx" presStyleIdx="1" presStyleCnt="2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16F3A01C-41DB-4B99-82A5-68CEC4A0F348}" type="presOf" srcId="{1CF3D231-31F7-41F7-B097-CC5BC6D325AB}" destId="{295771D6-1138-444A-93BA-06F8F073C990}" srcOrd="0" destOrd="0" presId="urn:microsoft.com/office/officeart/2018/2/layout/IconVerticalSolidList"/>
    <dgm:cxn modelId="{92469489-1350-48B6-B907-39CB16926D0B}" type="presOf" srcId="{B8225E5C-F16C-4E6A-B0A4-DCD5D76C2641}" destId="{89C00A15-B2CE-4387-B127-3F8ABAE6C409}" srcOrd="0" destOrd="0" presId="urn:microsoft.com/office/officeart/2018/2/layout/IconVerticalSolidList"/>
    <dgm:cxn modelId="{EC490021-7D69-40CC-ADB2-86DA03213B8B}" srcId="{1653DA2B-BA31-4A15-ACAE-0B1FEEEDA3F3}" destId="{B8225E5C-F16C-4E6A-B0A4-DCD5D76C2641}" srcOrd="0" destOrd="0" parTransId="{AAB6FF69-2125-474B-BE8A-323E1874F9D7}" sibTransId="{2A088AA6-CC44-4403-8932-D8C608ABD542}"/>
    <dgm:cxn modelId="{B13FAAC8-7CA8-4C73-9B8E-C50F72C9061F}" srcId="{1653DA2B-BA31-4A15-ACAE-0B1FEEEDA3F3}" destId="{1CF3D231-31F7-41F7-B097-CC5BC6D325AB}" srcOrd="1" destOrd="0" parTransId="{30B09432-D852-42E7-B075-00F83582B2BA}" sibTransId="{24746EC9-80DC-4519-A550-ECE5534C9009}"/>
    <dgm:cxn modelId="{D7D726C8-B94C-4E96-A744-36FBBD27DAD3}" type="presOf" srcId="{1653DA2B-BA31-4A15-ACAE-0B1FEEEDA3F3}" destId="{FFC1D48F-0022-49C7-9EDA-E3FE063A73AC}" srcOrd="0" destOrd="0" presId="urn:microsoft.com/office/officeart/2018/2/layout/IconVerticalSolidList"/>
    <dgm:cxn modelId="{172BF094-A078-4517-AAFB-A7A3C7BE61A8}" type="presParOf" srcId="{FFC1D48F-0022-49C7-9EDA-E3FE063A73AC}" destId="{984806CA-BE19-44DE-B528-2B29657586D6}" srcOrd="0" destOrd="0" presId="urn:microsoft.com/office/officeart/2018/2/layout/IconVerticalSolidList"/>
    <dgm:cxn modelId="{48FB6C41-92E4-4903-8676-F13ACF548855}" type="presParOf" srcId="{984806CA-BE19-44DE-B528-2B29657586D6}" destId="{D3D537EA-432B-47D2-8871-F54C36C4F671}" srcOrd="0" destOrd="0" presId="urn:microsoft.com/office/officeart/2018/2/layout/IconVerticalSolidList"/>
    <dgm:cxn modelId="{DC7EC0AA-F6B5-497B-9AAE-70F9F8608215}" type="presParOf" srcId="{984806CA-BE19-44DE-B528-2B29657586D6}" destId="{4EE3A61C-4CCF-4C77-948F-B40CCA20CBD3}" srcOrd="1" destOrd="0" presId="urn:microsoft.com/office/officeart/2018/2/layout/IconVerticalSolidList"/>
    <dgm:cxn modelId="{83368588-2EAE-4E2D-831A-C57BB50179F5}" type="presParOf" srcId="{984806CA-BE19-44DE-B528-2B29657586D6}" destId="{4D2AB61C-CBFD-4B37-8D09-9A97342182F3}" srcOrd="2" destOrd="0" presId="urn:microsoft.com/office/officeart/2018/2/layout/IconVerticalSolidList"/>
    <dgm:cxn modelId="{BA563864-76AB-469D-AD89-A753A016E1CC}" type="presParOf" srcId="{984806CA-BE19-44DE-B528-2B29657586D6}" destId="{89C00A15-B2CE-4387-B127-3F8ABAE6C409}" srcOrd="3" destOrd="0" presId="urn:microsoft.com/office/officeart/2018/2/layout/IconVerticalSolidList"/>
    <dgm:cxn modelId="{EAC58DBA-9F25-49F4-9099-F0958B40031B}" type="presParOf" srcId="{FFC1D48F-0022-49C7-9EDA-E3FE063A73AC}" destId="{722EA5C9-1F00-44A0-A6D0-7CA05B97E991}" srcOrd="1" destOrd="0" presId="urn:microsoft.com/office/officeart/2018/2/layout/IconVerticalSolidList"/>
    <dgm:cxn modelId="{E4FF28CF-93F8-4882-9B2F-383F2A54A8CD}" type="presParOf" srcId="{FFC1D48F-0022-49C7-9EDA-E3FE063A73AC}" destId="{8D88570D-6218-4C11-A79B-522FD3BAF93B}" srcOrd="2" destOrd="0" presId="urn:microsoft.com/office/officeart/2018/2/layout/IconVerticalSolidList"/>
    <dgm:cxn modelId="{9DEEEB5A-DE34-4536-BF93-E87D70E0C9A1}" type="presParOf" srcId="{8D88570D-6218-4C11-A79B-522FD3BAF93B}" destId="{5BFE32AA-337A-48EE-8D18-6267A25582F4}" srcOrd="0" destOrd="0" presId="urn:microsoft.com/office/officeart/2018/2/layout/IconVerticalSolidList"/>
    <dgm:cxn modelId="{C73634FE-8E46-49B4-99B9-02BE31205C45}" type="presParOf" srcId="{8D88570D-6218-4C11-A79B-522FD3BAF93B}" destId="{2073ECED-868B-41DB-A517-62FD17857A58}" srcOrd="1" destOrd="0" presId="urn:microsoft.com/office/officeart/2018/2/layout/IconVerticalSolidList"/>
    <dgm:cxn modelId="{9B8FED8B-CA4A-49CA-80FE-96BA0E279599}" type="presParOf" srcId="{8D88570D-6218-4C11-A79B-522FD3BAF93B}" destId="{FDB2BA60-2EA6-4EFD-8F9B-4463148DC354}" srcOrd="2" destOrd="0" presId="urn:microsoft.com/office/officeart/2018/2/layout/IconVerticalSolidList"/>
    <dgm:cxn modelId="{F1D7ECFD-AE1B-49A9-A73B-922C7EBA627C}" type="presParOf" srcId="{8D88570D-6218-4C11-A79B-522FD3BAF93B}" destId="{295771D6-1138-444A-93BA-06F8F073C99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13ED41A-CC62-504E-95FC-41DE355C3FDB}" type="doc">
      <dgm:prSet loTypeId="urn:microsoft.com/office/officeart/2005/8/layout/hProcess9" loCatId="" qsTypeId="urn:microsoft.com/office/officeart/2005/8/quickstyle/simple4" qsCatId="simple" csTypeId="urn:microsoft.com/office/officeart/2005/8/colors/accent1_2" csCatId="accent1" phldr="1"/>
      <dgm:spPr/>
    </dgm:pt>
    <dgm:pt modelId="{AF2C1B39-50C7-8D4F-82E6-1434A3966F72}">
      <dgm:prSet phldrT="[Text]"/>
      <dgm:spPr/>
      <dgm:t>
        <a:bodyPr/>
        <a:lstStyle/>
        <a:p>
          <a:r>
            <a:rPr lang="en-US" dirty="0"/>
            <a:t>Current State</a:t>
          </a:r>
        </a:p>
      </dgm:t>
    </dgm:pt>
    <dgm:pt modelId="{E1D5FAB0-B00C-9D44-A270-D4CDF8F2DC40}" type="parTrans" cxnId="{F47B2303-2F6A-D746-A7F5-9EC11F7AB4FA}">
      <dgm:prSet/>
      <dgm:spPr/>
      <dgm:t>
        <a:bodyPr/>
        <a:lstStyle/>
        <a:p>
          <a:endParaRPr lang="en-US"/>
        </a:p>
      </dgm:t>
    </dgm:pt>
    <dgm:pt modelId="{599B998B-7839-0E4F-9F9E-78DC9BEF6F7A}" type="sibTrans" cxnId="{F47B2303-2F6A-D746-A7F5-9EC11F7AB4FA}">
      <dgm:prSet/>
      <dgm:spPr/>
      <dgm:t>
        <a:bodyPr/>
        <a:lstStyle/>
        <a:p>
          <a:endParaRPr lang="en-US"/>
        </a:p>
      </dgm:t>
    </dgm:pt>
    <dgm:pt modelId="{D5647D49-2D25-8D45-9180-D9378A063FD3}">
      <dgm:prSet phldrT="[Text]"/>
      <dgm:spPr/>
      <dgm:t>
        <a:bodyPr/>
        <a:lstStyle/>
        <a:p>
          <a:r>
            <a:rPr lang="en-US" dirty="0"/>
            <a:t>Desired State</a:t>
          </a:r>
        </a:p>
      </dgm:t>
    </dgm:pt>
    <dgm:pt modelId="{ECDD3C73-75E4-E14A-AD27-E9B02193E7AB}" type="parTrans" cxnId="{96C45D2A-51A0-9B43-A945-49024D78EB41}">
      <dgm:prSet/>
      <dgm:spPr/>
      <dgm:t>
        <a:bodyPr/>
        <a:lstStyle/>
        <a:p>
          <a:endParaRPr lang="en-US"/>
        </a:p>
      </dgm:t>
    </dgm:pt>
    <dgm:pt modelId="{9A4D5E2B-E139-3E4A-8FD9-9A6C8C866A66}" type="sibTrans" cxnId="{96C45D2A-51A0-9B43-A945-49024D78EB41}">
      <dgm:prSet/>
      <dgm:spPr/>
      <dgm:t>
        <a:bodyPr/>
        <a:lstStyle/>
        <a:p>
          <a:endParaRPr lang="en-US"/>
        </a:p>
      </dgm:t>
    </dgm:pt>
    <dgm:pt modelId="{D48DEEBB-F12C-DB4A-B6A5-F6EB3D76469C}" type="pres">
      <dgm:prSet presAssocID="{513ED41A-CC62-504E-95FC-41DE355C3FDB}" presName="CompostProcess" presStyleCnt="0">
        <dgm:presLayoutVars>
          <dgm:dir/>
          <dgm:resizeHandles val="exact"/>
        </dgm:presLayoutVars>
      </dgm:prSet>
      <dgm:spPr/>
    </dgm:pt>
    <dgm:pt modelId="{4247490C-E670-D345-9ED9-01F5068B6958}" type="pres">
      <dgm:prSet presAssocID="{513ED41A-CC62-504E-95FC-41DE355C3FDB}" presName="arrow" presStyleLbl="bgShp" presStyleIdx="0" presStyleCnt="1" custScaleX="117647" custScaleY="78388"/>
      <dgm:spPr/>
    </dgm:pt>
    <dgm:pt modelId="{D879D964-3383-ED4F-A353-F2C7F94DCE6D}" type="pres">
      <dgm:prSet presAssocID="{513ED41A-CC62-504E-95FC-41DE355C3FDB}" presName="linearProcess" presStyleCnt="0"/>
      <dgm:spPr/>
    </dgm:pt>
    <dgm:pt modelId="{77949A82-7675-E54B-B83A-75FEC49A816E}" type="pres">
      <dgm:prSet presAssocID="{AF2C1B39-50C7-8D4F-82E6-1434A3966F72}" presName="textNode" presStyleLbl="node1" presStyleIdx="0" presStyleCnt="2" custFlipHor="1" custScaleX="71054" custScaleY="85564" custLinFactX="-32327" custLinFactNeighborX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FB533E-E50C-5E43-86A4-0F600504E891}" type="pres">
      <dgm:prSet presAssocID="{599B998B-7839-0E4F-9F9E-78DC9BEF6F7A}" presName="sibTrans" presStyleCnt="0"/>
      <dgm:spPr/>
    </dgm:pt>
    <dgm:pt modelId="{DA203247-6EC5-4640-9D6D-AA3B390F152A}" type="pres">
      <dgm:prSet presAssocID="{D5647D49-2D25-8D45-9180-D9378A063FD3}" presName="textNode" presStyleLbl="node1" presStyleIdx="1" presStyleCnt="2" custScaleX="67106" custScaleY="80468" custLinFactNeighborX="7246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7142F19-F57A-7040-825C-52CDFC59AB6B}" type="presOf" srcId="{AF2C1B39-50C7-8D4F-82E6-1434A3966F72}" destId="{77949A82-7675-E54B-B83A-75FEC49A816E}" srcOrd="0" destOrd="0" presId="urn:microsoft.com/office/officeart/2005/8/layout/hProcess9"/>
    <dgm:cxn modelId="{841A4A83-4E56-F446-BC41-AB6EDD8DA421}" type="presOf" srcId="{513ED41A-CC62-504E-95FC-41DE355C3FDB}" destId="{D48DEEBB-F12C-DB4A-B6A5-F6EB3D76469C}" srcOrd="0" destOrd="0" presId="urn:microsoft.com/office/officeart/2005/8/layout/hProcess9"/>
    <dgm:cxn modelId="{AE13E39C-B242-2341-805B-752878B3B44C}" type="presOf" srcId="{D5647D49-2D25-8D45-9180-D9378A063FD3}" destId="{DA203247-6EC5-4640-9D6D-AA3B390F152A}" srcOrd="0" destOrd="0" presId="urn:microsoft.com/office/officeart/2005/8/layout/hProcess9"/>
    <dgm:cxn modelId="{F47B2303-2F6A-D746-A7F5-9EC11F7AB4FA}" srcId="{513ED41A-CC62-504E-95FC-41DE355C3FDB}" destId="{AF2C1B39-50C7-8D4F-82E6-1434A3966F72}" srcOrd="0" destOrd="0" parTransId="{E1D5FAB0-B00C-9D44-A270-D4CDF8F2DC40}" sibTransId="{599B998B-7839-0E4F-9F9E-78DC9BEF6F7A}"/>
    <dgm:cxn modelId="{96C45D2A-51A0-9B43-A945-49024D78EB41}" srcId="{513ED41A-CC62-504E-95FC-41DE355C3FDB}" destId="{D5647D49-2D25-8D45-9180-D9378A063FD3}" srcOrd="1" destOrd="0" parTransId="{ECDD3C73-75E4-E14A-AD27-E9B02193E7AB}" sibTransId="{9A4D5E2B-E139-3E4A-8FD9-9A6C8C866A66}"/>
    <dgm:cxn modelId="{01140500-DD4E-DD4D-9899-58B020D6C80E}" type="presParOf" srcId="{D48DEEBB-F12C-DB4A-B6A5-F6EB3D76469C}" destId="{4247490C-E670-D345-9ED9-01F5068B6958}" srcOrd="0" destOrd="0" presId="urn:microsoft.com/office/officeart/2005/8/layout/hProcess9"/>
    <dgm:cxn modelId="{A0D2A6B4-3460-A243-A806-75654BD6F595}" type="presParOf" srcId="{D48DEEBB-F12C-DB4A-B6A5-F6EB3D76469C}" destId="{D879D964-3383-ED4F-A353-F2C7F94DCE6D}" srcOrd="1" destOrd="0" presId="urn:microsoft.com/office/officeart/2005/8/layout/hProcess9"/>
    <dgm:cxn modelId="{5428DF0C-8720-5F41-9C0A-E0CC4BB9E41B}" type="presParOf" srcId="{D879D964-3383-ED4F-A353-F2C7F94DCE6D}" destId="{77949A82-7675-E54B-B83A-75FEC49A816E}" srcOrd="0" destOrd="0" presId="urn:microsoft.com/office/officeart/2005/8/layout/hProcess9"/>
    <dgm:cxn modelId="{F506D85A-6310-8641-9FA5-E1CFEC02715F}" type="presParOf" srcId="{D879D964-3383-ED4F-A353-F2C7F94DCE6D}" destId="{73FB533E-E50C-5E43-86A4-0F600504E891}" srcOrd="1" destOrd="0" presId="urn:microsoft.com/office/officeart/2005/8/layout/hProcess9"/>
    <dgm:cxn modelId="{8215618F-F305-6146-8F58-43B85260E1B0}" type="presParOf" srcId="{D879D964-3383-ED4F-A353-F2C7F94DCE6D}" destId="{DA203247-6EC5-4640-9D6D-AA3B390F152A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A033A22-EEA6-4611-9D85-242C9294F283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7204B8-2AC2-4FD6-9D53-5640F3B2276D}">
      <dgm:prSet custT="1"/>
      <dgm:spPr/>
      <dgm:t>
        <a:bodyPr/>
        <a:lstStyle/>
        <a:p>
          <a:pPr rtl="0"/>
          <a:r>
            <a:rPr lang="en-US" sz="1800" dirty="0">
              <a:latin typeface="+mn-lt"/>
              <a:cs typeface="Times New Roman" panose="02020603050405020304" pitchFamily="18" charset="0"/>
            </a:rPr>
            <a:t>Establishing a sense of urgency</a:t>
          </a:r>
          <a:endParaRPr lang="en-GB" sz="1800" dirty="0">
            <a:latin typeface="+mn-lt"/>
            <a:cs typeface="Times New Roman" panose="02020603050405020304" pitchFamily="18" charset="0"/>
          </a:endParaRPr>
        </a:p>
      </dgm:t>
    </dgm:pt>
    <dgm:pt modelId="{D43DB4AC-3553-4BD7-A84E-F025EEF92F27}" type="parTrans" cxnId="{1267316E-10A9-4982-AA44-896FD52F8FEC}">
      <dgm:prSet/>
      <dgm:spPr/>
      <dgm:t>
        <a:bodyPr/>
        <a:lstStyle/>
        <a:p>
          <a:endParaRPr lang="en-GB" sz="1800">
            <a:latin typeface="+mn-lt"/>
            <a:cs typeface="Times New Roman" panose="02020603050405020304" pitchFamily="18" charset="0"/>
          </a:endParaRPr>
        </a:p>
      </dgm:t>
    </dgm:pt>
    <dgm:pt modelId="{CABFBDC6-4592-4C5E-B72D-622FA2753BC3}" type="sibTrans" cxnId="{1267316E-10A9-4982-AA44-896FD52F8FEC}">
      <dgm:prSet/>
      <dgm:spPr/>
      <dgm:t>
        <a:bodyPr/>
        <a:lstStyle/>
        <a:p>
          <a:endParaRPr lang="en-GB" sz="1800">
            <a:latin typeface="+mn-lt"/>
            <a:cs typeface="Times New Roman" panose="02020603050405020304" pitchFamily="18" charset="0"/>
          </a:endParaRPr>
        </a:p>
      </dgm:t>
    </dgm:pt>
    <dgm:pt modelId="{60EF58EF-0691-450D-89D9-A08319751103}">
      <dgm:prSet custT="1"/>
      <dgm:spPr/>
      <dgm:t>
        <a:bodyPr/>
        <a:lstStyle/>
        <a:p>
          <a:pPr rtl="0"/>
          <a:r>
            <a:rPr lang="en-US" sz="1800" dirty="0">
              <a:latin typeface="+mn-lt"/>
              <a:cs typeface="Times New Roman" panose="02020603050405020304" pitchFamily="18" charset="0"/>
            </a:rPr>
            <a:t>Forming a powerful guiding coalition</a:t>
          </a:r>
          <a:endParaRPr lang="en-GB" sz="1800" dirty="0">
            <a:latin typeface="+mn-lt"/>
            <a:cs typeface="Times New Roman" panose="02020603050405020304" pitchFamily="18" charset="0"/>
          </a:endParaRPr>
        </a:p>
      </dgm:t>
    </dgm:pt>
    <dgm:pt modelId="{86A7A9D0-7AD2-468B-826D-ECF596B116CB}" type="parTrans" cxnId="{3EDE7B47-6F04-457A-8C10-58EB4D978169}">
      <dgm:prSet/>
      <dgm:spPr/>
      <dgm:t>
        <a:bodyPr/>
        <a:lstStyle/>
        <a:p>
          <a:endParaRPr lang="en-GB" sz="1800">
            <a:latin typeface="+mn-lt"/>
            <a:cs typeface="Times New Roman" panose="02020603050405020304" pitchFamily="18" charset="0"/>
          </a:endParaRPr>
        </a:p>
      </dgm:t>
    </dgm:pt>
    <dgm:pt modelId="{1E1E4305-1FED-4652-8E44-939ED9FC97F0}" type="sibTrans" cxnId="{3EDE7B47-6F04-457A-8C10-58EB4D978169}">
      <dgm:prSet/>
      <dgm:spPr/>
      <dgm:t>
        <a:bodyPr/>
        <a:lstStyle/>
        <a:p>
          <a:endParaRPr lang="en-GB" sz="1800">
            <a:latin typeface="+mn-lt"/>
            <a:cs typeface="Times New Roman" panose="02020603050405020304" pitchFamily="18" charset="0"/>
          </a:endParaRPr>
        </a:p>
      </dgm:t>
    </dgm:pt>
    <dgm:pt modelId="{77A6105D-BD2C-4B5A-AF43-9F79B4C2E7E8}">
      <dgm:prSet custT="1"/>
      <dgm:spPr/>
      <dgm:t>
        <a:bodyPr/>
        <a:lstStyle/>
        <a:p>
          <a:pPr rtl="0"/>
          <a:r>
            <a:rPr lang="en-US" sz="1800">
              <a:latin typeface="+mn-lt"/>
              <a:cs typeface="Times New Roman" panose="02020603050405020304" pitchFamily="18" charset="0"/>
            </a:rPr>
            <a:t>Creating a vision</a:t>
          </a:r>
          <a:endParaRPr lang="en-GB" sz="1800">
            <a:latin typeface="+mn-lt"/>
            <a:cs typeface="Times New Roman" panose="02020603050405020304" pitchFamily="18" charset="0"/>
          </a:endParaRPr>
        </a:p>
      </dgm:t>
    </dgm:pt>
    <dgm:pt modelId="{4F3E95C1-9187-47F0-A319-BD7C7DA89DE8}" type="parTrans" cxnId="{C7524492-E828-4612-9BFA-C6ADF95EABEF}">
      <dgm:prSet/>
      <dgm:spPr/>
      <dgm:t>
        <a:bodyPr/>
        <a:lstStyle/>
        <a:p>
          <a:endParaRPr lang="en-GB" sz="1800">
            <a:latin typeface="+mn-lt"/>
            <a:cs typeface="Times New Roman" panose="02020603050405020304" pitchFamily="18" charset="0"/>
          </a:endParaRPr>
        </a:p>
      </dgm:t>
    </dgm:pt>
    <dgm:pt modelId="{0E759A14-E530-4BB8-A293-E3C754532065}" type="sibTrans" cxnId="{C7524492-E828-4612-9BFA-C6ADF95EABEF}">
      <dgm:prSet/>
      <dgm:spPr/>
      <dgm:t>
        <a:bodyPr/>
        <a:lstStyle/>
        <a:p>
          <a:endParaRPr lang="en-GB" sz="1800">
            <a:latin typeface="+mn-lt"/>
            <a:cs typeface="Times New Roman" panose="02020603050405020304" pitchFamily="18" charset="0"/>
          </a:endParaRPr>
        </a:p>
      </dgm:t>
    </dgm:pt>
    <dgm:pt modelId="{6E8092C6-3F21-42CB-844B-71ED1719A0BB}">
      <dgm:prSet custT="1"/>
      <dgm:spPr/>
      <dgm:t>
        <a:bodyPr/>
        <a:lstStyle/>
        <a:p>
          <a:pPr rtl="0"/>
          <a:r>
            <a:rPr lang="en-US" sz="1800">
              <a:latin typeface="+mn-lt"/>
              <a:cs typeface="Times New Roman" panose="02020603050405020304" pitchFamily="18" charset="0"/>
            </a:rPr>
            <a:t>Communicating the vision</a:t>
          </a:r>
          <a:endParaRPr lang="en-GB" sz="1800">
            <a:latin typeface="+mn-lt"/>
            <a:cs typeface="Times New Roman" panose="02020603050405020304" pitchFamily="18" charset="0"/>
          </a:endParaRPr>
        </a:p>
      </dgm:t>
    </dgm:pt>
    <dgm:pt modelId="{AE7CF44F-F4D7-4898-B67B-C94F751DF19F}" type="parTrans" cxnId="{8EDEF6D4-2069-428A-B850-0505676C23A6}">
      <dgm:prSet/>
      <dgm:spPr/>
      <dgm:t>
        <a:bodyPr/>
        <a:lstStyle/>
        <a:p>
          <a:endParaRPr lang="en-GB" sz="1800">
            <a:latin typeface="+mn-lt"/>
            <a:cs typeface="Times New Roman" panose="02020603050405020304" pitchFamily="18" charset="0"/>
          </a:endParaRPr>
        </a:p>
      </dgm:t>
    </dgm:pt>
    <dgm:pt modelId="{5A3FD73E-F6AD-4FBF-924F-272DAEEF20BA}" type="sibTrans" cxnId="{8EDEF6D4-2069-428A-B850-0505676C23A6}">
      <dgm:prSet/>
      <dgm:spPr/>
      <dgm:t>
        <a:bodyPr/>
        <a:lstStyle/>
        <a:p>
          <a:endParaRPr lang="en-GB" sz="1800">
            <a:latin typeface="+mn-lt"/>
            <a:cs typeface="Times New Roman" panose="02020603050405020304" pitchFamily="18" charset="0"/>
          </a:endParaRPr>
        </a:p>
      </dgm:t>
    </dgm:pt>
    <dgm:pt modelId="{F91A8930-B555-4737-9672-5FA9D109411C}">
      <dgm:prSet custT="1"/>
      <dgm:spPr/>
      <dgm:t>
        <a:bodyPr/>
        <a:lstStyle/>
        <a:p>
          <a:pPr rtl="0"/>
          <a:r>
            <a:rPr lang="en-US" sz="1800">
              <a:latin typeface="+mn-lt"/>
              <a:cs typeface="Times New Roman" panose="02020603050405020304" pitchFamily="18" charset="0"/>
            </a:rPr>
            <a:t>Empowering others to act on the vision</a:t>
          </a:r>
          <a:endParaRPr lang="en-GB" sz="1800">
            <a:latin typeface="+mn-lt"/>
            <a:cs typeface="Times New Roman" panose="02020603050405020304" pitchFamily="18" charset="0"/>
          </a:endParaRPr>
        </a:p>
      </dgm:t>
    </dgm:pt>
    <dgm:pt modelId="{40E62920-1551-4D68-ABD9-88FDF85C1906}" type="parTrans" cxnId="{B86B6818-BD2B-4E6F-B3B7-AB4301BE2A6C}">
      <dgm:prSet/>
      <dgm:spPr/>
      <dgm:t>
        <a:bodyPr/>
        <a:lstStyle/>
        <a:p>
          <a:endParaRPr lang="en-GB" sz="1800">
            <a:latin typeface="+mn-lt"/>
            <a:cs typeface="Times New Roman" panose="02020603050405020304" pitchFamily="18" charset="0"/>
          </a:endParaRPr>
        </a:p>
      </dgm:t>
    </dgm:pt>
    <dgm:pt modelId="{137209AB-A010-4656-B20E-3F0207645A61}" type="sibTrans" cxnId="{B86B6818-BD2B-4E6F-B3B7-AB4301BE2A6C}">
      <dgm:prSet/>
      <dgm:spPr/>
      <dgm:t>
        <a:bodyPr/>
        <a:lstStyle/>
        <a:p>
          <a:endParaRPr lang="en-GB" sz="1800">
            <a:latin typeface="+mn-lt"/>
            <a:cs typeface="Times New Roman" panose="02020603050405020304" pitchFamily="18" charset="0"/>
          </a:endParaRPr>
        </a:p>
      </dgm:t>
    </dgm:pt>
    <dgm:pt modelId="{ECB310F0-1A53-4B37-9570-1A769A0B9D85}">
      <dgm:prSet custT="1"/>
      <dgm:spPr/>
      <dgm:t>
        <a:bodyPr/>
        <a:lstStyle/>
        <a:p>
          <a:pPr rtl="0"/>
          <a:r>
            <a:rPr lang="en-US" sz="1800" dirty="0">
              <a:latin typeface="+mn-lt"/>
              <a:cs typeface="Times New Roman" panose="02020603050405020304" pitchFamily="18" charset="0"/>
            </a:rPr>
            <a:t>Planning for and creating short-term wins</a:t>
          </a:r>
          <a:endParaRPr lang="en-GB" sz="1800" dirty="0">
            <a:latin typeface="+mn-lt"/>
            <a:cs typeface="Times New Roman" panose="02020603050405020304" pitchFamily="18" charset="0"/>
          </a:endParaRPr>
        </a:p>
      </dgm:t>
    </dgm:pt>
    <dgm:pt modelId="{F2D5BF98-52AC-459A-B378-49E4D94F9F4D}" type="parTrans" cxnId="{AC65FE7A-DDAB-4C30-A62E-87958254683D}">
      <dgm:prSet/>
      <dgm:spPr/>
      <dgm:t>
        <a:bodyPr/>
        <a:lstStyle/>
        <a:p>
          <a:endParaRPr lang="en-GB" sz="1800">
            <a:latin typeface="+mn-lt"/>
            <a:cs typeface="Times New Roman" panose="02020603050405020304" pitchFamily="18" charset="0"/>
          </a:endParaRPr>
        </a:p>
      </dgm:t>
    </dgm:pt>
    <dgm:pt modelId="{15E024F0-3172-4ED7-9933-347CBE700DD8}" type="sibTrans" cxnId="{AC65FE7A-DDAB-4C30-A62E-87958254683D}">
      <dgm:prSet/>
      <dgm:spPr/>
      <dgm:t>
        <a:bodyPr/>
        <a:lstStyle/>
        <a:p>
          <a:endParaRPr lang="en-GB" sz="1800">
            <a:latin typeface="+mn-lt"/>
            <a:cs typeface="Times New Roman" panose="02020603050405020304" pitchFamily="18" charset="0"/>
          </a:endParaRPr>
        </a:p>
      </dgm:t>
    </dgm:pt>
    <dgm:pt modelId="{6DB6E8BF-8512-4013-97F9-FC9E53224B27}">
      <dgm:prSet custT="1"/>
      <dgm:spPr/>
      <dgm:t>
        <a:bodyPr/>
        <a:lstStyle/>
        <a:p>
          <a:pPr rtl="0"/>
          <a:r>
            <a:rPr lang="en-US" sz="1800">
              <a:latin typeface="+mn-lt"/>
              <a:cs typeface="Times New Roman" panose="02020603050405020304" pitchFamily="18" charset="0"/>
            </a:rPr>
            <a:t>Consolidating improvements and producing still more change</a:t>
          </a:r>
          <a:endParaRPr lang="en-GB" sz="1800">
            <a:latin typeface="+mn-lt"/>
            <a:cs typeface="Times New Roman" panose="02020603050405020304" pitchFamily="18" charset="0"/>
          </a:endParaRPr>
        </a:p>
      </dgm:t>
    </dgm:pt>
    <dgm:pt modelId="{B2ADDC6A-00DF-42E8-963B-44ADA4295F30}" type="parTrans" cxnId="{B77D1B05-42AC-41BF-8C54-EA2DBDF36D35}">
      <dgm:prSet/>
      <dgm:spPr/>
      <dgm:t>
        <a:bodyPr/>
        <a:lstStyle/>
        <a:p>
          <a:endParaRPr lang="en-GB" sz="1800">
            <a:latin typeface="+mn-lt"/>
            <a:cs typeface="Times New Roman" panose="02020603050405020304" pitchFamily="18" charset="0"/>
          </a:endParaRPr>
        </a:p>
      </dgm:t>
    </dgm:pt>
    <dgm:pt modelId="{F7797A7C-7E20-4918-B34C-1EEEACD41A64}" type="sibTrans" cxnId="{B77D1B05-42AC-41BF-8C54-EA2DBDF36D35}">
      <dgm:prSet/>
      <dgm:spPr/>
      <dgm:t>
        <a:bodyPr/>
        <a:lstStyle/>
        <a:p>
          <a:endParaRPr lang="en-GB" sz="1800">
            <a:latin typeface="+mn-lt"/>
            <a:cs typeface="Times New Roman" panose="02020603050405020304" pitchFamily="18" charset="0"/>
          </a:endParaRPr>
        </a:p>
      </dgm:t>
    </dgm:pt>
    <dgm:pt modelId="{64EB49C6-D9F2-41CD-AFD4-879DEBD8D73A}">
      <dgm:prSet custT="1"/>
      <dgm:spPr/>
      <dgm:t>
        <a:bodyPr/>
        <a:lstStyle/>
        <a:p>
          <a:pPr rtl="0"/>
          <a:r>
            <a:rPr lang="en-US" sz="1800" dirty="0">
              <a:latin typeface="+mn-lt"/>
              <a:cs typeface="Times New Roman" panose="02020603050405020304" pitchFamily="18" charset="0"/>
            </a:rPr>
            <a:t>Institutionalizing new approaches</a:t>
          </a:r>
          <a:endParaRPr lang="en-GB" sz="1800" dirty="0">
            <a:latin typeface="+mn-lt"/>
            <a:cs typeface="Times New Roman" panose="02020603050405020304" pitchFamily="18" charset="0"/>
          </a:endParaRPr>
        </a:p>
      </dgm:t>
    </dgm:pt>
    <dgm:pt modelId="{3CD54465-F5C0-4A45-9953-57DE66F249F8}" type="parTrans" cxnId="{72D1D9ED-27EE-4007-8E11-EC60B6B13156}">
      <dgm:prSet/>
      <dgm:spPr/>
      <dgm:t>
        <a:bodyPr/>
        <a:lstStyle/>
        <a:p>
          <a:endParaRPr lang="en-GB" sz="1800">
            <a:latin typeface="+mn-lt"/>
            <a:cs typeface="Times New Roman" panose="02020603050405020304" pitchFamily="18" charset="0"/>
          </a:endParaRPr>
        </a:p>
      </dgm:t>
    </dgm:pt>
    <dgm:pt modelId="{CCF2B4F1-4345-45A4-96A5-8B543C9E94DA}" type="sibTrans" cxnId="{72D1D9ED-27EE-4007-8E11-EC60B6B13156}">
      <dgm:prSet/>
      <dgm:spPr/>
      <dgm:t>
        <a:bodyPr/>
        <a:lstStyle/>
        <a:p>
          <a:endParaRPr lang="en-GB" sz="1800">
            <a:latin typeface="+mn-lt"/>
            <a:cs typeface="Times New Roman" panose="02020603050405020304" pitchFamily="18" charset="0"/>
          </a:endParaRPr>
        </a:p>
      </dgm:t>
    </dgm:pt>
    <dgm:pt modelId="{FA2E4C26-E2C8-4038-887F-FE896672B5E9}" type="pres">
      <dgm:prSet presAssocID="{FA033A22-EEA6-4611-9D85-242C9294F28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2D30F9B-CA4B-4370-9659-A0ABA08AED2A}" type="pres">
      <dgm:prSet presAssocID="{64EB49C6-D9F2-41CD-AFD4-879DEBD8D73A}" presName="boxAndChildren" presStyleCnt="0"/>
      <dgm:spPr/>
    </dgm:pt>
    <dgm:pt modelId="{22328487-C615-4C3C-BDF8-756DA0A7322E}" type="pres">
      <dgm:prSet presAssocID="{64EB49C6-D9F2-41CD-AFD4-879DEBD8D73A}" presName="parentTextBox" presStyleLbl="node1" presStyleIdx="0" presStyleCnt="8"/>
      <dgm:spPr/>
      <dgm:t>
        <a:bodyPr/>
        <a:lstStyle/>
        <a:p>
          <a:endParaRPr lang="en-US"/>
        </a:p>
      </dgm:t>
    </dgm:pt>
    <dgm:pt modelId="{6E167A8D-B761-42DA-94BA-CA014FBC0439}" type="pres">
      <dgm:prSet presAssocID="{F7797A7C-7E20-4918-B34C-1EEEACD41A64}" presName="sp" presStyleCnt="0"/>
      <dgm:spPr/>
    </dgm:pt>
    <dgm:pt modelId="{CDF1DC4F-E0FD-492E-96C5-A60790265390}" type="pres">
      <dgm:prSet presAssocID="{6DB6E8BF-8512-4013-97F9-FC9E53224B27}" presName="arrowAndChildren" presStyleCnt="0"/>
      <dgm:spPr/>
    </dgm:pt>
    <dgm:pt modelId="{BA2EAABB-36CC-4AC9-B38D-DB5C300C7E9A}" type="pres">
      <dgm:prSet presAssocID="{6DB6E8BF-8512-4013-97F9-FC9E53224B27}" presName="parentTextArrow" presStyleLbl="node1" presStyleIdx="1" presStyleCnt="8"/>
      <dgm:spPr/>
      <dgm:t>
        <a:bodyPr/>
        <a:lstStyle/>
        <a:p>
          <a:endParaRPr lang="en-US"/>
        </a:p>
      </dgm:t>
    </dgm:pt>
    <dgm:pt modelId="{C86F083D-71E6-48BE-968E-A43D7A23CA8F}" type="pres">
      <dgm:prSet presAssocID="{15E024F0-3172-4ED7-9933-347CBE700DD8}" presName="sp" presStyleCnt="0"/>
      <dgm:spPr/>
    </dgm:pt>
    <dgm:pt modelId="{53C2B6CD-B9D2-474A-90D9-6C412789554D}" type="pres">
      <dgm:prSet presAssocID="{ECB310F0-1A53-4B37-9570-1A769A0B9D85}" presName="arrowAndChildren" presStyleCnt="0"/>
      <dgm:spPr/>
    </dgm:pt>
    <dgm:pt modelId="{A9B0ABB6-A940-41CF-9F46-5CD496D77A09}" type="pres">
      <dgm:prSet presAssocID="{ECB310F0-1A53-4B37-9570-1A769A0B9D85}" presName="parentTextArrow" presStyleLbl="node1" presStyleIdx="2" presStyleCnt="8"/>
      <dgm:spPr/>
      <dgm:t>
        <a:bodyPr/>
        <a:lstStyle/>
        <a:p>
          <a:endParaRPr lang="en-US"/>
        </a:p>
      </dgm:t>
    </dgm:pt>
    <dgm:pt modelId="{0AD26862-46A9-4BC1-80CF-940193A8DF66}" type="pres">
      <dgm:prSet presAssocID="{137209AB-A010-4656-B20E-3F0207645A61}" presName="sp" presStyleCnt="0"/>
      <dgm:spPr/>
    </dgm:pt>
    <dgm:pt modelId="{12687F6B-605E-4264-840F-76CD423A2F5E}" type="pres">
      <dgm:prSet presAssocID="{F91A8930-B555-4737-9672-5FA9D109411C}" presName="arrowAndChildren" presStyleCnt="0"/>
      <dgm:spPr/>
    </dgm:pt>
    <dgm:pt modelId="{D77FFF26-8042-4C79-A1D7-163D08403A7B}" type="pres">
      <dgm:prSet presAssocID="{F91A8930-B555-4737-9672-5FA9D109411C}" presName="parentTextArrow" presStyleLbl="node1" presStyleIdx="3" presStyleCnt="8"/>
      <dgm:spPr/>
      <dgm:t>
        <a:bodyPr/>
        <a:lstStyle/>
        <a:p>
          <a:endParaRPr lang="en-US"/>
        </a:p>
      </dgm:t>
    </dgm:pt>
    <dgm:pt modelId="{2425C72D-721D-4F84-B43D-57C701A86FA8}" type="pres">
      <dgm:prSet presAssocID="{5A3FD73E-F6AD-4FBF-924F-272DAEEF20BA}" presName="sp" presStyleCnt="0"/>
      <dgm:spPr/>
    </dgm:pt>
    <dgm:pt modelId="{ABB4B253-7178-4472-8939-113DC211347A}" type="pres">
      <dgm:prSet presAssocID="{6E8092C6-3F21-42CB-844B-71ED1719A0BB}" presName="arrowAndChildren" presStyleCnt="0"/>
      <dgm:spPr/>
    </dgm:pt>
    <dgm:pt modelId="{E88E0709-2ED1-462D-B06B-290D998FDAEB}" type="pres">
      <dgm:prSet presAssocID="{6E8092C6-3F21-42CB-844B-71ED1719A0BB}" presName="parentTextArrow" presStyleLbl="node1" presStyleIdx="4" presStyleCnt="8"/>
      <dgm:spPr/>
      <dgm:t>
        <a:bodyPr/>
        <a:lstStyle/>
        <a:p>
          <a:endParaRPr lang="en-US"/>
        </a:p>
      </dgm:t>
    </dgm:pt>
    <dgm:pt modelId="{749518B4-DBDC-4ABF-8C33-555B538691E6}" type="pres">
      <dgm:prSet presAssocID="{0E759A14-E530-4BB8-A293-E3C754532065}" presName="sp" presStyleCnt="0"/>
      <dgm:spPr/>
    </dgm:pt>
    <dgm:pt modelId="{B4C5F69C-B138-43D9-952B-AA455710E0A5}" type="pres">
      <dgm:prSet presAssocID="{77A6105D-BD2C-4B5A-AF43-9F79B4C2E7E8}" presName="arrowAndChildren" presStyleCnt="0"/>
      <dgm:spPr/>
    </dgm:pt>
    <dgm:pt modelId="{15A69115-B907-4D27-A517-A2DAC8CC21CC}" type="pres">
      <dgm:prSet presAssocID="{77A6105D-BD2C-4B5A-AF43-9F79B4C2E7E8}" presName="parentTextArrow" presStyleLbl="node1" presStyleIdx="5" presStyleCnt="8"/>
      <dgm:spPr/>
      <dgm:t>
        <a:bodyPr/>
        <a:lstStyle/>
        <a:p>
          <a:endParaRPr lang="en-US"/>
        </a:p>
      </dgm:t>
    </dgm:pt>
    <dgm:pt modelId="{9E80B1C8-5D4B-4984-9616-9B782A784986}" type="pres">
      <dgm:prSet presAssocID="{1E1E4305-1FED-4652-8E44-939ED9FC97F0}" presName="sp" presStyleCnt="0"/>
      <dgm:spPr/>
    </dgm:pt>
    <dgm:pt modelId="{18A176D3-BB06-4314-A446-1AD1BE4E734D}" type="pres">
      <dgm:prSet presAssocID="{60EF58EF-0691-450D-89D9-A08319751103}" presName="arrowAndChildren" presStyleCnt="0"/>
      <dgm:spPr/>
    </dgm:pt>
    <dgm:pt modelId="{7711573C-59C9-4A80-9985-99102FF85611}" type="pres">
      <dgm:prSet presAssocID="{60EF58EF-0691-450D-89D9-A08319751103}" presName="parentTextArrow" presStyleLbl="node1" presStyleIdx="6" presStyleCnt="8"/>
      <dgm:spPr/>
      <dgm:t>
        <a:bodyPr/>
        <a:lstStyle/>
        <a:p>
          <a:endParaRPr lang="en-US"/>
        </a:p>
      </dgm:t>
    </dgm:pt>
    <dgm:pt modelId="{DF43B04C-7C9E-44F2-AD7D-FC8041BDA0E5}" type="pres">
      <dgm:prSet presAssocID="{CABFBDC6-4592-4C5E-B72D-622FA2753BC3}" presName="sp" presStyleCnt="0"/>
      <dgm:spPr/>
    </dgm:pt>
    <dgm:pt modelId="{6C9EE49E-DBE4-491D-83EA-CACB96B2D5F6}" type="pres">
      <dgm:prSet presAssocID="{157204B8-2AC2-4FD6-9D53-5640F3B2276D}" presName="arrowAndChildren" presStyleCnt="0"/>
      <dgm:spPr/>
    </dgm:pt>
    <dgm:pt modelId="{6E8A4E0B-BD8E-47E2-9FDF-0010017C881C}" type="pres">
      <dgm:prSet presAssocID="{157204B8-2AC2-4FD6-9D53-5640F3B2276D}" presName="parentTextArrow" presStyleLbl="node1" presStyleIdx="7" presStyleCnt="8"/>
      <dgm:spPr/>
      <dgm:t>
        <a:bodyPr/>
        <a:lstStyle/>
        <a:p>
          <a:endParaRPr lang="en-US"/>
        </a:p>
      </dgm:t>
    </dgm:pt>
  </dgm:ptLst>
  <dgm:cxnLst>
    <dgm:cxn modelId="{40B40E23-E8B6-E44D-8AE1-565338E0077C}" type="presOf" srcId="{77A6105D-BD2C-4B5A-AF43-9F79B4C2E7E8}" destId="{15A69115-B907-4D27-A517-A2DAC8CC21CC}" srcOrd="0" destOrd="0" presId="urn:microsoft.com/office/officeart/2005/8/layout/process4"/>
    <dgm:cxn modelId="{2A0C42A2-2096-284C-9658-26C60A391064}" type="presOf" srcId="{ECB310F0-1A53-4B37-9570-1A769A0B9D85}" destId="{A9B0ABB6-A940-41CF-9F46-5CD496D77A09}" srcOrd="0" destOrd="0" presId="urn:microsoft.com/office/officeart/2005/8/layout/process4"/>
    <dgm:cxn modelId="{3EDE7B47-6F04-457A-8C10-58EB4D978169}" srcId="{FA033A22-EEA6-4611-9D85-242C9294F283}" destId="{60EF58EF-0691-450D-89D9-A08319751103}" srcOrd="1" destOrd="0" parTransId="{86A7A9D0-7AD2-468B-826D-ECF596B116CB}" sibTransId="{1E1E4305-1FED-4652-8E44-939ED9FC97F0}"/>
    <dgm:cxn modelId="{00B5C412-682B-4D45-9C80-4216445AD82F}" type="presOf" srcId="{6E8092C6-3F21-42CB-844B-71ED1719A0BB}" destId="{E88E0709-2ED1-462D-B06B-290D998FDAEB}" srcOrd="0" destOrd="0" presId="urn:microsoft.com/office/officeart/2005/8/layout/process4"/>
    <dgm:cxn modelId="{41D5A434-A9A6-2540-AC2D-D5429338315C}" type="presOf" srcId="{157204B8-2AC2-4FD6-9D53-5640F3B2276D}" destId="{6E8A4E0B-BD8E-47E2-9FDF-0010017C881C}" srcOrd="0" destOrd="0" presId="urn:microsoft.com/office/officeart/2005/8/layout/process4"/>
    <dgm:cxn modelId="{811DB4AC-D98F-D949-A76C-C6EAC77DA9B0}" type="presOf" srcId="{6DB6E8BF-8512-4013-97F9-FC9E53224B27}" destId="{BA2EAABB-36CC-4AC9-B38D-DB5C300C7E9A}" srcOrd="0" destOrd="0" presId="urn:microsoft.com/office/officeart/2005/8/layout/process4"/>
    <dgm:cxn modelId="{AC65FE7A-DDAB-4C30-A62E-87958254683D}" srcId="{FA033A22-EEA6-4611-9D85-242C9294F283}" destId="{ECB310F0-1A53-4B37-9570-1A769A0B9D85}" srcOrd="5" destOrd="0" parTransId="{F2D5BF98-52AC-459A-B378-49E4D94F9F4D}" sibTransId="{15E024F0-3172-4ED7-9933-347CBE700DD8}"/>
    <dgm:cxn modelId="{B86B6818-BD2B-4E6F-B3B7-AB4301BE2A6C}" srcId="{FA033A22-EEA6-4611-9D85-242C9294F283}" destId="{F91A8930-B555-4737-9672-5FA9D109411C}" srcOrd="4" destOrd="0" parTransId="{40E62920-1551-4D68-ABD9-88FDF85C1906}" sibTransId="{137209AB-A010-4656-B20E-3F0207645A61}"/>
    <dgm:cxn modelId="{B77D1B05-42AC-41BF-8C54-EA2DBDF36D35}" srcId="{FA033A22-EEA6-4611-9D85-242C9294F283}" destId="{6DB6E8BF-8512-4013-97F9-FC9E53224B27}" srcOrd="6" destOrd="0" parTransId="{B2ADDC6A-00DF-42E8-963B-44ADA4295F30}" sibTransId="{F7797A7C-7E20-4918-B34C-1EEEACD41A64}"/>
    <dgm:cxn modelId="{1267316E-10A9-4982-AA44-896FD52F8FEC}" srcId="{FA033A22-EEA6-4611-9D85-242C9294F283}" destId="{157204B8-2AC2-4FD6-9D53-5640F3B2276D}" srcOrd="0" destOrd="0" parTransId="{D43DB4AC-3553-4BD7-A84E-F025EEF92F27}" sibTransId="{CABFBDC6-4592-4C5E-B72D-622FA2753BC3}"/>
    <dgm:cxn modelId="{E05AF4DF-423C-0449-97D6-1F855EB2EA40}" type="presOf" srcId="{FA033A22-EEA6-4611-9D85-242C9294F283}" destId="{FA2E4C26-E2C8-4038-887F-FE896672B5E9}" srcOrd="0" destOrd="0" presId="urn:microsoft.com/office/officeart/2005/8/layout/process4"/>
    <dgm:cxn modelId="{B16708BA-6040-8547-BB77-6010EB73A986}" type="presOf" srcId="{60EF58EF-0691-450D-89D9-A08319751103}" destId="{7711573C-59C9-4A80-9985-99102FF85611}" srcOrd="0" destOrd="0" presId="urn:microsoft.com/office/officeart/2005/8/layout/process4"/>
    <dgm:cxn modelId="{72D1D9ED-27EE-4007-8E11-EC60B6B13156}" srcId="{FA033A22-EEA6-4611-9D85-242C9294F283}" destId="{64EB49C6-D9F2-41CD-AFD4-879DEBD8D73A}" srcOrd="7" destOrd="0" parTransId="{3CD54465-F5C0-4A45-9953-57DE66F249F8}" sibTransId="{CCF2B4F1-4345-45A4-96A5-8B543C9E94DA}"/>
    <dgm:cxn modelId="{8EDEF6D4-2069-428A-B850-0505676C23A6}" srcId="{FA033A22-EEA6-4611-9D85-242C9294F283}" destId="{6E8092C6-3F21-42CB-844B-71ED1719A0BB}" srcOrd="3" destOrd="0" parTransId="{AE7CF44F-F4D7-4898-B67B-C94F751DF19F}" sibTransId="{5A3FD73E-F6AD-4FBF-924F-272DAEEF20BA}"/>
    <dgm:cxn modelId="{5005A423-0CDB-F845-A0E7-950DBEF455B6}" type="presOf" srcId="{64EB49C6-D9F2-41CD-AFD4-879DEBD8D73A}" destId="{22328487-C615-4C3C-BDF8-756DA0A7322E}" srcOrd="0" destOrd="0" presId="urn:microsoft.com/office/officeart/2005/8/layout/process4"/>
    <dgm:cxn modelId="{1DA63AEA-EE86-3742-A96F-45B2B763FE5D}" type="presOf" srcId="{F91A8930-B555-4737-9672-5FA9D109411C}" destId="{D77FFF26-8042-4C79-A1D7-163D08403A7B}" srcOrd="0" destOrd="0" presId="urn:microsoft.com/office/officeart/2005/8/layout/process4"/>
    <dgm:cxn modelId="{C7524492-E828-4612-9BFA-C6ADF95EABEF}" srcId="{FA033A22-EEA6-4611-9D85-242C9294F283}" destId="{77A6105D-BD2C-4B5A-AF43-9F79B4C2E7E8}" srcOrd="2" destOrd="0" parTransId="{4F3E95C1-9187-47F0-A319-BD7C7DA89DE8}" sibTransId="{0E759A14-E530-4BB8-A293-E3C754532065}"/>
    <dgm:cxn modelId="{8A4E83E1-8FDC-E248-A03E-9B23A28ED4D3}" type="presParOf" srcId="{FA2E4C26-E2C8-4038-887F-FE896672B5E9}" destId="{A2D30F9B-CA4B-4370-9659-A0ABA08AED2A}" srcOrd="0" destOrd="0" presId="urn:microsoft.com/office/officeart/2005/8/layout/process4"/>
    <dgm:cxn modelId="{D6896DC4-CF7F-E247-BE16-CD3584925263}" type="presParOf" srcId="{A2D30F9B-CA4B-4370-9659-A0ABA08AED2A}" destId="{22328487-C615-4C3C-BDF8-756DA0A7322E}" srcOrd="0" destOrd="0" presId="urn:microsoft.com/office/officeart/2005/8/layout/process4"/>
    <dgm:cxn modelId="{783C89CB-E692-4640-B1BE-E82412CD7B32}" type="presParOf" srcId="{FA2E4C26-E2C8-4038-887F-FE896672B5E9}" destId="{6E167A8D-B761-42DA-94BA-CA014FBC0439}" srcOrd="1" destOrd="0" presId="urn:microsoft.com/office/officeart/2005/8/layout/process4"/>
    <dgm:cxn modelId="{6EB13391-3AAE-AD48-B91E-1B81463988B5}" type="presParOf" srcId="{FA2E4C26-E2C8-4038-887F-FE896672B5E9}" destId="{CDF1DC4F-E0FD-492E-96C5-A60790265390}" srcOrd="2" destOrd="0" presId="urn:microsoft.com/office/officeart/2005/8/layout/process4"/>
    <dgm:cxn modelId="{20504C8F-016B-9B4C-8DCD-2410F8F94789}" type="presParOf" srcId="{CDF1DC4F-E0FD-492E-96C5-A60790265390}" destId="{BA2EAABB-36CC-4AC9-B38D-DB5C300C7E9A}" srcOrd="0" destOrd="0" presId="urn:microsoft.com/office/officeart/2005/8/layout/process4"/>
    <dgm:cxn modelId="{58FD7408-0E5B-8F4C-BBAE-584AC7EFE4A8}" type="presParOf" srcId="{FA2E4C26-E2C8-4038-887F-FE896672B5E9}" destId="{C86F083D-71E6-48BE-968E-A43D7A23CA8F}" srcOrd="3" destOrd="0" presId="urn:microsoft.com/office/officeart/2005/8/layout/process4"/>
    <dgm:cxn modelId="{1D36E31F-F674-A948-9077-7B010CCCB18C}" type="presParOf" srcId="{FA2E4C26-E2C8-4038-887F-FE896672B5E9}" destId="{53C2B6CD-B9D2-474A-90D9-6C412789554D}" srcOrd="4" destOrd="0" presId="urn:microsoft.com/office/officeart/2005/8/layout/process4"/>
    <dgm:cxn modelId="{19FC0C86-72D2-9441-A527-A0464556D8A8}" type="presParOf" srcId="{53C2B6CD-B9D2-474A-90D9-6C412789554D}" destId="{A9B0ABB6-A940-41CF-9F46-5CD496D77A09}" srcOrd="0" destOrd="0" presId="urn:microsoft.com/office/officeart/2005/8/layout/process4"/>
    <dgm:cxn modelId="{1009B652-007A-FD43-A58C-EEF087075C41}" type="presParOf" srcId="{FA2E4C26-E2C8-4038-887F-FE896672B5E9}" destId="{0AD26862-46A9-4BC1-80CF-940193A8DF66}" srcOrd="5" destOrd="0" presId="urn:microsoft.com/office/officeart/2005/8/layout/process4"/>
    <dgm:cxn modelId="{C000DB5D-6033-4242-8AB1-8A038F416C66}" type="presParOf" srcId="{FA2E4C26-E2C8-4038-887F-FE896672B5E9}" destId="{12687F6B-605E-4264-840F-76CD423A2F5E}" srcOrd="6" destOrd="0" presId="urn:microsoft.com/office/officeart/2005/8/layout/process4"/>
    <dgm:cxn modelId="{1CCA21EE-7EAC-4F43-9EA0-020EF7713193}" type="presParOf" srcId="{12687F6B-605E-4264-840F-76CD423A2F5E}" destId="{D77FFF26-8042-4C79-A1D7-163D08403A7B}" srcOrd="0" destOrd="0" presId="urn:microsoft.com/office/officeart/2005/8/layout/process4"/>
    <dgm:cxn modelId="{3BDA5E6A-BC1F-5B45-9DB7-E96886D1F4D3}" type="presParOf" srcId="{FA2E4C26-E2C8-4038-887F-FE896672B5E9}" destId="{2425C72D-721D-4F84-B43D-57C701A86FA8}" srcOrd="7" destOrd="0" presId="urn:microsoft.com/office/officeart/2005/8/layout/process4"/>
    <dgm:cxn modelId="{03394C02-BE90-1E42-8B77-2FD85D3674AF}" type="presParOf" srcId="{FA2E4C26-E2C8-4038-887F-FE896672B5E9}" destId="{ABB4B253-7178-4472-8939-113DC211347A}" srcOrd="8" destOrd="0" presId="urn:microsoft.com/office/officeart/2005/8/layout/process4"/>
    <dgm:cxn modelId="{C332C60B-01DA-0140-8FB1-0A80C22BBD40}" type="presParOf" srcId="{ABB4B253-7178-4472-8939-113DC211347A}" destId="{E88E0709-2ED1-462D-B06B-290D998FDAEB}" srcOrd="0" destOrd="0" presId="urn:microsoft.com/office/officeart/2005/8/layout/process4"/>
    <dgm:cxn modelId="{9FC75B73-7FFE-F14B-B4BD-3DCE40EAB202}" type="presParOf" srcId="{FA2E4C26-E2C8-4038-887F-FE896672B5E9}" destId="{749518B4-DBDC-4ABF-8C33-555B538691E6}" srcOrd="9" destOrd="0" presId="urn:microsoft.com/office/officeart/2005/8/layout/process4"/>
    <dgm:cxn modelId="{5740DDF8-7783-D74A-B8A3-D23A0BAB251C}" type="presParOf" srcId="{FA2E4C26-E2C8-4038-887F-FE896672B5E9}" destId="{B4C5F69C-B138-43D9-952B-AA455710E0A5}" srcOrd="10" destOrd="0" presId="urn:microsoft.com/office/officeart/2005/8/layout/process4"/>
    <dgm:cxn modelId="{4F569359-BE6C-0E48-B26A-47C43B44FC0D}" type="presParOf" srcId="{B4C5F69C-B138-43D9-952B-AA455710E0A5}" destId="{15A69115-B907-4D27-A517-A2DAC8CC21CC}" srcOrd="0" destOrd="0" presId="urn:microsoft.com/office/officeart/2005/8/layout/process4"/>
    <dgm:cxn modelId="{24C830F1-D7EE-C346-B701-119739CAB45C}" type="presParOf" srcId="{FA2E4C26-E2C8-4038-887F-FE896672B5E9}" destId="{9E80B1C8-5D4B-4984-9616-9B782A784986}" srcOrd="11" destOrd="0" presId="urn:microsoft.com/office/officeart/2005/8/layout/process4"/>
    <dgm:cxn modelId="{B6A074A7-022C-DA4C-B2B1-6445D128CC59}" type="presParOf" srcId="{FA2E4C26-E2C8-4038-887F-FE896672B5E9}" destId="{18A176D3-BB06-4314-A446-1AD1BE4E734D}" srcOrd="12" destOrd="0" presId="urn:microsoft.com/office/officeart/2005/8/layout/process4"/>
    <dgm:cxn modelId="{B152AD0A-EA64-294A-9B61-550F4E9A5CF3}" type="presParOf" srcId="{18A176D3-BB06-4314-A446-1AD1BE4E734D}" destId="{7711573C-59C9-4A80-9985-99102FF85611}" srcOrd="0" destOrd="0" presId="urn:microsoft.com/office/officeart/2005/8/layout/process4"/>
    <dgm:cxn modelId="{42DB2622-0166-5C45-B08D-E51721CAA529}" type="presParOf" srcId="{FA2E4C26-E2C8-4038-887F-FE896672B5E9}" destId="{DF43B04C-7C9E-44F2-AD7D-FC8041BDA0E5}" srcOrd="13" destOrd="0" presId="urn:microsoft.com/office/officeart/2005/8/layout/process4"/>
    <dgm:cxn modelId="{3D886A50-A734-8442-9946-F6B52B2626F4}" type="presParOf" srcId="{FA2E4C26-E2C8-4038-887F-FE896672B5E9}" destId="{6C9EE49E-DBE4-491D-83EA-CACB96B2D5F6}" srcOrd="14" destOrd="0" presId="urn:microsoft.com/office/officeart/2005/8/layout/process4"/>
    <dgm:cxn modelId="{E88F06ED-7C3A-1944-B9DC-9EA958C9D60D}" type="presParOf" srcId="{6C9EE49E-DBE4-491D-83EA-CACB96B2D5F6}" destId="{6E8A4E0B-BD8E-47E2-9FDF-0010017C881C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6E4DB37-2080-194A-8262-8095C5E5DD62}" type="doc">
      <dgm:prSet loTypeId="urn:microsoft.com/office/officeart/2005/8/layout/hierarchy4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B19FD28-C3B8-964C-B326-A753F82DC0AC}">
      <dgm:prSet phldrT="[Text]" custT="1"/>
      <dgm:spPr/>
      <dgm:t>
        <a:bodyPr/>
        <a:lstStyle/>
        <a:p>
          <a:r>
            <a:rPr lang="en-US" sz="2800" dirty="0">
              <a:latin typeface="+mn-lt"/>
            </a:rPr>
            <a:t>Change Management Pillars</a:t>
          </a:r>
        </a:p>
      </dgm:t>
    </dgm:pt>
    <dgm:pt modelId="{DD10B569-1F5C-8944-87D6-B568E7DAABE9}" type="parTrans" cxnId="{1EC6DFFC-0E73-1C45-B9F0-1868C28CA313}">
      <dgm:prSet/>
      <dgm:spPr/>
      <dgm:t>
        <a:bodyPr/>
        <a:lstStyle/>
        <a:p>
          <a:endParaRPr lang="en-US" sz="1000">
            <a:latin typeface="+mn-lt"/>
          </a:endParaRPr>
        </a:p>
      </dgm:t>
    </dgm:pt>
    <dgm:pt modelId="{4DFE9159-9145-5D4D-837C-575F71065901}" type="sibTrans" cxnId="{1EC6DFFC-0E73-1C45-B9F0-1868C28CA313}">
      <dgm:prSet/>
      <dgm:spPr/>
      <dgm:t>
        <a:bodyPr/>
        <a:lstStyle/>
        <a:p>
          <a:endParaRPr lang="en-US" sz="1000">
            <a:latin typeface="+mn-lt"/>
          </a:endParaRPr>
        </a:p>
      </dgm:t>
    </dgm:pt>
    <dgm:pt modelId="{8A714750-CF1D-4244-A850-78B9F6643151}">
      <dgm:prSet phldrT="[Text]" custT="1"/>
      <dgm:spPr/>
      <dgm:t>
        <a:bodyPr/>
        <a:lstStyle/>
        <a:p>
          <a:r>
            <a:rPr lang="en-US" sz="2000" b="1" dirty="0">
              <a:latin typeface="+mn-lt"/>
            </a:rPr>
            <a:t>Sponsor Roadmap</a:t>
          </a:r>
        </a:p>
      </dgm:t>
    </dgm:pt>
    <dgm:pt modelId="{30160AFB-BA76-AC44-99AD-0AE790775D2F}" type="parTrans" cxnId="{7BCE3AD8-3098-C549-AD97-3777D1A655B9}">
      <dgm:prSet/>
      <dgm:spPr/>
      <dgm:t>
        <a:bodyPr/>
        <a:lstStyle/>
        <a:p>
          <a:endParaRPr lang="en-US" sz="1000">
            <a:latin typeface="+mn-lt"/>
          </a:endParaRPr>
        </a:p>
      </dgm:t>
    </dgm:pt>
    <dgm:pt modelId="{8D8DE09E-8809-0049-834F-A813FA16B1D3}" type="sibTrans" cxnId="{7BCE3AD8-3098-C549-AD97-3777D1A655B9}">
      <dgm:prSet/>
      <dgm:spPr/>
      <dgm:t>
        <a:bodyPr/>
        <a:lstStyle/>
        <a:p>
          <a:endParaRPr lang="en-US" sz="1000">
            <a:latin typeface="+mn-lt"/>
          </a:endParaRPr>
        </a:p>
      </dgm:t>
    </dgm:pt>
    <dgm:pt modelId="{750564C0-0E2F-904A-A916-4F5C9E13E30D}">
      <dgm:prSet custT="1"/>
      <dgm:spPr/>
      <dgm:t>
        <a:bodyPr/>
        <a:lstStyle/>
        <a:p>
          <a:r>
            <a:rPr lang="en-US" sz="2000" b="1" dirty="0">
              <a:latin typeface="+mn-lt"/>
            </a:rPr>
            <a:t>Stakeholder Engagement</a:t>
          </a:r>
        </a:p>
      </dgm:t>
    </dgm:pt>
    <dgm:pt modelId="{CB0A60AB-F2DB-CB4C-B101-9D11B3A7262E}" type="parTrans" cxnId="{E8B0DC52-5974-9446-A2B9-9573A339AFBF}">
      <dgm:prSet/>
      <dgm:spPr/>
      <dgm:t>
        <a:bodyPr/>
        <a:lstStyle/>
        <a:p>
          <a:endParaRPr lang="en-US" sz="1000">
            <a:latin typeface="+mn-lt"/>
          </a:endParaRPr>
        </a:p>
      </dgm:t>
    </dgm:pt>
    <dgm:pt modelId="{07503CB0-23AC-E44E-BFDB-313EF1C5CCE6}" type="sibTrans" cxnId="{E8B0DC52-5974-9446-A2B9-9573A339AFBF}">
      <dgm:prSet/>
      <dgm:spPr/>
      <dgm:t>
        <a:bodyPr/>
        <a:lstStyle/>
        <a:p>
          <a:endParaRPr lang="en-US" sz="1000">
            <a:latin typeface="+mn-lt"/>
          </a:endParaRPr>
        </a:p>
      </dgm:t>
    </dgm:pt>
    <dgm:pt modelId="{D61508E0-41AA-9A49-ADE9-DCD056BECB46}">
      <dgm:prSet custT="1"/>
      <dgm:spPr/>
      <dgm:t>
        <a:bodyPr/>
        <a:lstStyle/>
        <a:p>
          <a:r>
            <a:rPr lang="en-US" sz="1800" b="1" dirty="0">
              <a:latin typeface="+mn-lt"/>
            </a:rPr>
            <a:t>Communication</a:t>
          </a:r>
          <a:endParaRPr lang="en-US" sz="2000" b="1" dirty="0">
            <a:latin typeface="+mn-lt"/>
          </a:endParaRPr>
        </a:p>
      </dgm:t>
    </dgm:pt>
    <dgm:pt modelId="{5BA94D47-B691-2643-8A85-D235E77F5773}" type="parTrans" cxnId="{23E0EDC2-A4F0-744D-8DCA-3B186B1192AC}">
      <dgm:prSet/>
      <dgm:spPr/>
      <dgm:t>
        <a:bodyPr/>
        <a:lstStyle/>
        <a:p>
          <a:endParaRPr lang="en-US" sz="1000">
            <a:latin typeface="+mn-lt"/>
          </a:endParaRPr>
        </a:p>
      </dgm:t>
    </dgm:pt>
    <dgm:pt modelId="{AB5BC29A-CC49-F140-A00E-C92B468AB27C}" type="sibTrans" cxnId="{23E0EDC2-A4F0-744D-8DCA-3B186B1192AC}">
      <dgm:prSet/>
      <dgm:spPr/>
      <dgm:t>
        <a:bodyPr/>
        <a:lstStyle/>
        <a:p>
          <a:endParaRPr lang="en-US" sz="1000">
            <a:latin typeface="+mn-lt"/>
          </a:endParaRPr>
        </a:p>
      </dgm:t>
    </dgm:pt>
    <dgm:pt modelId="{B7467BF5-E187-D44C-9361-A13A4E19E6D9}">
      <dgm:prSet custT="1"/>
      <dgm:spPr/>
      <dgm:t>
        <a:bodyPr/>
        <a:lstStyle/>
        <a:p>
          <a:r>
            <a:rPr lang="en-US" sz="2000" b="1" dirty="0">
              <a:latin typeface="+mn-lt"/>
            </a:rPr>
            <a:t>Training and Coaching</a:t>
          </a:r>
        </a:p>
      </dgm:t>
    </dgm:pt>
    <dgm:pt modelId="{7FCB9ACB-F928-E440-B0B5-A249B6226561}" type="parTrans" cxnId="{A4C36FF4-B178-9044-B812-06D20EE3D84E}">
      <dgm:prSet/>
      <dgm:spPr/>
      <dgm:t>
        <a:bodyPr/>
        <a:lstStyle/>
        <a:p>
          <a:endParaRPr lang="en-US" sz="1000">
            <a:latin typeface="+mn-lt"/>
          </a:endParaRPr>
        </a:p>
      </dgm:t>
    </dgm:pt>
    <dgm:pt modelId="{5826C60C-46BC-C04D-9CDC-EA290463D591}" type="sibTrans" cxnId="{A4C36FF4-B178-9044-B812-06D20EE3D84E}">
      <dgm:prSet/>
      <dgm:spPr/>
      <dgm:t>
        <a:bodyPr/>
        <a:lstStyle/>
        <a:p>
          <a:endParaRPr lang="en-US" sz="1000">
            <a:latin typeface="+mn-lt"/>
          </a:endParaRPr>
        </a:p>
      </dgm:t>
    </dgm:pt>
    <dgm:pt modelId="{90F75D9B-897B-FA41-B155-2D958DDE57F6}">
      <dgm:prSet custT="1"/>
      <dgm:spPr/>
      <dgm:t>
        <a:bodyPr/>
        <a:lstStyle/>
        <a:p>
          <a:r>
            <a:rPr lang="en-US" sz="2000" b="1" dirty="0">
              <a:latin typeface="+mn-lt"/>
            </a:rPr>
            <a:t>Resistance Management</a:t>
          </a:r>
        </a:p>
      </dgm:t>
    </dgm:pt>
    <dgm:pt modelId="{30EAD2AD-0590-244B-AD10-1B7C2178E81E}" type="parTrans" cxnId="{BF89F252-EFBE-CF47-877C-6B1E12172DF4}">
      <dgm:prSet/>
      <dgm:spPr/>
      <dgm:t>
        <a:bodyPr/>
        <a:lstStyle/>
        <a:p>
          <a:endParaRPr lang="en-US" sz="1000">
            <a:latin typeface="+mn-lt"/>
          </a:endParaRPr>
        </a:p>
      </dgm:t>
    </dgm:pt>
    <dgm:pt modelId="{11831DB2-9A08-734F-9247-F9EA1A4A3A30}" type="sibTrans" cxnId="{BF89F252-EFBE-CF47-877C-6B1E12172DF4}">
      <dgm:prSet/>
      <dgm:spPr/>
      <dgm:t>
        <a:bodyPr/>
        <a:lstStyle/>
        <a:p>
          <a:endParaRPr lang="en-US" sz="1000">
            <a:latin typeface="+mn-lt"/>
          </a:endParaRPr>
        </a:p>
      </dgm:t>
    </dgm:pt>
    <dgm:pt modelId="{8830C050-761C-4C42-9CBC-19A2194357DE}" type="pres">
      <dgm:prSet presAssocID="{66E4DB37-2080-194A-8262-8095C5E5DD62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D300D29D-0C79-7248-9E03-842239BC2B62}" type="pres">
      <dgm:prSet presAssocID="{EB19FD28-C3B8-964C-B326-A753F82DC0AC}" presName="vertOne" presStyleCnt="0"/>
      <dgm:spPr/>
    </dgm:pt>
    <dgm:pt modelId="{4710F84A-CA6E-C44D-A6DE-BDFF98407D58}" type="pres">
      <dgm:prSet presAssocID="{EB19FD28-C3B8-964C-B326-A753F82DC0AC}" presName="txOne" presStyleLbl="node0" presStyleIdx="0" presStyleCnt="1" custScaleY="8806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4F29B64-D644-3B4D-8527-36819269F866}" type="pres">
      <dgm:prSet presAssocID="{EB19FD28-C3B8-964C-B326-A753F82DC0AC}" presName="parTransOne" presStyleCnt="0"/>
      <dgm:spPr/>
    </dgm:pt>
    <dgm:pt modelId="{4A10032F-A9F9-D145-8775-F15D1B46D129}" type="pres">
      <dgm:prSet presAssocID="{EB19FD28-C3B8-964C-B326-A753F82DC0AC}" presName="horzOne" presStyleCnt="0"/>
      <dgm:spPr/>
    </dgm:pt>
    <dgm:pt modelId="{0BFE9326-AD93-6443-B3BF-5EA59FA8AFAC}" type="pres">
      <dgm:prSet presAssocID="{8A714750-CF1D-4244-A850-78B9F6643151}" presName="vertTwo" presStyleCnt="0"/>
      <dgm:spPr/>
    </dgm:pt>
    <dgm:pt modelId="{3146C308-963D-F34C-BEA5-237F0849160D}" type="pres">
      <dgm:prSet presAssocID="{8A714750-CF1D-4244-A850-78B9F6643151}" presName="txTwo" presStyleLbl="node2" presStyleIdx="0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9E5A248-CDB3-7D45-AB06-9C493ABDE5E4}" type="pres">
      <dgm:prSet presAssocID="{8A714750-CF1D-4244-A850-78B9F6643151}" presName="horzTwo" presStyleCnt="0"/>
      <dgm:spPr/>
    </dgm:pt>
    <dgm:pt modelId="{BCFAC82C-C57B-B144-9855-DA697A55224C}" type="pres">
      <dgm:prSet presAssocID="{8D8DE09E-8809-0049-834F-A813FA16B1D3}" presName="sibSpaceTwo" presStyleCnt="0"/>
      <dgm:spPr/>
    </dgm:pt>
    <dgm:pt modelId="{EF553947-6367-5345-82E1-1F9FCD7F15A9}" type="pres">
      <dgm:prSet presAssocID="{750564C0-0E2F-904A-A916-4F5C9E13E30D}" presName="vertTwo" presStyleCnt="0"/>
      <dgm:spPr/>
    </dgm:pt>
    <dgm:pt modelId="{AD046FB1-98DB-F84E-8F81-E0DEBF2F1321}" type="pres">
      <dgm:prSet presAssocID="{750564C0-0E2F-904A-A916-4F5C9E13E30D}" presName="txTwo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B840013-E9C3-D94B-9EB2-CF6C047A45F4}" type="pres">
      <dgm:prSet presAssocID="{750564C0-0E2F-904A-A916-4F5C9E13E30D}" presName="horzTwo" presStyleCnt="0"/>
      <dgm:spPr/>
    </dgm:pt>
    <dgm:pt modelId="{D2B02FE0-6E81-464E-94C2-742F93074DFF}" type="pres">
      <dgm:prSet presAssocID="{07503CB0-23AC-E44E-BFDB-313EF1C5CCE6}" presName="sibSpaceTwo" presStyleCnt="0"/>
      <dgm:spPr/>
    </dgm:pt>
    <dgm:pt modelId="{CD731C9C-EE5F-894A-9A62-E8A5305939E9}" type="pres">
      <dgm:prSet presAssocID="{D61508E0-41AA-9A49-ADE9-DCD056BECB46}" presName="vertTwo" presStyleCnt="0"/>
      <dgm:spPr/>
    </dgm:pt>
    <dgm:pt modelId="{EAB4D642-E4C8-E548-9D8C-C81827BFDC19}" type="pres">
      <dgm:prSet presAssocID="{D61508E0-41AA-9A49-ADE9-DCD056BECB46}" presName="txTwo" presStyleLbl="node2" presStyleIdx="2" presStyleCnt="5" custScaleX="10891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5CEDFD6-1A00-5446-A7E3-7F955C5B12FD}" type="pres">
      <dgm:prSet presAssocID="{D61508E0-41AA-9A49-ADE9-DCD056BECB46}" presName="horzTwo" presStyleCnt="0"/>
      <dgm:spPr/>
    </dgm:pt>
    <dgm:pt modelId="{69A6EF73-2A3B-CE4A-8EC6-59BAF880D104}" type="pres">
      <dgm:prSet presAssocID="{AB5BC29A-CC49-F140-A00E-C92B468AB27C}" presName="sibSpaceTwo" presStyleCnt="0"/>
      <dgm:spPr/>
    </dgm:pt>
    <dgm:pt modelId="{3839FC13-19DE-D946-A634-263181F43A02}" type="pres">
      <dgm:prSet presAssocID="{B7467BF5-E187-D44C-9361-A13A4E19E6D9}" presName="vertTwo" presStyleCnt="0"/>
      <dgm:spPr/>
    </dgm:pt>
    <dgm:pt modelId="{7A112FA5-ABE6-1A4A-9007-4D19FBD2C274}" type="pres">
      <dgm:prSet presAssocID="{B7467BF5-E187-D44C-9361-A13A4E19E6D9}" presName="txTwo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14C1909-83F9-6546-AFC7-796E0535F71E}" type="pres">
      <dgm:prSet presAssocID="{B7467BF5-E187-D44C-9361-A13A4E19E6D9}" presName="horzTwo" presStyleCnt="0"/>
      <dgm:spPr/>
    </dgm:pt>
    <dgm:pt modelId="{ABF8F2FD-A92A-3449-B153-3C3C60257232}" type="pres">
      <dgm:prSet presAssocID="{5826C60C-46BC-C04D-9CDC-EA290463D591}" presName="sibSpaceTwo" presStyleCnt="0"/>
      <dgm:spPr/>
    </dgm:pt>
    <dgm:pt modelId="{DAB0C57E-2466-F444-AA53-B3BEA26C57A4}" type="pres">
      <dgm:prSet presAssocID="{90F75D9B-897B-FA41-B155-2D958DDE57F6}" presName="vertTwo" presStyleCnt="0"/>
      <dgm:spPr/>
    </dgm:pt>
    <dgm:pt modelId="{4F2403F4-3B9D-B845-A460-A4B52A9E3180}" type="pres">
      <dgm:prSet presAssocID="{90F75D9B-897B-FA41-B155-2D958DDE57F6}" presName="txTwo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61123BE-3C40-F14B-A3F3-91A35D2AB02C}" type="pres">
      <dgm:prSet presAssocID="{90F75D9B-897B-FA41-B155-2D958DDE57F6}" presName="horzTwo" presStyleCnt="0"/>
      <dgm:spPr/>
    </dgm:pt>
  </dgm:ptLst>
  <dgm:cxnLst>
    <dgm:cxn modelId="{EACFCD24-EB81-414E-B8E2-13AD08DAA682}" type="presOf" srcId="{66E4DB37-2080-194A-8262-8095C5E5DD62}" destId="{8830C050-761C-4C42-9CBC-19A2194357DE}" srcOrd="0" destOrd="0" presId="urn:microsoft.com/office/officeart/2005/8/layout/hierarchy4"/>
    <dgm:cxn modelId="{DC2A053C-6B36-B442-9F3A-4302843F8935}" type="presOf" srcId="{750564C0-0E2F-904A-A916-4F5C9E13E30D}" destId="{AD046FB1-98DB-F84E-8F81-E0DEBF2F1321}" srcOrd="0" destOrd="0" presId="urn:microsoft.com/office/officeart/2005/8/layout/hierarchy4"/>
    <dgm:cxn modelId="{A4C36FF4-B178-9044-B812-06D20EE3D84E}" srcId="{EB19FD28-C3B8-964C-B326-A753F82DC0AC}" destId="{B7467BF5-E187-D44C-9361-A13A4E19E6D9}" srcOrd="3" destOrd="0" parTransId="{7FCB9ACB-F928-E440-B0B5-A249B6226561}" sibTransId="{5826C60C-46BC-C04D-9CDC-EA290463D591}"/>
    <dgm:cxn modelId="{1EC6DFFC-0E73-1C45-B9F0-1868C28CA313}" srcId="{66E4DB37-2080-194A-8262-8095C5E5DD62}" destId="{EB19FD28-C3B8-964C-B326-A753F82DC0AC}" srcOrd="0" destOrd="0" parTransId="{DD10B569-1F5C-8944-87D6-B568E7DAABE9}" sibTransId="{4DFE9159-9145-5D4D-837C-575F71065901}"/>
    <dgm:cxn modelId="{C6584C72-D72F-3041-B27D-B5E993673AE7}" type="presOf" srcId="{D61508E0-41AA-9A49-ADE9-DCD056BECB46}" destId="{EAB4D642-E4C8-E548-9D8C-C81827BFDC19}" srcOrd="0" destOrd="0" presId="urn:microsoft.com/office/officeart/2005/8/layout/hierarchy4"/>
    <dgm:cxn modelId="{23D4B8FA-B3C5-2E42-AB81-06FC75A197C0}" type="presOf" srcId="{EB19FD28-C3B8-964C-B326-A753F82DC0AC}" destId="{4710F84A-CA6E-C44D-A6DE-BDFF98407D58}" srcOrd="0" destOrd="0" presId="urn:microsoft.com/office/officeart/2005/8/layout/hierarchy4"/>
    <dgm:cxn modelId="{7BCE3AD8-3098-C549-AD97-3777D1A655B9}" srcId="{EB19FD28-C3B8-964C-B326-A753F82DC0AC}" destId="{8A714750-CF1D-4244-A850-78B9F6643151}" srcOrd="0" destOrd="0" parTransId="{30160AFB-BA76-AC44-99AD-0AE790775D2F}" sibTransId="{8D8DE09E-8809-0049-834F-A813FA16B1D3}"/>
    <dgm:cxn modelId="{E5CAD3B6-C015-614C-A4AC-BA2728D3A05A}" type="presOf" srcId="{90F75D9B-897B-FA41-B155-2D958DDE57F6}" destId="{4F2403F4-3B9D-B845-A460-A4B52A9E3180}" srcOrd="0" destOrd="0" presId="urn:microsoft.com/office/officeart/2005/8/layout/hierarchy4"/>
    <dgm:cxn modelId="{B37DB5FA-EF12-9644-BB5E-8769715D27C2}" type="presOf" srcId="{8A714750-CF1D-4244-A850-78B9F6643151}" destId="{3146C308-963D-F34C-BEA5-237F0849160D}" srcOrd="0" destOrd="0" presId="urn:microsoft.com/office/officeart/2005/8/layout/hierarchy4"/>
    <dgm:cxn modelId="{23E0EDC2-A4F0-744D-8DCA-3B186B1192AC}" srcId="{EB19FD28-C3B8-964C-B326-A753F82DC0AC}" destId="{D61508E0-41AA-9A49-ADE9-DCD056BECB46}" srcOrd="2" destOrd="0" parTransId="{5BA94D47-B691-2643-8A85-D235E77F5773}" sibTransId="{AB5BC29A-CC49-F140-A00E-C92B468AB27C}"/>
    <dgm:cxn modelId="{BF89F252-EFBE-CF47-877C-6B1E12172DF4}" srcId="{EB19FD28-C3B8-964C-B326-A753F82DC0AC}" destId="{90F75D9B-897B-FA41-B155-2D958DDE57F6}" srcOrd="4" destOrd="0" parTransId="{30EAD2AD-0590-244B-AD10-1B7C2178E81E}" sibTransId="{11831DB2-9A08-734F-9247-F9EA1A4A3A30}"/>
    <dgm:cxn modelId="{E8B0DC52-5974-9446-A2B9-9573A339AFBF}" srcId="{EB19FD28-C3B8-964C-B326-A753F82DC0AC}" destId="{750564C0-0E2F-904A-A916-4F5C9E13E30D}" srcOrd="1" destOrd="0" parTransId="{CB0A60AB-F2DB-CB4C-B101-9D11B3A7262E}" sibTransId="{07503CB0-23AC-E44E-BFDB-313EF1C5CCE6}"/>
    <dgm:cxn modelId="{08E25896-D200-0C4C-A479-12CEB2F5DC2E}" type="presOf" srcId="{B7467BF5-E187-D44C-9361-A13A4E19E6D9}" destId="{7A112FA5-ABE6-1A4A-9007-4D19FBD2C274}" srcOrd="0" destOrd="0" presId="urn:microsoft.com/office/officeart/2005/8/layout/hierarchy4"/>
    <dgm:cxn modelId="{F22B84AD-C3D4-A948-B803-98A0F2AC5D45}" type="presParOf" srcId="{8830C050-761C-4C42-9CBC-19A2194357DE}" destId="{D300D29D-0C79-7248-9E03-842239BC2B62}" srcOrd="0" destOrd="0" presId="urn:microsoft.com/office/officeart/2005/8/layout/hierarchy4"/>
    <dgm:cxn modelId="{3736081A-9171-DA48-8F05-4EDDE6A8661B}" type="presParOf" srcId="{D300D29D-0C79-7248-9E03-842239BC2B62}" destId="{4710F84A-CA6E-C44D-A6DE-BDFF98407D58}" srcOrd="0" destOrd="0" presId="urn:microsoft.com/office/officeart/2005/8/layout/hierarchy4"/>
    <dgm:cxn modelId="{A9B6DB2C-79FD-584D-9B4A-82DBFD0E0A45}" type="presParOf" srcId="{D300D29D-0C79-7248-9E03-842239BC2B62}" destId="{84F29B64-D644-3B4D-8527-36819269F866}" srcOrd="1" destOrd="0" presId="urn:microsoft.com/office/officeart/2005/8/layout/hierarchy4"/>
    <dgm:cxn modelId="{D2CC58EF-2EB2-A242-8D52-45DC2C14CEF5}" type="presParOf" srcId="{D300D29D-0C79-7248-9E03-842239BC2B62}" destId="{4A10032F-A9F9-D145-8775-F15D1B46D129}" srcOrd="2" destOrd="0" presId="urn:microsoft.com/office/officeart/2005/8/layout/hierarchy4"/>
    <dgm:cxn modelId="{672A622A-486D-6F4C-980A-80780774A375}" type="presParOf" srcId="{4A10032F-A9F9-D145-8775-F15D1B46D129}" destId="{0BFE9326-AD93-6443-B3BF-5EA59FA8AFAC}" srcOrd="0" destOrd="0" presId="urn:microsoft.com/office/officeart/2005/8/layout/hierarchy4"/>
    <dgm:cxn modelId="{37F53882-C3B6-9C48-891C-99BDD5B68F0E}" type="presParOf" srcId="{0BFE9326-AD93-6443-B3BF-5EA59FA8AFAC}" destId="{3146C308-963D-F34C-BEA5-237F0849160D}" srcOrd="0" destOrd="0" presId="urn:microsoft.com/office/officeart/2005/8/layout/hierarchy4"/>
    <dgm:cxn modelId="{CD65D7F0-06BC-6A4D-A714-0B681C29DE38}" type="presParOf" srcId="{0BFE9326-AD93-6443-B3BF-5EA59FA8AFAC}" destId="{F9E5A248-CDB3-7D45-AB06-9C493ABDE5E4}" srcOrd="1" destOrd="0" presId="urn:microsoft.com/office/officeart/2005/8/layout/hierarchy4"/>
    <dgm:cxn modelId="{B696043D-72EC-3043-AE9D-86F39462C449}" type="presParOf" srcId="{4A10032F-A9F9-D145-8775-F15D1B46D129}" destId="{BCFAC82C-C57B-B144-9855-DA697A55224C}" srcOrd="1" destOrd="0" presId="urn:microsoft.com/office/officeart/2005/8/layout/hierarchy4"/>
    <dgm:cxn modelId="{CA59F4E4-4D2E-144F-9863-EAD7FA2B37F4}" type="presParOf" srcId="{4A10032F-A9F9-D145-8775-F15D1B46D129}" destId="{EF553947-6367-5345-82E1-1F9FCD7F15A9}" srcOrd="2" destOrd="0" presId="urn:microsoft.com/office/officeart/2005/8/layout/hierarchy4"/>
    <dgm:cxn modelId="{3C9C874A-2455-FA42-B56A-E20CD7A2B262}" type="presParOf" srcId="{EF553947-6367-5345-82E1-1F9FCD7F15A9}" destId="{AD046FB1-98DB-F84E-8F81-E0DEBF2F1321}" srcOrd="0" destOrd="0" presId="urn:microsoft.com/office/officeart/2005/8/layout/hierarchy4"/>
    <dgm:cxn modelId="{CCC2A08D-CF69-A243-B752-8636D36259CA}" type="presParOf" srcId="{EF553947-6367-5345-82E1-1F9FCD7F15A9}" destId="{BB840013-E9C3-D94B-9EB2-CF6C047A45F4}" srcOrd="1" destOrd="0" presId="urn:microsoft.com/office/officeart/2005/8/layout/hierarchy4"/>
    <dgm:cxn modelId="{7E8580CF-8BA7-B84C-BF34-FF3430F54B1D}" type="presParOf" srcId="{4A10032F-A9F9-D145-8775-F15D1B46D129}" destId="{D2B02FE0-6E81-464E-94C2-742F93074DFF}" srcOrd="3" destOrd="0" presId="urn:microsoft.com/office/officeart/2005/8/layout/hierarchy4"/>
    <dgm:cxn modelId="{AFA182AE-0CCB-9C40-AE74-07A134DEF22F}" type="presParOf" srcId="{4A10032F-A9F9-D145-8775-F15D1B46D129}" destId="{CD731C9C-EE5F-894A-9A62-E8A5305939E9}" srcOrd="4" destOrd="0" presId="urn:microsoft.com/office/officeart/2005/8/layout/hierarchy4"/>
    <dgm:cxn modelId="{C87F9B11-2BE4-1C4F-BC48-FACAC401516A}" type="presParOf" srcId="{CD731C9C-EE5F-894A-9A62-E8A5305939E9}" destId="{EAB4D642-E4C8-E548-9D8C-C81827BFDC19}" srcOrd="0" destOrd="0" presId="urn:microsoft.com/office/officeart/2005/8/layout/hierarchy4"/>
    <dgm:cxn modelId="{041B7139-7689-8248-B0B5-16569084DD6F}" type="presParOf" srcId="{CD731C9C-EE5F-894A-9A62-E8A5305939E9}" destId="{75CEDFD6-1A00-5446-A7E3-7F955C5B12FD}" srcOrd="1" destOrd="0" presId="urn:microsoft.com/office/officeart/2005/8/layout/hierarchy4"/>
    <dgm:cxn modelId="{9B2C92EB-635D-C043-B1AC-A3F139B08020}" type="presParOf" srcId="{4A10032F-A9F9-D145-8775-F15D1B46D129}" destId="{69A6EF73-2A3B-CE4A-8EC6-59BAF880D104}" srcOrd="5" destOrd="0" presId="urn:microsoft.com/office/officeart/2005/8/layout/hierarchy4"/>
    <dgm:cxn modelId="{0F4384F6-B123-F847-B568-35F1E70957ED}" type="presParOf" srcId="{4A10032F-A9F9-D145-8775-F15D1B46D129}" destId="{3839FC13-19DE-D946-A634-263181F43A02}" srcOrd="6" destOrd="0" presId="urn:microsoft.com/office/officeart/2005/8/layout/hierarchy4"/>
    <dgm:cxn modelId="{50051B0E-BEFF-F848-B5E4-CEED8628B9E0}" type="presParOf" srcId="{3839FC13-19DE-D946-A634-263181F43A02}" destId="{7A112FA5-ABE6-1A4A-9007-4D19FBD2C274}" srcOrd="0" destOrd="0" presId="urn:microsoft.com/office/officeart/2005/8/layout/hierarchy4"/>
    <dgm:cxn modelId="{6EA94ACC-7FAB-374E-894A-A99ABDDA688B}" type="presParOf" srcId="{3839FC13-19DE-D946-A634-263181F43A02}" destId="{114C1909-83F9-6546-AFC7-796E0535F71E}" srcOrd="1" destOrd="0" presId="urn:microsoft.com/office/officeart/2005/8/layout/hierarchy4"/>
    <dgm:cxn modelId="{A7CF25A0-35D3-9F41-BBAE-92FC4A335F80}" type="presParOf" srcId="{4A10032F-A9F9-D145-8775-F15D1B46D129}" destId="{ABF8F2FD-A92A-3449-B153-3C3C60257232}" srcOrd="7" destOrd="0" presId="urn:microsoft.com/office/officeart/2005/8/layout/hierarchy4"/>
    <dgm:cxn modelId="{2236600F-EF46-F844-B787-0366637111B9}" type="presParOf" srcId="{4A10032F-A9F9-D145-8775-F15D1B46D129}" destId="{DAB0C57E-2466-F444-AA53-B3BEA26C57A4}" srcOrd="8" destOrd="0" presId="urn:microsoft.com/office/officeart/2005/8/layout/hierarchy4"/>
    <dgm:cxn modelId="{C63A0032-3707-F34C-88A6-14F91EDCD233}" type="presParOf" srcId="{DAB0C57E-2466-F444-AA53-B3BEA26C57A4}" destId="{4F2403F4-3B9D-B845-A460-A4B52A9E3180}" srcOrd="0" destOrd="0" presId="urn:microsoft.com/office/officeart/2005/8/layout/hierarchy4"/>
    <dgm:cxn modelId="{BEEE0670-FEA0-3648-83B5-F4525B83F92B}" type="presParOf" srcId="{DAB0C57E-2466-F444-AA53-B3BEA26C57A4}" destId="{061123BE-3C40-F14B-A3F3-91A35D2AB02C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B50AEA6-F403-F84E-9A8C-2DCA89CE7834}" type="doc">
      <dgm:prSet loTypeId="urn:microsoft.com/office/officeart/2005/8/layout/vList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8EBE8B3-A167-A749-A96C-03A8CE02FB52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1" i="0" u="none" dirty="0">
              <a:latin typeface="+mn-lt"/>
            </a:rPr>
            <a:t>Awareness and Education</a:t>
          </a:r>
          <a:endParaRPr lang="en-US" sz="2000" dirty="0">
            <a:latin typeface="+mn-lt"/>
            <a:cs typeface="Times New Roman" panose="02020603050405020304" pitchFamily="18" charset="0"/>
          </a:endParaRPr>
        </a:p>
      </dgm:t>
    </dgm:pt>
    <dgm:pt modelId="{CD544969-03F3-9A48-B582-188954691CC8}" type="parTrans" cxnId="{13E31FAB-D5B9-864C-A585-1048E5B5EF93}">
      <dgm:prSet/>
      <dgm:spPr/>
      <dgm:t>
        <a:bodyPr/>
        <a:lstStyle/>
        <a:p>
          <a:endParaRPr lang="en-US" sz="2000">
            <a:latin typeface="+mn-lt"/>
            <a:cs typeface="Times New Roman" panose="02020603050405020304" pitchFamily="18" charset="0"/>
          </a:endParaRPr>
        </a:p>
      </dgm:t>
    </dgm:pt>
    <dgm:pt modelId="{90C5A9E2-9516-784C-8CCE-961BC05D3B5E}" type="sibTrans" cxnId="{13E31FAB-D5B9-864C-A585-1048E5B5EF93}">
      <dgm:prSet/>
      <dgm:spPr/>
      <dgm:t>
        <a:bodyPr/>
        <a:lstStyle/>
        <a:p>
          <a:endParaRPr lang="en-US" sz="2000">
            <a:latin typeface="+mn-lt"/>
            <a:cs typeface="Times New Roman" panose="02020603050405020304" pitchFamily="18" charset="0"/>
          </a:endParaRPr>
        </a:p>
      </dgm:t>
    </dgm:pt>
    <dgm:pt modelId="{6415F4F5-7822-AC4D-9408-A9FC4A5DF3D0}">
      <dgm:prSet custT="1"/>
      <dgm:spPr/>
      <dgm:t>
        <a:bodyPr/>
        <a:lstStyle/>
        <a:p>
          <a:pPr rtl="0">
            <a:buFont typeface="Arial" panose="020B0604020202020204" pitchFamily="34" charset="0"/>
            <a:buChar char="•"/>
          </a:pPr>
          <a:r>
            <a:rPr lang="en-US" sz="1600" b="0" i="0" u="none" dirty="0">
              <a:latin typeface="+mn-lt"/>
              <a:cs typeface="Times New Roman" panose="02020603050405020304" pitchFamily="18" charset="0"/>
            </a:rPr>
            <a:t>Educate and inform individuals about the necessity and positive impact of change.</a:t>
          </a:r>
        </a:p>
      </dgm:t>
    </dgm:pt>
    <dgm:pt modelId="{A769142E-53E8-AD44-B015-42D2C5399368}" type="parTrans" cxnId="{8C73FBE3-35A5-4243-A82A-5FB1DD08B73D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56AC1A62-04CD-C548-A9E0-D09B272AB5B7}" type="sibTrans" cxnId="{8C73FBE3-35A5-4243-A82A-5FB1DD08B73D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7FE092DD-0D43-5548-975C-0990CAA6930B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i="0" u="none" dirty="0">
              <a:latin typeface="+mn-lt"/>
            </a:rPr>
            <a:t>Effective Communication</a:t>
          </a:r>
          <a:endParaRPr lang="en-US" b="0" i="0" u="none" dirty="0">
            <a:latin typeface="+mn-lt"/>
          </a:endParaRPr>
        </a:p>
      </dgm:t>
    </dgm:pt>
    <dgm:pt modelId="{9E627E9E-4104-374E-9C19-7D7D71EC29A0}" type="parTrans" cxnId="{02F1DD29-9CD3-5045-97DC-C4BE9F53B8DD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F8A73CF6-4021-244C-B8EA-9B258ED77968}" type="sibTrans" cxnId="{02F1DD29-9CD3-5045-97DC-C4BE9F53B8DD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BC92BCF3-F7F6-434D-8E0B-C1EF247E6702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 dirty="0">
              <a:latin typeface="+mn-lt"/>
              <a:cs typeface="Times New Roman" panose="02020603050405020304" pitchFamily="18" charset="0"/>
            </a:rPr>
            <a:t>Clearly articulate the vision and goals of change. Respect individuals' opinions and concerns, foster dialogue and build understanding.</a:t>
          </a:r>
        </a:p>
      </dgm:t>
    </dgm:pt>
    <dgm:pt modelId="{200655E0-9F24-DB4F-97A6-10C3900123EC}" type="parTrans" cxnId="{75C851A2-A204-B04E-BD59-AD7397B8751F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736844A6-6AFC-6F4F-97D8-B14C385B3C77}" type="sibTrans" cxnId="{75C851A2-A204-B04E-BD59-AD7397B8751F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5D4CB129-782B-D349-AF82-6E4E4F30909E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i="0" u="none" dirty="0">
              <a:latin typeface="+mn-lt"/>
            </a:rPr>
            <a:t>Highlight Personal Benefits</a:t>
          </a:r>
          <a:endParaRPr lang="en-US" b="0" i="0" u="none" dirty="0">
            <a:latin typeface="+mn-lt"/>
          </a:endParaRPr>
        </a:p>
      </dgm:t>
    </dgm:pt>
    <dgm:pt modelId="{67DF4BDB-5F07-0341-B2C5-A01EAC55299E}" type="parTrans" cxnId="{A4F7915B-0993-B848-BE55-69A4419C2471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70410B33-4EB1-9D4C-A845-12FD68006936}" type="sibTrans" cxnId="{A4F7915B-0993-B848-BE55-69A4419C2471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839664AB-CA63-D443-9544-8FE994B0BB29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>
              <a:latin typeface="+mn-lt"/>
              <a:cs typeface="Times New Roman" panose="02020603050405020304" pitchFamily="18" charset="0"/>
            </a:rPr>
            <a:t>Emphasize how change can personally benefit individuals and improve their lives.</a:t>
          </a:r>
        </a:p>
      </dgm:t>
    </dgm:pt>
    <dgm:pt modelId="{B56761F6-5380-2E40-92B9-82FBA5937367}" type="parTrans" cxnId="{E22435EB-02C1-704A-9C19-DE0537364C93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D52F8F15-E940-C740-9F94-A75D8FB0EFF9}" type="sibTrans" cxnId="{E22435EB-02C1-704A-9C19-DE0537364C93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1EE6D8DC-7703-CE4B-AFC3-FEE35E51B83F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i="0" u="none" dirty="0">
              <a:latin typeface="+mn-lt"/>
            </a:rPr>
            <a:t>Provide Support and Training</a:t>
          </a:r>
          <a:endParaRPr lang="en-US" b="0" i="0" u="none" dirty="0">
            <a:latin typeface="+mn-lt"/>
          </a:endParaRPr>
        </a:p>
      </dgm:t>
    </dgm:pt>
    <dgm:pt modelId="{1F582F6C-796D-AB49-866B-E1C67472E209}" type="parTrans" cxnId="{F1A3AB17-5D00-864B-B0F1-7FD8D10DAB06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DD5D0B85-D648-5C4C-A840-497BBEDD9AA9}" type="sibTrans" cxnId="{F1A3AB17-5D00-864B-B0F1-7FD8D10DAB06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B8DF3278-636A-004E-BDF6-3CE36CE2271D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>
              <a:latin typeface="+mn-lt"/>
              <a:cs typeface="Times New Roman" panose="02020603050405020304" pitchFamily="18" charset="0"/>
            </a:rPr>
            <a:t>Offer appropriate support and training to equip individuals with necessary skills and resources to adapt successfully.</a:t>
          </a:r>
        </a:p>
      </dgm:t>
    </dgm:pt>
    <dgm:pt modelId="{B947E60D-6C8C-3246-A62B-A2B3BFAB2150}" type="parTrans" cxnId="{EA58C0E5-286B-3B48-BCB4-A0278FAFB06B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8AC966AC-E615-8A44-98ED-4445DDBD783D}" type="sibTrans" cxnId="{EA58C0E5-286B-3B48-BCB4-A0278FAFB06B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849218C1-C9D4-2C49-84AC-B8D37B18D229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i="0" u="none" dirty="0">
              <a:latin typeface="+mn-lt"/>
            </a:rPr>
            <a:t>Engagement of Individuals</a:t>
          </a:r>
          <a:endParaRPr lang="en-US" b="0" i="0" u="none" dirty="0">
            <a:latin typeface="+mn-lt"/>
          </a:endParaRPr>
        </a:p>
      </dgm:t>
    </dgm:pt>
    <dgm:pt modelId="{5BE8C81C-0EA2-1D40-A335-15059E7912AF}" type="parTrans" cxnId="{8807311B-4B0F-3845-B6C7-41B4F4D6A2CA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AE59B015-AE35-B84D-BFC7-37FAC6FCFBDF}" type="sibTrans" cxnId="{8807311B-4B0F-3845-B6C7-41B4F4D6A2CA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FC15AF92-6AD8-914B-8CB2-0475FB8A885A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 dirty="0">
              <a:latin typeface="+mn-lt"/>
              <a:cs typeface="Times New Roman" panose="02020603050405020304" pitchFamily="18" charset="0"/>
            </a:rPr>
            <a:t>Involve individuals in decision-making and change planning processes to increase their readiness to accept and work towards change.</a:t>
          </a:r>
        </a:p>
      </dgm:t>
    </dgm:pt>
    <dgm:pt modelId="{5CBFA0FF-2E7C-BE49-9C41-642D7C57788B}" type="parTrans" cxnId="{9A07AB93-1643-B648-AA67-50A112A905F1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A51581E6-0718-B540-A347-996BEAB2A937}" type="sibTrans" cxnId="{9A07AB93-1643-B648-AA67-50A112A905F1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D7F355DE-4D3A-D648-99AE-22D7D76F8081}" type="pres">
      <dgm:prSet presAssocID="{1B50AEA6-F403-F84E-9A8C-2DCA89CE783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8F4CA818-27A2-CF45-9754-211253E4E87E}" type="pres">
      <dgm:prSet presAssocID="{C8EBE8B3-A167-A749-A96C-03A8CE02FB52}" presName="linNode" presStyleCnt="0"/>
      <dgm:spPr/>
    </dgm:pt>
    <dgm:pt modelId="{446497C1-18EF-B648-8858-E4387C8B4860}" type="pres">
      <dgm:prSet presAssocID="{C8EBE8B3-A167-A749-A96C-03A8CE02FB52}" presName="parentShp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C20E59-B385-2C4B-B5BF-3DF7B031357C}" type="pres">
      <dgm:prSet presAssocID="{C8EBE8B3-A167-A749-A96C-03A8CE02FB52}" presName="childShp" presStyleLbl="bg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8825A8-8604-2045-8D72-E1CB904930C7}" type="pres">
      <dgm:prSet presAssocID="{90C5A9E2-9516-784C-8CCE-961BC05D3B5E}" presName="spacing" presStyleCnt="0"/>
      <dgm:spPr/>
    </dgm:pt>
    <dgm:pt modelId="{A99B4C62-D653-BF4C-B068-AA0C9D683038}" type="pres">
      <dgm:prSet presAssocID="{7FE092DD-0D43-5548-975C-0990CAA6930B}" presName="linNode" presStyleCnt="0"/>
      <dgm:spPr/>
    </dgm:pt>
    <dgm:pt modelId="{3A317C98-671F-2348-874D-741E28156791}" type="pres">
      <dgm:prSet presAssocID="{7FE092DD-0D43-5548-975C-0990CAA6930B}" presName="parentShp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AB9021-ED0A-264A-8FBF-9BDD809CA69A}" type="pres">
      <dgm:prSet presAssocID="{7FE092DD-0D43-5548-975C-0990CAA6930B}" presName="childShp" presStyleLbl="bg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69C518-EC12-5B43-AAC1-7787C50161FA}" type="pres">
      <dgm:prSet presAssocID="{F8A73CF6-4021-244C-B8EA-9B258ED77968}" presName="spacing" presStyleCnt="0"/>
      <dgm:spPr/>
    </dgm:pt>
    <dgm:pt modelId="{E6387AA8-1321-0B40-B412-BABA12F9EB31}" type="pres">
      <dgm:prSet presAssocID="{5D4CB129-782B-D349-AF82-6E4E4F30909E}" presName="linNode" presStyleCnt="0"/>
      <dgm:spPr/>
    </dgm:pt>
    <dgm:pt modelId="{4997C93B-725F-E244-A4F2-D6B7242B76C2}" type="pres">
      <dgm:prSet presAssocID="{5D4CB129-782B-D349-AF82-6E4E4F30909E}" presName="parentShp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21A719-4971-0648-A558-6D5BD5328D0C}" type="pres">
      <dgm:prSet presAssocID="{5D4CB129-782B-D349-AF82-6E4E4F30909E}" presName="childShp" presStyleLbl="bg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0FAA0E-1115-3C4E-98D3-E5B351D42633}" type="pres">
      <dgm:prSet presAssocID="{70410B33-4EB1-9D4C-A845-12FD68006936}" presName="spacing" presStyleCnt="0"/>
      <dgm:spPr/>
    </dgm:pt>
    <dgm:pt modelId="{FA8A3898-7B71-FC43-BB79-413C6322F046}" type="pres">
      <dgm:prSet presAssocID="{1EE6D8DC-7703-CE4B-AFC3-FEE35E51B83F}" presName="linNode" presStyleCnt="0"/>
      <dgm:spPr/>
    </dgm:pt>
    <dgm:pt modelId="{B09F9C51-004A-A94C-8C30-8F320B37CC61}" type="pres">
      <dgm:prSet presAssocID="{1EE6D8DC-7703-CE4B-AFC3-FEE35E51B83F}" presName="parentShp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244035-3F18-2C4F-999E-DC031FBDED1A}" type="pres">
      <dgm:prSet presAssocID="{1EE6D8DC-7703-CE4B-AFC3-FEE35E51B83F}" presName="childShp" presStyleLbl="bg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72E6F-8B09-BB43-B024-FB2AC742D558}" type="pres">
      <dgm:prSet presAssocID="{DD5D0B85-D648-5C4C-A840-497BBEDD9AA9}" presName="spacing" presStyleCnt="0"/>
      <dgm:spPr/>
    </dgm:pt>
    <dgm:pt modelId="{594A13E4-B73C-8449-BAC7-60FF7C8F556C}" type="pres">
      <dgm:prSet presAssocID="{849218C1-C9D4-2C49-84AC-B8D37B18D229}" presName="linNode" presStyleCnt="0"/>
      <dgm:spPr/>
    </dgm:pt>
    <dgm:pt modelId="{53CE4A6A-2B94-9244-81F7-46B0ECB6B727}" type="pres">
      <dgm:prSet presAssocID="{849218C1-C9D4-2C49-84AC-B8D37B18D229}" presName="parentShp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7AFFF9-CE82-FF48-80AE-E580655C675A}" type="pres">
      <dgm:prSet presAssocID="{849218C1-C9D4-2C49-84AC-B8D37B18D229}" presName="childShp" presStyleLbl="bg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22435EB-02C1-704A-9C19-DE0537364C93}" srcId="{5D4CB129-782B-D349-AF82-6E4E4F30909E}" destId="{839664AB-CA63-D443-9544-8FE994B0BB29}" srcOrd="0" destOrd="0" parTransId="{B56761F6-5380-2E40-92B9-82FBA5937367}" sibTransId="{D52F8F15-E940-C740-9F94-A75D8FB0EFF9}"/>
    <dgm:cxn modelId="{9952C1B0-14A7-524D-82CC-6DAD48A499B0}" type="presOf" srcId="{839664AB-CA63-D443-9544-8FE994B0BB29}" destId="{AC21A719-4971-0648-A558-6D5BD5328D0C}" srcOrd="0" destOrd="0" presId="urn:microsoft.com/office/officeart/2005/8/layout/vList6"/>
    <dgm:cxn modelId="{6F443511-45F1-DF4D-8105-818F36D6F0CD}" type="presOf" srcId="{FC15AF92-6AD8-914B-8CB2-0475FB8A885A}" destId="{A37AFFF9-CE82-FF48-80AE-E580655C675A}" srcOrd="0" destOrd="0" presId="urn:microsoft.com/office/officeart/2005/8/layout/vList6"/>
    <dgm:cxn modelId="{29242BF6-5720-FF4A-B36F-1D8DB0CAE446}" type="presOf" srcId="{7FE092DD-0D43-5548-975C-0990CAA6930B}" destId="{3A317C98-671F-2348-874D-741E28156791}" srcOrd="0" destOrd="0" presId="urn:microsoft.com/office/officeart/2005/8/layout/vList6"/>
    <dgm:cxn modelId="{8807311B-4B0F-3845-B6C7-41B4F4D6A2CA}" srcId="{1B50AEA6-F403-F84E-9A8C-2DCA89CE7834}" destId="{849218C1-C9D4-2C49-84AC-B8D37B18D229}" srcOrd="4" destOrd="0" parTransId="{5BE8C81C-0EA2-1D40-A335-15059E7912AF}" sibTransId="{AE59B015-AE35-B84D-BFC7-37FAC6FCFBDF}"/>
    <dgm:cxn modelId="{9A07AB93-1643-B648-AA67-50A112A905F1}" srcId="{849218C1-C9D4-2C49-84AC-B8D37B18D229}" destId="{FC15AF92-6AD8-914B-8CB2-0475FB8A885A}" srcOrd="0" destOrd="0" parTransId="{5CBFA0FF-2E7C-BE49-9C41-642D7C57788B}" sibTransId="{A51581E6-0718-B540-A347-996BEAB2A937}"/>
    <dgm:cxn modelId="{0FE12F43-EFCC-A04E-9107-23C95A7FCC1F}" type="presOf" srcId="{6415F4F5-7822-AC4D-9408-A9FC4A5DF3D0}" destId="{F2C20E59-B385-2C4B-B5BF-3DF7B031357C}" srcOrd="0" destOrd="0" presId="urn:microsoft.com/office/officeart/2005/8/layout/vList6"/>
    <dgm:cxn modelId="{EA58C0E5-286B-3B48-BCB4-A0278FAFB06B}" srcId="{1EE6D8DC-7703-CE4B-AFC3-FEE35E51B83F}" destId="{B8DF3278-636A-004E-BDF6-3CE36CE2271D}" srcOrd="0" destOrd="0" parTransId="{B947E60D-6C8C-3246-A62B-A2B3BFAB2150}" sibTransId="{8AC966AC-E615-8A44-98ED-4445DDBD783D}"/>
    <dgm:cxn modelId="{F1A3AB17-5D00-864B-B0F1-7FD8D10DAB06}" srcId="{1B50AEA6-F403-F84E-9A8C-2DCA89CE7834}" destId="{1EE6D8DC-7703-CE4B-AFC3-FEE35E51B83F}" srcOrd="3" destOrd="0" parTransId="{1F582F6C-796D-AB49-866B-E1C67472E209}" sibTransId="{DD5D0B85-D648-5C4C-A840-497BBEDD9AA9}"/>
    <dgm:cxn modelId="{6D6C8E93-B897-EE41-B7FE-ADA1E387F9ED}" type="presOf" srcId="{1EE6D8DC-7703-CE4B-AFC3-FEE35E51B83F}" destId="{B09F9C51-004A-A94C-8C30-8F320B37CC61}" srcOrd="0" destOrd="0" presId="urn:microsoft.com/office/officeart/2005/8/layout/vList6"/>
    <dgm:cxn modelId="{75C851A2-A204-B04E-BD59-AD7397B8751F}" srcId="{7FE092DD-0D43-5548-975C-0990CAA6930B}" destId="{BC92BCF3-F7F6-434D-8E0B-C1EF247E6702}" srcOrd="0" destOrd="0" parTransId="{200655E0-9F24-DB4F-97A6-10C3900123EC}" sibTransId="{736844A6-6AFC-6F4F-97D8-B14C385B3C77}"/>
    <dgm:cxn modelId="{A4F7915B-0993-B848-BE55-69A4419C2471}" srcId="{1B50AEA6-F403-F84E-9A8C-2DCA89CE7834}" destId="{5D4CB129-782B-D349-AF82-6E4E4F30909E}" srcOrd="2" destOrd="0" parTransId="{67DF4BDB-5F07-0341-B2C5-A01EAC55299E}" sibTransId="{70410B33-4EB1-9D4C-A845-12FD68006936}"/>
    <dgm:cxn modelId="{549B399B-EF64-C343-AEB2-D038158BA022}" type="presOf" srcId="{BC92BCF3-F7F6-434D-8E0B-C1EF247E6702}" destId="{7FAB9021-ED0A-264A-8FBF-9BDD809CA69A}" srcOrd="0" destOrd="0" presId="urn:microsoft.com/office/officeart/2005/8/layout/vList6"/>
    <dgm:cxn modelId="{8C73FBE3-35A5-4243-A82A-5FB1DD08B73D}" srcId="{C8EBE8B3-A167-A749-A96C-03A8CE02FB52}" destId="{6415F4F5-7822-AC4D-9408-A9FC4A5DF3D0}" srcOrd="0" destOrd="0" parTransId="{A769142E-53E8-AD44-B015-42D2C5399368}" sibTransId="{56AC1A62-04CD-C548-A9E0-D09B272AB5B7}"/>
    <dgm:cxn modelId="{13E31FAB-D5B9-864C-A585-1048E5B5EF93}" srcId="{1B50AEA6-F403-F84E-9A8C-2DCA89CE7834}" destId="{C8EBE8B3-A167-A749-A96C-03A8CE02FB52}" srcOrd="0" destOrd="0" parTransId="{CD544969-03F3-9A48-B582-188954691CC8}" sibTransId="{90C5A9E2-9516-784C-8CCE-961BC05D3B5E}"/>
    <dgm:cxn modelId="{02F1DD29-9CD3-5045-97DC-C4BE9F53B8DD}" srcId="{1B50AEA6-F403-F84E-9A8C-2DCA89CE7834}" destId="{7FE092DD-0D43-5548-975C-0990CAA6930B}" srcOrd="1" destOrd="0" parTransId="{9E627E9E-4104-374E-9C19-7D7D71EC29A0}" sibTransId="{F8A73CF6-4021-244C-B8EA-9B258ED77968}"/>
    <dgm:cxn modelId="{0B893816-A7AF-B04D-9820-1593210C6271}" type="presOf" srcId="{1B50AEA6-F403-F84E-9A8C-2DCA89CE7834}" destId="{D7F355DE-4D3A-D648-99AE-22D7D76F8081}" srcOrd="0" destOrd="0" presId="urn:microsoft.com/office/officeart/2005/8/layout/vList6"/>
    <dgm:cxn modelId="{10228C11-CD86-1544-BA18-42CC276F538A}" type="presOf" srcId="{B8DF3278-636A-004E-BDF6-3CE36CE2271D}" destId="{CC244035-3F18-2C4F-999E-DC031FBDED1A}" srcOrd="0" destOrd="0" presId="urn:microsoft.com/office/officeart/2005/8/layout/vList6"/>
    <dgm:cxn modelId="{A66C4CC3-C54F-4343-90C8-2A04A586B404}" type="presOf" srcId="{5D4CB129-782B-D349-AF82-6E4E4F30909E}" destId="{4997C93B-725F-E244-A4F2-D6B7242B76C2}" srcOrd="0" destOrd="0" presId="urn:microsoft.com/office/officeart/2005/8/layout/vList6"/>
    <dgm:cxn modelId="{35FB6BD0-C34B-ED42-876B-8B404444A9DB}" type="presOf" srcId="{849218C1-C9D4-2C49-84AC-B8D37B18D229}" destId="{53CE4A6A-2B94-9244-81F7-46B0ECB6B727}" srcOrd="0" destOrd="0" presId="urn:microsoft.com/office/officeart/2005/8/layout/vList6"/>
    <dgm:cxn modelId="{21FDECF4-505B-0840-9F14-70805F08FEC0}" type="presOf" srcId="{C8EBE8B3-A167-A749-A96C-03A8CE02FB52}" destId="{446497C1-18EF-B648-8858-E4387C8B4860}" srcOrd="0" destOrd="0" presId="urn:microsoft.com/office/officeart/2005/8/layout/vList6"/>
    <dgm:cxn modelId="{C31858F1-7953-8340-955E-682BB9CF6307}" type="presParOf" srcId="{D7F355DE-4D3A-D648-99AE-22D7D76F8081}" destId="{8F4CA818-27A2-CF45-9754-211253E4E87E}" srcOrd="0" destOrd="0" presId="urn:microsoft.com/office/officeart/2005/8/layout/vList6"/>
    <dgm:cxn modelId="{CD2ACC38-ACD7-9E4E-83AC-6A23C1F5E0CD}" type="presParOf" srcId="{8F4CA818-27A2-CF45-9754-211253E4E87E}" destId="{446497C1-18EF-B648-8858-E4387C8B4860}" srcOrd="0" destOrd="0" presId="urn:microsoft.com/office/officeart/2005/8/layout/vList6"/>
    <dgm:cxn modelId="{71A14749-07FB-6F40-857C-98F784E21666}" type="presParOf" srcId="{8F4CA818-27A2-CF45-9754-211253E4E87E}" destId="{F2C20E59-B385-2C4B-B5BF-3DF7B031357C}" srcOrd="1" destOrd="0" presId="urn:microsoft.com/office/officeart/2005/8/layout/vList6"/>
    <dgm:cxn modelId="{C16EAC00-A891-A345-99ED-402910669315}" type="presParOf" srcId="{D7F355DE-4D3A-D648-99AE-22D7D76F8081}" destId="{A48825A8-8604-2045-8D72-E1CB904930C7}" srcOrd="1" destOrd="0" presId="urn:microsoft.com/office/officeart/2005/8/layout/vList6"/>
    <dgm:cxn modelId="{D1745846-24E6-4F4A-BCC2-B235387C4FCA}" type="presParOf" srcId="{D7F355DE-4D3A-D648-99AE-22D7D76F8081}" destId="{A99B4C62-D653-BF4C-B068-AA0C9D683038}" srcOrd="2" destOrd="0" presId="urn:microsoft.com/office/officeart/2005/8/layout/vList6"/>
    <dgm:cxn modelId="{CF21F8BE-9F2D-4F4E-BA82-D70405F017F8}" type="presParOf" srcId="{A99B4C62-D653-BF4C-B068-AA0C9D683038}" destId="{3A317C98-671F-2348-874D-741E28156791}" srcOrd="0" destOrd="0" presId="urn:microsoft.com/office/officeart/2005/8/layout/vList6"/>
    <dgm:cxn modelId="{16F370EB-FC63-204E-B01A-AEF4F49C7407}" type="presParOf" srcId="{A99B4C62-D653-BF4C-B068-AA0C9D683038}" destId="{7FAB9021-ED0A-264A-8FBF-9BDD809CA69A}" srcOrd="1" destOrd="0" presId="urn:microsoft.com/office/officeart/2005/8/layout/vList6"/>
    <dgm:cxn modelId="{578F3DE7-16AE-E247-ACE2-E552412667A2}" type="presParOf" srcId="{D7F355DE-4D3A-D648-99AE-22D7D76F8081}" destId="{6369C518-EC12-5B43-AAC1-7787C50161FA}" srcOrd="3" destOrd="0" presId="urn:microsoft.com/office/officeart/2005/8/layout/vList6"/>
    <dgm:cxn modelId="{E8CEDBEF-635A-2E4A-972D-B99027135ECC}" type="presParOf" srcId="{D7F355DE-4D3A-D648-99AE-22D7D76F8081}" destId="{E6387AA8-1321-0B40-B412-BABA12F9EB31}" srcOrd="4" destOrd="0" presId="urn:microsoft.com/office/officeart/2005/8/layout/vList6"/>
    <dgm:cxn modelId="{8E264593-F761-A245-B459-AEA9B60C27E2}" type="presParOf" srcId="{E6387AA8-1321-0B40-B412-BABA12F9EB31}" destId="{4997C93B-725F-E244-A4F2-D6B7242B76C2}" srcOrd="0" destOrd="0" presId="urn:microsoft.com/office/officeart/2005/8/layout/vList6"/>
    <dgm:cxn modelId="{00E2ABF6-0CC4-F144-9E27-A58742D0075E}" type="presParOf" srcId="{E6387AA8-1321-0B40-B412-BABA12F9EB31}" destId="{AC21A719-4971-0648-A558-6D5BD5328D0C}" srcOrd="1" destOrd="0" presId="urn:microsoft.com/office/officeart/2005/8/layout/vList6"/>
    <dgm:cxn modelId="{A5BAB71F-115B-C548-B041-D205184020F7}" type="presParOf" srcId="{D7F355DE-4D3A-D648-99AE-22D7D76F8081}" destId="{910FAA0E-1115-3C4E-98D3-E5B351D42633}" srcOrd="5" destOrd="0" presId="urn:microsoft.com/office/officeart/2005/8/layout/vList6"/>
    <dgm:cxn modelId="{F76EBE3E-3F2F-4846-BF29-E96DACFDEF9A}" type="presParOf" srcId="{D7F355DE-4D3A-D648-99AE-22D7D76F8081}" destId="{FA8A3898-7B71-FC43-BB79-413C6322F046}" srcOrd="6" destOrd="0" presId="urn:microsoft.com/office/officeart/2005/8/layout/vList6"/>
    <dgm:cxn modelId="{CED12C39-DCA6-9A46-85DD-85023A910147}" type="presParOf" srcId="{FA8A3898-7B71-FC43-BB79-413C6322F046}" destId="{B09F9C51-004A-A94C-8C30-8F320B37CC61}" srcOrd="0" destOrd="0" presId="urn:microsoft.com/office/officeart/2005/8/layout/vList6"/>
    <dgm:cxn modelId="{BF9E49D3-2EFF-CB40-B28E-F733AB660C33}" type="presParOf" srcId="{FA8A3898-7B71-FC43-BB79-413C6322F046}" destId="{CC244035-3F18-2C4F-999E-DC031FBDED1A}" srcOrd="1" destOrd="0" presId="urn:microsoft.com/office/officeart/2005/8/layout/vList6"/>
    <dgm:cxn modelId="{B0780BB6-CDDF-B84C-B5A1-64B0542BA659}" type="presParOf" srcId="{D7F355DE-4D3A-D648-99AE-22D7D76F8081}" destId="{26A72E6F-8B09-BB43-B024-FB2AC742D558}" srcOrd="7" destOrd="0" presId="urn:microsoft.com/office/officeart/2005/8/layout/vList6"/>
    <dgm:cxn modelId="{CCF02EDB-362F-5246-85D8-C3B01F6DE2AE}" type="presParOf" srcId="{D7F355DE-4D3A-D648-99AE-22D7D76F8081}" destId="{594A13E4-B73C-8449-BAC7-60FF7C8F556C}" srcOrd="8" destOrd="0" presId="urn:microsoft.com/office/officeart/2005/8/layout/vList6"/>
    <dgm:cxn modelId="{44646E4D-9F03-1B4E-AC7E-D2E5F75A8FD1}" type="presParOf" srcId="{594A13E4-B73C-8449-BAC7-60FF7C8F556C}" destId="{53CE4A6A-2B94-9244-81F7-46B0ECB6B727}" srcOrd="0" destOrd="0" presId="urn:microsoft.com/office/officeart/2005/8/layout/vList6"/>
    <dgm:cxn modelId="{9A43F127-F895-9D4D-A729-B77B6E03734C}" type="presParOf" srcId="{594A13E4-B73C-8449-BAC7-60FF7C8F556C}" destId="{A37AFFF9-CE82-FF48-80AE-E580655C675A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1B50AEA6-F403-F84E-9A8C-2DCA89CE7834}" type="doc">
      <dgm:prSet loTypeId="urn:microsoft.com/office/officeart/2005/8/layout/vList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4EABDB8-3287-F741-9480-5E7A36EE534C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i="0" u="none" dirty="0">
              <a:latin typeface="+mn-lt"/>
            </a:rPr>
            <a:t>Motivation and Reward</a:t>
          </a:r>
          <a:endParaRPr lang="en-US" b="0" i="0" u="none" dirty="0">
            <a:latin typeface="+mn-lt"/>
          </a:endParaRPr>
        </a:p>
      </dgm:t>
    </dgm:pt>
    <dgm:pt modelId="{3EFC45B8-25BB-904C-A454-AA5CA9354D45}" type="parTrans" cxnId="{5228F628-29F3-C742-8572-E433924FEB8B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0A9FB1C4-6C50-1242-8243-95EEA5E48D37}" type="sibTrans" cxnId="{5228F628-29F3-C742-8572-E433924FEB8B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13D2DD64-B047-064B-A30E-69B8198447EF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 dirty="0">
              <a:latin typeface="+mn-lt"/>
              <a:cs typeface="Times New Roman" panose="02020603050405020304" pitchFamily="18" charset="0"/>
            </a:rPr>
            <a:t>Use motivation and rewards to incentivize individuals to accept and adapt to change.</a:t>
          </a:r>
        </a:p>
      </dgm:t>
    </dgm:pt>
    <dgm:pt modelId="{153DEF92-3003-CA44-9E65-AB5CCB299305}" type="parTrans" cxnId="{BB25F86F-9889-0A49-B3F2-FA573186CFAE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34E8D7CD-C570-7B45-9079-1A217175C593}" type="sibTrans" cxnId="{BB25F86F-9889-0A49-B3F2-FA573186CFAE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4E4695B9-1193-F345-875C-88DF2F858F8A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i="0" u="none" dirty="0">
              <a:latin typeface="+mn-lt"/>
            </a:rPr>
            <a:t>Planning and Organization</a:t>
          </a:r>
          <a:endParaRPr lang="en-US" b="0" i="0" u="none" dirty="0">
            <a:latin typeface="+mn-lt"/>
          </a:endParaRPr>
        </a:p>
      </dgm:t>
    </dgm:pt>
    <dgm:pt modelId="{F5F61EFB-2E71-6D4B-82E3-77D6E9E3BECA}" type="parTrans" cxnId="{A1FE4C1C-F880-9E48-9F4A-067AF4F1DF3E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BE5748DE-155F-2B48-B151-0BA5B455F225}" type="sibTrans" cxnId="{A1FE4C1C-F880-9E48-9F4A-067AF4F1DF3E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72CB319D-955D-F245-9F09-A424BA7CDFCF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 dirty="0">
              <a:latin typeface="+mn-lt"/>
              <a:cs typeface="Times New Roman" panose="02020603050405020304" pitchFamily="18" charset="0"/>
            </a:rPr>
            <a:t>Develop a clear and organized plan for implementing change, outlining required steps and tasks to minimize confusion and resistance.</a:t>
          </a:r>
        </a:p>
      </dgm:t>
    </dgm:pt>
    <dgm:pt modelId="{27CB77B3-A926-954E-BA36-CF2036ED53E9}" type="parTrans" cxnId="{2C815794-572A-F143-AA01-6901768B6EC8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9B2C225E-FF73-4844-9025-CA68460C73D9}" type="sibTrans" cxnId="{2C815794-572A-F143-AA01-6901768B6EC8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33411104-D85C-464A-98E3-B6D64DFBEC58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i="0" u="none" dirty="0">
              <a:latin typeface="+mn-lt"/>
            </a:rPr>
            <a:t>Adaptation Skills Training</a:t>
          </a:r>
          <a:endParaRPr lang="en-US" b="0" i="0" u="none" dirty="0">
            <a:latin typeface="+mn-lt"/>
          </a:endParaRPr>
        </a:p>
      </dgm:t>
    </dgm:pt>
    <dgm:pt modelId="{431A282D-FCEF-F94D-9877-FA3489B385B1}" type="parTrans" cxnId="{4DED21CD-A05B-CA4C-82C7-000B3C37470F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0F808FA8-A281-2E41-9EC5-6C98960A41B0}" type="sibTrans" cxnId="{4DED21CD-A05B-CA4C-82C7-000B3C37470F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32378632-EEA4-9C42-A274-0ACD8E1D3C30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 dirty="0">
              <a:latin typeface="+mn-lt"/>
              <a:cs typeface="Times New Roman" panose="02020603050405020304" pitchFamily="18" charset="0"/>
            </a:rPr>
            <a:t>Provide training on skills such as creative thinking, problem-solving, and strategic analysis to enhance individuals' ability to adapt to change.</a:t>
          </a:r>
        </a:p>
      </dgm:t>
    </dgm:pt>
    <dgm:pt modelId="{6E77A9CE-CE30-DF4D-8A5F-826C1734A4CE}" type="parTrans" cxnId="{55130F01-6E2A-0542-B75A-0A9653F48F59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B069F725-59EE-D742-9895-5E541941D0DF}" type="sibTrans" cxnId="{55130F01-6E2A-0542-B75A-0A9653F48F59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BCC12B93-5A75-3846-9368-64C3100B6C22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i="0" u="none" dirty="0">
              <a:latin typeface="+mn-lt"/>
            </a:rPr>
            <a:t>Patience and Flexibility</a:t>
          </a:r>
          <a:endParaRPr lang="en-US" b="0" i="0" u="none" dirty="0">
            <a:latin typeface="+mn-lt"/>
          </a:endParaRPr>
        </a:p>
      </dgm:t>
    </dgm:pt>
    <dgm:pt modelId="{CA19F4BF-F93B-8241-B19A-DE8C547D8CE9}" type="parTrans" cxnId="{12C23DCA-F7AE-D745-A1A2-C42819EF806A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22A324A0-88CD-B742-BEC2-CBC69082AAB3}" type="sibTrans" cxnId="{12C23DCA-F7AE-D745-A1A2-C42819EF806A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3C46E88B-2E8D-3B44-ABD7-417EAB0A54A8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 dirty="0">
              <a:latin typeface="+mn-lt"/>
              <a:cs typeface="Times New Roman" panose="02020603050405020304" pitchFamily="18" charset="0"/>
            </a:rPr>
            <a:t>Be patient and flexible to navigate challenges and difficulties that may arise during the change process.</a:t>
          </a:r>
        </a:p>
      </dgm:t>
    </dgm:pt>
    <dgm:pt modelId="{9A57DDE4-D73F-4645-81FC-FB78AD95C4CC}" type="parTrans" cxnId="{70AED27A-6345-9F4F-9E4F-8507401600C8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2A9ADA0C-B837-CD4D-A144-A3AA6D534E99}" type="sibTrans" cxnId="{70AED27A-6345-9F4F-9E4F-8507401600C8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F9B0828B-C915-A54F-9203-7FCD44921522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i="0" u="none" dirty="0">
              <a:latin typeface="+mn-lt"/>
            </a:rPr>
            <a:t>Demonstration of Positive Role Models</a:t>
          </a:r>
          <a:endParaRPr lang="en-US" b="0" i="0" u="none" dirty="0">
            <a:latin typeface="+mn-lt"/>
          </a:endParaRPr>
        </a:p>
      </dgm:t>
    </dgm:pt>
    <dgm:pt modelId="{4A1F46FF-6051-1E4D-9D5F-89E1CC264310}" type="parTrans" cxnId="{F311EE87-2874-2948-9186-05E21C09F6DD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FED9C8FE-516A-1345-B17B-0B07B9A84573}" type="sibTrans" cxnId="{F311EE87-2874-2948-9186-05E21C09F6DD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C69B26A6-AB1B-2540-BE6B-57333854A1D9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>
              <a:latin typeface="+mn-lt"/>
              <a:cs typeface="Times New Roman" panose="02020603050405020304" pitchFamily="18" charset="0"/>
            </a:rPr>
            <a:t>Leaders and influential individuals should exemplify positive attitudes towards change, inspiring others to accept and work towards it.</a:t>
          </a:r>
        </a:p>
      </dgm:t>
    </dgm:pt>
    <dgm:pt modelId="{A33BF906-D7A6-3847-9700-485283E50A8A}" type="parTrans" cxnId="{192B5BE8-1FF3-404D-AFC1-851F71930CA4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AAF86760-EE8A-244E-8999-A9DC30A36BD4}" type="sibTrans" cxnId="{192B5BE8-1FF3-404D-AFC1-851F71930CA4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D7F355DE-4D3A-D648-99AE-22D7D76F8081}" type="pres">
      <dgm:prSet presAssocID="{1B50AEA6-F403-F84E-9A8C-2DCA89CE783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F395A589-F6AF-BD40-A78C-E581F6586FD8}" type="pres">
      <dgm:prSet presAssocID="{54EABDB8-3287-F741-9480-5E7A36EE534C}" presName="linNode" presStyleCnt="0"/>
      <dgm:spPr/>
    </dgm:pt>
    <dgm:pt modelId="{CACF13F1-7005-E840-906B-9E108F348959}" type="pres">
      <dgm:prSet presAssocID="{54EABDB8-3287-F741-9480-5E7A36EE534C}" presName="parentShp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EBB3D0-A5C7-4847-8519-B02A2C595FF1}" type="pres">
      <dgm:prSet presAssocID="{54EABDB8-3287-F741-9480-5E7A36EE534C}" presName="childShp" presStyleLbl="bg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55579B-49AC-1C40-8685-226312807040}" type="pres">
      <dgm:prSet presAssocID="{0A9FB1C4-6C50-1242-8243-95EEA5E48D37}" presName="spacing" presStyleCnt="0"/>
      <dgm:spPr/>
    </dgm:pt>
    <dgm:pt modelId="{DE777A4B-D9C4-FE42-857E-BF6C5CA6330A}" type="pres">
      <dgm:prSet presAssocID="{4E4695B9-1193-F345-875C-88DF2F858F8A}" presName="linNode" presStyleCnt="0"/>
      <dgm:spPr/>
    </dgm:pt>
    <dgm:pt modelId="{08C7296C-5F04-354B-AB6A-536E9D93A56C}" type="pres">
      <dgm:prSet presAssocID="{4E4695B9-1193-F345-875C-88DF2F858F8A}" presName="parentShp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84735B-92E4-9B45-BAA3-8F7CAF46C13F}" type="pres">
      <dgm:prSet presAssocID="{4E4695B9-1193-F345-875C-88DF2F858F8A}" presName="childShp" presStyleLbl="bg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9C985F-F766-0D46-863A-4B53AFE1140C}" type="pres">
      <dgm:prSet presAssocID="{BE5748DE-155F-2B48-B151-0BA5B455F225}" presName="spacing" presStyleCnt="0"/>
      <dgm:spPr/>
    </dgm:pt>
    <dgm:pt modelId="{20F3E652-B7FE-0347-AE3D-EEDC0A29C64C}" type="pres">
      <dgm:prSet presAssocID="{33411104-D85C-464A-98E3-B6D64DFBEC58}" presName="linNode" presStyleCnt="0"/>
      <dgm:spPr/>
    </dgm:pt>
    <dgm:pt modelId="{7922A122-2A62-C74C-BF6B-29ABB9BBAC6C}" type="pres">
      <dgm:prSet presAssocID="{33411104-D85C-464A-98E3-B6D64DFBEC58}" presName="parentShp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19A724-2409-4049-831F-DC16F6C4DE5A}" type="pres">
      <dgm:prSet presAssocID="{33411104-D85C-464A-98E3-B6D64DFBEC58}" presName="childShp" presStyleLbl="bg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D17E11-9E16-DA44-8B09-84989C0E37A9}" type="pres">
      <dgm:prSet presAssocID="{0F808FA8-A281-2E41-9EC5-6C98960A41B0}" presName="spacing" presStyleCnt="0"/>
      <dgm:spPr/>
    </dgm:pt>
    <dgm:pt modelId="{EECD2F93-0F6D-CE4C-9605-5F36DBB2D366}" type="pres">
      <dgm:prSet presAssocID="{BCC12B93-5A75-3846-9368-64C3100B6C22}" presName="linNode" presStyleCnt="0"/>
      <dgm:spPr/>
    </dgm:pt>
    <dgm:pt modelId="{E54E3DF0-D31A-6645-893C-9F71281EAFEA}" type="pres">
      <dgm:prSet presAssocID="{BCC12B93-5A75-3846-9368-64C3100B6C22}" presName="parentShp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461AB1D-0E5D-B546-A5AE-E40FB24C848E}" type="pres">
      <dgm:prSet presAssocID="{BCC12B93-5A75-3846-9368-64C3100B6C22}" presName="childShp" presStyleLbl="bg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C662D5-8357-FE4B-B81B-9DFC67574D14}" type="pres">
      <dgm:prSet presAssocID="{22A324A0-88CD-B742-BEC2-CBC69082AAB3}" presName="spacing" presStyleCnt="0"/>
      <dgm:spPr/>
    </dgm:pt>
    <dgm:pt modelId="{8CA9BA7B-6522-B945-AE4E-C54EEEB44E1D}" type="pres">
      <dgm:prSet presAssocID="{F9B0828B-C915-A54F-9203-7FCD44921522}" presName="linNode" presStyleCnt="0"/>
      <dgm:spPr/>
    </dgm:pt>
    <dgm:pt modelId="{B4EAFE70-747B-A640-86B2-1C16D7C78957}" type="pres">
      <dgm:prSet presAssocID="{F9B0828B-C915-A54F-9203-7FCD44921522}" presName="parentShp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D25C95-1975-5944-B29D-C8C418C0BCBB}" type="pres">
      <dgm:prSet presAssocID="{F9B0828B-C915-A54F-9203-7FCD44921522}" presName="childShp" presStyleLbl="bg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2C23DCA-F7AE-D745-A1A2-C42819EF806A}" srcId="{1B50AEA6-F403-F84E-9A8C-2DCA89CE7834}" destId="{BCC12B93-5A75-3846-9368-64C3100B6C22}" srcOrd="3" destOrd="0" parTransId="{CA19F4BF-F93B-8241-B19A-DE8C547D8CE9}" sibTransId="{22A324A0-88CD-B742-BEC2-CBC69082AAB3}"/>
    <dgm:cxn modelId="{04E430DA-8CAB-3340-9599-9BFADA225987}" type="presOf" srcId="{C69B26A6-AB1B-2540-BE6B-57333854A1D9}" destId="{5FD25C95-1975-5944-B29D-C8C418C0BCBB}" srcOrd="0" destOrd="0" presId="urn:microsoft.com/office/officeart/2005/8/layout/vList6"/>
    <dgm:cxn modelId="{4DED21CD-A05B-CA4C-82C7-000B3C37470F}" srcId="{1B50AEA6-F403-F84E-9A8C-2DCA89CE7834}" destId="{33411104-D85C-464A-98E3-B6D64DFBEC58}" srcOrd="2" destOrd="0" parTransId="{431A282D-FCEF-F94D-9877-FA3489B385B1}" sibTransId="{0F808FA8-A281-2E41-9EC5-6C98960A41B0}"/>
    <dgm:cxn modelId="{192B5BE8-1FF3-404D-AFC1-851F71930CA4}" srcId="{F9B0828B-C915-A54F-9203-7FCD44921522}" destId="{C69B26A6-AB1B-2540-BE6B-57333854A1D9}" srcOrd="0" destOrd="0" parTransId="{A33BF906-D7A6-3847-9700-485283E50A8A}" sibTransId="{AAF86760-EE8A-244E-8999-A9DC30A36BD4}"/>
    <dgm:cxn modelId="{249C1368-3683-2B41-83F0-3CF98FB659BC}" type="presOf" srcId="{BCC12B93-5A75-3846-9368-64C3100B6C22}" destId="{E54E3DF0-D31A-6645-893C-9F71281EAFEA}" srcOrd="0" destOrd="0" presId="urn:microsoft.com/office/officeart/2005/8/layout/vList6"/>
    <dgm:cxn modelId="{44D2C763-CA7E-4347-AEE6-6553630F18DA}" type="presOf" srcId="{54EABDB8-3287-F741-9480-5E7A36EE534C}" destId="{CACF13F1-7005-E840-906B-9E108F348959}" srcOrd="0" destOrd="0" presId="urn:microsoft.com/office/officeart/2005/8/layout/vList6"/>
    <dgm:cxn modelId="{F93BB499-B540-2C45-9F0D-932DBCE62EC0}" type="presOf" srcId="{32378632-EEA4-9C42-A274-0ACD8E1D3C30}" destId="{0819A724-2409-4049-831F-DC16F6C4DE5A}" srcOrd="0" destOrd="0" presId="urn:microsoft.com/office/officeart/2005/8/layout/vList6"/>
    <dgm:cxn modelId="{CD58072C-CBF5-DB4A-9932-0A067F9D9DCA}" type="presOf" srcId="{72CB319D-955D-F245-9F09-A424BA7CDFCF}" destId="{ED84735B-92E4-9B45-BAA3-8F7CAF46C13F}" srcOrd="0" destOrd="0" presId="urn:microsoft.com/office/officeart/2005/8/layout/vList6"/>
    <dgm:cxn modelId="{55130F01-6E2A-0542-B75A-0A9653F48F59}" srcId="{33411104-D85C-464A-98E3-B6D64DFBEC58}" destId="{32378632-EEA4-9C42-A274-0ACD8E1D3C30}" srcOrd="0" destOrd="0" parTransId="{6E77A9CE-CE30-DF4D-8A5F-826C1734A4CE}" sibTransId="{B069F725-59EE-D742-9895-5E541941D0DF}"/>
    <dgm:cxn modelId="{70AED27A-6345-9F4F-9E4F-8507401600C8}" srcId="{BCC12B93-5A75-3846-9368-64C3100B6C22}" destId="{3C46E88B-2E8D-3B44-ABD7-417EAB0A54A8}" srcOrd="0" destOrd="0" parTransId="{9A57DDE4-D73F-4645-81FC-FB78AD95C4CC}" sibTransId="{2A9ADA0C-B837-CD4D-A144-A3AA6D534E99}"/>
    <dgm:cxn modelId="{F311EE87-2874-2948-9186-05E21C09F6DD}" srcId="{1B50AEA6-F403-F84E-9A8C-2DCA89CE7834}" destId="{F9B0828B-C915-A54F-9203-7FCD44921522}" srcOrd="4" destOrd="0" parTransId="{4A1F46FF-6051-1E4D-9D5F-89E1CC264310}" sibTransId="{FED9C8FE-516A-1345-B17B-0B07B9A84573}"/>
    <dgm:cxn modelId="{7B005C50-D3C1-184D-99E1-7C87143F8B15}" type="presOf" srcId="{13D2DD64-B047-064B-A30E-69B8198447EF}" destId="{73EBB3D0-A5C7-4847-8519-B02A2C595FF1}" srcOrd="0" destOrd="0" presId="urn:microsoft.com/office/officeart/2005/8/layout/vList6"/>
    <dgm:cxn modelId="{25D58B52-299F-7443-A394-3B260676683B}" type="presOf" srcId="{F9B0828B-C915-A54F-9203-7FCD44921522}" destId="{B4EAFE70-747B-A640-86B2-1C16D7C78957}" srcOrd="0" destOrd="0" presId="urn:microsoft.com/office/officeart/2005/8/layout/vList6"/>
    <dgm:cxn modelId="{40344F4A-7DB3-D545-BB3C-4B9364618ED6}" type="presOf" srcId="{3C46E88B-2E8D-3B44-ABD7-417EAB0A54A8}" destId="{0461AB1D-0E5D-B546-A5AE-E40FB24C848E}" srcOrd="0" destOrd="0" presId="urn:microsoft.com/office/officeart/2005/8/layout/vList6"/>
    <dgm:cxn modelId="{2C815794-572A-F143-AA01-6901768B6EC8}" srcId="{4E4695B9-1193-F345-875C-88DF2F858F8A}" destId="{72CB319D-955D-F245-9F09-A424BA7CDFCF}" srcOrd="0" destOrd="0" parTransId="{27CB77B3-A926-954E-BA36-CF2036ED53E9}" sibTransId="{9B2C225E-FF73-4844-9025-CA68460C73D9}"/>
    <dgm:cxn modelId="{0B893816-A7AF-B04D-9820-1593210C6271}" type="presOf" srcId="{1B50AEA6-F403-F84E-9A8C-2DCA89CE7834}" destId="{D7F355DE-4D3A-D648-99AE-22D7D76F8081}" srcOrd="0" destOrd="0" presId="urn:microsoft.com/office/officeart/2005/8/layout/vList6"/>
    <dgm:cxn modelId="{BB25F86F-9889-0A49-B3F2-FA573186CFAE}" srcId="{54EABDB8-3287-F741-9480-5E7A36EE534C}" destId="{13D2DD64-B047-064B-A30E-69B8198447EF}" srcOrd="0" destOrd="0" parTransId="{153DEF92-3003-CA44-9E65-AB5CCB299305}" sibTransId="{34E8D7CD-C570-7B45-9079-1A217175C593}"/>
    <dgm:cxn modelId="{A1FE4C1C-F880-9E48-9F4A-067AF4F1DF3E}" srcId="{1B50AEA6-F403-F84E-9A8C-2DCA89CE7834}" destId="{4E4695B9-1193-F345-875C-88DF2F858F8A}" srcOrd="1" destOrd="0" parTransId="{F5F61EFB-2E71-6D4B-82E3-77D6E9E3BECA}" sibTransId="{BE5748DE-155F-2B48-B151-0BA5B455F225}"/>
    <dgm:cxn modelId="{D511695F-A0DF-5C4D-B780-CD7FEF9E8693}" type="presOf" srcId="{33411104-D85C-464A-98E3-B6D64DFBEC58}" destId="{7922A122-2A62-C74C-BF6B-29ABB9BBAC6C}" srcOrd="0" destOrd="0" presId="urn:microsoft.com/office/officeart/2005/8/layout/vList6"/>
    <dgm:cxn modelId="{7C0F4A97-D5F6-EB49-B802-70454D5B733B}" type="presOf" srcId="{4E4695B9-1193-F345-875C-88DF2F858F8A}" destId="{08C7296C-5F04-354B-AB6A-536E9D93A56C}" srcOrd="0" destOrd="0" presId="urn:microsoft.com/office/officeart/2005/8/layout/vList6"/>
    <dgm:cxn modelId="{5228F628-29F3-C742-8572-E433924FEB8B}" srcId="{1B50AEA6-F403-F84E-9A8C-2DCA89CE7834}" destId="{54EABDB8-3287-F741-9480-5E7A36EE534C}" srcOrd="0" destOrd="0" parTransId="{3EFC45B8-25BB-904C-A454-AA5CA9354D45}" sibTransId="{0A9FB1C4-6C50-1242-8243-95EEA5E48D37}"/>
    <dgm:cxn modelId="{A1B185DD-574A-3B44-AA32-E57C48309441}" type="presParOf" srcId="{D7F355DE-4D3A-D648-99AE-22D7D76F8081}" destId="{F395A589-F6AF-BD40-A78C-E581F6586FD8}" srcOrd="0" destOrd="0" presId="urn:microsoft.com/office/officeart/2005/8/layout/vList6"/>
    <dgm:cxn modelId="{C890BC90-E0E0-9B4C-A54E-8FC35748796D}" type="presParOf" srcId="{F395A589-F6AF-BD40-A78C-E581F6586FD8}" destId="{CACF13F1-7005-E840-906B-9E108F348959}" srcOrd="0" destOrd="0" presId="urn:microsoft.com/office/officeart/2005/8/layout/vList6"/>
    <dgm:cxn modelId="{9C26E0B5-6E14-9D49-9698-2037FB9353EA}" type="presParOf" srcId="{F395A589-F6AF-BD40-A78C-E581F6586FD8}" destId="{73EBB3D0-A5C7-4847-8519-B02A2C595FF1}" srcOrd="1" destOrd="0" presId="urn:microsoft.com/office/officeart/2005/8/layout/vList6"/>
    <dgm:cxn modelId="{872EDDC4-C5E5-1142-8DDA-3FA9CED21013}" type="presParOf" srcId="{D7F355DE-4D3A-D648-99AE-22D7D76F8081}" destId="{1A55579B-49AC-1C40-8685-226312807040}" srcOrd="1" destOrd="0" presId="urn:microsoft.com/office/officeart/2005/8/layout/vList6"/>
    <dgm:cxn modelId="{80876FA5-3974-4E4B-A175-0CA9DD4884C7}" type="presParOf" srcId="{D7F355DE-4D3A-D648-99AE-22D7D76F8081}" destId="{DE777A4B-D9C4-FE42-857E-BF6C5CA6330A}" srcOrd="2" destOrd="0" presId="urn:microsoft.com/office/officeart/2005/8/layout/vList6"/>
    <dgm:cxn modelId="{BD95420C-B43F-B645-8B11-227813E0D2A2}" type="presParOf" srcId="{DE777A4B-D9C4-FE42-857E-BF6C5CA6330A}" destId="{08C7296C-5F04-354B-AB6A-536E9D93A56C}" srcOrd="0" destOrd="0" presId="urn:microsoft.com/office/officeart/2005/8/layout/vList6"/>
    <dgm:cxn modelId="{BA91DA48-E858-EE42-899B-008E073564C8}" type="presParOf" srcId="{DE777A4B-D9C4-FE42-857E-BF6C5CA6330A}" destId="{ED84735B-92E4-9B45-BAA3-8F7CAF46C13F}" srcOrd="1" destOrd="0" presId="urn:microsoft.com/office/officeart/2005/8/layout/vList6"/>
    <dgm:cxn modelId="{A3378E5B-BC75-7945-BE64-C06E43D8C230}" type="presParOf" srcId="{D7F355DE-4D3A-D648-99AE-22D7D76F8081}" destId="{699C985F-F766-0D46-863A-4B53AFE1140C}" srcOrd="3" destOrd="0" presId="urn:microsoft.com/office/officeart/2005/8/layout/vList6"/>
    <dgm:cxn modelId="{0C1DB801-C40D-2F40-8137-1680DF112A5A}" type="presParOf" srcId="{D7F355DE-4D3A-D648-99AE-22D7D76F8081}" destId="{20F3E652-B7FE-0347-AE3D-EEDC0A29C64C}" srcOrd="4" destOrd="0" presId="urn:microsoft.com/office/officeart/2005/8/layout/vList6"/>
    <dgm:cxn modelId="{4E8513E6-4358-BB43-9E05-00DD17D8EC52}" type="presParOf" srcId="{20F3E652-B7FE-0347-AE3D-EEDC0A29C64C}" destId="{7922A122-2A62-C74C-BF6B-29ABB9BBAC6C}" srcOrd="0" destOrd="0" presId="urn:microsoft.com/office/officeart/2005/8/layout/vList6"/>
    <dgm:cxn modelId="{D68D775C-7754-8849-BE8F-58D0759CC073}" type="presParOf" srcId="{20F3E652-B7FE-0347-AE3D-EEDC0A29C64C}" destId="{0819A724-2409-4049-831F-DC16F6C4DE5A}" srcOrd="1" destOrd="0" presId="urn:microsoft.com/office/officeart/2005/8/layout/vList6"/>
    <dgm:cxn modelId="{9019DED8-AAB4-674E-A311-011BBEE15A50}" type="presParOf" srcId="{D7F355DE-4D3A-D648-99AE-22D7D76F8081}" destId="{E2D17E11-9E16-DA44-8B09-84989C0E37A9}" srcOrd="5" destOrd="0" presId="urn:microsoft.com/office/officeart/2005/8/layout/vList6"/>
    <dgm:cxn modelId="{4126B53B-4072-8F46-8619-F53E1B722B15}" type="presParOf" srcId="{D7F355DE-4D3A-D648-99AE-22D7D76F8081}" destId="{EECD2F93-0F6D-CE4C-9605-5F36DBB2D366}" srcOrd="6" destOrd="0" presId="urn:microsoft.com/office/officeart/2005/8/layout/vList6"/>
    <dgm:cxn modelId="{7E980165-DFDA-AF48-A9DF-3FA79B1E5AF4}" type="presParOf" srcId="{EECD2F93-0F6D-CE4C-9605-5F36DBB2D366}" destId="{E54E3DF0-D31A-6645-893C-9F71281EAFEA}" srcOrd="0" destOrd="0" presId="urn:microsoft.com/office/officeart/2005/8/layout/vList6"/>
    <dgm:cxn modelId="{CFF276DA-794F-564C-B7BA-959E6AC18C1B}" type="presParOf" srcId="{EECD2F93-0F6D-CE4C-9605-5F36DBB2D366}" destId="{0461AB1D-0E5D-B546-A5AE-E40FB24C848E}" srcOrd="1" destOrd="0" presId="urn:microsoft.com/office/officeart/2005/8/layout/vList6"/>
    <dgm:cxn modelId="{57C5D552-974A-9D43-8FA9-ECCE8966D855}" type="presParOf" srcId="{D7F355DE-4D3A-D648-99AE-22D7D76F8081}" destId="{2EC662D5-8357-FE4B-B81B-9DFC67574D14}" srcOrd="7" destOrd="0" presId="urn:microsoft.com/office/officeart/2005/8/layout/vList6"/>
    <dgm:cxn modelId="{8696810F-E6CA-D646-8754-909975B3398F}" type="presParOf" srcId="{D7F355DE-4D3A-D648-99AE-22D7D76F8081}" destId="{8CA9BA7B-6522-B945-AE4E-C54EEEB44E1D}" srcOrd="8" destOrd="0" presId="urn:microsoft.com/office/officeart/2005/8/layout/vList6"/>
    <dgm:cxn modelId="{CEB20090-6428-3145-AEDC-8976916E7600}" type="presParOf" srcId="{8CA9BA7B-6522-B945-AE4E-C54EEEB44E1D}" destId="{B4EAFE70-747B-A640-86B2-1C16D7C78957}" srcOrd="0" destOrd="0" presId="urn:microsoft.com/office/officeart/2005/8/layout/vList6"/>
    <dgm:cxn modelId="{3013CB8A-D302-0F41-9177-9F1D9A1F72C6}" type="presParOf" srcId="{8CA9BA7B-6522-B945-AE4E-C54EEEB44E1D}" destId="{5FD25C95-1975-5944-B29D-C8C418C0BCBB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8A55DC-97F1-3049-801D-05EE643954EB}">
      <dsp:nvSpPr>
        <dsp:cNvPr id="0" name=""/>
        <dsp:cNvSpPr/>
      </dsp:nvSpPr>
      <dsp:spPr>
        <a:xfrm>
          <a:off x="4658564" y="1576433"/>
          <a:ext cx="1198470" cy="1198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Business Case</a:t>
          </a:r>
        </a:p>
      </dsp:txBody>
      <dsp:txXfrm>
        <a:off x="4834076" y="1751945"/>
        <a:ext cx="847446" cy="847446"/>
      </dsp:txXfrm>
    </dsp:sp>
    <dsp:sp modelId="{13768312-6F2C-8841-8817-ABE7F256B03B}">
      <dsp:nvSpPr>
        <dsp:cNvPr id="0" name=""/>
        <dsp:cNvSpPr/>
      </dsp:nvSpPr>
      <dsp:spPr>
        <a:xfrm rot="16200000">
          <a:off x="5077105" y="1385481"/>
          <a:ext cx="361389" cy="20514"/>
        </a:xfrm>
        <a:custGeom>
          <a:avLst/>
          <a:gdLst/>
          <a:ahLst/>
          <a:cxnLst/>
          <a:rect l="0" t="0" r="0" b="0"/>
          <a:pathLst>
            <a:path>
              <a:moveTo>
                <a:pt x="0" y="10257"/>
              </a:moveTo>
              <a:lnTo>
                <a:pt x="361389" y="10257"/>
              </a:lnTo>
            </a:path>
          </a:pathLst>
        </a:custGeom>
        <a:noFill/>
        <a:ln w="12700" cap="flat" cmpd="sng" algn="ctr">
          <a:solidFill>
            <a:scrgbClr r="0" g="0" b="0"/>
          </a:solidFill>
          <a:prstDash val="solid"/>
          <a:miter lim="800000"/>
          <a:headEnd type="triangle"/>
          <a:tailEnd type="triangl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248765" y="1386703"/>
        <a:ext cx="18069" cy="18069"/>
      </dsp:txXfrm>
    </dsp:sp>
    <dsp:sp modelId="{3B99ABDD-C3DE-2640-8AC9-6C809A53DAB4}">
      <dsp:nvSpPr>
        <dsp:cNvPr id="0" name=""/>
        <dsp:cNvSpPr/>
      </dsp:nvSpPr>
      <dsp:spPr>
        <a:xfrm>
          <a:off x="4125676" y="16572"/>
          <a:ext cx="2264247" cy="1198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Alignment</a:t>
          </a:r>
        </a:p>
      </dsp:txBody>
      <dsp:txXfrm>
        <a:off x="4457267" y="192084"/>
        <a:ext cx="1601065" cy="847446"/>
      </dsp:txXfrm>
    </dsp:sp>
    <dsp:sp modelId="{0F52725A-80A1-3644-A215-8A014FF80223}">
      <dsp:nvSpPr>
        <dsp:cNvPr id="0" name=""/>
        <dsp:cNvSpPr/>
      </dsp:nvSpPr>
      <dsp:spPr>
        <a:xfrm rot="20345886">
          <a:off x="5797723" y="1843856"/>
          <a:ext cx="604124" cy="20514"/>
        </a:xfrm>
        <a:custGeom>
          <a:avLst/>
          <a:gdLst/>
          <a:ahLst/>
          <a:cxnLst/>
          <a:rect l="0" t="0" r="0" b="0"/>
          <a:pathLst>
            <a:path>
              <a:moveTo>
                <a:pt x="0" y="10257"/>
              </a:moveTo>
              <a:lnTo>
                <a:pt x="604124" y="10257"/>
              </a:lnTo>
            </a:path>
          </a:pathLst>
        </a:custGeom>
        <a:noFill/>
        <a:ln w="12700" cap="flat" cmpd="sng" algn="ctr">
          <a:solidFill>
            <a:scrgbClr r="0" g="0" b="0"/>
          </a:solidFill>
          <a:prstDash val="solid"/>
          <a:miter lim="800000"/>
          <a:headEnd type="triangle"/>
          <a:tailEnd type="triangl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6084682" y="1839010"/>
        <a:ext cx="30206" cy="30206"/>
      </dsp:txXfrm>
    </dsp:sp>
    <dsp:sp modelId="{E16BF3F2-BBEB-A149-B27E-D257580F8F65}">
      <dsp:nvSpPr>
        <dsp:cNvPr id="0" name=""/>
        <dsp:cNvSpPr/>
      </dsp:nvSpPr>
      <dsp:spPr>
        <a:xfrm>
          <a:off x="6167942" y="796490"/>
          <a:ext cx="2264247" cy="1198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Definition</a:t>
          </a:r>
        </a:p>
      </dsp:txBody>
      <dsp:txXfrm>
        <a:off x="6499533" y="972002"/>
        <a:ext cx="1601065" cy="847446"/>
      </dsp:txXfrm>
    </dsp:sp>
    <dsp:sp modelId="{50F9B37F-423E-5F41-8AB5-E270B0EDD806}">
      <dsp:nvSpPr>
        <dsp:cNvPr id="0" name=""/>
        <dsp:cNvSpPr/>
      </dsp:nvSpPr>
      <dsp:spPr>
        <a:xfrm rot="1254114">
          <a:off x="5797723" y="2486966"/>
          <a:ext cx="604124" cy="20514"/>
        </a:xfrm>
        <a:custGeom>
          <a:avLst/>
          <a:gdLst/>
          <a:ahLst/>
          <a:cxnLst/>
          <a:rect l="0" t="0" r="0" b="0"/>
          <a:pathLst>
            <a:path>
              <a:moveTo>
                <a:pt x="0" y="10257"/>
              </a:moveTo>
              <a:lnTo>
                <a:pt x="604124" y="10257"/>
              </a:lnTo>
            </a:path>
          </a:pathLst>
        </a:custGeom>
        <a:noFill/>
        <a:ln w="12700" cap="flat" cmpd="sng" algn="ctr">
          <a:solidFill>
            <a:scrgbClr r="0" g="0" b="0"/>
          </a:solidFill>
          <a:prstDash val="solid"/>
          <a:miter lim="800000"/>
          <a:headEnd type="triangle"/>
          <a:tailEnd type="triangl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6084682" y="2482120"/>
        <a:ext cx="30206" cy="30206"/>
      </dsp:txXfrm>
    </dsp:sp>
    <dsp:sp modelId="{0969A5B0-6003-6044-936E-D3D389ABE6AE}">
      <dsp:nvSpPr>
        <dsp:cNvPr id="0" name=""/>
        <dsp:cNvSpPr/>
      </dsp:nvSpPr>
      <dsp:spPr>
        <a:xfrm>
          <a:off x="6167942" y="2356376"/>
          <a:ext cx="2264247" cy="1198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Design</a:t>
          </a:r>
        </a:p>
      </dsp:txBody>
      <dsp:txXfrm>
        <a:off x="6499533" y="2531888"/>
        <a:ext cx="1601065" cy="847446"/>
      </dsp:txXfrm>
    </dsp:sp>
    <dsp:sp modelId="{12BED7F7-8079-3A46-B02B-0A770D734054}">
      <dsp:nvSpPr>
        <dsp:cNvPr id="0" name=""/>
        <dsp:cNvSpPr/>
      </dsp:nvSpPr>
      <dsp:spPr>
        <a:xfrm rot="5400000">
          <a:off x="5077105" y="2945342"/>
          <a:ext cx="361389" cy="20514"/>
        </a:xfrm>
        <a:custGeom>
          <a:avLst/>
          <a:gdLst/>
          <a:ahLst/>
          <a:cxnLst/>
          <a:rect l="0" t="0" r="0" b="0"/>
          <a:pathLst>
            <a:path>
              <a:moveTo>
                <a:pt x="0" y="10257"/>
              </a:moveTo>
              <a:lnTo>
                <a:pt x="361389" y="10257"/>
              </a:lnTo>
            </a:path>
          </a:pathLst>
        </a:custGeom>
        <a:noFill/>
        <a:ln w="12700" cap="flat" cmpd="sng" algn="ctr">
          <a:solidFill>
            <a:scrgbClr r="0" g="0" b="0"/>
          </a:solidFill>
          <a:prstDash val="solid"/>
          <a:miter lim="800000"/>
          <a:headEnd type="triangle"/>
          <a:tailEnd type="triangl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248765" y="2946564"/>
        <a:ext cx="18069" cy="18069"/>
      </dsp:txXfrm>
    </dsp:sp>
    <dsp:sp modelId="{2C6CC2A1-FB55-0B4B-BF90-EB317A71EA64}">
      <dsp:nvSpPr>
        <dsp:cNvPr id="0" name=""/>
        <dsp:cNvSpPr/>
      </dsp:nvSpPr>
      <dsp:spPr>
        <a:xfrm>
          <a:off x="4125676" y="3136294"/>
          <a:ext cx="2264247" cy="1198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Implementation</a:t>
          </a:r>
        </a:p>
      </dsp:txBody>
      <dsp:txXfrm>
        <a:off x="4457267" y="3311806"/>
        <a:ext cx="1601065" cy="847446"/>
      </dsp:txXfrm>
    </dsp:sp>
    <dsp:sp modelId="{664FE285-75AB-F04B-9537-C489C02DE637}">
      <dsp:nvSpPr>
        <dsp:cNvPr id="0" name=""/>
        <dsp:cNvSpPr/>
      </dsp:nvSpPr>
      <dsp:spPr>
        <a:xfrm rot="9520416">
          <a:off x="4151822" y="2486480"/>
          <a:ext cx="567195" cy="20514"/>
        </a:xfrm>
        <a:custGeom>
          <a:avLst/>
          <a:gdLst/>
          <a:ahLst/>
          <a:cxnLst/>
          <a:rect l="0" t="0" r="0" b="0"/>
          <a:pathLst>
            <a:path>
              <a:moveTo>
                <a:pt x="0" y="10257"/>
              </a:moveTo>
              <a:lnTo>
                <a:pt x="567195" y="10257"/>
              </a:lnTo>
            </a:path>
          </a:pathLst>
        </a:custGeom>
        <a:noFill/>
        <a:ln w="12700" cap="flat" cmpd="sng" algn="ctr">
          <a:solidFill>
            <a:scrgbClr r="0" g="0" b="0"/>
          </a:solidFill>
          <a:prstDash val="solid"/>
          <a:miter lim="800000"/>
          <a:headEnd type="triangle"/>
          <a:tailEnd type="triangl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4421240" y="2482558"/>
        <a:ext cx="28359" cy="28359"/>
      </dsp:txXfrm>
    </dsp:sp>
    <dsp:sp modelId="{2A9D4FFC-0B6F-A044-B7BD-DC74582B67C1}">
      <dsp:nvSpPr>
        <dsp:cNvPr id="0" name=""/>
        <dsp:cNvSpPr/>
      </dsp:nvSpPr>
      <dsp:spPr>
        <a:xfrm>
          <a:off x="2128026" y="2356345"/>
          <a:ext cx="2264247" cy="1198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Testing/Quality Control</a:t>
          </a:r>
        </a:p>
      </dsp:txBody>
      <dsp:txXfrm>
        <a:off x="2459617" y="2531857"/>
        <a:ext cx="1601065" cy="847446"/>
      </dsp:txXfrm>
    </dsp:sp>
    <dsp:sp modelId="{D8D789C0-21DC-014B-9767-DA9C279B6020}">
      <dsp:nvSpPr>
        <dsp:cNvPr id="0" name=""/>
        <dsp:cNvSpPr/>
      </dsp:nvSpPr>
      <dsp:spPr>
        <a:xfrm rot="12079584">
          <a:off x="4151822" y="1844342"/>
          <a:ext cx="567195" cy="20514"/>
        </a:xfrm>
        <a:custGeom>
          <a:avLst/>
          <a:gdLst/>
          <a:ahLst/>
          <a:cxnLst/>
          <a:rect l="0" t="0" r="0" b="0"/>
          <a:pathLst>
            <a:path>
              <a:moveTo>
                <a:pt x="0" y="10257"/>
              </a:moveTo>
              <a:lnTo>
                <a:pt x="567195" y="10257"/>
              </a:lnTo>
            </a:path>
          </a:pathLst>
        </a:custGeom>
        <a:noFill/>
        <a:ln w="12700" cap="flat" cmpd="sng" algn="ctr">
          <a:solidFill>
            <a:scrgbClr r="0" g="0" b="0"/>
          </a:solidFill>
          <a:prstDash val="solid"/>
          <a:miter lim="800000"/>
          <a:headEnd type="triangle"/>
          <a:tailEnd type="triangl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4421240" y="1840419"/>
        <a:ext cx="28359" cy="28359"/>
      </dsp:txXfrm>
    </dsp:sp>
    <dsp:sp modelId="{E1B56235-42D7-C54A-B693-1C7622C66923}">
      <dsp:nvSpPr>
        <dsp:cNvPr id="0" name=""/>
        <dsp:cNvSpPr/>
      </dsp:nvSpPr>
      <dsp:spPr>
        <a:xfrm>
          <a:off x="2128026" y="796521"/>
          <a:ext cx="2264247" cy="1198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Realization</a:t>
          </a:r>
        </a:p>
      </dsp:txBody>
      <dsp:txXfrm>
        <a:off x="2459617" y="972033"/>
        <a:ext cx="1601065" cy="84744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BB2E3C-8073-D548-9F96-B1FFC17C9BFD}">
      <dsp:nvSpPr>
        <dsp:cNvPr id="0" name=""/>
        <dsp:cNvSpPr/>
      </dsp:nvSpPr>
      <dsp:spPr>
        <a:xfrm>
          <a:off x="1725215" y="422"/>
          <a:ext cx="2207864" cy="13247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Adaptive</a:t>
          </a:r>
        </a:p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Halfway between traditional and agile</a:t>
          </a:r>
        </a:p>
      </dsp:txBody>
      <dsp:txXfrm>
        <a:off x="1725215" y="422"/>
        <a:ext cx="2207864" cy="1324718"/>
      </dsp:txXfrm>
    </dsp:sp>
    <dsp:sp modelId="{123C061E-7FD0-9649-B7D6-13851750D88D}">
      <dsp:nvSpPr>
        <dsp:cNvPr id="0" name=""/>
        <dsp:cNvSpPr/>
      </dsp:nvSpPr>
      <dsp:spPr>
        <a:xfrm>
          <a:off x="4153866" y="422"/>
          <a:ext cx="2207864" cy="13247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Hybrid</a:t>
          </a:r>
        </a:p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Mixing Traditional and Agile</a:t>
          </a:r>
        </a:p>
      </dsp:txBody>
      <dsp:txXfrm>
        <a:off x="4153866" y="422"/>
        <a:ext cx="2207864" cy="1324718"/>
      </dsp:txXfrm>
    </dsp:sp>
    <dsp:sp modelId="{A0A85D9A-7198-C441-9AA8-A2AC9B2BF28E}">
      <dsp:nvSpPr>
        <dsp:cNvPr id="0" name=""/>
        <dsp:cNvSpPr/>
      </dsp:nvSpPr>
      <dsp:spPr>
        <a:xfrm>
          <a:off x="6582517" y="422"/>
          <a:ext cx="2207864" cy="13247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V-Lifecycle</a:t>
          </a:r>
        </a:p>
      </dsp:txBody>
      <dsp:txXfrm>
        <a:off x="6582517" y="422"/>
        <a:ext cx="2207864" cy="132471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167E06-82C1-4BA0-ABBB-8DD07C6100BC}">
      <dsp:nvSpPr>
        <dsp:cNvPr id="0" name=""/>
        <dsp:cNvSpPr/>
      </dsp:nvSpPr>
      <dsp:spPr>
        <a:xfrm>
          <a:off x="1963800" y="121951"/>
          <a:ext cx="1512000" cy="1512000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2573C6-FF71-4D4B-856C-9E419B609A1E}">
      <dsp:nvSpPr>
        <dsp:cNvPr id="0" name=""/>
        <dsp:cNvSpPr/>
      </dsp:nvSpPr>
      <dsp:spPr>
        <a:xfrm>
          <a:off x="559800" y="1810571"/>
          <a:ext cx="4320000" cy="64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3200" kern="1200" dirty="0">
              <a:latin typeface="+mn-lt"/>
            </a:rPr>
            <a:t>Based upon</a:t>
          </a:r>
        </a:p>
      </dsp:txBody>
      <dsp:txXfrm>
        <a:off x="559800" y="1810571"/>
        <a:ext cx="4320000" cy="648000"/>
      </dsp:txXfrm>
    </dsp:sp>
    <dsp:sp modelId="{2DF05D16-D0C2-40AC-B7BB-CA5192DC8D41}">
      <dsp:nvSpPr>
        <dsp:cNvPr id="0" name=""/>
        <dsp:cNvSpPr/>
      </dsp:nvSpPr>
      <dsp:spPr>
        <a:xfrm>
          <a:off x="559800" y="2540719"/>
          <a:ext cx="4320000" cy="16886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+mn-lt"/>
              <a:cs typeface="Times New Roman" panose="02020603050405020304" pitchFamily="18" charset="0"/>
            </a:rPr>
            <a:t>Use Case Scenarios (Traditional)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+mn-lt"/>
              <a:cs typeface="Times New Roman" panose="02020603050405020304" pitchFamily="18" charset="0"/>
            </a:rPr>
            <a:t>User Stories in (Agile)</a:t>
          </a:r>
        </a:p>
      </dsp:txBody>
      <dsp:txXfrm>
        <a:off x="559800" y="2540719"/>
        <a:ext cx="4320000" cy="1688666"/>
      </dsp:txXfrm>
    </dsp:sp>
    <dsp:sp modelId="{000D0C2A-F719-4345-8C21-3949297018B4}">
      <dsp:nvSpPr>
        <dsp:cNvPr id="0" name=""/>
        <dsp:cNvSpPr/>
      </dsp:nvSpPr>
      <dsp:spPr>
        <a:xfrm>
          <a:off x="7039800" y="121951"/>
          <a:ext cx="1512000" cy="1512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A1CB41-F1A0-4051-A087-0A225ABDCB3F}">
      <dsp:nvSpPr>
        <dsp:cNvPr id="0" name=""/>
        <dsp:cNvSpPr/>
      </dsp:nvSpPr>
      <dsp:spPr>
        <a:xfrm>
          <a:off x="5635800" y="1810571"/>
          <a:ext cx="4320000" cy="64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3200" kern="1200" dirty="0">
              <a:latin typeface="+mn-lt"/>
            </a:rPr>
            <a:t>Role of Business Analyst</a:t>
          </a:r>
        </a:p>
      </dsp:txBody>
      <dsp:txXfrm>
        <a:off x="5635800" y="1810571"/>
        <a:ext cx="4320000" cy="648000"/>
      </dsp:txXfrm>
    </dsp:sp>
    <dsp:sp modelId="{491DE5BC-B6A1-4EC5-B49F-C6FE5DC94B76}">
      <dsp:nvSpPr>
        <dsp:cNvPr id="0" name=""/>
        <dsp:cNvSpPr/>
      </dsp:nvSpPr>
      <dsp:spPr>
        <a:xfrm>
          <a:off x="5635800" y="2540719"/>
          <a:ext cx="4320000" cy="16886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+mn-lt"/>
              <a:cs typeface="Times New Roman" panose="02020603050405020304" pitchFamily="18" charset="0"/>
            </a:rPr>
            <a:t>Develop Use case scenarios or user stories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+mn-lt"/>
              <a:cs typeface="Times New Roman" panose="02020603050405020304" pitchFamily="18" charset="0"/>
            </a:rPr>
            <a:t>Detail Acceptance criteria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+mn-lt"/>
              <a:cs typeface="Times New Roman" panose="02020603050405020304" pitchFamily="18" charset="0"/>
            </a:rPr>
            <a:t>Participate in testing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+mn-lt"/>
              <a:cs typeface="Times New Roman" panose="02020603050405020304" pitchFamily="18" charset="0"/>
            </a:rPr>
            <a:t>Facilitate testing between stakeholders (or end users) and technical teams</a:t>
          </a:r>
        </a:p>
      </dsp:txBody>
      <dsp:txXfrm>
        <a:off x="5635800" y="2540719"/>
        <a:ext cx="4320000" cy="168866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285F1A-E952-2E41-BBF9-EE4D071E563E}">
      <dsp:nvSpPr>
        <dsp:cNvPr id="0" name=""/>
        <dsp:cNvSpPr/>
      </dsp:nvSpPr>
      <dsp:spPr>
        <a:xfrm>
          <a:off x="0" y="3325"/>
          <a:ext cx="10515600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Unforeseen Needs</a:t>
          </a:r>
        </a:p>
      </dsp:txBody>
      <dsp:txXfrm>
        <a:off x="22246" y="25571"/>
        <a:ext cx="10471108" cy="411223"/>
      </dsp:txXfrm>
    </dsp:sp>
    <dsp:sp modelId="{CDE7103B-AE68-4F4F-801A-F670225ABDB8}">
      <dsp:nvSpPr>
        <dsp:cNvPr id="0" name=""/>
        <dsp:cNvSpPr/>
      </dsp:nvSpPr>
      <dsp:spPr>
        <a:xfrm>
          <a:off x="0" y="513760"/>
          <a:ext cx="10515600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Shifting priorities</a:t>
          </a:r>
        </a:p>
      </dsp:txBody>
      <dsp:txXfrm>
        <a:off x="22246" y="536006"/>
        <a:ext cx="10471108" cy="411223"/>
      </dsp:txXfrm>
    </dsp:sp>
    <dsp:sp modelId="{251D45A7-7704-2347-8BA9-1AFB23C2802B}">
      <dsp:nvSpPr>
        <dsp:cNvPr id="0" name=""/>
        <dsp:cNvSpPr/>
      </dsp:nvSpPr>
      <dsp:spPr>
        <a:xfrm>
          <a:off x="0" y="1024195"/>
          <a:ext cx="10515600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Evolving stakeholder expectations</a:t>
          </a:r>
        </a:p>
      </dsp:txBody>
      <dsp:txXfrm>
        <a:off x="22246" y="1046441"/>
        <a:ext cx="10471108" cy="41122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E544D9-1193-3843-93E9-57D80DD33471}">
      <dsp:nvSpPr>
        <dsp:cNvPr id="0" name=""/>
        <dsp:cNvSpPr/>
      </dsp:nvSpPr>
      <dsp:spPr>
        <a:xfrm>
          <a:off x="1881422" y="222"/>
          <a:ext cx="1972934" cy="11837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New Requirements</a:t>
          </a:r>
        </a:p>
      </dsp:txBody>
      <dsp:txXfrm>
        <a:off x="1881422" y="222"/>
        <a:ext cx="1972934" cy="1183760"/>
      </dsp:txXfrm>
    </dsp:sp>
    <dsp:sp modelId="{E6F7474E-4189-D949-9E47-9691075EF7C3}">
      <dsp:nvSpPr>
        <dsp:cNvPr id="0" name=""/>
        <dsp:cNvSpPr/>
      </dsp:nvSpPr>
      <dsp:spPr>
        <a:xfrm>
          <a:off x="4051650" y="222"/>
          <a:ext cx="1972934" cy="11837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Modify Requirements</a:t>
          </a:r>
        </a:p>
      </dsp:txBody>
      <dsp:txXfrm>
        <a:off x="4051650" y="222"/>
        <a:ext cx="1972934" cy="1183760"/>
      </dsp:txXfrm>
    </dsp:sp>
    <dsp:sp modelId="{137C0CC5-7760-764E-8BE9-435A66A23FD8}">
      <dsp:nvSpPr>
        <dsp:cNvPr id="0" name=""/>
        <dsp:cNvSpPr/>
      </dsp:nvSpPr>
      <dsp:spPr>
        <a:xfrm>
          <a:off x="6221878" y="222"/>
          <a:ext cx="1972934" cy="11837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Remove Requirement</a:t>
          </a:r>
        </a:p>
      </dsp:txBody>
      <dsp:txXfrm>
        <a:off x="6221878" y="222"/>
        <a:ext cx="1972934" cy="118376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285F1A-E952-2E41-BBF9-EE4D071E563E}">
      <dsp:nvSpPr>
        <dsp:cNvPr id="0" name=""/>
        <dsp:cNvSpPr/>
      </dsp:nvSpPr>
      <dsp:spPr>
        <a:xfrm>
          <a:off x="0" y="44563"/>
          <a:ext cx="10139674" cy="527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EG" sz="2200" kern="1200" dirty="0">
              <a:latin typeface="Calibri" panose="020F0502020204030204" pitchFamily="34" charset="0"/>
              <a:cs typeface="Calibri" panose="020F0502020204030204" pitchFamily="34" charset="0"/>
            </a:rPr>
            <a:t>Assessing the impact of modifications</a:t>
          </a:r>
          <a:endParaRPr lang="en-US" sz="22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25759" y="70322"/>
        <a:ext cx="10088156" cy="476152"/>
      </dsp:txXfrm>
    </dsp:sp>
    <dsp:sp modelId="{E1606341-8C2D-F948-A5D7-27B2A075B2A0}">
      <dsp:nvSpPr>
        <dsp:cNvPr id="0" name=""/>
        <dsp:cNvSpPr/>
      </dsp:nvSpPr>
      <dsp:spPr>
        <a:xfrm>
          <a:off x="0" y="635593"/>
          <a:ext cx="10139674" cy="527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EG" sz="2200" kern="1200">
              <a:latin typeface="Calibri" panose="020F0502020204030204" pitchFamily="34" charset="0"/>
              <a:cs typeface="Calibri" panose="020F0502020204030204" pitchFamily="34" charset="0"/>
            </a:rPr>
            <a:t>Obtaining appropriate approvals</a:t>
          </a:r>
        </a:p>
      </dsp:txBody>
      <dsp:txXfrm>
        <a:off x="25759" y="661352"/>
        <a:ext cx="10088156" cy="476152"/>
      </dsp:txXfrm>
    </dsp:sp>
    <dsp:sp modelId="{2D3CA685-6058-6D45-BBB4-3DCC4096ED9D}">
      <dsp:nvSpPr>
        <dsp:cNvPr id="0" name=""/>
        <dsp:cNvSpPr/>
      </dsp:nvSpPr>
      <dsp:spPr>
        <a:xfrm>
          <a:off x="0" y="1226623"/>
          <a:ext cx="10139674" cy="527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EG" sz="2200" kern="1200">
              <a:latin typeface="Calibri" panose="020F0502020204030204" pitchFamily="34" charset="0"/>
              <a:cs typeface="Calibri" panose="020F0502020204030204" pitchFamily="34" charset="0"/>
            </a:rPr>
            <a:t>Implementing adjustments </a:t>
          </a:r>
        </a:p>
      </dsp:txBody>
      <dsp:txXfrm>
        <a:off x="25759" y="1252382"/>
        <a:ext cx="10088156" cy="476152"/>
      </dsp:txXfrm>
    </dsp:sp>
    <dsp:sp modelId="{B4D3F1B3-FE65-C147-8A13-CEC2AF526122}">
      <dsp:nvSpPr>
        <dsp:cNvPr id="0" name=""/>
        <dsp:cNvSpPr/>
      </dsp:nvSpPr>
      <dsp:spPr>
        <a:xfrm>
          <a:off x="0" y="1817653"/>
          <a:ext cx="10139674" cy="527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EG" sz="2200" kern="1200">
              <a:latin typeface="Calibri" panose="020F0502020204030204" pitchFamily="34" charset="0"/>
              <a:cs typeface="Calibri" panose="020F0502020204030204" pitchFamily="34" charset="0"/>
            </a:rPr>
            <a:t>Minimizing disruption </a:t>
          </a:r>
        </a:p>
      </dsp:txBody>
      <dsp:txXfrm>
        <a:off x="25759" y="1843412"/>
        <a:ext cx="10088156" cy="47615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3E31B3-72A8-3343-B88D-0ECA992A1C7D}">
      <dsp:nvSpPr>
        <dsp:cNvPr id="0" name=""/>
        <dsp:cNvSpPr/>
      </dsp:nvSpPr>
      <dsp:spPr>
        <a:xfrm rot="5400000">
          <a:off x="227615" y="911924"/>
          <a:ext cx="646462" cy="73597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E03CE1-533D-E249-9E22-9830DAA125D7}">
      <dsp:nvSpPr>
        <dsp:cNvPr id="0" name=""/>
        <dsp:cNvSpPr/>
      </dsp:nvSpPr>
      <dsp:spPr>
        <a:xfrm>
          <a:off x="0" y="195308"/>
          <a:ext cx="1655942" cy="76174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+mn-lt"/>
              <a:cs typeface="Times New Roman" panose="02020603050405020304" pitchFamily="18" charset="0"/>
            </a:rPr>
            <a:t>Change Identification </a:t>
          </a:r>
        </a:p>
      </dsp:txBody>
      <dsp:txXfrm>
        <a:off x="37192" y="232500"/>
        <a:ext cx="1581558" cy="687363"/>
      </dsp:txXfrm>
    </dsp:sp>
    <dsp:sp modelId="{62470085-1CFB-4D40-A728-2FF036A4F15C}">
      <dsp:nvSpPr>
        <dsp:cNvPr id="0" name=""/>
        <dsp:cNvSpPr/>
      </dsp:nvSpPr>
      <dsp:spPr>
        <a:xfrm>
          <a:off x="1909055" y="250048"/>
          <a:ext cx="4597921" cy="6156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>
              <a:latin typeface="+mn-lt"/>
            </a:rPr>
            <a:t>Identify the need for changes to the project and the reason such as new requirements, unexpected events, or shifts in priorities.</a:t>
          </a:r>
        </a:p>
      </dsp:txBody>
      <dsp:txXfrm>
        <a:off x="1909055" y="250048"/>
        <a:ext cx="4597921" cy="615678"/>
      </dsp:txXfrm>
    </dsp:sp>
    <dsp:sp modelId="{242AB85E-E3E9-B748-8270-8A2881DD9A26}">
      <dsp:nvSpPr>
        <dsp:cNvPr id="0" name=""/>
        <dsp:cNvSpPr/>
      </dsp:nvSpPr>
      <dsp:spPr>
        <a:xfrm rot="5400000">
          <a:off x="2337951" y="1767618"/>
          <a:ext cx="646462" cy="73597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D9FDD9-C563-B645-B70C-2C7BCDA7701A}">
      <dsp:nvSpPr>
        <dsp:cNvPr id="0" name=""/>
        <dsp:cNvSpPr/>
      </dsp:nvSpPr>
      <dsp:spPr>
        <a:xfrm>
          <a:off x="1883150" y="1051002"/>
          <a:ext cx="1655942" cy="76174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+mn-lt"/>
              <a:cs typeface="Times New Roman" panose="02020603050405020304" pitchFamily="18" charset="0"/>
            </a:rPr>
            <a:t>Change Assessment</a:t>
          </a:r>
        </a:p>
      </dsp:txBody>
      <dsp:txXfrm>
        <a:off x="1920342" y="1088194"/>
        <a:ext cx="1581558" cy="687363"/>
      </dsp:txXfrm>
    </dsp:sp>
    <dsp:sp modelId="{F36EFA7D-A083-A64F-9D12-B48F60957D20}">
      <dsp:nvSpPr>
        <dsp:cNvPr id="0" name=""/>
        <dsp:cNvSpPr/>
      </dsp:nvSpPr>
      <dsp:spPr>
        <a:xfrm>
          <a:off x="4024283" y="1099253"/>
          <a:ext cx="4404590" cy="6156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>
              <a:latin typeface="+mn-lt"/>
            </a:rPr>
            <a:t>Perform Impact Assessment of Change on Scope, Solution. Schedule, Budget, Quality and Risk</a:t>
          </a: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>
              <a:latin typeface="+mn-lt"/>
            </a:rPr>
            <a:t>Fill the Assessment in a Change request Form</a:t>
          </a:r>
        </a:p>
      </dsp:txBody>
      <dsp:txXfrm>
        <a:off x="4024283" y="1099253"/>
        <a:ext cx="4404590" cy="615678"/>
      </dsp:txXfrm>
    </dsp:sp>
    <dsp:sp modelId="{BDC78BF6-B3DF-BA49-8F77-A2ECD8664AEC}">
      <dsp:nvSpPr>
        <dsp:cNvPr id="0" name=""/>
        <dsp:cNvSpPr/>
      </dsp:nvSpPr>
      <dsp:spPr>
        <a:xfrm rot="5400000">
          <a:off x="4318577" y="2623312"/>
          <a:ext cx="646462" cy="73597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97CD2E-89F9-E74A-91EC-61DC042E0A92}">
      <dsp:nvSpPr>
        <dsp:cNvPr id="0" name=""/>
        <dsp:cNvSpPr/>
      </dsp:nvSpPr>
      <dsp:spPr>
        <a:xfrm>
          <a:off x="3863776" y="1906696"/>
          <a:ext cx="1655942" cy="76174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+mn-lt"/>
              <a:cs typeface="Times New Roman" panose="02020603050405020304" pitchFamily="18" charset="0"/>
            </a:rPr>
            <a:t>Change Evaluation</a:t>
          </a:r>
        </a:p>
      </dsp:txBody>
      <dsp:txXfrm>
        <a:off x="3900968" y="1943888"/>
        <a:ext cx="1581558" cy="687363"/>
      </dsp:txXfrm>
    </dsp:sp>
    <dsp:sp modelId="{C2C66C51-9021-594F-8F1D-193F6EDAE615}">
      <dsp:nvSpPr>
        <dsp:cNvPr id="0" name=""/>
        <dsp:cNvSpPr/>
      </dsp:nvSpPr>
      <dsp:spPr>
        <a:xfrm>
          <a:off x="6078581" y="1907743"/>
          <a:ext cx="3951837" cy="6156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>
              <a:latin typeface="+mn-lt"/>
            </a:rPr>
            <a:t>Change Board reviews Change Request</a:t>
          </a: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>
              <a:latin typeface="+mn-lt"/>
            </a:rPr>
            <a:t>They can Approve/Reject/Defer Change</a:t>
          </a:r>
        </a:p>
      </dsp:txBody>
      <dsp:txXfrm>
        <a:off x="6078581" y="1907743"/>
        <a:ext cx="3951837" cy="615678"/>
      </dsp:txXfrm>
    </dsp:sp>
    <dsp:sp modelId="{F1D96E3B-788A-E448-ACF5-4E1A15981E43}">
      <dsp:nvSpPr>
        <dsp:cNvPr id="0" name=""/>
        <dsp:cNvSpPr/>
      </dsp:nvSpPr>
      <dsp:spPr>
        <a:xfrm rot="5400000">
          <a:off x="6574510" y="3479006"/>
          <a:ext cx="646462" cy="73597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EB25D8-1938-264F-9A91-B4B8516B6765}">
      <dsp:nvSpPr>
        <dsp:cNvPr id="0" name=""/>
        <dsp:cNvSpPr/>
      </dsp:nvSpPr>
      <dsp:spPr>
        <a:xfrm>
          <a:off x="5862711" y="2762390"/>
          <a:ext cx="2169939" cy="76174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+mn-lt"/>
              <a:cs typeface="Times New Roman" panose="02020603050405020304" pitchFamily="18" charset="0"/>
            </a:rPr>
            <a:t>Change Documentation and Communication</a:t>
          </a:r>
        </a:p>
      </dsp:txBody>
      <dsp:txXfrm>
        <a:off x="5899903" y="2799582"/>
        <a:ext cx="2095555" cy="687363"/>
      </dsp:txXfrm>
    </dsp:sp>
    <dsp:sp modelId="{41828C12-3634-784F-9C15-46DAB06B73AF}">
      <dsp:nvSpPr>
        <dsp:cNvPr id="0" name=""/>
        <dsp:cNvSpPr/>
      </dsp:nvSpPr>
      <dsp:spPr>
        <a:xfrm>
          <a:off x="7990216" y="2799645"/>
          <a:ext cx="3586141" cy="6156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>
              <a:latin typeface="+mn-lt"/>
            </a:rPr>
            <a:t>Adjust solution and  requirements document based on new change</a:t>
          </a: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>
              <a:latin typeface="+mn-lt"/>
            </a:rPr>
            <a:t>Communicate Change to all relevant stakeholders and team members</a:t>
          </a:r>
        </a:p>
      </dsp:txBody>
      <dsp:txXfrm>
        <a:off x="7990216" y="2799645"/>
        <a:ext cx="3586141" cy="615678"/>
      </dsp:txXfrm>
    </dsp:sp>
    <dsp:sp modelId="{A9E54186-79A4-AC48-B827-9107EDFF1D2F}">
      <dsp:nvSpPr>
        <dsp:cNvPr id="0" name=""/>
        <dsp:cNvSpPr/>
      </dsp:nvSpPr>
      <dsp:spPr>
        <a:xfrm>
          <a:off x="7870039" y="3715360"/>
          <a:ext cx="1655942" cy="76174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+mn-lt"/>
              <a:cs typeface="Times New Roman" panose="02020603050405020304" pitchFamily="18" charset="0"/>
            </a:rPr>
            <a:t>Implement</a:t>
          </a:r>
        </a:p>
      </dsp:txBody>
      <dsp:txXfrm>
        <a:off x="7907231" y="3752552"/>
        <a:ext cx="1581558" cy="687363"/>
      </dsp:txXfrm>
    </dsp:sp>
    <dsp:sp modelId="{3A74969F-3471-EA46-9D8E-8FB194F3D47C}">
      <dsp:nvSpPr>
        <dsp:cNvPr id="0" name=""/>
        <dsp:cNvSpPr/>
      </dsp:nvSpPr>
      <dsp:spPr>
        <a:xfrm>
          <a:off x="9566241" y="3785727"/>
          <a:ext cx="2068611" cy="6156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>
              <a:latin typeface="+mn-lt"/>
            </a:rPr>
            <a:t>Implement Change</a:t>
          </a: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>
              <a:latin typeface="+mn-lt"/>
            </a:rPr>
            <a:t>Monitor and Evaluate results</a:t>
          </a:r>
        </a:p>
      </dsp:txBody>
      <dsp:txXfrm>
        <a:off x="9566241" y="3785727"/>
        <a:ext cx="2068611" cy="61567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7DA205-F7D0-DB48-92DF-0936465BB796}">
      <dsp:nvSpPr>
        <dsp:cNvPr id="0" name=""/>
        <dsp:cNvSpPr/>
      </dsp:nvSpPr>
      <dsp:spPr>
        <a:xfrm>
          <a:off x="2147274" y="0"/>
          <a:ext cx="1708997" cy="1708997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>
        <a:off x="2574523" y="854499"/>
        <a:ext cx="854499" cy="854498"/>
      </dsp:txXfrm>
    </dsp:sp>
    <dsp:sp modelId="{FE10103A-8712-1B4A-A66F-7D6965FC826B}">
      <dsp:nvSpPr>
        <dsp:cNvPr id="0" name=""/>
        <dsp:cNvSpPr/>
      </dsp:nvSpPr>
      <dsp:spPr>
        <a:xfrm>
          <a:off x="1292775" y="1708997"/>
          <a:ext cx="1708997" cy="1708997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>
        <a:off x="1720024" y="2563496"/>
        <a:ext cx="854499" cy="854498"/>
      </dsp:txXfrm>
    </dsp:sp>
    <dsp:sp modelId="{FBDD6F5F-AE60-E249-A54F-7BEFB45A8A85}">
      <dsp:nvSpPr>
        <dsp:cNvPr id="0" name=""/>
        <dsp:cNvSpPr/>
      </dsp:nvSpPr>
      <dsp:spPr>
        <a:xfrm rot="10800000">
          <a:off x="2147274" y="1708997"/>
          <a:ext cx="1708997" cy="1708997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 rot="10800000">
        <a:off x="2574523" y="1708997"/>
        <a:ext cx="854499" cy="854498"/>
      </dsp:txXfrm>
    </dsp:sp>
    <dsp:sp modelId="{050F72C5-B19C-F14D-A8F6-C9AA4034FC87}">
      <dsp:nvSpPr>
        <dsp:cNvPr id="0" name=""/>
        <dsp:cNvSpPr/>
      </dsp:nvSpPr>
      <dsp:spPr>
        <a:xfrm>
          <a:off x="3001773" y="1708997"/>
          <a:ext cx="1708997" cy="1708997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>
        <a:off x="3429022" y="2563496"/>
        <a:ext cx="854499" cy="85449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D537EA-432B-47D2-8871-F54C36C4F671}">
      <dsp:nvSpPr>
        <dsp:cNvPr id="0" name=""/>
        <dsp:cNvSpPr/>
      </dsp:nvSpPr>
      <dsp:spPr>
        <a:xfrm>
          <a:off x="0" y="447418"/>
          <a:ext cx="10515600" cy="82600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E3A61C-4CCF-4C77-948F-B40CCA20CBD3}">
      <dsp:nvSpPr>
        <dsp:cNvPr id="0" name=""/>
        <dsp:cNvSpPr/>
      </dsp:nvSpPr>
      <dsp:spPr>
        <a:xfrm>
          <a:off x="249865" y="633268"/>
          <a:ext cx="454301" cy="454301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C00A15-B2CE-4387-B127-3F8ABAE6C409}">
      <dsp:nvSpPr>
        <dsp:cNvPr id="0" name=""/>
        <dsp:cNvSpPr/>
      </dsp:nvSpPr>
      <dsp:spPr>
        <a:xfrm>
          <a:off x="954033" y="447418"/>
          <a:ext cx="9561566" cy="8260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419" tIns="87419" rIns="87419" bIns="87419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>
              <a:latin typeface="+mn-lt"/>
            </a:rPr>
            <a:t>Change management is a discipline that guides how we prepare, equip and support individuals to successfully adopt change in order to drive organizational success and outcomes.</a:t>
          </a:r>
        </a:p>
      </dsp:txBody>
      <dsp:txXfrm>
        <a:off x="954033" y="447418"/>
        <a:ext cx="9561566" cy="826002"/>
      </dsp:txXfrm>
    </dsp:sp>
    <dsp:sp modelId="{5BFE32AA-337A-48EE-8D18-6267A25582F4}">
      <dsp:nvSpPr>
        <dsp:cNvPr id="0" name=""/>
        <dsp:cNvSpPr/>
      </dsp:nvSpPr>
      <dsp:spPr>
        <a:xfrm>
          <a:off x="0" y="1479921"/>
          <a:ext cx="10515600" cy="82600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73ECED-868B-41DB-A517-62FD17857A58}">
      <dsp:nvSpPr>
        <dsp:cNvPr id="0" name=""/>
        <dsp:cNvSpPr/>
      </dsp:nvSpPr>
      <dsp:spPr>
        <a:xfrm>
          <a:off x="249865" y="1665771"/>
          <a:ext cx="454301" cy="454301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5771D6-1138-444A-93BA-06F8F073C990}">
      <dsp:nvSpPr>
        <dsp:cNvPr id="0" name=""/>
        <dsp:cNvSpPr/>
      </dsp:nvSpPr>
      <dsp:spPr>
        <a:xfrm>
          <a:off x="954033" y="1479921"/>
          <a:ext cx="9561566" cy="8260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419" tIns="87419" rIns="87419" bIns="87419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>
              <a:latin typeface="+mn-lt"/>
            </a:rPr>
            <a:t>Change Management makes sure that Change is Embraced, Adopted and used by the people impacted by the change</a:t>
          </a:r>
        </a:p>
      </dsp:txBody>
      <dsp:txXfrm>
        <a:off x="954033" y="1479921"/>
        <a:ext cx="9561566" cy="82600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47490C-E670-D345-9ED9-01F5068B6958}">
      <dsp:nvSpPr>
        <dsp:cNvPr id="0" name=""/>
        <dsp:cNvSpPr/>
      </dsp:nvSpPr>
      <dsp:spPr>
        <a:xfrm>
          <a:off x="1" y="233268"/>
          <a:ext cx="7664529" cy="1692157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7949A82-7675-E54B-B83A-75FEC49A816E}">
      <dsp:nvSpPr>
        <dsp:cNvPr id="0" name=""/>
        <dsp:cNvSpPr/>
      </dsp:nvSpPr>
      <dsp:spPr>
        <a:xfrm flipH="1">
          <a:off x="590986" y="709934"/>
          <a:ext cx="1868324" cy="73882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Current State</a:t>
          </a:r>
        </a:p>
      </dsp:txBody>
      <dsp:txXfrm>
        <a:off x="627052" y="746000"/>
        <a:ext cx="1796192" cy="666693"/>
      </dsp:txXfrm>
    </dsp:sp>
    <dsp:sp modelId="{DA203247-6EC5-4640-9D6D-AA3B390F152A}">
      <dsp:nvSpPr>
        <dsp:cNvPr id="0" name=""/>
        <dsp:cNvSpPr/>
      </dsp:nvSpPr>
      <dsp:spPr>
        <a:xfrm>
          <a:off x="4353486" y="731935"/>
          <a:ext cx="1764514" cy="69482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Desired State</a:t>
          </a:r>
        </a:p>
      </dsp:txBody>
      <dsp:txXfrm>
        <a:off x="4387404" y="765853"/>
        <a:ext cx="1696678" cy="62698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328487-C615-4C3C-BDF8-756DA0A7322E}">
      <dsp:nvSpPr>
        <dsp:cNvPr id="0" name=""/>
        <dsp:cNvSpPr/>
      </dsp:nvSpPr>
      <dsp:spPr>
        <a:xfrm>
          <a:off x="0" y="3812727"/>
          <a:ext cx="9107874" cy="35749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+mn-lt"/>
              <a:cs typeface="Times New Roman" panose="02020603050405020304" pitchFamily="18" charset="0"/>
            </a:rPr>
            <a:t>Institutionalizing new approaches</a:t>
          </a:r>
          <a:endParaRPr lang="en-GB" sz="1800" kern="1200" dirty="0">
            <a:latin typeface="+mn-lt"/>
            <a:cs typeface="Times New Roman" panose="02020603050405020304" pitchFamily="18" charset="0"/>
          </a:endParaRPr>
        </a:p>
      </dsp:txBody>
      <dsp:txXfrm>
        <a:off x="0" y="3812727"/>
        <a:ext cx="9107874" cy="357490"/>
      </dsp:txXfrm>
    </dsp:sp>
    <dsp:sp modelId="{BA2EAABB-36CC-4AC9-B38D-DB5C300C7E9A}">
      <dsp:nvSpPr>
        <dsp:cNvPr id="0" name=""/>
        <dsp:cNvSpPr/>
      </dsp:nvSpPr>
      <dsp:spPr>
        <a:xfrm rot="10800000">
          <a:off x="0" y="3268269"/>
          <a:ext cx="9107874" cy="549820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>
              <a:latin typeface="+mn-lt"/>
              <a:cs typeface="Times New Roman" panose="02020603050405020304" pitchFamily="18" charset="0"/>
            </a:rPr>
            <a:t>Consolidating improvements and producing still more change</a:t>
          </a:r>
          <a:endParaRPr lang="en-GB" sz="1800" kern="1200">
            <a:latin typeface="+mn-lt"/>
            <a:cs typeface="Times New Roman" panose="02020603050405020304" pitchFamily="18" charset="0"/>
          </a:endParaRPr>
        </a:p>
      </dsp:txBody>
      <dsp:txXfrm rot="10800000">
        <a:off x="0" y="3268269"/>
        <a:ext cx="9107874" cy="357257"/>
      </dsp:txXfrm>
    </dsp:sp>
    <dsp:sp modelId="{A9B0ABB6-A940-41CF-9F46-5CD496D77A09}">
      <dsp:nvSpPr>
        <dsp:cNvPr id="0" name=""/>
        <dsp:cNvSpPr/>
      </dsp:nvSpPr>
      <dsp:spPr>
        <a:xfrm rot="10800000">
          <a:off x="0" y="2723811"/>
          <a:ext cx="9107874" cy="549820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+mn-lt"/>
              <a:cs typeface="Times New Roman" panose="02020603050405020304" pitchFamily="18" charset="0"/>
            </a:rPr>
            <a:t>Planning for and creating short-term wins</a:t>
          </a:r>
          <a:endParaRPr lang="en-GB" sz="1800" kern="1200" dirty="0">
            <a:latin typeface="+mn-lt"/>
            <a:cs typeface="Times New Roman" panose="02020603050405020304" pitchFamily="18" charset="0"/>
          </a:endParaRPr>
        </a:p>
      </dsp:txBody>
      <dsp:txXfrm rot="10800000">
        <a:off x="0" y="2723811"/>
        <a:ext cx="9107874" cy="357257"/>
      </dsp:txXfrm>
    </dsp:sp>
    <dsp:sp modelId="{D77FFF26-8042-4C79-A1D7-163D08403A7B}">
      <dsp:nvSpPr>
        <dsp:cNvPr id="0" name=""/>
        <dsp:cNvSpPr/>
      </dsp:nvSpPr>
      <dsp:spPr>
        <a:xfrm rot="10800000">
          <a:off x="0" y="2179353"/>
          <a:ext cx="9107874" cy="549820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>
              <a:latin typeface="+mn-lt"/>
              <a:cs typeface="Times New Roman" panose="02020603050405020304" pitchFamily="18" charset="0"/>
            </a:rPr>
            <a:t>Empowering others to act on the vision</a:t>
          </a:r>
          <a:endParaRPr lang="en-GB" sz="1800" kern="1200">
            <a:latin typeface="+mn-lt"/>
            <a:cs typeface="Times New Roman" panose="02020603050405020304" pitchFamily="18" charset="0"/>
          </a:endParaRPr>
        </a:p>
      </dsp:txBody>
      <dsp:txXfrm rot="10800000">
        <a:off x="0" y="2179353"/>
        <a:ext cx="9107874" cy="357257"/>
      </dsp:txXfrm>
    </dsp:sp>
    <dsp:sp modelId="{E88E0709-2ED1-462D-B06B-290D998FDAEB}">
      <dsp:nvSpPr>
        <dsp:cNvPr id="0" name=""/>
        <dsp:cNvSpPr/>
      </dsp:nvSpPr>
      <dsp:spPr>
        <a:xfrm rot="10800000">
          <a:off x="0" y="1634895"/>
          <a:ext cx="9107874" cy="549820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>
              <a:latin typeface="+mn-lt"/>
              <a:cs typeface="Times New Roman" panose="02020603050405020304" pitchFamily="18" charset="0"/>
            </a:rPr>
            <a:t>Communicating the vision</a:t>
          </a:r>
          <a:endParaRPr lang="en-GB" sz="1800" kern="1200">
            <a:latin typeface="+mn-lt"/>
            <a:cs typeface="Times New Roman" panose="02020603050405020304" pitchFamily="18" charset="0"/>
          </a:endParaRPr>
        </a:p>
      </dsp:txBody>
      <dsp:txXfrm rot="10800000">
        <a:off x="0" y="1634895"/>
        <a:ext cx="9107874" cy="357257"/>
      </dsp:txXfrm>
    </dsp:sp>
    <dsp:sp modelId="{15A69115-B907-4D27-A517-A2DAC8CC21CC}">
      <dsp:nvSpPr>
        <dsp:cNvPr id="0" name=""/>
        <dsp:cNvSpPr/>
      </dsp:nvSpPr>
      <dsp:spPr>
        <a:xfrm rot="10800000">
          <a:off x="0" y="1090437"/>
          <a:ext cx="9107874" cy="549820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>
              <a:latin typeface="+mn-lt"/>
              <a:cs typeface="Times New Roman" panose="02020603050405020304" pitchFamily="18" charset="0"/>
            </a:rPr>
            <a:t>Creating a vision</a:t>
          </a:r>
          <a:endParaRPr lang="en-GB" sz="1800" kern="1200">
            <a:latin typeface="+mn-lt"/>
            <a:cs typeface="Times New Roman" panose="02020603050405020304" pitchFamily="18" charset="0"/>
          </a:endParaRPr>
        </a:p>
      </dsp:txBody>
      <dsp:txXfrm rot="10800000">
        <a:off x="0" y="1090437"/>
        <a:ext cx="9107874" cy="357257"/>
      </dsp:txXfrm>
    </dsp:sp>
    <dsp:sp modelId="{7711573C-59C9-4A80-9985-99102FF85611}">
      <dsp:nvSpPr>
        <dsp:cNvPr id="0" name=""/>
        <dsp:cNvSpPr/>
      </dsp:nvSpPr>
      <dsp:spPr>
        <a:xfrm rot="10800000">
          <a:off x="0" y="545980"/>
          <a:ext cx="9107874" cy="549820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+mn-lt"/>
              <a:cs typeface="Times New Roman" panose="02020603050405020304" pitchFamily="18" charset="0"/>
            </a:rPr>
            <a:t>Forming a powerful guiding coalition</a:t>
          </a:r>
          <a:endParaRPr lang="en-GB" sz="1800" kern="1200" dirty="0">
            <a:latin typeface="+mn-lt"/>
            <a:cs typeface="Times New Roman" panose="02020603050405020304" pitchFamily="18" charset="0"/>
          </a:endParaRPr>
        </a:p>
      </dsp:txBody>
      <dsp:txXfrm rot="10800000">
        <a:off x="0" y="545980"/>
        <a:ext cx="9107874" cy="357257"/>
      </dsp:txXfrm>
    </dsp:sp>
    <dsp:sp modelId="{6E8A4E0B-BD8E-47E2-9FDF-0010017C881C}">
      <dsp:nvSpPr>
        <dsp:cNvPr id="0" name=""/>
        <dsp:cNvSpPr/>
      </dsp:nvSpPr>
      <dsp:spPr>
        <a:xfrm rot="10800000">
          <a:off x="0" y="1522"/>
          <a:ext cx="9107874" cy="549820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+mn-lt"/>
              <a:cs typeface="Times New Roman" panose="02020603050405020304" pitchFamily="18" charset="0"/>
            </a:rPr>
            <a:t>Establishing a sense of urgency</a:t>
          </a:r>
          <a:endParaRPr lang="en-GB" sz="1800" kern="1200" dirty="0">
            <a:latin typeface="+mn-lt"/>
            <a:cs typeface="Times New Roman" panose="02020603050405020304" pitchFamily="18" charset="0"/>
          </a:endParaRPr>
        </a:p>
      </dsp:txBody>
      <dsp:txXfrm rot="10800000">
        <a:off x="0" y="1522"/>
        <a:ext cx="9107874" cy="357257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10F84A-CA6E-C44D-A6DE-BDFF98407D58}">
      <dsp:nvSpPr>
        <dsp:cNvPr id="0" name=""/>
        <dsp:cNvSpPr/>
      </dsp:nvSpPr>
      <dsp:spPr>
        <a:xfrm>
          <a:off x="15" y="594"/>
          <a:ext cx="10531715" cy="7244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>
              <a:latin typeface="+mn-lt"/>
            </a:rPr>
            <a:t>Change Management Pillars</a:t>
          </a:r>
        </a:p>
      </dsp:txBody>
      <dsp:txXfrm>
        <a:off x="21233" y="21812"/>
        <a:ext cx="10489279" cy="682002"/>
      </dsp:txXfrm>
    </dsp:sp>
    <dsp:sp modelId="{3146C308-963D-F34C-BEA5-237F0849160D}">
      <dsp:nvSpPr>
        <dsp:cNvPr id="0" name=""/>
        <dsp:cNvSpPr/>
      </dsp:nvSpPr>
      <dsp:spPr>
        <a:xfrm>
          <a:off x="15" y="992275"/>
          <a:ext cx="1941276" cy="8226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latin typeface="+mn-lt"/>
            </a:rPr>
            <a:t>Sponsor Roadmap</a:t>
          </a:r>
        </a:p>
      </dsp:txBody>
      <dsp:txXfrm>
        <a:off x="24110" y="1016370"/>
        <a:ext cx="1893086" cy="774474"/>
      </dsp:txXfrm>
    </dsp:sp>
    <dsp:sp modelId="{AD046FB1-98DB-F84E-8F81-E0DEBF2F1321}">
      <dsp:nvSpPr>
        <dsp:cNvPr id="0" name=""/>
        <dsp:cNvSpPr/>
      </dsp:nvSpPr>
      <dsp:spPr>
        <a:xfrm>
          <a:off x="2104358" y="992275"/>
          <a:ext cx="1941276" cy="8226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latin typeface="+mn-lt"/>
            </a:rPr>
            <a:t>Stakeholder Engagement</a:t>
          </a:r>
        </a:p>
      </dsp:txBody>
      <dsp:txXfrm>
        <a:off x="2128453" y="1016370"/>
        <a:ext cx="1893086" cy="774474"/>
      </dsp:txXfrm>
    </dsp:sp>
    <dsp:sp modelId="{EAB4D642-E4C8-E548-9D8C-C81827BFDC19}">
      <dsp:nvSpPr>
        <dsp:cNvPr id="0" name=""/>
        <dsp:cNvSpPr/>
      </dsp:nvSpPr>
      <dsp:spPr>
        <a:xfrm>
          <a:off x="4208702" y="992275"/>
          <a:ext cx="2114341" cy="8226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>
              <a:latin typeface="+mn-lt"/>
            </a:rPr>
            <a:t>Communication</a:t>
          </a:r>
          <a:endParaRPr lang="en-US" sz="2000" b="1" kern="1200" dirty="0">
            <a:latin typeface="+mn-lt"/>
          </a:endParaRPr>
        </a:p>
      </dsp:txBody>
      <dsp:txXfrm>
        <a:off x="4232797" y="1016370"/>
        <a:ext cx="2066151" cy="774474"/>
      </dsp:txXfrm>
    </dsp:sp>
    <dsp:sp modelId="{7A112FA5-ABE6-1A4A-9007-4D19FBD2C274}">
      <dsp:nvSpPr>
        <dsp:cNvPr id="0" name=""/>
        <dsp:cNvSpPr/>
      </dsp:nvSpPr>
      <dsp:spPr>
        <a:xfrm>
          <a:off x="6486110" y="992275"/>
          <a:ext cx="1941276" cy="8226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latin typeface="+mn-lt"/>
            </a:rPr>
            <a:t>Training and Coaching</a:t>
          </a:r>
        </a:p>
      </dsp:txBody>
      <dsp:txXfrm>
        <a:off x="6510205" y="1016370"/>
        <a:ext cx="1893086" cy="774474"/>
      </dsp:txXfrm>
    </dsp:sp>
    <dsp:sp modelId="{4F2403F4-3B9D-B845-A460-A4B52A9E3180}">
      <dsp:nvSpPr>
        <dsp:cNvPr id="0" name=""/>
        <dsp:cNvSpPr/>
      </dsp:nvSpPr>
      <dsp:spPr>
        <a:xfrm>
          <a:off x="8590454" y="992275"/>
          <a:ext cx="1941276" cy="8226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latin typeface="+mn-lt"/>
            </a:rPr>
            <a:t>Resistance Management</a:t>
          </a:r>
        </a:p>
      </dsp:txBody>
      <dsp:txXfrm>
        <a:off x="8614549" y="1016370"/>
        <a:ext cx="1893086" cy="77447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C20E59-B385-2C4B-B5BF-3DF7B031357C}">
      <dsp:nvSpPr>
        <dsp:cNvPr id="0" name=""/>
        <dsp:cNvSpPr/>
      </dsp:nvSpPr>
      <dsp:spPr>
        <a:xfrm>
          <a:off x="4225346" y="1455"/>
          <a:ext cx="6338020" cy="78825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i="0" u="none" kern="1200" dirty="0">
              <a:latin typeface="+mn-lt"/>
              <a:cs typeface="Times New Roman" panose="02020603050405020304" pitchFamily="18" charset="0"/>
            </a:rPr>
            <a:t>Educate and inform individuals about the necessity and positive impact of change.</a:t>
          </a:r>
        </a:p>
      </dsp:txBody>
      <dsp:txXfrm>
        <a:off x="4225346" y="99987"/>
        <a:ext cx="6042424" cy="591193"/>
      </dsp:txXfrm>
    </dsp:sp>
    <dsp:sp modelId="{446497C1-18EF-B648-8858-E4387C8B4860}">
      <dsp:nvSpPr>
        <dsp:cNvPr id="0" name=""/>
        <dsp:cNvSpPr/>
      </dsp:nvSpPr>
      <dsp:spPr>
        <a:xfrm>
          <a:off x="0" y="1455"/>
          <a:ext cx="4225346" cy="78825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000" b="1" i="0" u="none" kern="1200" dirty="0">
              <a:latin typeface="+mn-lt"/>
            </a:rPr>
            <a:t>Awareness and Education</a:t>
          </a:r>
          <a:endParaRPr lang="en-US" sz="2000" kern="1200" dirty="0">
            <a:latin typeface="+mn-lt"/>
            <a:cs typeface="Times New Roman" panose="02020603050405020304" pitchFamily="18" charset="0"/>
          </a:endParaRPr>
        </a:p>
      </dsp:txBody>
      <dsp:txXfrm>
        <a:off x="38480" y="39935"/>
        <a:ext cx="4148386" cy="711297"/>
      </dsp:txXfrm>
    </dsp:sp>
    <dsp:sp modelId="{7FAB9021-ED0A-264A-8FBF-9BDD809CA69A}">
      <dsp:nvSpPr>
        <dsp:cNvPr id="0" name=""/>
        <dsp:cNvSpPr/>
      </dsp:nvSpPr>
      <dsp:spPr>
        <a:xfrm>
          <a:off x="4225346" y="868538"/>
          <a:ext cx="6338020" cy="78825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i="0" u="none" kern="1200" dirty="0">
              <a:latin typeface="+mn-lt"/>
              <a:cs typeface="Times New Roman" panose="02020603050405020304" pitchFamily="18" charset="0"/>
            </a:rPr>
            <a:t>Clearly articulate the vision and goals of change. Respect individuals' opinions and concerns, foster dialogue and build understanding.</a:t>
          </a:r>
        </a:p>
      </dsp:txBody>
      <dsp:txXfrm>
        <a:off x="4225346" y="967070"/>
        <a:ext cx="6042424" cy="591193"/>
      </dsp:txXfrm>
    </dsp:sp>
    <dsp:sp modelId="{3A317C98-671F-2348-874D-741E28156791}">
      <dsp:nvSpPr>
        <dsp:cNvPr id="0" name=""/>
        <dsp:cNvSpPr/>
      </dsp:nvSpPr>
      <dsp:spPr>
        <a:xfrm>
          <a:off x="0" y="868538"/>
          <a:ext cx="4225346" cy="78825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500" b="1" i="0" u="none" kern="1200" dirty="0">
              <a:latin typeface="+mn-lt"/>
            </a:rPr>
            <a:t>Effective Communication</a:t>
          </a:r>
          <a:endParaRPr lang="en-US" sz="2500" b="0" i="0" u="none" kern="1200" dirty="0">
            <a:latin typeface="+mn-lt"/>
          </a:endParaRPr>
        </a:p>
      </dsp:txBody>
      <dsp:txXfrm>
        <a:off x="38480" y="907018"/>
        <a:ext cx="4148386" cy="711297"/>
      </dsp:txXfrm>
    </dsp:sp>
    <dsp:sp modelId="{AC21A719-4971-0648-A558-6D5BD5328D0C}">
      <dsp:nvSpPr>
        <dsp:cNvPr id="0" name=""/>
        <dsp:cNvSpPr/>
      </dsp:nvSpPr>
      <dsp:spPr>
        <a:xfrm>
          <a:off x="4225346" y="1735621"/>
          <a:ext cx="6338020" cy="78825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i="0" u="none" kern="1200">
              <a:latin typeface="+mn-lt"/>
              <a:cs typeface="Times New Roman" panose="02020603050405020304" pitchFamily="18" charset="0"/>
            </a:rPr>
            <a:t>Emphasize how change can personally benefit individuals and improve their lives.</a:t>
          </a:r>
        </a:p>
      </dsp:txBody>
      <dsp:txXfrm>
        <a:off x="4225346" y="1834153"/>
        <a:ext cx="6042424" cy="591193"/>
      </dsp:txXfrm>
    </dsp:sp>
    <dsp:sp modelId="{4997C93B-725F-E244-A4F2-D6B7242B76C2}">
      <dsp:nvSpPr>
        <dsp:cNvPr id="0" name=""/>
        <dsp:cNvSpPr/>
      </dsp:nvSpPr>
      <dsp:spPr>
        <a:xfrm>
          <a:off x="0" y="1735621"/>
          <a:ext cx="4225346" cy="78825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500" b="1" i="0" u="none" kern="1200" dirty="0">
              <a:latin typeface="+mn-lt"/>
            </a:rPr>
            <a:t>Highlight Personal Benefits</a:t>
          </a:r>
          <a:endParaRPr lang="en-US" sz="2500" b="0" i="0" u="none" kern="1200" dirty="0">
            <a:latin typeface="+mn-lt"/>
          </a:endParaRPr>
        </a:p>
      </dsp:txBody>
      <dsp:txXfrm>
        <a:off x="38480" y="1774101"/>
        <a:ext cx="4148386" cy="711297"/>
      </dsp:txXfrm>
    </dsp:sp>
    <dsp:sp modelId="{CC244035-3F18-2C4F-999E-DC031FBDED1A}">
      <dsp:nvSpPr>
        <dsp:cNvPr id="0" name=""/>
        <dsp:cNvSpPr/>
      </dsp:nvSpPr>
      <dsp:spPr>
        <a:xfrm>
          <a:off x="4225346" y="2602704"/>
          <a:ext cx="6338020" cy="78825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i="0" u="none" kern="1200">
              <a:latin typeface="+mn-lt"/>
              <a:cs typeface="Times New Roman" panose="02020603050405020304" pitchFamily="18" charset="0"/>
            </a:rPr>
            <a:t>Offer appropriate support and training to equip individuals with necessary skills and resources to adapt successfully.</a:t>
          </a:r>
        </a:p>
      </dsp:txBody>
      <dsp:txXfrm>
        <a:off x="4225346" y="2701236"/>
        <a:ext cx="6042424" cy="591193"/>
      </dsp:txXfrm>
    </dsp:sp>
    <dsp:sp modelId="{B09F9C51-004A-A94C-8C30-8F320B37CC61}">
      <dsp:nvSpPr>
        <dsp:cNvPr id="0" name=""/>
        <dsp:cNvSpPr/>
      </dsp:nvSpPr>
      <dsp:spPr>
        <a:xfrm>
          <a:off x="0" y="2602704"/>
          <a:ext cx="4225346" cy="78825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500" b="1" i="0" u="none" kern="1200" dirty="0">
              <a:latin typeface="+mn-lt"/>
            </a:rPr>
            <a:t>Provide Support and Training</a:t>
          </a:r>
          <a:endParaRPr lang="en-US" sz="2500" b="0" i="0" u="none" kern="1200" dirty="0">
            <a:latin typeface="+mn-lt"/>
          </a:endParaRPr>
        </a:p>
      </dsp:txBody>
      <dsp:txXfrm>
        <a:off x="38480" y="2641184"/>
        <a:ext cx="4148386" cy="711297"/>
      </dsp:txXfrm>
    </dsp:sp>
    <dsp:sp modelId="{A37AFFF9-CE82-FF48-80AE-E580655C675A}">
      <dsp:nvSpPr>
        <dsp:cNvPr id="0" name=""/>
        <dsp:cNvSpPr/>
      </dsp:nvSpPr>
      <dsp:spPr>
        <a:xfrm>
          <a:off x="4225346" y="3469787"/>
          <a:ext cx="6338020" cy="78825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i="0" u="none" kern="1200" dirty="0">
              <a:latin typeface="+mn-lt"/>
              <a:cs typeface="Times New Roman" panose="02020603050405020304" pitchFamily="18" charset="0"/>
            </a:rPr>
            <a:t>Involve individuals in decision-making and change planning processes to increase their readiness to accept and work towards change.</a:t>
          </a:r>
        </a:p>
      </dsp:txBody>
      <dsp:txXfrm>
        <a:off x="4225346" y="3568319"/>
        <a:ext cx="6042424" cy="591193"/>
      </dsp:txXfrm>
    </dsp:sp>
    <dsp:sp modelId="{53CE4A6A-2B94-9244-81F7-46B0ECB6B727}">
      <dsp:nvSpPr>
        <dsp:cNvPr id="0" name=""/>
        <dsp:cNvSpPr/>
      </dsp:nvSpPr>
      <dsp:spPr>
        <a:xfrm>
          <a:off x="0" y="3469787"/>
          <a:ext cx="4225346" cy="78825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500" b="1" i="0" u="none" kern="1200" dirty="0">
              <a:latin typeface="+mn-lt"/>
            </a:rPr>
            <a:t>Engagement of Individuals</a:t>
          </a:r>
          <a:endParaRPr lang="en-US" sz="2500" b="0" i="0" u="none" kern="1200" dirty="0">
            <a:latin typeface="+mn-lt"/>
          </a:endParaRPr>
        </a:p>
      </dsp:txBody>
      <dsp:txXfrm>
        <a:off x="38480" y="3508267"/>
        <a:ext cx="4148386" cy="711297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EBB3D0-A5C7-4847-8519-B02A2C595FF1}">
      <dsp:nvSpPr>
        <dsp:cNvPr id="0" name=""/>
        <dsp:cNvSpPr/>
      </dsp:nvSpPr>
      <dsp:spPr>
        <a:xfrm>
          <a:off x="4241269" y="1455"/>
          <a:ext cx="6361903" cy="78825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i="0" u="none" kern="1200" dirty="0">
              <a:latin typeface="+mn-lt"/>
              <a:cs typeface="Times New Roman" panose="02020603050405020304" pitchFamily="18" charset="0"/>
            </a:rPr>
            <a:t>Use motivation and rewards to incentivize individuals to accept and adapt to change.</a:t>
          </a:r>
        </a:p>
      </dsp:txBody>
      <dsp:txXfrm>
        <a:off x="4241269" y="99987"/>
        <a:ext cx="6066307" cy="591193"/>
      </dsp:txXfrm>
    </dsp:sp>
    <dsp:sp modelId="{CACF13F1-7005-E840-906B-9E108F348959}">
      <dsp:nvSpPr>
        <dsp:cNvPr id="0" name=""/>
        <dsp:cNvSpPr/>
      </dsp:nvSpPr>
      <dsp:spPr>
        <a:xfrm>
          <a:off x="0" y="1455"/>
          <a:ext cx="4241269" cy="78825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200" b="1" i="0" u="none" kern="1200" dirty="0">
              <a:latin typeface="+mn-lt"/>
            </a:rPr>
            <a:t>Motivation and Reward</a:t>
          </a:r>
          <a:endParaRPr lang="en-US" sz="2200" b="0" i="0" u="none" kern="1200" dirty="0">
            <a:latin typeface="+mn-lt"/>
          </a:endParaRPr>
        </a:p>
      </dsp:txBody>
      <dsp:txXfrm>
        <a:off x="38480" y="39935"/>
        <a:ext cx="4164309" cy="711297"/>
      </dsp:txXfrm>
    </dsp:sp>
    <dsp:sp modelId="{ED84735B-92E4-9B45-BAA3-8F7CAF46C13F}">
      <dsp:nvSpPr>
        <dsp:cNvPr id="0" name=""/>
        <dsp:cNvSpPr/>
      </dsp:nvSpPr>
      <dsp:spPr>
        <a:xfrm>
          <a:off x="4241269" y="868538"/>
          <a:ext cx="6361903" cy="78825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i="0" u="none" kern="1200" dirty="0">
              <a:latin typeface="+mn-lt"/>
              <a:cs typeface="Times New Roman" panose="02020603050405020304" pitchFamily="18" charset="0"/>
            </a:rPr>
            <a:t>Develop a clear and organized plan for implementing change, outlining required steps and tasks to minimize confusion and resistance.</a:t>
          </a:r>
        </a:p>
      </dsp:txBody>
      <dsp:txXfrm>
        <a:off x="4241269" y="967070"/>
        <a:ext cx="6066307" cy="591193"/>
      </dsp:txXfrm>
    </dsp:sp>
    <dsp:sp modelId="{08C7296C-5F04-354B-AB6A-536E9D93A56C}">
      <dsp:nvSpPr>
        <dsp:cNvPr id="0" name=""/>
        <dsp:cNvSpPr/>
      </dsp:nvSpPr>
      <dsp:spPr>
        <a:xfrm>
          <a:off x="0" y="868538"/>
          <a:ext cx="4241269" cy="78825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200" b="1" i="0" u="none" kern="1200" dirty="0">
              <a:latin typeface="+mn-lt"/>
            </a:rPr>
            <a:t>Planning and Organization</a:t>
          </a:r>
          <a:endParaRPr lang="en-US" sz="2200" b="0" i="0" u="none" kern="1200" dirty="0">
            <a:latin typeface="+mn-lt"/>
          </a:endParaRPr>
        </a:p>
      </dsp:txBody>
      <dsp:txXfrm>
        <a:off x="38480" y="907018"/>
        <a:ext cx="4164309" cy="711297"/>
      </dsp:txXfrm>
    </dsp:sp>
    <dsp:sp modelId="{0819A724-2409-4049-831F-DC16F6C4DE5A}">
      <dsp:nvSpPr>
        <dsp:cNvPr id="0" name=""/>
        <dsp:cNvSpPr/>
      </dsp:nvSpPr>
      <dsp:spPr>
        <a:xfrm>
          <a:off x="4241269" y="1735621"/>
          <a:ext cx="6361903" cy="78825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i="0" u="none" kern="1200" dirty="0">
              <a:latin typeface="+mn-lt"/>
              <a:cs typeface="Times New Roman" panose="02020603050405020304" pitchFamily="18" charset="0"/>
            </a:rPr>
            <a:t>Provide training on skills such as creative thinking, problem-solving, and strategic analysis to enhance individuals' ability to adapt to change.</a:t>
          </a:r>
        </a:p>
      </dsp:txBody>
      <dsp:txXfrm>
        <a:off x="4241269" y="1834153"/>
        <a:ext cx="6066307" cy="591193"/>
      </dsp:txXfrm>
    </dsp:sp>
    <dsp:sp modelId="{7922A122-2A62-C74C-BF6B-29ABB9BBAC6C}">
      <dsp:nvSpPr>
        <dsp:cNvPr id="0" name=""/>
        <dsp:cNvSpPr/>
      </dsp:nvSpPr>
      <dsp:spPr>
        <a:xfrm>
          <a:off x="0" y="1735621"/>
          <a:ext cx="4241269" cy="78825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200" b="1" i="0" u="none" kern="1200" dirty="0">
              <a:latin typeface="+mn-lt"/>
            </a:rPr>
            <a:t>Adaptation Skills Training</a:t>
          </a:r>
          <a:endParaRPr lang="en-US" sz="2200" b="0" i="0" u="none" kern="1200" dirty="0">
            <a:latin typeface="+mn-lt"/>
          </a:endParaRPr>
        </a:p>
      </dsp:txBody>
      <dsp:txXfrm>
        <a:off x="38480" y="1774101"/>
        <a:ext cx="4164309" cy="711297"/>
      </dsp:txXfrm>
    </dsp:sp>
    <dsp:sp modelId="{0461AB1D-0E5D-B546-A5AE-E40FB24C848E}">
      <dsp:nvSpPr>
        <dsp:cNvPr id="0" name=""/>
        <dsp:cNvSpPr/>
      </dsp:nvSpPr>
      <dsp:spPr>
        <a:xfrm>
          <a:off x="4241269" y="2602704"/>
          <a:ext cx="6361903" cy="78825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i="0" u="none" kern="1200" dirty="0">
              <a:latin typeface="+mn-lt"/>
              <a:cs typeface="Times New Roman" panose="02020603050405020304" pitchFamily="18" charset="0"/>
            </a:rPr>
            <a:t>Be patient and flexible to navigate challenges and difficulties that may arise during the change process.</a:t>
          </a:r>
        </a:p>
      </dsp:txBody>
      <dsp:txXfrm>
        <a:off x="4241269" y="2701236"/>
        <a:ext cx="6066307" cy="591193"/>
      </dsp:txXfrm>
    </dsp:sp>
    <dsp:sp modelId="{E54E3DF0-D31A-6645-893C-9F71281EAFEA}">
      <dsp:nvSpPr>
        <dsp:cNvPr id="0" name=""/>
        <dsp:cNvSpPr/>
      </dsp:nvSpPr>
      <dsp:spPr>
        <a:xfrm>
          <a:off x="0" y="2602704"/>
          <a:ext cx="4241269" cy="78825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200" b="1" i="0" u="none" kern="1200" dirty="0">
              <a:latin typeface="+mn-lt"/>
            </a:rPr>
            <a:t>Patience and Flexibility</a:t>
          </a:r>
          <a:endParaRPr lang="en-US" sz="2200" b="0" i="0" u="none" kern="1200" dirty="0">
            <a:latin typeface="+mn-lt"/>
          </a:endParaRPr>
        </a:p>
      </dsp:txBody>
      <dsp:txXfrm>
        <a:off x="38480" y="2641184"/>
        <a:ext cx="4164309" cy="711297"/>
      </dsp:txXfrm>
    </dsp:sp>
    <dsp:sp modelId="{5FD25C95-1975-5944-B29D-C8C418C0BCBB}">
      <dsp:nvSpPr>
        <dsp:cNvPr id="0" name=""/>
        <dsp:cNvSpPr/>
      </dsp:nvSpPr>
      <dsp:spPr>
        <a:xfrm>
          <a:off x="4241269" y="3469787"/>
          <a:ext cx="6361903" cy="78825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i="0" u="none" kern="1200">
              <a:latin typeface="+mn-lt"/>
              <a:cs typeface="Times New Roman" panose="02020603050405020304" pitchFamily="18" charset="0"/>
            </a:rPr>
            <a:t>Leaders and influential individuals should exemplify positive attitudes towards change, inspiring others to accept and work towards it.</a:t>
          </a:r>
        </a:p>
      </dsp:txBody>
      <dsp:txXfrm>
        <a:off x="4241269" y="3568319"/>
        <a:ext cx="6066307" cy="591193"/>
      </dsp:txXfrm>
    </dsp:sp>
    <dsp:sp modelId="{B4EAFE70-747B-A640-86B2-1C16D7C78957}">
      <dsp:nvSpPr>
        <dsp:cNvPr id="0" name=""/>
        <dsp:cNvSpPr/>
      </dsp:nvSpPr>
      <dsp:spPr>
        <a:xfrm>
          <a:off x="0" y="3469787"/>
          <a:ext cx="4241269" cy="78825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200" b="1" i="0" u="none" kern="1200" dirty="0">
              <a:latin typeface="+mn-lt"/>
            </a:rPr>
            <a:t>Demonstration of Positive Role Models</a:t>
          </a:r>
          <a:endParaRPr lang="en-US" sz="2200" b="0" i="0" u="none" kern="1200" dirty="0">
            <a:latin typeface="+mn-lt"/>
          </a:endParaRPr>
        </a:p>
      </dsp:txBody>
      <dsp:txXfrm>
        <a:off x="38480" y="3508267"/>
        <a:ext cx="4164309" cy="7112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5/layout/CenteredIconLabelDescriptionList">
  <dgm:title val="Centered 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=""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=""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30/01/1447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36359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11.emf"/><Relationship Id="rId5" Type="http://schemas.openxmlformats.org/officeDocument/2006/relationships/image" Target="../media/image10.png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0.png"/><Relationship Id="rId7" Type="http://schemas.openxmlformats.org/officeDocument/2006/relationships/image" Target="../media/image16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5" Type="http://schemas.openxmlformats.org/officeDocument/2006/relationships/image" Target="../media/image14.sv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.xml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microsoft.com/office/2007/relationships/diagramDrawing" Target="../diagrams/drawing5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4.xml"/><Relationship Id="rId11" Type="http://schemas.openxmlformats.org/officeDocument/2006/relationships/diagramColors" Target="../diagrams/colors5.xml"/><Relationship Id="rId5" Type="http://schemas.openxmlformats.org/officeDocument/2006/relationships/diagramQuickStyle" Target="../diagrams/quickStyle4.xml"/><Relationship Id="rId10" Type="http://schemas.openxmlformats.org/officeDocument/2006/relationships/diagramQuickStyle" Target="../diagrams/quickStyle5.xml"/><Relationship Id="rId4" Type="http://schemas.openxmlformats.org/officeDocument/2006/relationships/diagramLayout" Target="../diagrams/layout4.xml"/><Relationship Id="rId9" Type="http://schemas.openxmlformats.org/officeDocument/2006/relationships/diagramLayout" Target="../diagrams/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4" Type="http://schemas.openxmlformats.org/officeDocument/2006/relationships/hyperlink" Target="https://youtu.be/Txy6DwbwZ9g" TargetMode="Externa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3.svg"/><Relationship Id="rId4" Type="http://schemas.openxmlformats.org/officeDocument/2006/relationships/image" Target="../media/image2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8.png"/><Relationship Id="rId4" Type="http://schemas.openxmlformats.org/officeDocument/2006/relationships/image" Target="../media/image5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16122" y="2218811"/>
            <a:ext cx="53364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Business </a:t>
            </a:r>
            <a:b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Analysis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251825" y="3910284"/>
            <a:ext cx="3516608" cy="529167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316122" y="3310545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461 – MGM</a:t>
            </a:r>
            <a:r>
              <a:rPr lang="ar-SA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>
                <a:latin typeface="Alexandria" charset="0"/>
                <a:cs typeface="Alexandria" charset="0"/>
              </a:rPr>
              <a:t>461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24492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Eng. Ahmed Hussein, MBA, </a:t>
            </a:r>
            <a:r>
              <a:rPr lang="en-US" sz="23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PfMP</a:t>
            </a:r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©, PMP©, CMP APMG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4988047" y="4497507"/>
            <a:ext cx="5947522" cy="859564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latin typeface="+mn-lt"/>
              </a:rPr>
              <a:t>Delivering Requirements and Managing Changes</a:t>
            </a:r>
            <a:endParaRPr lang="en-US" sz="2800" b="1" dirty="0">
              <a:latin typeface="+mn-l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272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98250" y="2495028"/>
            <a:ext cx="8417320" cy="1964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cs typeface="Times New Roman" panose="02020603050405020304" pitchFamily="18" charset="0"/>
              </a:rPr>
              <a:t>Delivering Requirements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cs typeface="Times New Roman" panose="02020603050405020304" pitchFamily="18" charset="0"/>
              </a:rPr>
              <a:t>Managing Changes to Requirements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cs typeface="Times New Roman" panose="02020603050405020304" pitchFamily="18" charset="0"/>
              </a:rPr>
              <a:t>Managing the Human Side of </a:t>
            </a:r>
            <a:r>
              <a:rPr lang="en-US" sz="2800" dirty="0" smtClean="0">
                <a:cs typeface="Times New Roman" panose="02020603050405020304" pitchFamily="18" charset="0"/>
              </a:rPr>
              <a:t>Change</a:t>
            </a:r>
            <a:endParaRPr lang="en-US" sz="2800" dirty="0">
              <a:cs typeface="Times New Roman" panose="02020603050405020304" pitchFamily="18" charset="0"/>
            </a:endParaRP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92065" y="925758"/>
            <a:ext cx="4883202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rgbClr val="00B0F0"/>
                </a:solidFill>
                <a:cs typeface="Times New Roman" panose="02020603050405020304" pitchFamily="18" charset="0"/>
              </a:rPr>
              <a:t>Delivering Requirements</a:t>
            </a:r>
            <a:endParaRPr lang="en-US" sz="3100" b="1" dirty="0">
              <a:solidFill>
                <a:srgbClr val="00B0F0"/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5615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CA97AB-757D-7134-F7C5-7E71231A93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FE6471-48F2-2A49-97E4-ED27DB8E27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7707" y="139225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Previous Lectures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F20670-6558-50C5-5BA9-CECBD6857A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299" y="2470493"/>
            <a:ext cx="7345872" cy="182517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731CD00-70E1-6DDB-AF1C-4454B6F409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50908" y="2465678"/>
            <a:ext cx="4273795" cy="1825173"/>
          </a:xfrm>
          <a:prstGeom prst="rect">
            <a:avLst/>
          </a:prstGeom>
        </p:spPr>
      </p:pic>
      <p:sp>
        <p:nvSpPr>
          <p:cNvPr id="23" name="Left Brace 22">
            <a:extLst>
              <a:ext uri="{FF2B5EF4-FFF2-40B4-BE49-F238E27FC236}">
                <a16:creationId xmlns:a16="http://schemas.microsoft.com/office/drawing/2014/main" id="{DA4642B1-C7B2-D93E-EB92-18EC89502C75}"/>
              </a:ext>
            </a:extLst>
          </p:cNvPr>
          <p:cNvSpPr/>
          <p:nvPr/>
        </p:nvSpPr>
        <p:spPr>
          <a:xfrm rot="5400000">
            <a:off x="3765821" y="-1466600"/>
            <a:ext cx="348826" cy="7345873"/>
          </a:xfrm>
          <a:prstGeom prst="leftBrace">
            <a:avLst>
              <a:gd name="adj1" fmla="val 8333"/>
              <a:gd name="adj2" fmla="val 5063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32B750B-0952-C7C2-6866-6FAFE69819B9}"/>
              </a:ext>
            </a:extLst>
          </p:cNvPr>
          <p:cNvSpPr txBox="1"/>
          <p:nvPr/>
        </p:nvSpPr>
        <p:spPr>
          <a:xfrm>
            <a:off x="727707" y="1673836"/>
            <a:ext cx="6425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Elicitation</a:t>
            </a:r>
          </a:p>
        </p:txBody>
      </p:sp>
      <p:pic>
        <p:nvPicPr>
          <p:cNvPr id="27" name="Graphic 21">
            <a:extLst>
              <a:ext uri="{FF2B5EF4-FFF2-40B4-BE49-F238E27FC236}">
                <a16:creationId xmlns:a16="http://schemas.microsoft.com/office/drawing/2014/main" id="{004CB923-293C-E070-9AFD-E9C7DA75B17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B5159214-0E1A-3DE1-F313-9BA1F87760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87007" y="4482194"/>
            <a:ext cx="3886200" cy="1824724"/>
          </a:xfrm>
          <a:prstGeom prst="rect">
            <a:avLst/>
          </a:prstGeom>
        </p:spPr>
      </p:pic>
      <p:sp>
        <p:nvSpPr>
          <p:cNvPr id="79" name="Oval 78">
            <a:extLst>
              <a:ext uri="{FF2B5EF4-FFF2-40B4-BE49-F238E27FC236}">
                <a16:creationId xmlns:a16="http://schemas.microsoft.com/office/drawing/2014/main" id="{1F51CF5C-397D-3F5D-3816-D5221FF1C351}"/>
              </a:ext>
            </a:extLst>
          </p:cNvPr>
          <p:cNvSpPr/>
          <p:nvPr/>
        </p:nvSpPr>
        <p:spPr>
          <a:xfrm>
            <a:off x="-217815" y="1464788"/>
            <a:ext cx="7806291" cy="3378301"/>
          </a:xfrm>
          <a:prstGeom prst="ellipse">
            <a:avLst/>
          </a:prstGeom>
          <a:solidFill>
            <a:srgbClr val="FF0000">
              <a:alpha val="21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ar-SA"/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E05581FF-0567-A7BF-99C0-C1AB1CD78583}"/>
              </a:ext>
            </a:extLst>
          </p:cNvPr>
          <p:cNvSpPr txBox="1"/>
          <p:nvPr/>
        </p:nvSpPr>
        <p:spPr>
          <a:xfrm>
            <a:off x="727708" y="1045870"/>
            <a:ext cx="525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Pre-Project</a:t>
            </a:r>
          </a:p>
          <a:p>
            <a:pPr algn="ctr"/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D9495A1F-1C47-A9BB-AEA8-1D3287145EB9}"/>
              </a:ext>
            </a:extLst>
          </p:cNvPr>
          <p:cNvSpPr txBox="1"/>
          <p:nvPr/>
        </p:nvSpPr>
        <p:spPr>
          <a:xfrm>
            <a:off x="6206494" y="1045870"/>
            <a:ext cx="62102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</a:p>
          <a:p>
            <a:pPr algn="ctr"/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7" name="Left Brace 96">
            <a:extLst>
              <a:ext uri="{FF2B5EF4-FFF2-40B4-BE49-F238E27FC236}">
                <a16:creationId xmlns:a16="http://schemas.microsoft.com/office/drawing/2014/main" id="{3CADE5CF-11BD-7553-AA29-799F6C136A54}"/>
              </a:ext>
            </a:extLst>
          </p:cNvPr>
          <p:cNvSpPr/>
          <p:nvPr/>
        </p:nvSpPr>
        <p:spPr>
          <a:xfrm rot="5400000">
            <a:off x="2971010" y="-1316771"/>
            <a:ext cx="646332" cy="6053765"/>
          </a:xfrm>
          <a:prstGeom prst="leftBrace">
            <a:avLst>
              <a:gd name="adj1" fmla="val 8333"/>
              <a:gd name="adj2" fmla="val 5063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98" name="Left Brace 97">
            <a:extLst>
              <a:ext uri="{FF2B5EF4-FFF2-40B4-BE49-F238E27FC236}">
                <a16:creationId xmlns:a16="http://schemas.microsoft.com/office/drawing/2014/main" id="{1A4D7FB1-52F6-0D3C-2794-89497B27E308}"/>
              </a:ext>
            </a:extLst>
          </p:cNvPr>
          <p:cNvSpPr/>
          <p:nvPr/>
        </p:nvSpPr>
        <p:spPr>
          <a:xfrm rot="5400000">
            <a:off x="8862826" y="-1029957"/>
            <a:ext cx="644976" cy="5478781"/>
          </a:xfrm>
          <a:prstGeom prst="leftBrace">
            <a:avLst>
              <a:gd name="adj1" fmla="val 8333"/>
              <a:gd name="adj2" fmla="val 5063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DD5255CA-AC5F-521D-DFF5-020ABBBD2966}"/>
              </a:ext>
            </a:extLst>
          </p:cNvPr>
          <p:cNvSpPr/>
          <p:nvPr/>
        </p:nvSpPr>
        <p:spPr>
          <a:xfrm>
            <a:off x="7613168" y="1614711"/>
            <a:ext cx="4436401" cy="3378301"/>
          </a:xfrm>
          <a:prstGeom prst="ellipse">
            <a:avLst/>
          </a:prstGeom>
          <a:solidFill>
            <a:srgbClr val="FF0000">
              <a:alpha val="21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ar-SA"/>
          </a:p>
        </p:txBody>
      </p:sp>
      <p:sp>
        <p:nvSpPr>
          <p:cNvPr id="16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9B71889-5524-4913-B4D2-785AD3C4A41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3727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 animBg="1"/>
      <p:bldP spid="79" grpId="1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691521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Change Lifecycle</a:t>
            </a:r>
            <a:b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for Delivering Projects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0" name="Content Placeholder 5">
            <a:extLst>
              <a:ext uri="{FF2B5EF4-FFF2-40B4-BE49-F238E27FC236}">
                <a16:creationId xmlns:a16="http://schemas.microsoft.com/office/drawing/2014/main" id="{2499D215-9E3C-38C5-B0E9-39DA24267EB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27194861"/>
              </p:ext>
            </p:extLst>
          </p:nvPr>
        </p:nvGraphicFramePr>
        <p:xfrm>
          <a:off x="838200" y="1989400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35981027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ea typeface="+mn-ea"/>
                <a:cs typeface="Alexandria" charset="0"/>
              </a:rPr>
              <a:t>Agile vs. 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ea typeface="+mn-ea"/>
                <a:cs typeface="Alexandria" charset="0"/>
              </a:rPr>
              <a:t>Traditional </a:t>
            </a:r>
            <a:r>
              <a:rPr lang="en-US" sz="2800" b="1" dirty="0" smtClean="0">
                <a:solidFill>
                  <a:srgbClr val="00B0F0"/>
                </a:solidFill>
                <a:latin typeface="Alexandria" charset="0"/>
                <a:ea typeface="+mn-ea"/>
                <a:cs typeface="Alexandria" charset="0"/>
              </a:rPr>
              <a:t>Lifecycle</a:t>
            </a:r>
            <a:br>
              <a:rPr lang="en-US" sz="2800" b="1" dirty="0" smtClean="0">
                <a:solidFill>
                  <a:srgbClr val="00B0F0"/>
                </a:solidFill>
                <a:latin typeface="Alexandria" charset="0"/>
                <a:ea typeface="+mn-ea"/>
                <a:cs typeface="Alexandria" charset="0"/>
              </a:rPr>
            </a:br>
            <a:r>
              <a:rPr lang="en-US" sz="1000" b="1" dirty="0" smtClean="0">
                <a:solidFill>
                  <a:srgbClr val="00B0F0"/>
                </a:solidFill>
                <a:latin typeface="Alexandria" charset="0"/>
                <a:ea typeface="+mn-ea"/>
                <a:cs typeface="Alexandria" charset="0"/>
              </a:rPr>
              <a:t/>
            </a:r>
            <a:br>
              <a:rPr lang="en-US" sz="1000" b="1" dirty="0" smtClean="0">
                <a:solidFill>
                  <a:srgbClr val="00B0F0"/>
                </a:solidFill>
                <a:latin typeface="Alexandria" charset="0"/>
                <a:ea typeface="+mn-ea"/>
                <a:cs typeface="Alexandria" charset="0"/>
              </a:rPr>
            </a:br>
            <a:r>
              <a:rPr lang="en-US" sz="1800" dirty="0" smtClean="0"/>
              <a:t>Traditional</a:t>
            </a:r>
            <a:r>
              <a:rPr lang="en-US" sz="1800" dirty="0"/>
              <a:t>: Requirements Engineering is performed at the beginning of the project</a:t>
            </a:r>
            <a:br>
              <a:rPr lang="en-US" sz="1800" dirty="0"/>
            </a:br>
            <a:r>
              <a:rPr lang="en-US" sz="1800" dirty="0"/>
              <a:t>Agile : Requirements Engineering is done throughout the project</a:t>
            </a:r>
            <a:endParaRPr lang="ar-SA" sz="28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09F87BCA-E508-91E1-5472-5E0C871D5718}"/>
              </a:ext>
            </a:extLst>
          </p:cNvPr>
          <p:cNvSpPr txBox="1"/>
          <p:nvPr/>
        </p:nvSpPr>
        <p:spPr>
          <a:xfrm>
            <a:off x="7647191" y="4225430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</a:rPr>
              <a:t>………….</a:t>
            </a:r>
            <a:endParaRPr lang="ar-SA" sz="1800" b="1" dirty="0">
              <a:solidFill>
                <a:schemeClr val="bg1"/>
              </a:solidFill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62E2918-137C-7E0B-CEA5-751ACA49CA96}"/>
              </a:ext>
            </a:extLst>
          </p:cNvPr>
          <p:cNvSpPr txBox="1"/>
          <p:nvPr/>
        </p:nvSpPr>
        <p:spPr>
          <a:xfrm>
            <a:off x="7302083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Test</a:t>
            </a:r>
            <a:endParaRPr lang="ar-SA" sz="1200" dirty="0">
              <a:solidFill>
                <a:schemeClr val="bg1"/>
              </a:solidFill>
            </a:endParaRPr>
          </a:p>
        </p:txBody>
      </p:sp>
      <p:grpSp>
        <p:nvGrpSpPr>
          <p:cNvPr id="56" name="Group 55"/>
          <p:cNvGrpSpPr/>
          <p:nvPr/>
        </p:nvGrpSpPr>
        <p:grpSpPr>
          <a:xfrm>
            <a:off x="608808" y="1777665"/>
            <a:ext cx="11279775" cy="4792191"/>
            <a:chOff x="608808" y="1777665"/>
            <a:chExt cx="11279775" cy="4792191"/>
          </a:xfrm>
        </p:grpSpPr>
        <p:grpSp>
          <p:nvGrpSpPr>
            <p:cNvPr id="3" name="Group 2"/>
            <p:cNvGrpSpPr/>
            <p:nvPr/>
          </p:nvGrpSpPr>
          <p:grpSpPr>
            <a:xfrm>
              <a:off x="608808" y="1777665"/>
              <a:ext cx="11279775" cy="2382706"/>
              <a:chOff x="608808" y="1777665"/>
              <a:chExt cx="11279775" cy="2382706"/>
            </a:xfrm>
          </p:grpSpPr>
          <p:sp>
            <p:nvSpPr>
              <p:cNvPr id="8" name="Right Arrow 7">
                <a:extLst>
                  <a:ext uri="{FF2B5EF4-FFF2-40B4-BE49-F238E27FC236}">
                    <a16:creationId xmlns:a16="http://schemas.microsoft.com/office/drawing/2014/main" id="{2BC69E00-CC0D-BF60-71A2-C1C8138211A9}"/>
                  </a:ext>
                </a:extLst>
              </p:cNvPr>
              <p:cNvSpPr/>
              <p:nvPr/>
            </p:nvSpPr>
            <p:spPr>
              <a:xfrm>
                <a:off x="608808" y="3285169"/>
                <a:ext cx="10549054" cy="617065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600" b="1" dirty="0"/>
                  <a:t>Project Timeline</a:t>
                </a:r>
                <a:endParaRPr lang="ar-SA" sz="1600" b="1" dirty="0"/>
              </a:p>
            </p:txBody>
          </p:sp>
          <p:sp>
            <p:nvSpPr>
              <p:cNvPr id="9" name="Rounded Rectangle 8">
                <a:extLst>
                  <a:ext uri="{FF2B5EF4-FFF2-40B4-BE49-F238E27FC236}">
                    <a16:creationId xmlns:a16="http://schemas.microsoft.com/office/drawing/2014/main" id="{6C8F41ED-BB2A-0C9B-B2CA-EED5496E2DF9}"/>
                  </a:ext>
                </a:extLst>
              </p:cNvPr>
              <p:cNvSpPr/>
              <p:nvPr/>
            </p:nvSpPr>
            <p:spPr>
              <a:xfrm>
                <a:off x="1427356" y="1777665"/>
                <a:ext cx="2096429" cy="413872"/>
              </a:xfrm>
              <a:prstGeom prst="roundRect">
                <a:avLst/>
              </a:prstGeom>
              <a:solidFill>
                <a:srgbClr val="4472C4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>
                    <a:solidFill>
                      <a:schemeClr val="bg1"/>
                    </a:solidFill>
                  </a:rPr>
                  <a:t>Plan</a:t>
                </a:r>
                <a:endParaRPr lang="ar-SA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ounded Rectangle 9">
                <a:extLst>
                  <a:ext uri="{FF2B5EF4-FFF2-40B4-BE49-F238E27FC236}">
                    <a16:creationId xmlns:a16="http://schemas.microsoft.com/office/drawing/2014/main" id="{451F9CA9-45B1-BDDB-CFA9-61591282F21B}"/>
                  </a:ext>
                </a:extLst>
              </p:cNvPr>
              <p:cNvSpPr/>
              <p:nvPr/>
            </p:nvSpPr>
            <p:spPr>
              <a:xfrm>
                <a:off x="3523785" y="2179738"/>
                <a:ext cx="2096429" cy="413872"/>
              </a:xfrm>
              <a:prstGeom prst="roundRect">
                <a:avLst/>
              </a:prstGeom>
              <a:solidFill>
                <a:srgbClr val="4472C4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>
                    <a:solidFill>
                      <a:schemeClr val="bg1"/>
                    </a:solidFill>
                  </a:rPr>
                  <a:t>Develop</a:t>
                </a:r>
                <a:endParaRPr lang="ar-SA" dirty="0">
                  <a:solidFill>
                    <a:schemeClr val="bg1"/>
                  </a:solidFill>
                </a:endParaRPr>
              </a:p>
            </p:txBody>
          </p:sp>
          <p:cxnSp>
            <p:nvCxnSpPr>
              <p:cNvPr id="11" name="Elbow Connector 10">
                <a:extLst>
                  <a:ext uri="{FF2B5EF4-FFF2-40B4-BE49-F238E27FC236}">
                    <a16:creationId xmlns:a16="http://schemas.microsoft.com/office/drawing/2014/main" id="{EDF17F14-D1F8-389C-63D7-B90FE50AB0E4}"/>
                  </a:ext>
                </a:extLst>
              </p:cNvPr>
              <p:cNvCxnSpPr>
                <a:cxnSpLocks/>
                <a:stCxn id="9" idx="3"/>
                <a:endCxn id="10" idx="0"/>
              </p:cNvCxnSpPr>
              <p:nvPr/>
            </p:nvCxnSpPr>
            <p:spPr>
              <a:xfrm>
                <a:off x="3523785" y="1984601"/>
                <a:ext cx="1048215" cy="195137"/>
              </a:xfrm>
              <a:prstGeom prst="bentConnector2">
                <a:avLst/>
              </a:prstGeom>
              <a:ln>
                <a:solidFill>
                  <a:schemeClr val="accent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Rounded Rectangle 11">
                <a:extLst>
                  <a:ext uri="{FF2B5EF4-FFF2-40B4-BE49-F238E27FC236}">
                    <a16:creationId xmlns:a16="http://schemas.microsoft.com/office/drawing/2014/main" id="{E510C8E3-43EA-6A20-6A8D-4F9376FAA191}"/>
                  </a:ext>
                </a:extLst>
              </p:cNvPr>
              <p:cNvSpPr/>
              <p:nvPr/>
            </p:nvSpPr>
            <p:spPr>
              <a:xfrm>
                <a:off x="5620214" y="2577616"/>
                <a:ext cx="2096429" cy="413872"/>
              </a:xfrm>
              <a:prstGeom prst="roundRect">
                <a:avLst/>
              </a:prstGeom>
              <a:solidFill>
                <a:srgbClr val="4472C4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>
                    <a:solidFill>
                      <a:schemeClr val="bg1"/>
                    </a:solidFill>
                  </a:rPr>
                  <a:t>Test</a:t>
                </a:r>
                <a:endParaRPr lang="ar-SA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Rounded Rectangle 12">
                <a:extLst>
                  <a:ext uri="{FF2B5EF4-FFF2-40B4-BE49-F238E27FC236}">
                    <a16:creationId xmlns:a16="http://schemas.microsoft.com/office/drawing/2014/main" id="{46B87517-C494-18BF-E62B-E11596E3D38B}"/>
                  </a:ext>
                </a:extLst>
              </p:cNvPr>
              <p:cNvSpPr/>
              <p:nvPr/>
            </p:nvSpPr>
            <p:spPr>
              <a:xfrm>
                <a:off x="7716643" y="2960158"/>
                <a:ext cx="2096429" cy="413872"/>
              </a:xfrm>
              <a:prstGeom prst="roundRect">
                <a:avLst/>
              </a:prstGeom>
              <a:solidFill>
                <a:srgbClr val="4472C4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>
                    <a:solidFill>
                      <a:schemeClr val="bg1"/>
                    </a:solidFill>
                  </a:rPr>
                  <a:t>Deploy</a:t>
                </a:r>
                <a:endParaRPr lang="ar-SA" dirty="0">
                  <a:solidFill>
                    <a:schemeClr val="bg1"/>
                  </a:solidFill>
                </a:endParaRPr>
              </a:p>
            </p:txBody>
          </p:sp>
          <p:cxnSp>
            <p:nvCxnSpPr>
              <p:cNvPr id="14" name="Elbow Connector 13">
                <a:extLst>
                  <a:ext uri="{FF2B5EF4-FFF2-40B4-BE49-F238E27FC236}">
                    <a16:creationId xmlns:a16="http://schemas.microsoft.com/office/drawing/2014/main" id="{E9C2B933-CBFA-2CFF-C0CE-97C753BAA41B}"/>
                  </a:ext>
                </a:extLst>
              </p:cNvPr>
              <p:cNvCxnSpPr>
                <a:cxnSpLocks/>
                <a:stCxn id="12" idx="3"/>
                <a:endCxn id="13" idx="0"/>
              </p:cNvCxnSpPr>
              <p:nvPr/>
            </p:nvCxnSpPr>
            <p:spPr>
              <a:xfrm>
                <a:off x="7716643" y="2784552"/>
                <a:ext cx="1048215" cy="175606"/>
              </a:xfrm>
              <a:prstGeom prst="bentConnector2">
                <a:avLst/>
              </a:prstGeom>
              <a:ln>
                <a:solidFill>
                  <a:schemeClr val="accent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Elbow Connector 14">
                <a:extLst>
                  <a:ext uri="{FF2B5EF4-FFF2-40B4-BE49-F238E27FC236}">
                    <a16:creationId xmlns:a16="http://schemas.microsoft.com/office/drawing/2014/main" id="{28793CEA-9D62-0438-8244-98A8990CF30F}"/>
                  </a:ext>
                </a:extLst>
              </p:cNvPr>
              <p:cNvCxnSpPr>
                <a:cxnSpLocks/>
                <a:stCxn id="10" idx="3"/>
                <a:endCxn id="12" idx="0"/>
              </p:cNvCxnSpPr>
              <p:nvPr/>
            </p:nvCxnSpPr>
            <p:spPr>
              <a:xfrm>
                <a:off x="5620214" y="2386674"/>
                <a:ext cx="1048215" cy="190942"/>
              </a:xfrm>
              <a:prstGeom prst="bentConnector2">
                <a:avLst/>
              </a:prstGeom>
              <a:ln>
                <a:solidFill>
                  <a:schemeClr val="accent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0" name="Graphic 19" descr="Bullseye with solid fill">
                <a:extLst>
                  <a:ext uri="{FF2B5EF4-FFF2-40B4-BE49-F238E27FC236}">
                    <a16:creationId xmlns:a16="http://schemas.microsoft.com/office/drawing/2014/main" id="{5DE3C652-A02C-AB4A-B199-B91B945B8B1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=""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9972269" y="2667902"/>
                <a:ext cx="914400" cy="914400"/>
              </a:xfrm>
              <a:prstGeom prst="rect">
                <a:avLst/>
              </a:prstGeom>
            </p:spPr>
          </p:pic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D1B4ACD0-A775-605D-663C-0DDD02FE8C9E}"/>
                  </a:ext>
                </a:extLst>
              </p:cNvPr>
              <p:cNvSpPr txBox="1"/>
              <p:nvPr/>
            </p:nvSpPr>
            <p:spPr>
              <a:xfrm>
                <a:off x="10870046" y="2784552"/>
                <a:ext cx="10185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rgbClr val="2D3956"/>
                    </a:solidFill>
                  </a:rPr>
                  <a:t>Final Outcome</a:t>
                </a:r>
                <a:endParaRPr lang="ar-SA" sz="16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81AFDCF1-23BE-347B-210F-2BF1D6C785DE}"/>
                  </a:ext>
                </a:extLst>
              </p:cNvPr>
              <p:cNvSpPr txBox="1"/>
              <p:nvPr/>
            </p:nvSpPr>
            <p:spPr>
              <a:xfrm>
                <a:off x="844890" y="3105369"/>
                <a:ext cx="609600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1800" b="1" dirty="0">
                    <a:solidFill>
                      <a:srgbClr val="2D3956"/>
                    </a:solidFill>
                  </a:rPr>
                  <a:t>Classic/Traditional/Predictive/Waterfall Approach</a:t>
                </a:r>
                <a:endParaRPr lang="ar-SA" sz="1800" b="1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0DD41725-F33F-D3A6-F8D9-E66D42C45540}"/>
                  </a:ext>
                </a:extLst>
              </p:cNvPr>
              <p:cNvSpPr txBox="1"/>
              <p:nvPr/>
            </p:nvSpPr>
            <p:spPr>
              <a:xfrm>
                <a:off x="844890" y="3791039"/>
                <a:ext cx="609600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1800" b="1" dirty="0">
                    <a:solidFill>
                      <a:srgbClr val="2D3956"/>
                    </a:solidFill>
                  </a:rPr>
                  <a:t>Agile/Incremental/Iterative Approach</a:t>
                </a:r>
                <a:endParaRPr lang="ar-SA" sz="1800" b="1" dirty="0">
                  <a:solidFill>
                    <a:srgbClr val="2D3956"/>
                  </a:solidFill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2794063" y="5531350"/>
              <a:ext cx="8962566" cy="1038506"/>
              <a:chOff x="2794063" y="5531350"/>
              <a:chExt cx="8962566" cy="1038506"/>
            </a:xfrm>
          </p:grpSpPr>
          <p:pic>
            <p:nvPicPr>
              <p:cNvPr id="21" name="Graphic 20" descr="Bullseye with solid fill">
                <a:extLst>
                  <a:ext uri="{FF2B5EF4-FFF2-40B4-BE49-F238E27FC236}">
                    <a16:creationId xmlns:a16="http://schemas.microsoft.com/office/drawing/2014/main" id="{5E42AD31-39E0-B534-B900-82EE843D12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=""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10002749" y="5565030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22" name="Graphic 21" descr="Bullseye with solid fill">
                <a:extLst>
                  <a:ext uri="{FF2B5EF4-FFF2-40B4-BE49-F238E27FC236}">
                    <a16:creationId xmlns:a16="http://schemas.microsoft.com/office/drawing/2014/main" id="{4C005353-D854-D3F9-E20B-15ED4F3386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=""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7456978" y="5616952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23" name="Graphic 22" descr="Bullseye with solid fill">
                <a:extLst>
                  <a:ext uri="{FF2B5EF4-FFF2-40B4-BE49-F238E27FC236}">
                    <a16:creationId xmlns:a16="http://schemas.microsoft.com/office/drawing/2014/main" id="{DC1ABF5A-3C6A-E80A-C721-DF5B5EA5EA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=""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5083095" y="5655456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24" name="Graphic 23" descr="Bullseye with solid fill">
                <a:extLst>
                  <a:ext uri="{FF2B5EF4-FFF2-40B4-BE49-F238E27FC236}">
                    <a16:creationId xmlns:a16="http://schemas.microsoft.com/office/drawing/2014/main" id="{010E7A57-1F9F-6A9C-BB5A-05C03FE513D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=""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2794063" y="5616952"/>
                <a:ext cx="914400" cy="914400"/>
              </a:xfrm>
              <a:prstGeom prst="rect">
                <a:avLst/>
              </a:prstGeom>
            </p:spPr>
          </p:pic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D594F4A7-306F-E26A-DA16-E7FD68B17119}"/>
                  </a:ext>
                </a:extLst>
              </p:cNvPr>
              <p:cNvSpPr txBox="1"/>
              <p:nvPr/>
            </p:nvSpPr>
            <p:spPr>
              <a:xfrm>
                <a:off x="10738092" y="5760752"/>
                <a:ext cx="10185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rgbClr val="2D3956"/>
                    </a:solidFill>
                  </a:rPr>
                  <a:t>Final Outcome</a:t>
                </a:r>
                <a:endParaRPr lang="ar-SA" sz="16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497074AC-5D88-52BA-488C-9BC64344D4EC}"/>
                  </a:ext>
                </a:extLst>
              </p:cNvPr>
              <p:cNvSpPr txBox="1"/>
              <p:nvPr/>
            </p:nvSpPr>
            <p:spPr>
              <a:xfrm>
                <a:off x="3500762" y="5827159"/>
                <a:ext cx="152166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rgbClr val="2D3956"/>
                    </a:solidFill>
                  </a:rPr>
                  <a:t>Intermediate Outcome</a:t>
                </a:r>
                <a:endParaRPr lang="ar-SA" sz="16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662B22A2-C3EB-CBDD-17F3-01DDCC0CABF0}"/>
                  </a:ext>
                </a:extLst>
              </p:cNvPr>
              <p:cNvSpPr txBox="1"/>
              <p:nvPr/>
            </p:nvSpPr>
            <p:spPr>
              <a:xfrm>
                <a:off x="5790419" y="5793216"/>
                <a:ext cx="152166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rgbClr val="2D3956"/>
                    </a:solidFill>
                  </a:rPr>
                  <a:t>Intermediate Outcome</a:t>
                </a:r>
                <a:endParaRPr lang="ar-SA" sz="16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8CBA3878-D386-AB18-6FB2-47CE101E4D53}"/>
                  </a:ext>
                </a:extLst>
              </p:cNvPr>
              <p:cNvSpPr txBox="1"/>
              <p:nvPr/>
            </p:nvSpPr>
            <p:spPr>
              <a:xfrm>
                <a:off x="8107409" y="5793216"/>
                <a:ext cx="152166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rgbClr val="2D3956"/>
                    </a:solidFill>
                  </a:rPr>
                  <a:t>Intermediate Outcome</a:t>
                </a:r>
                <a:endParaRPr lang="ar-SA" sz="1600" dirty="0">
                  <a:solidFill>
                    <a:srgbClr val="2D3956"/>
                  </a:solidFill>
                </a:endParaRPr>
              </a:p>
            </p:txBody>
          </p:sp>
          <p:cxnSp>
            <p:nvCxnSpPr>
              <p:cNvPr id="32" name="Straight Arrow Connector 31">
                <a:extLst>
                  <a:ext uri="{FF2B5EF4-FFF2-40B4-BE49-F238E27FC236}">
                    <a16:creationId xmlns:a16="http://schemas.microsoft.com/office/drawing/2014/main" id="{0A929BF0-4C83-C120-DFDA-09F5B561A53A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5825607" y="5555214"/>
                <a:ext cx="850349" cy="205538"/>
              </a:xfrm>
              <a:prstGeom prst="straightConnector1">
                <a:avLst/>
              </a:prstGeom>
              <a:ln>
                <a:solidFill>
                  <a:schemeClr val="accent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Arrow Connector 32">
                <a:extLst>
                  <a:ext uri="{FF2B5EF4-FFF2-40B4-BE49-F238E27FC236}">
                    <a16:creationId xmlns:a16="http://schemas.microsoft.com/office/drawing/2014/main" id="{87093197-8D76-0AF2-2FF7-90E476C6A4FD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608637" y="5531350"/>
                <a:ext cx="758175" cy="192876"/>
              </a:xfrm>
              <a:prstGeom prst="straightConnector1">
                <a:avLst/>
              </a:prstGeom>
              <a:ln>
                <a:solidFill>
                  <a:schemeClr val="accent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Arrow Connector 37">
                <a:extLst>
                  <a:ext uri="{FF2B5EF4-FFF2-40B4-BE49-F238E27FC236}">
                    <a16:creationId xmlns:a16="http://schemas.microsoft.com/office/drawing/2014/main" id="{B3235A15-AAEC-603A-4236-7211DC5FC6F7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8223714" y="5531350"/>
                <a:ext cx="724350" cy="188371"/>
              </a:xfrm>
              <a:prstGeom prst="straightConnector1">
                <a:avLst/>
              </a:prstGeom>
              <a:ln>
                <a:solidFill>
                  <a:schemeClr val="accent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" name="Group 5"/>
            <p:cNvGrpSpPr/>
            <p:nvPr/>
          </p:nvGrpSpPr>
          <p:grpSpPr>
            <a:xfrm>
              <a:off x="1279312" y="4225430"/>
              <a:ext cx="9404334" cy="1681878"/>
              <a:chOff x="1279312" y="4225430"/>
              <a:chExt cx="9404334" cy="1681878"/>
            </a:xfrm>
          </p:grpSpPr>
          <p:pic>
            <p:nvPicPr>
              <p:cNvPr id="16" name="Graphic 15" descr="Single gear with solid fill">
                <a:extLst>
                  <a:ext uri="{FF2B5EF4-FFF2-40B4-BE49-F238E27FC236}">
                    <a16:creationId xmlns:a16="http://schemas.microsoft.com/office/drawing/2014/main" id="{AD27EC0A-4659-DC95-29EA-CA3C13F4A9E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1793011" y="4481230"/>
                <a:ext cx="1426078" cy="1426078"/>
              </a:xfrm>
              <a:prstGeom prst="rect">
                <a:avLst/>
              </a:prstGeom>
            </p:spPr>
          </p:pic>
          <p:pic>
            <p:nvPicPr>
              <p:cNvPr id="17" name="Graphic 16" descr="Single gear with solid fill">
                <a:extLst>
                  <a:ext uri="{FF2B5EF4-FFF2-40B4-BE49-F238E27FC236}">
                    <a16:creationId xmlns:a16="http://schemas.microsoft.com/office/drawing/2014/main" id="{0FE721CB-FE14-3A0B-7799-2CD17B8292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4143420" y="4410096"/>
                <a:ext cx="1426078" cy="1426078"/>
              </a:xfrm>
              <a:prstGeom prst="rect">
                <a:avLst/>
              </a:prstGeom>
            </p:spPr>
          </p:pic>
          <p:pic>
            <p:nvPicPr>
              <p:cNvPr id="18" name="Graphic 17" descr="Single gear with solid fill">
                <a:extLst>
                  <a:ext uri="{FF2B5EF4-FFF2-40B4-BE49-F238E27FC236}">
                    <a16:creationId xmlns:a16="http://schemas.microsoft.com/office/drawing/2014/main" id="{A1A47724-3B05-F6EC-A13E-AC7172C6B1E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6461655" y="4434722"/>
                <a:ext cx="1426078" cy="1426078"/>
              </a:xfrm>
              <a:prstGeom prst="rect">
                <a:avLst/>
              </a:prstGeom>
            </p:spPr>
          </p:pic>
          <p:pic>
            <p:nvPicPr>
              <p:cNvPr id="19" name="Graphic 18" descr="Single gear with solid fill">
                <a:extLst>
                  <a:ext uri="{FF2B5EF4-FFF2-40B4-BE49-F238E27FC236}">
                    <a16:creationId xmlns:a16="http://schemas.microsoft.com/office/drawing/2014/main" id="{7E4927E9-760D-A9A5-F02C-25AA1A1A2F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96DAC541-7B7A-43D3-8B79-37D633B846F1}">
                    <asvg:svgBlip xmlns=""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8743727" y="4376413"/>
                <a:ext cx="1426078" cy="1426078"/>
              </a:xfrm>
              <a:prstGeom prst="rect">
                <a:avLst/>
              </a:prstGeom>
            </p:spPr>
          </p:pic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B69DF30F-3703-7091-2DB7-77039C57C92C}"/>
                  </a:ext>
                </a:extLst>
              </p:cNvPr>
              <p:cNvSpPr txBox="1"/>
              <p:nvPr/>
            </p:nvSpPr>
            <p:spPr>
              <a:xfrm>
                <a:off x="1447178" y="5268385"/>
                <a:ext cx="772622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</a:pPr>
                <a:r>
                  <a:rPr lang="en-US" sz="1200" dirty="0">
                    <a:solidFill>
                      <a:srgbClr val="2D3956"/>
                    </a:solidFill>
                  </a:rPr>
                  <a:t>Plan</a:t>
                </a:r>
                <a:endParaRPr lang="ar-SA" sz="12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EFD64550-0C8E-662C-C71B-DBC758012E19}"/>
                  </a:ext>
                </a:extLst>
              </p:cNvPr>
              <p:cNvSpPr txBox="1"/>
              <p:nvPr/>
            </p:nvSpPr>
            <p:spPr>
              <a:xfrm>
                <a:off x="1279312" y="4749563"/>
                <a:ext cx="980323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</a:pPr>
                <a:r>
                  <a:rPr lang="en-US" sz="1200" dirty="0">
                    <a:solidFill>
                      <a:srgbClr val="2D3956"/>
                    </a:solidFill>
                  </a:rPr>
                  <a:t>Develop</a:t>
                </a:r>
                <a:endParaRPr lang="ar-SA" sz="12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4B2C2179-E0C1-0906-35FC-3CD8E3E351ED}"/>
                  </a:ext>
                </a:extLst>
              </p:cNvPr>
              <p:cNvSpPr txBox="1"/>
              <p:nvPr/>
            </p:nvSpPr>
            <p:spPr>
              <a:xfrm>
                <a:off x="2652948" y="4749563"/>
                <a:ext cx="980323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</a:pPr>
                <a:r>
                  <a:rPr lang="en-US" sz="1200" dirty="0">
                    <a:solidFill>
                      <a:srgbClr val="2D3956"/>
                    </a:solidFill>
                  </a:rPr>
                  <a:t>Test</a:t>
                </a:r>
                <a:endParaRPr lang="ar-SA" sz="12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7C574CCA-4EAC-1751-671C-5513BB3FBFF2}"/>
                  </a:ext>
                </a:extLst>
              </p:cNvPr>
              <p:cNvSpPr txBox="1"/>
              <p:nvPr/>
            </p:nvSpPr>
            <p:spPr>
              <a:xfrm>
                <a:off x="2760909" y="5266374"/>
                <a:ext cx="980323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</a:pPr>
                <a:r>
                  <a:rPr lang="en-US" sz="1200" dirty="0">
                    <a:solidFill>
                      <a:srgbClr val="2D3956"/>
                    </a:solidFill>
                  </a:rPr>
                  <a:t>Deploy</a:t>
                </a:r>
                <a:endParaRPr lang="ar-SA" sz="12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B1D08716-916E-650D-1220-35D9EF736CEC}"/>
                  </a:ext>
                </a:extLst>
              </p:cNvPr>
              <p:cNvSpPr txBox="1"/>
              <p:nvPr/>
            </p:nvSpPr>
            <p:spPr>
              <a:xfrm>
                <a:off x="1825185" y="4247531"/>
                <a:ext cx="1426078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800" b="1" dirty="0">
                    <a:solidFill>
                      <a:srgbClr val="2D3956"/>
                    </a:solidFill>
                  </a:rPr>
                  <a:t>Iteration 1</a:t>
                </a:r>
                <a:endParaRPr lang="ar-SA" sz="1800" b="1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921F1480-C0C4-F4F8-20FD-EBF96AF5136F}"/>
                  </a:ext>
                </a:extLst>
              </p:cNvPr>
              <p:cNvSpPr txBox="1"/>
              <p:nvPr/>
            </p:nvSpPr>
            <p:spPr>
              <a:xfrm>
                <a:off x="4178258" y="4247531"/>
                <a:ext cx="1426078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800" b="1" dirty="0">
                    <a:solidFill>
                      <a:srgbClr val="2D3956"/>
                    </a:solidFill>
                  </a:rPr>
                  <a:t>Iteration 2</a:t>
                </a:r>
                <a:endParaRPr lang="ar-SA" sz="1800" b="1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7DCC5D02-4D61-170D-8B28-6C724A7041D0}"/>
                  </a:ext>
                </a:extLst>
              </p:cNvPr>
              <p:cNvSpPr txBox="1"/>
              <p:nvPr/>
            </p:nvSpPr>
            <p:spPr>
              <a:xfrm>
                <a:off x="6514860" y="4247531"/>
                <a:ext cx="1426078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800" b="1" dirty="0">
                    <a:solidFill>
                      <a:srgbClr val="2D3956"/>
                    </a:solidFill>
                  </a:rPr>
                  <a:t>Iteration 3</a:t>
                </a:r>
                <a:endParaRPr lang="ar-SA" sz="1800" b="1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3D801E1C-C7BD-8C33-3F02-F030FED29112}"/>
                  </a:ext>
                </a:extLst>
              </p:cNvPr>
              <p:cNvSpPr txBox="1"/>
              <p:nvPr/>
            </p:nvSpPr>
            <p:spPr>
              <a:xfrm>
                <a:off x="8779522" y="4225430"/>
                <a:ext cx="1426078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800" b="1" dirty="0">
                    <a:solidFill>
                      <a:srgbClr val="2D3956"/>
                    </a:solidFill>
                  </a:rPr>
                  <a:t>Iteration N</a:t>
                </a:r>
                <a:endParaRPr lang="ar-SA" sz="1800" b="1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3AF96EFC-D457-09FC-3C4A-1957CA995243}"/>
                  </a:ext>
                </a:extLst>
              </p:cNvPr>
              <p:cNvSpPr txBox="1"/>
              <p:nvPr/>
            </p:nvSpPr>
            <p:spPr>
              <a:xfrm>
                <a:off x="3794428" y="5268385"/>
                <a:ext cx="772622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</a:pPr>
                <a:r>
                  <a:rPr lang="en-US" sz="1200" dirty="0">
                    <a:solidFill>
                      <a:srgbClr val="2D3956"/>
                    </a:solidFill>
                  </a:rPr>
                  <a:t>Plan</a:t>
                </a:r>
                <a:endParaRPr lang="ar-SA" sz="12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338C9928-42AD-3809-C803-A920CEDAF8E2}"/>
                  </a:ext>
                </a:extLst>
              </p:cNvPr>
              <p:cNvSpPr txBox="1"/>
              <p:nvPr/>
            </p:nvSpPr>
            <p:spPr>
              <a:xfrm>
                <a:off x="3648333" y="4749563"/>
                <a:ext cx="980323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</a:pPr>
                <a:r>
                  <a:rPr lang="en-US" sz="1200" dirty="0">
                    <a:solidFill>
                      <a:srgbClr val="2D3956"/>
                    </a:solidFill>
                  </a:rPr>
                  <a:t>Develop</a:t>
                </a:r>
                <a:endParaRPr lang="ar-SA" sz="12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68709F2D-476C-034E-D15D-591AA7BFEA49}"/>
                  </a:ext>
                </a:extLst>
              </p:cNvPr>
              <p:cNvSpPr txBox="1"/>
              <p:nvPr/>
            </p:nvSpPr>
            <p:spPr>
              <a:xfrm>
                <a:off x="5000198" y="4749563"/>
                <a:ext cx="980323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</a:pPr>
                <a:r>
                  <a:rPr lang="en-US" sz="1200" dirty="0">
                    <a:solidFill>
                      <a:srgbClr val="2D3956"/>
                    </a:solidFill>
                  </a:rPr>
                  <a:t>Test</a:t>
                </a:r>
                <a:endParaRPr lang="ar-SA" sz="12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11CEFE1E-48A8-BF0E-DE37-3E03B4FB23D1}"/>
                  </a:ext>
                </a:extLst>
              </p:cNvPr>
              <p:cNvSpPr txBox="1"/>
              <p:nvPr/>
            </p:nvSpPr>
            <p:spPr>
              <a:xfrm>
                <a:off x="5108159" y="5266374"/>
                <a:ext cx="980323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</a:pPr>
                <a:r>
                  <a:rPr lang="en-US" sz="1200" dirty="0">
                    <a:solidFill>
                      <a:srgbClr val="2D3956"/>
                    </a:solidFill>
                  </a:rPr>
                  <a:t>Deploy</a:t>
                </a:r>
                <a:endParaRPr lang="ar-SA" sz="12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9E26F452-7943-D6C8-9BEB-71EFA6A8CA64}"/>
                  </a:ext>
                </a:extLst>
              </p:cNvPr>
              <p:cNvSpPr txBox="1"/>
              <p:nvPr/>
            </p:nvSpPr>
            <p:spPr>
              <a:xfrm>
                <a:off x="6139855" y="5268385"/>
                <a:ext cx="772622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</a:pPr>
                <a:r>
                  <a:rPr lang="en-US" sz="1200" dirty="0">
                    <a:solidFill>
                      <a:srgbClr val="2D3956"/>
                    </a:solidFill>
                  </a:rPr>
                  <a:t>Plan</a:t>
                </a:r>
                <a:endParaRPr lang="ar-SA" sz="12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9326FEE0-0C67-A9B0-6FBB-B5DFF83E1146}"/>
                  </a:ext>
                </a:extLst>
              </p:cNvPr>
              <p:cNvSpPr txBox="1"/>
              <p:nvPr/>
            </p:nvSpPr>
            <p:spPr>
              <a:xfrm>
                <a:off x="5950218" y="4749563"/>
                <a:ext cx="980323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</a:pPr>
                <a:r>
                  <a:rPr lang="en-US" sz="1200" dirty="0">
                    <a:solidFill>
                      <a:srgbClr val="2D3956"/>
                    </a:solidFill>
                  </a:rPr>
                  <a:t>Develop</a:t>
                </a:r>
                <a:endParaRPr lang="ar-SA" sz="12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60553D29-1475-CFE6-AF52-EE714DBE2BBF}"/>
                  </a:ext>
                </a:extLst>
              </p:cNvPr>
              <p:cNvSpPr txBox="1"/>
              <p:nvPr/>
            </p:nvSpPr>
            <p:spPr>
              <a:xfrm>
                <a:off x="7388273" y="5266374"/>
                <a:ext cx="980323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</a:pPr>
                <a:r>
                  <a:rPr lang="en-US" sz="1200" dirty="0">
                    <a:solidFill>
                      <a:srgbClr val="2D3956"/>
                    </a:solidFill>
                  </a:rPr>
                  <a:t>Deploy</a:t>
                </a:r>
                <a:endParaRPr lang="ar-SA" sz="12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4EB768CA-42F6-667F-31BD-2489F63CE2BC}"/>
                  </a:ext>
                </a:extLst>
              </p:cNvPr>
              <p:cNvSpPr txBox="1"/>
              <p:nvPr/>
            </p:nvSpPr>
            <p:spPr>
              <a:xfrm>
                <a:off x="8433134" y="5268385"/>
                <a:ext cx="772622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</a:pPr>
                <a:r>
                  <a:rPr lang="en-US" sz="1200" dirty="0">
                    <a:solidFill>
                      <a:srgbClr val="2D3956"/>
                    </a:solidFill>
                  </a:rPr>
                  <a:t>Plan</a:t>
                </a:r>
                <a:endParaRPr lang="ar-SA" sz="12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A5AD6A8C-752D-2C86-CCF2-3D6A9E37A5FF}"/>
                  </a:ext>
                </a:extLst>
              </p:cNvPr>
              <p:cNvSpPr txBox="1"/>
              <p:nvPr/>
            </p:nvSpPr>
            <p:spPr>
              <a:xfrm>
                <a:off x="8221726" y="4749563"/>
                <a:ext cx="980323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</a:pPr>
                <a:r>
                  <a:rPr lang="en-US" sz="1200" dirty="0">
                    <a:solidFill>
                      <a:srgbClr val="2D3956"/>
                    </a:solidFill>
                  </a:rPr>
                  <a:t>Develop</a:t>
                </a:r>
                <a:endParaRPr lang="ar-SA" sz="12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F77B767E-E735-1282-33EE-6972BCCF34E9}"/>
                  </a:ext>
                </a:extLst>
              </p:cNvPr>
              <p:cNvSpPr txBox="1"/>
              <p:nvPr/>
            </p:nvSpPr>
            <p:spPr>
              <a:xfrm>
                <a:off x="9638904" y="4749563"/>
                <a:ext cx="980323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</a:pPr>
                <a:r>
                  <a:rPr lang="en-US" sz="1200" dirty="0">
                    <a:solidFill>
                      <a:srgbClr val="2D3956"/>
                    </a:solidFill>
                  </a:rPr>
                  <a:t>Test</a:t>
                </a:r>
                <a:endParaRPr lang="ar-SA" sz="12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C83C6685-E522-C8A9-E4B8-5C8AEAD4C1FF}"/>
                  </a:ext>
                </a:extLst>
              </p:cNvPr>
              <p:cNvSpPr txBox="1"/>
              <p:nvPr/>
            </p:nvSpPr>
            <p:spPr>
              <a:xfrm>
                <a:off x="9703323" y="5244603"/>
                <a:ext cx="980323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</a:pPr>
                <a:r>
                  <a:rPr lang="en-US" sz="1200" dirty="0">
                    <a:solidFill>
                      <a:srgbClr val="2D3956"/>
                    </a:solidFill>
                  </a:rPr>
                  <a:t>Deploy</a:t>
                </a:r>
                <a:endParaRPr lang="ar-SA" sz="1200" dirty="0">
                  <a:solidFill>
                    <a:srgbClr val="2D3956"/>
                  </a:solidFill>
                </a:endParaRPr>
              </a:p>
            </p:txBody>
          </p:sp>
        </p:grpSp>
      </p:grpSp>
      <p:sp>
        <p:nvSpPr>
          <p:cNvPr id="57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559C5FB6-DFF3-4401-8781-82F704F37BAC}" type="slidenum">
              <a:rPr lang="en-US" sz="1600" smtClean="0">
                <a:solidFill>
                  <a:srgbClr val="44546A"/>
                </a:solidFill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50514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5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05425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Agile vs. Traditional Lifecycle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1" name="Content Placeholder 4">
            <a:extLst>
              <a:ext uri="{FF2B5EF4-FFF2-40B4-BE49-F238E27FC236}">
                <a16:creationId xmlns:a16="http://schemas.microsoft.com/office/drawing/2014/main" id="{B3967876-C590-9301-47E1-AC53558A595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44763372"/>
              </p:ext>
            </p:extLst>
          </p:nvPr>
        </p:nvGraphicFramePr>
        <p:xfrm>
          <a:off x="956341" y="2141975"/>
          <a:ext cx="10189190" cy="383545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24000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653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2379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49141">
                <a:tc>
                  <a:txBody>
                    <a:bodyPr/>
                    <a:lstStyle/>
                    <a:p>
                      <a:endParaRPr lang="en-US" sz="180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7023" marR="97023" marT="48512" marB="48512">
                    <a:solidFill>
                      <a:srgbClr val="17406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n-lt"/>
                          <a:cs typeface="Arial" panose="020B0604020202020204" pitchFamily="34" charset="0"/>
                        </a:rPr>
                        <a:t>Waterfall</a:t>
                      </a:r>
                    </a:p>
                  </a:txBody>
                  <a:tcPr marL="97023" marR="97023" marT="48512" marB="48512" anchor="ctr">
                    <a:solidFill>
                      <a:srgbClr val="17406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+mn-lt"/>
                          <a:cs typeface="Arial" panose="020B0604020202020204" pitchFamily="34" charset="0"/>
                        </a:rPr>
                        <a:t>Agile</a:t>
                      </a:r>
                    </a:p>
                  </a:txBody>
                  <a:tcPr marL="97023" marR="97023" marT="48512" marB="48512" anchor="ctr">
                    <a:solidFill>
                      <a:srgbClr val="17406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0484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Requirements</a:t>
                      </a:r>
                    </a:p>
                  </a:txBody>
                  <a:tcPr marL="97023" marR="97023" marT="48512" marB="48512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+mn-lt"/>
                          <a:cs typeface="Times New Roman" panose="02020603050405020304" pitchFamily="18" charset="0"/>
                        </a:rPr>
                        <a:t>Fixed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latin typeface="+mn-lt"/>
                          <a:cs typeface="Times New Roman" panose="02020603050405020304" pitchFamily="18" charset="0"/>
                        </a:rPr>
                        <a:t>Dynamic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2213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# of Deliveries</a:t>
                      </a:r>
                    </a:p>
                  </a:txBody>
                  <a:tcPr marL="97023" marR="97023" marT="48512" marB="48512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+mn-lt"/>
                          <a:cs typeface="Times New Roman" panose="02020603050405020304" pitchFamily="18" charset="0"/>
                        </a:rPr>
                        <a:t>Single delivery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latin typeface="+mn-lt"/>
                          <a:cs typeface="Times New Roman" panose="02020603050405020304" pitchFamily="18" charset="0"/>
                        </a:rPr>
                        <a:t>Frequent small deliveries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2213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Activities</a:t>
                      </a:r>
                    </a:p>
                  </a:txBody>
                  <a:tcPr marL="97023" marR="97023" marT="48512" marB="48512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+mn-lt"/>
                          <a:cs typeface="Times New Roman" panose="02020603050405020304" pitchFamily="18" charset="0"/>
                        </a:rPr>
                        <a:t>Performed once for the entire project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latin typeface="+mn-lt"/>
                          <a:cs typeface="Times New Roman" panose="02020603050405020304" pitchFamily="18" charset="0"/>
                        </a:rPr>
                        <a:t>Repeated until correct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8851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Goal</a:t>
                      </a:r>
                    </a:p>
                  </a:txBody>
                  <a:tcPr marL="97023" marR="97023" marT="48512" marB="48512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+mn-lt"/>
                          <a:cs typeface="Times New Roman" panose="02020603050405020304" pitchFamily="18" charset="0"/>
                        </a:rPr>
                        <a:t>Manage cost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latin typeface="+mn-lt"/>
                          <a:cs typeface="Times New Roman" panose="02020603050405020304" pitchFamily="18" charset="0"/>
                        </a:rPr>
                        <a:t>Customer value via frequent deliveries</a:t>
                      </a:r>
                      <a:r>
                        <a:rPr lang="en-US" sz="1600" baseline="0">
                          <a:latin typeface="+mn-lt"/>
                          <a:cs typeface="Times New Roman" panose="02020603050405020304" pitchFamily="18" charset="0"/>
                        </a:rPr>
                        <a:t> and feedback</a:t>
                      </a:r>
                      <a:endParaRPr lang="en-US" sz="160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974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Change</a:t>
                      </a:r>
                    </a:p>
                    <a:p>
                      <a:pPr marL="0" algn="l" defTabSz="914400" rtl="0" eaLnBrk="1" latinLnBrk="0" hangingPunct="1"/>
                      <a:endParaRPr lang="en-US" sz="16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+mn-lt"/>
                          <a:cs typeface="Times New Roman" panose="02020603050405020304" pitchFamily="18" charset="0"/>
                        </a:rPr>
                        <a:t>Constrained</a:t>
                      </a:r>
                      <a:r>
                        <a:rPr lang="en-US" sz="1600" baseline="0" dirty="0">
                          <a:latin typeface="+mn-lt"/>
                          <a:cs typeface="Times New Roman" panose="02020603050405020304" pitchFamily="18" charset="0"/>
                        </a:rPr>
                        <a:t> as much as possible</a:t>
                      </a:r>
                      <a:endParaRPr lang="en-US" sz="16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>
                          <a:latin typeface="+mn-lt"/>
                          <a:cs typeface="Times New Roman" panose="02020603050405020304" pitchFamily="18" charset="0"/>
                        </a:rPr>
                        <a:t>Incorporated</a:t>
                      </a:r>
                      <a:r>
                        <a:rPr lang="en-US" sz="1600" baseline="0">
                          <a:latin typeface="+mn-lt"/>
                          <a:cs typeface="Times New Roman" panose="02020603050405020304" pitchFamily="18" charset="0"/>
                        </a:rPr>
                        <a:t> in real-time delivery</a:t>
                      </a:r>
                      <a:endParaRPr lang="en-US" sz="160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974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Stakeholders</a:t>
                      </a:r>
                    </a:p>
                  </a:txBody>
                  <a:tcPr marL="97023" marR="97023" marT="48512" marB="48512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+mn-lt"/>
                          <a:cs typeface="Times New Roman" panose="02020603050405020304" pitchFamily="18" charset="0"/>
                        </a:rPr>
                        <a:t>Involved</a:t>
                      </a:r>
                      <a:r>
                        <a:rPr lang="en-US" sz="1600" baseline="0" dirty="0">
                          <a:latin typeface="+mn-lt"/>
                          <a:cs typeface="Times New Roman" panose="02020603050405020304" pitchFamily="18" charset="0"/>
                        </a:rPr>
                        <a:t> at specific milestones</a:t>
                      </a:r>
                      <a:endParaRPr lang="en-US" sz="16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>
                          <a:latin typeface="+mn-lt"/>
                          <a:cs typeface="Times New Roman" panose="02020603050405020304" pitchFamily="18" charset="0"/>
                        </a:rPr>
                        <a:t>Continuously</a:t>
                      </a:r>
                      <a:r>
                        <a:rPr lang="en-US" sz="1600" baseline="0">
                          <a:latin typeface="+mn-lt"/>
                          <a:cs typeface="Times New Roman" panose="02020603050405020304" pitchFamily="18" charset="0"/>
                        </a:rPr>
                        <a:t> involved</a:t>
                      </a:r>
                      <a:endParaRPr lang="en-US" sz="1600"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endParaRPr lang="en-US" sz="160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3229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Risks and Costs</a:t>
                      </a:r>
                    </a:p>
                  </a:txBody>
                  <a:tcPr marL="97023" marR="97023" marT="48512" marB="48512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Controlled by detailed planning or mostly knowable considerations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Controlled as requirements and constraints emerge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B38F4612-48CC-8716-3D72-FDEEDBBC3462}"/>
              </a:ext>
            </a:extLst>
          </p:cNvPr>
          <p:cNvSpPr txBox="1"/>
          <p:nvPr/>
        </p:nvSpPr>
        <p:spPr>
          <a:xfrm>
            <a:off x="922566" y="6117816"/>
            <a:ext cx="991455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2D3956"/>
                </a:solidFill>
                <a:latin typeface="Arial"/>
                <a:cs typeface="Arial"/>
              </a:rPr>
              <a:t>Source: Project Management Institute</a:t>
            </a:r>
            <a:r>
              <a:rPr lang="en-US" sz="1400" i="1" dirty="0">
                <a:solidFill>
                  <a:srgbClr val="2D3956"/>
                </a:solidFill>
                <a:latin typeface="Arial"/>
                <a:cs typeface="Arial"/>
              </a:rPr>
              <a:t>, Agile Practice Guide</a:t>
            </a:r>
            <a:r>
              <a:rPr lang="en-US" sz="1400" dirty="0">
                <a:solidFill>
                  <a:srgbClr val="2D3956"/>
                </a:solidFill>
                <a:latin typeface="Arial"/>
                <a:cs typeface="Arial"/>
              </a:rPr>
              <a:t>, Project Management Institute Inc., 2017, Page 18. </a:t>
            </a:r>
            <a:endParaRPr lang="en-US" dirty="0">
              <a:solidFill>
                <a:srgbClr val="2D39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748552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05425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Other Lifecycles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7" name="Content Placeholder 11">
            <a:extLst>
              <a:ext uri="{FF2B5EF4-FFF2-40B4-BE49-F238E27FC236}">
                <a16:creationId xmlns:a16="http://schemas.microsoft.com/office/drawing/2014/main" id="{2236E7C7-C8B9-88E3-6602-0E9763FAD62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32282928"/>
              </p:ext>
            </p:extLst>
          </p:nvPr>
        </p:nvGraphicFramePr>
        <p:xfrm>
          <a:off x="838200" y="2149811"/>
          <a:ext cx="10515597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8" name="Picture 17" descr="A diagram of a test model&#10;&#10;Description automatically generated">
            <a:extLst>
              <a:ext uri="{FF2B5EF4-FFF2-40B4-BE49-F238E27FC236}">
                <a16:creationId xmlns:a16="http://schemas.microsoft.com/office/drawing/2014/main" id="{9B572962-6053-8B7C-662C-16976E02B4C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621" y="3672241"/>
            <a:ext cx="6678751" cy="2766911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0750D568-EB6A-6C8F-E0C3-1B7EFC5A66E8}"/>
              </a:ext>
            </a:extLst>
          </p:cNvPr>
          <p:cNvSpPr txBox="1"/>
          <p:nvPr/>
        </p:nvSpPr>
        <p:spPr>
          <a:xfrm>
            <a:off x="1136371" y="4871030"/>
            <a:ext cx="19184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V-Lifecycle</a:t>
            </a:r>
            <a:endParaRPr lang="ar-SA" sz="2000" b="1" dirty="0"/>
          </a:p>
        </p:txBody>
      </p:sp>
    </p:spTree>
    <p:extLst>
      <p:ext uri="{BB962C8B-B14F-4D97-AF65-F5344CB8AC3E}">
        <p14:creationId xmlns:p14="http://schemas.microsoft.com/office/powerpoint/2010/main" val="285691564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05425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Factors Impacting the Lifecycle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1566673" y="2247247"/>
            <a:ext cx="8936848" cy="4008818"/>
            <a:chOff x="1621265" y="1906047"/>
            <a:chExt cx="8936848" cy="4008818"/>
          </a:xfrm>
        </p:grpSpPr>
        <p:sp>
          <p:nvSpPr>
            <p:cNvPr id="23" name="Rounded Rectangle 22">
              <a:extLst>
                <a:ext uri="{FF2B5EF4-FFF2-40B4-BE49-F238E27FC236}">
                  <a16:creationId xmlns:a16="http://schemas.microsoft.com/office/drawing/2014/main" id="{DFC6E21A-DFC2-2A79-EC47-779225130BE5}"/>
                </a:ext>
              </a:extLst>
            </p:cNvPr>
            <p:cNvSpPr/>
            <p:nvPr/>
          </p:nvSpPr>
          <p:spPr>
            <a:xfrm>
              <a:off x="1908207" y="1906047"/>
              <a:ext cx="8375586" cy="741696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Context</a:t>
              </a:r>
            </a:p>
            <a:p>
              <a:pPr algn="ctr"/>
              <a:r>
                <a:rPr lang="en-US" dirty="0"/>
                <a:t>Nature of organization and the project</a:t>
              </a:r>
            </a:p>
          </p:txBody>
        </p:sp>
        <p:sp>
          <p:nvSpPr>
            <p:cNvPr id="24" name="Rounded Rectangle 23">
              <a:extLst>
                <a:ext uri="{FF2B5EF4-FFF2-40B4-BE49-F238E27FC236}">
                  <a16:creationId xmlns:a16="http://schemas.microsoft.com/office/drawing/2014/main" id="{0EEABB63-DE52-1BC0-1E23-A25FE28CC673}"/>
                </a:ext>
              </a:extLst>
            </p:cNvPr>
            <p:cNvSpPr/>
            <p:nvPr/>
          </p:nvSpPr>
          <p:spPr>
            <a:xfrm>
              <a:off x="1815816" y="5173169"/>
              <a:ext cx="8375586" cy="741696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Techniques</a:t>
              </a:r>
            </a:p>
            <a:p>
              <a:pPr algn="ctr"/>
              <a:r>
                <a:rPr lang="en-US" dirty="0"/>
                <a:t>Management and development techniques used to plan, analyze and document work.</a:t>
              </a:r>
            </a:p>
          </p:txBody>
        </p:sp>
        <p:sp>
          <p:nvSpPr>
            <p:cNvPr id="25" name="Rounded Rectangle 24">
              <a:extLst>
                <a:ext uri="{FF2B5EF4-FFF2-40B4-BE49-F238E27FC236}">
                  <a16:creationId xmlns:a16="http://schemas.microsoft.com/office/drawing/2014/main" id="{BC94EEEF-361A-5A1D-CF7A-441F8EE7405A}"/>
                </a:ext>
              </a:extLst>
            </p:cNvPr>
            <p:cNvSpPr/>
            <p:nvPr/>
          </p:nvSpPr>
          <p:spPr>
            <a:xfrm>
              <a:off x="1621265" y="3410301"/>
              <a:ext cx="2559640" cy="1076343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Lifecycle and Approach</a:t>
              </a:r>
            </a:p>
            <a:p>
              <a:pPr algn="ctr"/>
              <a:r>
                <a:rPr lang="en-US" sz="1200" dirty="0"/>
                <a:t>process, methods, and standards adopted for developing and implementing the solution</a:t>
              </a:r>
            </a:p>
          </p:txBody>
        </p:sp>
        <p:sp>
          <p:nvSpPr>
            <p:cNvPr id="26" name="Rounded Rectangle 25">
              <a:extLst>
                <a:ext uri="{FF2B5EF4-FFF2-40B4-BE49-F238E27FC236}">
                  <a16:creationId xmlns:a16="http://schemas.microsoft.com/office/drawing/2014/main" id="{35740F66-F6AF-0338-B0E4-4CB19F5053C2}"/>
                </a:ext>
              </a:extLst>
            </p:cNvPr>
            <p:cNvSpPr/>
            <p:nvPr/>
          </p:nvSpPr>
          <p:spPr>
            <a:xfrm>
              <a:off x="4717478" y="3410301"/>
              <a:ext cx="2559640" cy="1076343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Roles </a:t>
              </a:r>
            </a:p>
            <a:p>
              <a:pPr algn="ctr"/>
              <a:r>
                <a:rPr lang="en-US" dirty="0"/>
                <a:t>key roles in the project;</a:t>
              </a:r>
            </a:p>
          </p:txBody>
        </p:sp>
        <p:sp>
          <p:nvSpPr>
            <p:cNvPr id="27" name="Rounded Rectangle 26">
              <a:extLst>
                <a:ext uri="{FF2B5EF4-FFF2-40B4-BE49-F238E27FC236}">
                  <a16:creationId xmlns:a16="http://schemas.microsoft.com/office/drawing/2014/main" id="{1C9DDE6E-9198-F7E9-7B4C-2E718D98BE5E}"/>
                </a:ext>
              </a:extLst>
            </p:cNvPr>
            <p:cNvSpPr/>
            <p:nvPr/>
          </p:nvSpPr>
          <p:spPr>
            <a:xfrm>
              <a:off x="7998473" y="3410301"/>
              <a:ext cx="2559640" cy="1076343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Deliverables</a:t>
              </a:r>
            </a:p>
            <a:p>
              <a:pPr algn="ctr"/>
              <a:r>
                <a:rPr lang="en-US" dirty="0"/>
                <a:t>Products or services to be delivered</a:t>
              </a:r>
            </a:p>
          </p:txBody>
        </p:sp>
        <p:sp>
          <p:nvSpPr>
            <p:cNvPr id="28" name="Down Arrow 27">
              <a:extLst>
                <a:ext uri="{FF2B5EF4-FFF2-40B4-BE49-F238E27FC236}">
                  <a16:creationId xmlns:a16="http://schemas.microsoft.com/office/drawing/2014/main" id="{3E7EC20E-6B22-43EF-02E7-DD55B9CBECD8}"/>
                </a:ext>
              </a:extLst>
            </p:cNvPr>
            <p:cNvSpPr/>
            <p:nvPr/>
          </p:nvSpPr>
          <p:spPr>
            <a:xfrm>
              <a:off x="2587356" y="2647743"/>
              <a:ext cx="640080" cy="781257"/>
            </a:xfrm>
            <a:prstGeom prst="down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  <p:sp>
          <p:nvSpPr>
            <p:cNvPr id="29" name="Down Arrow 28">
              <a:extLst>
                <a:ext uri="{FF2B5EF4-FFF2-40B4-BE49-F238E27FC236}">
                  <a16:creationId xmlns:a16="http://schemas.microsoft.com/office/drawing/2014/main" id="{4B4AE1AF-97F3-5D1F-E6CA-6912BBFA8692}"/>
                </a:ext>
              </a:extLst>
            </p:cNvPr>
            <p:cNvSpPr/>
            <p:nvPr/>
          </p:nvSpPr>
          <p:spPr>
            <a:xfrm>
              <a:off x="5683569" y="2643140"/>
              <a:ext cx="640080" cy="781257"/>
            </a:xfrm>
            <a:prstGeom prst="down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  <p:sp>
          <p:nvSpPr>
            <p:cNvPr id="30" name="Down Arrow 29">
              <a:extLst>
                <a:ext uri="{FF2B5EF4-FFF2-40B4-BE49-F238E27FC236}">
                  <a16:creationId xmlns:a16="http://schemas.microsoft.com/office/drawing/2014/main" id="{2695465A-78A4-9E03-09CA-1649780CFC5A}"/>
                </a:ext>
              </a:extLst>
            </p:cNvPr>
            <p:cNvSpPr/>
            <p:nvPr/>
          </p:nvSpPr>
          <p:spPr>
            <a:xfrm>
              <a:off x="8964566" y="2644926"/>
              <a:ext cx="640080" cy="781257"/>
            </a:xfrm>
            <a:prstGeom prst="down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  <p:sp>
          <p:nvSpPr>
            <p:cNvPr id="31" name="Up-Down Arrow 30">
              <a:extLst>
                <a:ext uri="{FF2B5EF4-FFF2-40B4-BE49-F238E27FC236}">
                  <a16:creationId xmlns:a16="http://schemas.microsoft.com/office/drawing/2014/main" id="{9C0DFE85-BF45-2C5F-5F43-5B3140CA9670}"/>
                </a:ext>
              </a:extLst>
            </p:cNvPr>
            <p:cNvSpPr/>
            <p:nvPr/>
          </p:nvSpPr>
          <p:spPr>
            <a:xfrm>
              <a:off x="2720142" y="4448892"/>
              <a:ext cx="374508" cy="664738"/>
            </a:xfrm>
            <a:prstGeom prst="upDown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  <p:sp>
          <p:nvSpPr>
            <p:cNvPr id="32" name="Up-Down Arrow 31">
              <a:extLst>
                <a:ext uri="{FF2B5EF4-FFF2-40B4-BE49-F238E27FC236}">
                  <a16:creationId xmlns:a16="http://schemas.microsoft.com/office/drawing/2014/main" id="{C9B35348-A1C3-FC6B-8637-EB18518498C5}"/>
                </a:ext>
              </a:extLst>
            </p:cNvPr>
            <p:cNvSpPr/>
            <p:nvPr/>
          </p:nvSpPr>
          <p:spPr>
            <a:xfrm>
              <a:off x="5846792" y="4451291"/>
              <a:ext cx="374508" cy="664738"/>
            </a:xfrm>
            <a:prstGeom prst="upDown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  <p:sp>
          <p:nvSpPr>
            <p:cNvPr id="33" name="Up-Down Arrow 32">
              <a:extLst>
                <a:ext uri="{FF2B5EF4-FFF2-40B4-BE49-F238E27FC236}">
                  <a16:creationId xmlns:a16="http://schemas.microsoft.com/office/drawing/2014/main" id="{78B78307-43DF-0D37-AE57-CAF85C0DCA84}"/>
                </a:ext>
              </a:extLst>
            </p:cNvPr>
            <p:cNvSpPr/>
            <p:nvPr/>
          </p:nvSpPr>
          <p:spPr>
            <a:xfrm>
              <a:off x="9137906" y="4455926"/>
              <a:ext cx="374508" cy="664738"/>
            </a:xfrm>
            <a:prstGeom prst="upDown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</p:grpSp>
    </p:spTree>
    <p:extLst>
      <p:ext uri="{BB962C8B-B14F-4D97-AF65-F5344CB8AC3E}">
        <p14:creationId xmlns:p14="http://schemas.microsoft.com/office/powerpoint/2010/main" val="81248563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691521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Analyst Role in </a:t>
            </a:r>
            <a:b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Delivering </a:t>
            </a:r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Requirements (1 / 3)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187715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400" dirty="0">
                <a:cs typeface="Times New Roman" panose="02020603050405020304" pitchFamily="18" charset="0"/>
              </a:rPr>
              <a:t>Facilitating Communication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cs typeface="Times New Roman" panose="02020603050405020304" pitchFamily="18" charset="0"/>
              </a:rPr>
              <a:t>Act as a liaison between stakeholders, including business users, developers, and project managers, to ensure clear communication of requirements throughout the implementation process.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400" dirty="0">
                <a:cs typeface="Times New Roman" panose="02020603050405020304" pitchFamily="18" charset="0"/>
              </a:rPr>
              <a:t>Stakeholder Engagement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cs typeface="Times New Roman" panose="02020603050405020304" pitchFamily="18" charset="0"/>
              </a:rPr>
              <a:t>Maintain ongoing communication and collaboration with stakeholders to address concerns, resolve issues, and ensure satisfaction with the delivered solution</a:t>
            </a:r>
            <a:r>
              <a:rPr lang="en-US" sz="2000" dirty="0" smtClean="0"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400" dirty="0">
                <a:cs typeface="Times New Roman" panose="02020603050405020304" pitchFamily="18" charset="0"/>
              </a:rPr>
              <a:t>Requirement Traceability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cs typeface="Times New Roman" panose="02020603050405020304" pitchFamily="18" charset="0"/>
              </a:rPr>
              <a:t>Establish traceability between business requirements, system specifications, and test cases to ensure that all requirements are adequately addressed in the final solution</a:t>
            </a:r>
            <a:r>
              <a:rPr lang="en-US" sz="2000" dirty="0" smtClean="0">
                <a:cs typeface="Times New Roman" panose="02020603050405020304" pitchFamily="18" charset="0"/>
              </a:rPr>
              <a:t>.</a:t>
            </a:r>
            <a:endParaRPr lang="en-US" sz="20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577015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691521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Analyst Role in </a:t>
            </a:r>
            <a:b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Delivering </a:t>
            </a:r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Requirements (2 / 3)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187715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400" dirty="0">
                <a:cs typeface="Times New Roman" panose="02020603050405020304" pitchFamily="18" charset="0"/>
              </a:rPr>
              <a:t>Acceptance Testing/Quality Control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cs typeface="Times New Roman" panose="02020603050405020304" pitchFamily="18" charset="0"/>
              </a:rPr>
              <a:t>Collaborate with stakeholders to define acceptance criteria and participate in acceptance testing to verify that the implemented solution meets business requirements and quality standards.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400" dirty="0">
                <a:cs typeface="Times New Roman" panose="02020603050405020304" pitchFamily="18" charset="0"/>
              </a:rPr>
              <a:t>Requirement Verification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cs typeface="Times New Roman" panose="02020603050405020304" pitchFamily="18" charset="0"/>
              </a:rPr>
              <a:t>Verify requirements with stakeholders through reviews, walkthroughs, and demonstrations to ensure accuracy, completeness, and alignment with expectations.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400" dirty="0">
                <a:cs typeface="Times New Roman" panose="02020603050405020304" pitchFamily="18" charset="0"/>
              </a:rPr>
              <a:t>Requirement Engineering for New Requirements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cs typeface="Times New Roman" panose="02020603050405020304" pitchFamily="18" charset="0"/>
              </a:rPr>
              <a:t>New or modified requirements elicitation, prioritization, documentation, and </a:t>
            </a:r>
            <a:r>
              <a:rPr lang="en-US" sz="2000" dirty="0" smtClean="0">
                <a:cs typeface="Times New Roman" panose="02020603050405020304" pitchFamily="18" charset="0"/>
              </a:rPr>
              <a:t>validations.</a:t>
            </a:r>
            <a:endParaRPr lang="en-US" sz="20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3263090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691521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Analyst Role in </a:t>
            </a:r>
            <a:b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Delivering </a:t>
            </a:r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Requirements (3 / 3)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187715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400" dirty="0">
                <a:cs typeface="Times New Roman" panose="02020603050405020304" pitchFamily="18" charset="0"/>
              </a:rPr>
              <a:t>Change Management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cs typeface="Times New Roman" panose="02020603050405020304" pitchFamily="18" charset="0"/>
              </a:rPr>
              <a:t>Manage changes to requirements throughout the implementation process, assessing their impact on scope, schedule, and budget, and obtaining stakeholder approval as needed.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400" dirty="0">
                <a:cs typeface="Times New Roman" panose="02020603050405020304" pitchFamily="18" charset="0"/>
              </a:rPr>
              <a:t>Continuous Improvement: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cs typeface="Times New Roman" panose="02020603050405020304" pitchFamily="18" charset="0"/>
              </a:rPr>
              <a:t>Identify opportunities for improvements and enhancements based on lessons learned, aiming to optimize future projects and deliver greater value to the organization</a:t>
            </a:r>
            <a:r>
              <a:rPr lang="en-US" sz="2000" dirty="0" smtClean="0">
                <a:cs typeface="Times New Roman" panose="02020603050405020304" pitchFamily="18" charset="0"/>
              </a:rPr>
              <a:t>.</a:t>
            </a:r>
            <a:endParaRPr lang="en-US" sz="20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6308559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05422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Roles in Execution based on Lifecycle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C96C4C75-3D2E-1E6D-65DE-7E95673BC033}"/>
              </a:ext>
            </a:extLst>
          </p:cNvPr>
          <p:cNvSpPr txBox="1">
            <a:spLocks/>
          </p:cNvSpPr>
          <p:nvPr/>
        </p:nvSpPr>
        <p:spPr>
          <a:xfrm>
            <a:off x="839788" y="2431798"/>
            <a:ext cx="5157787" cy="82391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b="1" dirty="0" smtClean="0"/>
              <a:t>Traditional </a:t>
            </a:r>
            <a:endParaRPr lang="ar-SA" sz="2400" b="1" dirty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3AE71CA-10FC-6845-150C-373687E5D4B4}"/>
              </a:ext>
            </a:extLst>
          </p:cNvPr>
          <p:cNvSpPr txBox="1">
            <a:spLocks/>
          </p:cNvSpPr>
          <p:nvPr/>
        </p:nvSpPr>
        <p:spPr>
          <a:xfrm>
            <a:off x="839788" y="3255710"/>
            <a:ext cx="5157787" cy="272100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smtClean="0"/>
              <a:t>Project Manager</a:t>
            </a:r>
          </a:p>
          <a:p>
            <a:r>
              <a:rPr lang="en-US" sz="2400" smtClean="0"/>
              <a:t>Business Analyst </a:t>
            </a:r>
          </a:p>
          <a:p>
            <a:r>
              <a:rPr lang="en-US" sz="2400" smtClean="0"/>
              <a:t>Architect/Designer</a:t>
            </a:r>
          </a:p>
          <a:p>
            <a:r>
              <a:rPr lang="en-US" sz="2400" smtClean="0"/>
              <a:t>Developer/Team Member</a:t>
            </a:r>
          </a:p>
          <a:p>
            <a:r>
              <a:rPr lang="en-US" sz="2400" smtClean="0"/>
              <a:t>Tester /Quality Control</a:t>
            </a:r>
          </a:p>
          <a:p>
            <a:endParaRPr lang="en-US" sz="2400" smtClean="0"/>
          </a:p>
          <a:p>
            <a:endParaRPr lang="ar-SA" sz="2400" dirty="0"/>
          </a:p>
        </p:txBody>
      </p:sp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B69C3CDD-243F-0671-5C3D-7B5DBA476AB2}"/>
              </a:ext>
            </a:extLst>
          </p:cNvPr>
          <p:cNvSpPr txBox="1">
            <a:spLocks/>
          </p:cNvSpPr>
          <p:nvPr/>
        </p:nvSpPr>
        <p:spPr>
          <a:xfrm>
            <a:off x="6172200" y="2431798"/>
            <a:ext cx="5183188" cy="82391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b="1" dirty="0" smtClean="0"/>
              <a:t>Agile</a:t>
            </a:r>
            <a:endParaRPr lang="ar-SA" sz="2400" b="1" dirty="0"/>
          </a:p>
        </p:txBody>
      </p:sp>
      <p:sp>
        <p:nvSpPr>
          <p:cNvPr id="18" name="Content Placeholder 7">
            <a:extLst>
              <a:ext uri="{FF2B5EF4-FFF2-40B4-BE49-F238E27FC236}">
                <a16:creationId xmlns:a16="http://schemas.microsoft.com/office/drawing/2014/main" id="{C9A014CA-DC6B-D25E-2113-F7A82055D35C}"/>
              </a:ext>
            </a:extLst>
          </p:cNvPr>
          <p:cNvSpPr txBox="1">
            <a:spLocks/>
          </p:cNvSpPr>
          <p:nvPr/>
        </p:nvSpPr>
        <p:spPr>
          <a:xfrm>
            <a:off x="6172200" y="3255710"/>
            <a:ext cx="5183188" cy="272100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smtClean="0"/>
              <a:t>Product Owner: Business representative</a:t>
            </a:r>
          </a:p>
          <a:p>
            <a:r>
              <a:rPr lang="en-US" sz="2400" smtClean="0"/>
              <a:t>Team Leader/Agile Coach/Project Manager</a:t>
            </a:r>
          </a:p>
          <a:p>
            <a:r>
              <a:rPr lang="en-US" sz="2400" smtClean="0"/>
              <a:t>Team Member: team is 5-9 people, cross-functional or T-Shaped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18907481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05422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Testing/Quality Control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9" name="Content Placeholder 2">
            <a:extLst>
              <a:ext uri="{FF2B5EF4-FFF2-40B4-BE49-F238E27FC236}">
                <a16:creationId xmlns:a16="http://schemas.microsoft.com/office/drawing/2014/main" id="{76467DBD-8A8E-39AF-7286-605294B9113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39772970"/>
              </p:ext>
            </p:extLst>
          </p:nvPr>
        </p:nvGraphicFramePr>
        <p:xfrm>
          <a:off x="701722" y="2043992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44382611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05422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Verification of Requirements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847C34F-7F47-DBBB-011F-42BA89BBE054}"/>
              </a:ext>
            </a:extLst>
          </p:cNvPr>
          <p:cNvSpPr txBox="1">
            <a:spLocks/>
          </p:cNvSpPr>
          <p:nvPr/>
        </p:nvSpPr>
        <p:spPr>
          <a:xfrm>
            <a:off x="955955" y="2278740"/>
            <a:ext cx="10248857" cy="333963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2000" dirty="0" smtClean="0"/>
              <a:t>Performed after Testing results and involves Stakeholders to confirm requirement is met</a:t>
            </a:r>
          </a:p>
          <a:p>
            <a:pPr>
              <a:lnSpc>
                <a:spcPct val="100000"/>
              </a:lnSpc>
            </a:pPr>
            <a:r>
              <a:rPr lang="en-US" sz="2000" dirty="0" smtClean="0"/>
              <a:t>Business analyst with technical team, might do a demo, walkthrough or test.</a:t>
            </a:r>
          </a:p>
          <a:p>
            <a:pPr>
              <a:lnSpc>
                <a:spcPct val="100000"/>
              </a:lnSpc>
            </a:pPr>
            <a:r>
              <a:rPr lang="en-US" sz="2000" dirty="0" smtClean="0"/>
              <a:t>Uses Requirements Traceability Matrix as bases, and verification results are recorded in it.</a:t>
            </a:r>
            <a:endParaRPr lang="ar-SA" sz="2000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9215FD7-03C7-23D9-565A-7F0002270D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8231361"/>
              </p:ext>
            </p:extLst>
          </p:nvPr>
        </p:nvGraphicFramePr>
        <p:xfrm>
          <a:off x="783606" y="3664120"/>
          <a:ext cx="10515599" cy="26838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93165">
                  <a:extLst>
                    <a:ext uri="{9D8B030D-6E8A-4147-A177-3AD203B41FA5}">
                      <a16:colId xmlns:a16="http://schemas.microsoft.com/office/drawing/2014/main" val="297795802"/>
                    </a:ext>
                  </a:extLst>
                </a:gridCol>
                <a:gridCol w="2414753">
                  <a:extLst>
                    <a:ext uri="{9D8B030D-6E8A-4147-A177-3AD203B41FA5}">
                      <a16:colId xmlns:a16="http://schemas.microsoft.com/office/drawing/2014/main" val="1470797160"/>
                    </a:ext>
                  </a:extLst>
                </a:gridCol>
                <a:gridCol w="1452154">
                  <a:extLst>
                    <a:ext uri="{9D8B030D-6E8A-4147-A177-3AD203B41FA5}">
                      <a16:colId xmlns:a16="http://schemas.microsoft.com/office/drawing/2014/main" val="3691695507"/>
                    </a:ext>
                  </a:extLst>
                </a:gridCol>
                <a:gridCol w="1621110">
                  <a:extLst>
                    <a:ext uri="{9D8B030D-6E8A-4147-A177-3AD203B41FA5}">
                      <a16:colId xmlns:a16="http://schemas.microsoft.com/office/drawing/2014/main" val="2563330889"/>
                    </a:ext>
                  </a:extLst>
                </a:gridCol>
                <a:gridCol w="1495532">
                  <a:extLst>
                    <a:ext uri="{9D8B030D-6E8A-4147-A177-3AD203B41FA5}">
                      <a16:colId xmlns:a16="http://schemas.microsoft.com/office/drawing/2014/main" val="2094779367"/>
                    </a:ext>
                  </a:extLst>
                </a:gridCol>
                <a:gridCol w="1084546">
                  <a:extLst>
                    <a:ext uri="{9D8B030D-6E8A-4147-A177-3AD203B41FA5}">
                      <a16:colId xmlns:a16="http://schemas.microsoft.com/office/drawing/2014/main" val="606215584"/>
                    </a:ext>
                  </a:extLst>
                </a:gridCol>
                <a:gridCol w="1354339">
                  <a:extLst>
                    <a:ext uri="{9D8B030D-6E8A-4147-A177-3AD203B41FA5}">
                      <a16:colId xmlns:a16="http://schemas.microsoft.com/office/drawing/2014/main" val="701678670"/>
                    </a:ext>
                  </a:extLst>
                </a:gridCol>
              </a:tblGrid>
              <a:tr h="266864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Requirement Information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2D3956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Relationship Traceability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2D3956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9679978"/>
                  </a:ext>
                </a:extLst>
              </a:tr>
              <a:tr h="34620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ID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Requirement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Source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Business Objective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Deliverable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Verification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Validation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8050796"/>
                  </a:ext>
                </a:extLst>
              </a:tr>
              <a:tr h="1222101"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Unique ID for requirement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Description of the requirement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Name Of person who identified the requirements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List the business objective that is met by fulfilling the requirement.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Identify the deliverable that is associated with the requirement.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Describe the metric that is used to measure the satisfaction of the requirement.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Describe the technique that will be used to validate that the requirement meets the stakeholder needs.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5570802"/>
                  </a:ext>
                </a:extLst>
              </a:tr>
              <a:tr h="144251"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865721422"/>
                  </a:ext>
                </a:extLst>
              </a:tr>
              <a:tr h="144251"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8468668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0992938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92065" y="925758"/>
            <a:ext cx="488320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rgbClr val="00B0F0"/>
                </a:solidFill>
                <a:cs typeface="Times New Roman" panose="02020603050405020304" pitchFamily="18" charset="0"/>
              </a:rPr>
              <a:t>Managing Changes to Requirements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075267" y="6323076"/>
            <a:ext cx="1113685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5146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05422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Requirements Changes in Execution?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3" name="Content Placeholder 14">
            <a:extLst>
              <a:ext uri="{FF2B5EF4-FFF2-40B4-BE49-F238E27FC236}">
                <a16:creationId xmlns:a16="http://schemas.microsoft.com/office/drawing/2014/main" id="{A78FEA8D-EBE6-521C-ECAF-DBCD9ABBD9A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38623843"/>
              </p:ext>
            </p:extLst>
          </p:nvPr>
        </p:nvGraphicFramePr>
        <p:xfrm>
          <a:off x="838200" y="2712740"/>
          <a:ext cx="10515600" cy="14832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7" name="Diagram 16">
            <a:extLst>
              <a:ext uri="{FF2B5EF4-FFF2-40B4-BE49-F238E27FC236}">
                <a16:creationId xmlns:a16="http://schemas.microsoft.com/office/drawing/2014/main" id="{B4BFE709-2A04-A907-0229-0F756D75E70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03741176"/>
              </p:ext>
            </p:extLst>
          </p:nvPr>
        </p:nvGraphicFramePr>
        <p:xfrm>
          <a:off x="838198" y="5063316"/>
          <a:ext cx="10076236" cy="11842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9D9024F6-216F-E655-00DA-983F65A0466B}"/>
              </a:ext>
            </a:extLst>
          </p:cNvPr>
          <p:cNvSpPr txBox="1"/>
          <p:nvPr/>
        </p:nvSpPr>
        <p:spPr>
          <a:xfrm>
            <a:off x="974385" y="2232421"/>
            <a:ext cx="16520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cs typeface="Times New Roman" panose="02020603050405020304" pitchFamily="18" charset="0"/>
              </a:rPr>
              <a:t>Why?</a:t>
            </a:r>
            <a:endParaRPr lang="ar-SA" sz="2400" b="1" dirty="0"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EA483C7-8001-EA67-AB67-D632DF15BFED}"/>
              </a:ext>
            </a:extLst>
          </p:cNvPr>
          <p:cNvSpPr txBox="1"/>
          <p:nvPr/>
        </p:nvSpPr>
        <p:spPr>
          <a:xfrm>
            <a:off x="974385" y="4464035"/>
            <a:ext cx="16520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cs typeface="Times New Roman" panose="02020603050405020304" pitchFamily="18" charset="0"/>
              </a:rPr>
              <a:t>What?</a:t>
            </a:r>
            <a:endParaRPr lang="ar-SA" sz="2400" b="1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9452211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677872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How to Handle Requirement Changes?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23" name="Content Placeholder 14">
            <a:extLst>
              <a:ext uri="{FF2B5EF4-FFF2-40B4-BE49-F238E27FC236}">
                <a16:creationId xmlns:a16="http://schemas.microsoft.com/office/drawing/2014/main" id="{A78FEA8D-EBE6-521C-ECAF-DBCD9ABBD9A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2851026"/>
              </p:ext>
            </p:extLst>
          </p:nvPr>
        </p:nvGraphicFramePr>
        <p:xfrm>
          <a:off x="942308" y="2234378"/>
          <a:ext cx="10139674" cy="2389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933F8626-6F8D-99B4-4F20-3148D207FBDA}"/>
              </a:ext>
            </a:extLst>
          </p:cNvPr>
          <p:cNvSpPr txBox="1"/>
          <p:nvPr/>
        </p:nvSpPr>
        <p:spPr>
          <a:xfrm>
            <a:off x="1176709" y="4726655"/>
            <a:ext cx="9678496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" algn="ctr"/>
            <a:r>
              <a:rPr lang="en-EG" sz="2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“any change with the potential to affect the main project baselines—scope, cost, schedule, and quality—necessitates careful analysis through a change management process”.</a:t>
            </a:r>
            <a:endParaRPr lang="en-EG" sz="2400" dirty="0">
              <a:solidFill>
                <a:srgbClr val="FF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9537961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69CDE44-F31F-0221-F611-F3A42365A4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Alexandria" charset="0"/>
                <a:ea typeface="+mn-ea"/>
                <a:cs typeface="Alexandria" charset="0"/>
              </a:rPr>
              <a:t>Change Management Process </a:t>
            </a:r>
            <a:endParaRPr lang="ar-SA" sz="3600" b="1" dirty="0">
              <a:solidFill>
                <a:srgbClr val="00B0F0"/>
              </a:solidFill>
              <a:latin typeface="Alexandria" charset="0"/>
              <a:ea typeface="+mn-ea"/>
              <a:cs typeface="Alexandria" charset="0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553B62DF-3DEE-16E4-5B30-D96EBC37F37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D5960F45-F6E5-3CFD-44DB-78584CCDE46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1780718"/>
              </p:ext>
            </p:extLst>
          </p:nvPr>
        </p:nvGraphicFramePr>
        <p:xfrm>
          <a:off x="349135" y="1825624"/>
          <a:ext cx="11634855" cy="4575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19A62E3E-162D-49F4-8D37-7EF7E5E4643D}" type="slidenum">
              <a:rPr lang="en-US" sz="1600" smtClean="0">
                <a:solidFill>
                  <a:srgbClr val="44546A"/>
                </a:solidFill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6748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9CD85FA-99C4-F784-F934-ADCA4DD0D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863" y="13649"/>
            <a:ext cx="11137900" cy="1001386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Alexandria" charset="0"/>
                <a:ea typeface="+mn-ea"/>
                <a:cs typeface="Alexandria" charset="0"/>
              </a:rPr>
              <a:t>Change Request Form</a:t>
            </a:r>
            <a:endParaRPr lang="ar-SA" sz="3600" b="1" dirty="0">
              <a:solidFill>
                <a:srgbClr val="00B0F0"/>
              </a:solidFill>
              <a:latin typeface="Alexandria" charset="0"/>
              <a:ea typeface="+mn-ea"/>
              <a:cs typeface="Alexandria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D602E18-8CE0-CAA2-FDD5-C336163F06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537" y="1270349"/>
            <a:ext cx="6107563" cy="50690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1C96396-CAA6-42DB-B291-C7320F5E5B62}"/>
              </a:ext>
            </a:extLst>
          </p:cNvPr>
          <p:cNvSpPr txBox="1"/>
          <p:nvPr/>
        </p:nvSpPr>
        <p:spPr>
          <a:xfrm>
            <a:off x="838200" y="1143421"/>
            <a:ext cx="4817484" cy="49673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cs typeface="Times New Roman" panose="02020603050405020304" pitchFamily="18" charset="0"/>
              </a:rPr>
              <a:t>A change request is a formal document submitted to project sponsor or relevant stakeholders to request modifications in the project. </a:t>
            </a: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cs typeface="Times New Roman" panose="02020603050405020304" pitchFamily="18" charset="0"/>
              </a:rPr>
              <a:t>Change requests include rationale for the change, impact on project objectives, potential risks, required resources, and any supporting documentation. </a:t>
            </a: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cs typeface="Times New Roman" panose="02020603050405020304" pitchFamily="18" charset="0"/>
              </a:rPr>
              <a:t>Change requests are subject to review and approval or rejection.</a:t>
            </a:r>
            <a:endParaRPr lang="ar-SA" sz="2000" dirty="0"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69E63465-2474-4F39-B97D-FE81BD196165}" type="slidenum">
              <a:rPr lang="en-US" sz="1600" smtClean="0">
                <a:solidFill>
                  <a:srgbClr val="44546A"/>
                </a:solidFill>
              </a:r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553B62DF-3DEE-16E4-5B30-D96EBC37F3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2746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2513148" y="1005422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Change Log Form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9205" y="6323076"/>
            <a:ext cx="88974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847C34F-7F47-DBBB-011F-42BA89BBE054}"/>
              </a:ext>
            </a:extLst>
          </p:cNvPr>
          <p:cNvSpPr txBox="1">
            <a:spLocks/>
          </p:cNvSpPr>
          <p:nvPr/>
        </p:nvSpPr>
        <p:spPr>
          <a:xfrm>
            <a:off x="955955" y="2183204"/>
            <a:ext cx="10248857" cy="2006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1900" dirty="0"/>
              <a:t>A change log is a document that records and tracks all changes made to a project over its lifecycle. </a:t>
            </a:r>
            <a:endParaRPr lang="en-US" sz="1900" dirty="0" smtClean="0"/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1900" dirty="0"/>
              <a:t>Captures information as description, status, approval status, implementation details, and any associated comments or notes. 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1900" dirty="0"/>
              <a:t>Serves as a centralized repository for documenting and managing changes.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1900" dirty="0"/>
              <a:t>It enables project stakeholders to monitor the status of change requests</a:t>
            </a:r>
            <a:r>
              <a:rPr lang="en-US" sz="1900" dirty="0" smtClean="0"/>
              <a:t>.</a:t>
            </a:r>
            <a:endParaRPr lang="en-US" sz="19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96893BA-FE7B-F78D-A5BB-B2F257DB86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7235" y="4053385"/>
            <a:ext cx="9157530" cy="2376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754770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92065" y="925758"/>
            <a:ext cx="488320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rgbClr val="00B0F0"/>
                </a:solidFill>
                <a:cs typeface="Times New Roman" panose="02020603050405020304" pitchFamily="18" charset="0"/>
              </a:rPr>
              <a:t>Managing the Human Side of </a:t>
            </a:r>
            <a:r>
              <a:rPr lang="en-US" sz="3100" b="1" dirty="0" smtClean="0">
                <a:solidFill>
                  <a:srgbClr val="00B0F0"/>
                </a:solidFill>
                <a:cs typeface="Times New Roman" panose="02020603050405020304" pitchFamily="18" charset="0"/>
              </a:rPr>
              <a:t>Change</a:t>
            </a:r>
            <a:endParaRPr lang="en-US" sz="3100" b="1" dirty="0">
              <a:solidFill>
                <a:srgbClr val="00B0F0"/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075267" y="6323076"/>
            <a:ext cx="1113685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3103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991777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four views of a Business System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159579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400" dirty="0">
                <a:cs typeface="Times New Roman" panose="02020603050405020304" pitchFamily="18" charset="0"/>
              </a:rPr>
              <a:t>Business System A set of business components working together in order to achieve a defined purpose. The components of a system include people, IT systems, processes and equipment.</a:t>
            </a:r>
          </a:p>
        </p:txBody>
      </p:sp>
      <p:graphicFrame>
        <p:nvGraphicFramePr>
          <p:cNvPr id="27" name="Content Placeholder 2">
            <a:extLst>
              <a:ext uri="{FF2B5EF4-FFF2-40B4-BE49-F238E27FC236}">
                <a16:creationId xmlns:a16="http://schemas.microsoft.com/office/drawing/2014/main" id="{7AAF687E-C1FC-57A1-C4C5-75F1C5C2C78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51673882"/>
              </p:ext>
            </p:extLst>
          </p:nvPr>
        </p:nvGraphicFramePr>
        <p:xfrm>
          <a:off x="5078437" y="2998122"/>
          <a:ext cx="6003546" cy="34179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8" name="TextBox 27">
            <a:extLst>
              <a:ext uri="{FF2B5EF4-FFF2-40B4-BE49-F238E27FC236}">
                <a16:creationId xmlns:a16="http://schemas.microsoft.com/office/drawing/2014/main" id="{85BE0F59-241D-8273-DE7D-C6F405604442}"/>
              </a:ext>
            </a:extLst>
          </p:cNvPr>
          <p:cNvSpPr txBox="1"/>
          <p:nvPr/>
        </p:nvSpPr>
        <p:spPr>
          <a:xfrm>
            <a:off x="8105718" y="5829564"/>
            <a:ext cx="16738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Processes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08EA6B6-8CD0-371B-C971-F33DE61FFA4F}"/>
              </a:ext>
            </a:extLst>
          </p:cNvPr>
          <p:cNvSpPr txBox="1"/>
          <p:nvPr/>
        </p:nvSpPr>
        <p:spPr>
          <a:xfrm>
            <a:off x="6405733" y="5819898"/>
            <a:ext cx="16738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People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BE640CE-3734-24C4-ED87-BE5504ABEBDE}"/>
              </a:ext>
            </a:extLst>
          </p:cNvPr>
          <p:cNvSpPr txBox="1"/>
          <p:nvPr/>
        </p:nvSpPr>
        <p:spPr>
          <a:xfrm>
            <a:off x="7242642" y="4987290"/>
            <a:ext cx="16738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Technology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9F9E0AE-92DD-6744-0000-4A6FF775E303}"/>
              </a:ext>
            </a:extLst>
          </p:cNvPr>
          <p:cNvSpPr txBox="1"/>
          <p:nvPr/>
        </p:nvSpPr>
        <p:spPr>
          <a:xfrm>
            <a:off x="7242642" y="4195209"/>
            <a:ext cx="16738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Organization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D9C690CD-EC03-21F9-2FA8-999ACD416FE3}"/>
              </a:ext>
            </a:extLst>
          </p:cNvPr>
          <p:cNvSpPr/>
          <p:nvPr/>
        </p:nvSpPr>
        <p:spPr>
          <a:xfrm>
            <a:off x="5756902" y="4280073"/>
            <a:ext cx="2705100" cy="2571750"/>
          </a:xfrm>
          <a:prstGeom prst="ellipse">
            <a:avLst/>
          </a:prstGeom>
          <a:solidFill>
            <a:srgbClr val="FF0000">
              <a:alpha val="55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B5727F0-7377-1443-1AC5-A73B5D8E9153}"/>
              </a:ext>
            </a:extLst>
          </p:cNvPr>
          <p:cNvSpPr txBox="1"/>
          <p:nvPr/>
        </p:nvSpPr>
        <p:spPr>
          <a:xfrm>
            <a:off x="2566285" y="4082446"/>
            <a:ext cx="26216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Change Management:</a:t>
            </a:r>
          </a:p>
          <a:p>
            <a:pPr marL="285750" indent="-285750">
              <a:buFontTx/>
              <a:buChar char="-"/>
            </a:pPr>
            <a:r>
              <a:rPr lang="en-US" dirty="0"/>
              <a:t>Training</a:t>
            </a:r>
          </a:p>
          <a:p>
            <a:pPr marL="285750" indent="-285750">
              <a:buFontTx/>
              <a:buChar char="-"/>
            </a:pPr>
            <a:r>
              <a:rPr lang="en-US" dirty="0"/>
              <a:t>Communication</a:t>
            </a:r>
          </a:p>
          <a:p>
            <a:pPr marL="285750" indent="-285750">
              <a:buFontTx/>
              <a:buChar char="-"/>
            </a:pPr>
            <a:r>
              <a:rPr lang="en-US" dirty="0"/>
              <a:t>Support</a:t>
            </a:r>
          </a:p>
          <a:p>
            <a:pPr marL="285750" indent="-285750">
              <a:buFontTx/>
              <a:buChar char="-"/>
            </a:pPr>
            <a:endParaRPr lang="ar-SA" dirty="0"/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B285352D-3F3D-AF65-A498-EC6267CDD8F1}"/>
              </a:ext>
            </a:extLst>
          </p:cNvPr>
          <p:cNvCxnSpPr/>
          <p:nvPr/>
        </p:nvCxnSpPr>
        <p:spPr>
          <a:xfrm>
            <a:off x="4642735" y="4891814"/>
            <a:ext cx="1027157" cy="50976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785098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Mckinsey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7s Framework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68223" y="6323076"/>
            <a:ext cx="92073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5" y="2228659"/>
            <a:ext cx="471759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cs typeface="Times New Roman" panose="02020603050405020304" pitchFamily="18" charset="0"/>
              </a:rPr>
              <a:t>Organization is made up of 7 interacting elements.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cs typeface="Times New Roman" panose="02020603050405020304" pitchFamily="18" charset="0"/>
              </a:rPr>
              <a:t>These components might need to change to fill the gap between current and future state.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cs typeface="Times New Roman" panose="02020603050405020304" pitchFamily="18" charset="0"/>
              </a:rPr>
              <a:t>Analyze the 7 components and determine changes needed to fill the gap.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b="1" dirty="0">
                <a:cs typeface="Times New Roman" panose="02020603050405020304" pitchFamily="18" charset="0"/>
              </a:rPr>
              <a:t>Hard Elements</a:t>
            </a:r>
            <a:r>
              <a:rPr lang="en-US" sz="2000" dirty="0">
                <a:cs typeface="Times New Roman" panose="02020603050405020304" pitchFamily="18" charset="0"/>
              </a:rPr>
              <a:t>: Strategy, Structure, and Systems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b="1" dirty="0">
                <a:cs typeface="Times New Roman" panose="02020603050405020304" pitchFamily="18" charset="0"/>
              </a:rPr>
              <a:t>Soft Elements</a:t>
            </a:r>
            <a:r>
              <a:rPr lang="en-US" sz="2000" dirty="0">
                <a:cs typeface="Times New Roman" panose="02020603050405020304" pitchFamily="18" charset="0"/>
              </a:rPr>
              <a:t>: Shared Values, Skills, Style, Staff</a:t>
            </a:r>
          </a:p>
        </p:txBody>
      </p:sp>
      <p:grpSp>
        <p:nvGrpSpPr>
          <p:cNvPr id="62" name="Group 61"/>
          <p:cNvGrpSpPr/>
          <p:nvPr/>
        </p:nvGrpSpPr>
        <p:grpSpPr>
          <a:xfrm>
            <a:off x="6107029" y="1836363"/>
            <a:ext cx="4948498" cy="4473065"/>
            <a:chOff x="6721184" y="1067182"/>
            <a:chExt cx="4948498" cy="5497562"/>
          </a:xfrm>
        </p:grpSpPr>
        <p:sp>
          <p:nvSpPr>
            <p:cNvPr id="63" name="Graphic 61">
              <a:extLst>
                <a:ext uri="{FF2B5EF4-FFF2-40B4-BE49-F238E27FC236}">
                  <a16:creationId xmlns:a16="http://schemas.microsoft.com/office/drawing/2014/main" id="{E6BCA3C1-45FE-3177-8D99-AA29F0B02208}"/>
                </a:ext>
              </a:extLst>
            </p:cNvPr>
            <p:cNvSpPr>
              <a:spLocks/>
            </p:cNvSpPr>
            <p:nvPr/>
          </p:nvSpPr>
          <p:spPr>
            <a:xfrm>
              <a:off x="7373373" y="1981860"/>
              <a:ext cx="3666744" cy="3666744"/>
            </a:xfrm>
            <a:prstGeom prst="ellipse">
              <a:avLst/>
            </a:prstGeom>
            <a:solidFill>
              <a:schemeClr val="tx1">
                <a:lumMod val="95000"/>
                <a:lumOff val="5000"/>
                <a:alpha val="10000"/>
              </a:schemeClr>
            </a:solidFill>
            <a:ln w="76200" cap="flat">
              <a:solidFill>
                <a:schemeClr val="bg1"/>
              </a:solidFill>
              <a:prstDash val="solid"/>
              <a:miter/>
            </a:ln>
            <a:effectLst>
              <a:outerShdw blurRad="457200" dist="190500" dir="5400000" algn="t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64" name="Group 63">
              <a:extLst>
                <a:ext uri="{FF2B5EF4-FFF2-40B4-BE49-F238E27FC236}">
                  <a16:creationId xmlns:a16="http://schemas.microsoft.com/office/drawing/2014/main" id="{E564E632-C462-FEDB-2034-254465BD2385}"/>
                </a:ext>
              </a:extLst>
            </p:cNvPr>
            <p:cNvGrpSpPr/>
            <p:nvPr/>
          </p:nvGrpSpPr>
          <p:grpSpPr>
            <a:xfrm>
              <a:off x="7834326" y="2413640"/>
              <a:ext cx="2720642" cy="2812567"/>
              <a:chOff x="2034372" y="2023206"/>
              <a:chExt cx="2720642" cy="2812567"/>
            </a:xfrm>
          </p:grpSpPr>
          <p:sp>
            <p:nvSpPr>
              <p:cNvPr id="80" name="Freeform: Shape 3">
                <a:extLst>
                  <a:ext uri="{FF2B5EF4-FFF2-40B4-BE49-F238E27FC236}">
                    <a16:creationId xmlns:a16="http://schemas.microsoft.com/office/drawing/2014/main" id="{22BAB10C-4E93-1A2B-607D-C488F117D2AC}"/>
                  </a:ext>
                </a:extLst>
              </p:cNvPr>
              <p:cNvSpPr/>
              <p:nvPr/>
            </p:nvSpPr>
            <p:spPr>
              <a:xfrm>
                <a:off x="3663218" y="2969599"/>
                <a:ext cx="1090878" cy="1863584"/>
              </a:xfrm>
              <a:custGeom>
                <a:avLst/>
                <a:gdLst>
                  <a:gd name="connsiteX0" fmla="*/ 923340 w 914400"/>
                  <a:gd name="connsiteY0" fmla="*/ 20226 h 1562100"/>
                  <a:gd name="connsiteX1" fmla="*/ 894003 w 914400"/>
                  <a:gd name="connsiteY1" fmla="*/ 147575 h 1562100"/>
                  <a:gd name="connsiteX2" fmla="*/ 533100 w 914400"/>
                  <a:gd name="connsiteY2" fmla="*/ 973392 h 1562100"/>
                  <a:gd name="connsiteX3" fmla="*/ 197439 w 914400"/>
                  <a:gd name="connsiteY3" fmla="*/ 1393826 h 1562100"/>
                  <a:gd name="connsiteX4" fmla="*/ 27037 w 914400"/>
                  <a:gd name="connsiteY4" fmla="*/ 1554417 h 1562100"/>
                  <a:gd name="connsiteX5" fmla="*/ 17703 w 914400"/>
                  <a:gd name="connsiteY5" fmla="*/ 1561942 h 1562100"/>
                  <a:gd name="connsiteX6" fmla="*/ 1701 w 914400"/>
                  <a:gd name="connsiteY6" fmla="*/ 1560990 h 1562100"/>
                  <a:gd name="connsiteX7" fmla="*/ 4939 w 914400"/>
                  <a:gd name="connsiteY7" fmla="*/ 1546702 h 1562100"/>
                  <a:gd name="connsiteX8" fmla="*/ 51421 w 914400"/>
                  <a:gd name="connsiteY8" fmla="*/ 1505554 h 1562100"/>
                  <a:gd name="connsiteX9" fmla="*/ 423468 w 914400"/>
                  <a:gd name="connsiteY9" fmla="*/ 1095408 h 1562100"/>
                  <a:gd name="connsiteX10" fmla="*/ 818660 w 914400"/>
                  <a:gd name="connsiteY10" fmla="*/ 334170 h 1562100"/>
                  <a:gd name="connsiteX11" fmla="*/ 901146 w 914400"/>
                  <a:gd name="connsiteY11" fmla="*/ 24798 h 1562100"/>
                  <a:gd name="connsiteX12" fmla="*/ 904290 w 914400"/>
                  <a:gd name="connsiteY12" fmla="*/ 11177 h 1562100"/>
                  <a:gd name="connsiteX13" fmla="*/ 915910 w 914400"/>
                  <a:gd name="connsiteY13" fmla="*/ 223 h 1562100"/>
                  <a:gd name="connsiteX14" fmla="*/ 923340 w 914400"/>
                  <a:gd name="connsiteY14" fmla="*/ 20226 h 1562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914400" h="1562100">
                    <a:moveTo>
                      <a:pt x="923340" y="20226"/>
                    </a:moveTo>
                    <a:cubicBezTo>
                      <a:pt x="914386" y="59183"/>
                      <a:pt x="905052" y="103569"/>
                      <a:pt x="894003" y="147575"/>
                    </a:cubicBezTo>
                    <a:cubicBezTo>
                      <a:pt x="820089" y="443040"/>
                      <a:pt x="698550" y="717837"/>
                      <a:pt x="533100" y="973392"/>
                    </a:cubicBezTo>
                    <a:cubicBezTo>
                      <a:pt x="435183" y="1124649"/>
                      <a:pt x="323550" y="1264857"/>
                      <a:pt x="197439" y="1393826"/>
                    </a:cubicBezTo>
                    <a:cubicBezTo>
                      <a:pt x="142766" y="1449738"/>
                      <a:pt x="85616" y="1502887"/>
                      <a:pt x="27037" y="1554417"/>
                    </a:cubicBezTo>
                    <a:cubicBezTo>
                      <a:pt x="23989" y="1557084"/>
                      <a:pt x="21036" y="1559751"/>
                      <a:pt x="17703" y="1561942"/>
                    </a:cubicBezTo>
                    <a:cubicBezTo>
                      <a:pt x="12273" y="1565466"/>
                      <a:pt x="6082" y="1567276"/>
                      <a:pt x="1701" y="1560990"/>
                    </a:cubicBezTo>
                    <a:cubicBezTo>
                      <a:pt x="-1919" y="1555846"/>
                      <a:pt x="748" y="1550417"/>
                      <a:pt x="4939" y="1546702"/>
                    </a:cubicBezTo>
                    <a:cubicBezTo>
                      <a:pt x="20274" y="1532796"/>
                      <a:pt x="35991" y="1519270"/>
                      <a:pt x="51421" y="1505554"/>
                    </a:cubicBezTo>
                    <a:cubicBezTo>
                      <a:pt x="190105" y="1382110"/>
                      <a:pt x="313359" y="1244855"/>
                      <a:pt x="423468" y="1095408"/>
                    </a:cubicBezTo>
                    <a:cubicBezTo>
                      <a:pt x="595204" y="862235"/>
                      <a:pt x="726839" y="608585"/>
                      <a:pt x="818660" y="334170"/>
                    </a:cubicBezTo>
                    <a:cubicBezTo>
                      <a:pt x="852569" y="232824"/>
                      <a:pt x="880001" y="129573"/>
                      <a:pt x="901146" y="24798"/>
                    </a:cubicBezTo>
                    <a:cubicBezTo>
                      <a:pt x="902099" y="20226"/>
                      <a:pt x="903051" y="15654"/>
                      <a:pt x="904290" y="11177"/>
                    </a:cubicBezTo>
                    <a:cubicBezTo>
                      <a:pt x="906004" y="5271"/>
                      <a:pt x="908100" y="-1301"/>
                      <a:pt x="915910" y="223"/>
                    </a:cubicBezTo>
                    <a:cubicBezTo>
                      <a:pt x="923816" y="1557"/>
                      <a:pt x="923340" y="8605"/>
                      <a:pt x="923340" y="2022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1" name="Freeform: Shape 4">
                <a:extLst>
                  <a:ext uri="{FF2B5EF4-FFF2-40B4-BE49-F238E27FC236}">
                    <a16:creationId xmlns:a16="http://schemas.microsoft.com/office/drawing/2014/main" id="{530407A9-7A0E-3C81-B6C4-F23672B97A0F}"/>
                  </a:ext>
                </a:extLst>
              </p:cNvPr>
              <p:cNvSpPr/>
              <p:nvPr/>
            </p:nvSpPr>
            <p:spPr>
              <a:xfrm>
                <a:off x="2044608" y="2960826"/>
                <a:ext cx="1068152" cy="1874947"/>
              </a:xfrm>
              <a:custGeom>
                <a:avLst/>
                <a:gdLst>
                  <a:gd name="connsiteX0" fmla="*/ 98 w 895350"/>
                  <a:gd name="connsiteY0" fmla="*/ 15102 h 1571625"/>
                  <a:gd name="connsiteX1" fmla="*/ 7337 w 895350"/>
                  <a:gd name="connsiteY1" fmla="*/ 148 h 1571625"/>
                  <a:gd name="connsiteX2" fmla="*/ 19910 w 895350"/>
                  <a:gd name="connsiteY2" fmla="*/ 14816 h 1571625"/>
                  <a:gd name="connsiteX3" fmla="*/ 54962 w 895350"/>
                  <a:gd name="connsiteY3" fmla="*/ 173122 h 1571625"/>
                  <a:gd name="connsiteX4" fmla="*/ 491016 w 895350"/>
                  <a:gd name="connsiteY4" fmla="*/ 1107810 h 1571625"/>
                  <a:gd name="connsiteX5" fmla="*/ 765241 w 895350"/>
                  <a:gd name="connsiteY5" fmla="*/ 1431565 h 1571625"/>
                  <a:gd name="connsiteX6" fmla="*/ 889352 w 895350"/>
                  <a:gd name="connsiteY6" fmla="*/ 1548151 h 1571625"/>
                  <a:gd name="connsiteX7" fmla="*/ 896972 w 895350"/>
                  <a:gd name="connsiteY7" fmla="*/ 1554723 h 1571625"/>
                  <a:gd name="connsiteX8" fmla="*/ 901734 w 895350"/>
                  <a:gd name="connsiteY8" fmla="*/ 1573392 h 1571625"/>
                  <a:gd name="connsiteX9" fmla="*/ 884303 w 895350"/>
                  <a:gd name="connsiteY9" fmla="*/ 1569963 h 1571625"/>
                  <a:gd name="connsiteX10" fmla="*/ 825915 w 895350"/>
                  <a:gd name="connsiteY10" fmla="*/ 1518052 h 1571625"/>
                  <a:gd name="connsiteX11" fmla="*/ 293182 w 895350"/>
                  <a:gd name="connsiteY11" fmla="*/ 832823 h 1571625"/>
                  <a:gd name="connsiteX12" fmla="*/ 45818 w 895350"/>
                  <a:gd name="connsiteY12" fmla="*/ 219413 h 1571625"/>
                  <a:gd name="connsiteX13" fmla="*/ 1431 w 895350"/>
                  <a:gd name="connsiteY13" fmla="*/ 24151 h 1571625"/>
                  <a:gd name="connsiteX14" fmla="*/ 98 w 895350"/>
                  <a:gd name="connsiteY14" fmla="*/ 15102 h 15716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895350" h="1571625">
                    <a:moveTo>
                      <a:pt x="98" y="15102"/>
                    </a:moveTo>
                    <a:cubicBezTo>
                      <a:pt x="-93" y="8339"/>
                      <a:pt x="-760" y="1291"/>
                      <a:pt x="7337" y="148"/>
                    </a:cubicBezTo>
                    <a:cubicBezTo>
                      <a:pt x="17909" y="-1281"/>
                      <a:pt x="18386" y="7958"/>
                      <a:pt x="19910" y="14816"/>
                    </a:cubicBezTo>
                    <a:cubicBezTo>
                      <a:pt x="31625" y="67585"/>
                      <a:pt x="41817" y="120734"/>
                      <a:pt x="54962" y="173122"/>
                    </a:cubicBezTo>
                    <a:cubicBezTo>
                      <a:pt x="140115" y="512688"/>
                      <a:pt x="286895" y="823584"/>
                      <a:pt x="491016" y="1107810"/>
                    </a:cubicBezTo>
                    <a:cubicBezTo>
                      <a:pt x="573788" y="1223063"/>
                      <a:pt x="665895" y="1330505"/>
                      <a:pt x="765241" y="1431565"/>
                    </a:cubicBezTo>
                    <a:cubicBezTo>
                      <a:pt x="804960" y="1472046"/>
                      <a:pt x="847823" y="1509384"/>
                      <a:pt x="889352" y="1548151"/>
                    </a:cubicBezTo>
                    <a:cubicBezTo>
                      <a:pt x="891828" y="1550437"/>
                      <a:pt x="894495" y="1552342"/>
                      <a:pt x="896972" y="1554723"/>
                    </a:cubicBezTo>
                    <a:cubicBezTo>
                      <a:pt x="902496" y="1559962"/>
                      <a:pt x="908306" y="1566344"/>
                      <a:pt x="901734" y="1573392"/>
                    </a:cubicBezTo>
                    <a:cubicBezTo>
                      <a:pt x="895733" y="1579774"/>
                      <a:pt x="889447" y="1574535"/>
                      <a:pt x="884303" y="1569963"/>
                    </a:cubicBezTo>
                    <a:cubicBezTo>
                      <a:pt x="864777" y="1552723"/>
                      <a:pt x="844965" y="1535863"/>
                      <a:pt x="825915" y="1518052"/>
                    </a:cubicBezTo>
                    <a:cubicBezTo>
                      <a:pt x="611888" y="1318027"/>
                      <a:pt x="434628" y="1089427"/>
                      <a:pt x="293182" y="832823"/>
                    </a:cubicBezTo>
                    <a:cubicBezTo>
                      <a:pt x="185930" y="638323"/>
                      <a:pt x="103539" y="433821"/>
                      <a:pt x="45818" y="219413"/>
                    </a:cubicBezTo>
                    <a:cubicBezTo>
                      <a:pt x="28482" y="154929"/>
                      <a:pt x="14290" y="89683"/>
                      <a:pt x="1431" y="24151"/>
                    </a:cubicBezTo>
                    <a:cubicBezTo>
                      <a:pt x="669" y="21103"/>
                      <a:pt x="479" y="17769"/>
                      <a:pt x="98" y="15102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2" name="Freeform: Shape 38">
                <a:extLst>
                  <a:ext uri="{FF2B5EF4-FFF2-40B4-BE49-F238E27FC236}">
                    <a16:creationId xmlns:a16="http://schemas.microsoft.com/office/drawing/2014/main" id="{08F91C28-E60C-D961-D324-F958CD1068B1}"/>
                  </a:ext>
                </a:extLst>
              </p:cNvPr>
              <p:cNvSpPr/>
              <p:nvPr/>
            </p:nvSpPr>
            <p:spPr>
              <a:xfrm>
                <a:off x="2320848" y="2301265"/>
                <a:ext cx="2159030" cy="204540"/>
              </a:xfrm>
              <a:custGeom>
                <a:avLst/>
                <a:gdLst>
                  <a:gd name="connsiteX0" fmla="*/ 1810326 w 1809750"/>
                  <a:gd name="connsiteY0" fmla="*/ 167053 h 171450"/>
                  <a:gd name="connsiteX1" fmla="*/ 1788704 w 1809750"/>
                  <a:gd name="connsiteY1" fmla="*/ 171721 h 171450"/>
                  <a:gd name="connsiteX2" fmla="*/ 1647544 w 1809750"/>
                  <a:gd name="connsiteY2" fmla="*/ 126477 h 171450"/>
                  <a:gd name="connsiteX3" fmla="*/ 1214156 w 1809750"/>
                  <a:gd name="connsiteY3" fmla="*/ 38847 h 171450"/>
                  <a:gd name="connsiteX4" fmla="*/ 832394 w 1809750"/>
                  <a:gd name="connsiteY4" fmla="*/ 19797 h 171450"/>
                  <a:gd name="connsiteX5" fmla="*/ 193362 w 1809750"/>
                  <a:gd name="connsiteY5" fmla="*/ 109522 h 171450"/>
                  <a:gd name="connsiteX6" fmla="*/ 24484 w 1809750"/>
                  <a:gd name="connsiteY6" fmla="*/ 160195 h 171450"/>
                  <a:gd name="connsiteX7" fmla="*/ 576 w 1809750"/>
                  <a:gd name="connsiteY7" fmla="*/ 157243 h 171450"/>
                  <a:gd name="connsiteX8" fmla="*/ 17626 w 1809750"/>
                  <a:gd name="connsiteY8" fmla="*/ 141717 h 171450"/>
                  <a:gd name="connsiteX9" fmla="*/ 409294 w 1809750"/>
                  <a:gd name="connsiteY9" fmla="*/ 41419 h 171450"/>
                  <a:gd name="connsiteX10" fmla="*/ 835443 w 1809750"/>
                  <a:gd name="connsiteY10" fmla="*/ 652 h 171450"/>
                  <a:gd name="connsiteX11" fmla="*/ 1780227 w 1809750"/>
                  <a:gd name="connsiteY11" fmla="*/ 147622 h 171450"/>
                  <a:gd name="connsiteX12" fmla="*/ 1801087 w 1809750"/>
                  <a:gd name="connsiteY12" fmla="*/ 154671 h 171450"/>
                  <a:gd name="connsiteX13" fmla="*/ 1810326 w 1809750"/>
                  <a:gd name="connsiteY13" fmla="*/ 167053 h 171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809750" h="171450">
                    <a:moveTo>
                      <a:pt x="1810326" y="167053"/>
                    </a:moveTo>
                    <a:cubicBezTo>
                      <a:pt x="1805564" y="178007"/>
                      <a:pt x="1796896" y="174673"/>
                      <a:pt x="1788704" y="171721"/>
                    </a:cubicBezTo>
                    <a:cubicBezTo>
                      <a:pt x="1742127" y="155052"/>
                      <a:pt x="1694978" y="140383"/>
                      <a:pt x="1647544" y="126477"/>
                    </a:cubicBezTo>
                    <a:cubicBezTo>
                      <a:pt x="1505526" y="84948"/>
                      <a:pt x="1361032" y="56182"/>
                      <a:pt x="1214156" y="38847"/>
                    </a:cubicBezTo>
                    <a:cubicBezTo>
                      <a:pt x="1087284" y="23893"/>
                      <a:pt x="960030" y="16558"/>
                      <a:pt x="832394" y="19797"/>
                    </a:cubicBezTo>
                    <a:cubicBezTo>
                      <a:pt x="615986" y="25131"/>
                      <a:pt x="402722" y="53706"/>
                      <a:pt x="193362" y="109522"/>
                    </a:cubicBezTo>
                    <a:cubicBezTo>
                      <a:pt x="136593" y="124667"/>
                      <a:pt x="80301" y="141812"/>
                      <a:pt x="24484" y="160195"/>
                    </a:cubicBezTo>
                    <a:cubicBezTo>
                      <a:pt x="16197" y="162958"/>
                      <a:pt x="4577" y="170101"/>
                      <a:pt x="576" y="157243"/>
                    </a:cubicBezTo>
                    <a:cubicBezTo>
                      <a:pt x="-2853" y="146384"/>
                      <a:pt x="9815" y="144384"/>
                      <a:pt x="17626" y="141717"/>
                    </a:cubicBezTo>
                    <a:cubicBezTo>
                      <a:pt x="145451" y="97711"/>
                      <a:pt x="276134" y="64850"/>
                      <a:pt x="409294" y="41419"/>
                    </a:cubicBezTo>
                    <a:cubicBezTo>
                      <a:pt x="550264" y="16654"/>
                      <a:pt x="692186" y="3700"/>
                      <a:pt x="835443" y="652"/>
                    </a:cubicBezTo>
                    <a:cubicBezTo>
                      <a:pt x="1159293" y="-6302"/>
                      <a:pt x="1473999" y="42371"/>
                      <a:pt x="1780227" y="147622"/>
                    </a:cubicBezTo>
                    <a:cubicBezTo>
                      <a:pt x="1787180" y="150004"/>
                      <a:pt x="1794229" y="152099"/>
                      <a:pt x="1801087" y="154671"/>
                    </a:cubicBezTo>
                    <a:cubicBezTo>
                      <a:pt x="1806040" y="156671"/>
                      <a:pt x="1810136" y="160100"/>
                      <a:pt x="1810326" y="16705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3" name="Freeform: Shape 39">
                <a:extLst>
                  <a:ext uri="{FF2B5EF4-FFF2-40B4-BE49-F238E27FC236}">
                    <a16:creationId xmlns:a16="http://schemas.microsoft.com/office/drawing/2014/main" id="{51351AD3-A0EE-372E-46F8-E955032E13A7}"/>
                  </a:ext>
                </a:extLst>
              </p:cNvPr>
              <p:cNvSpPr/>
              <p:nvPr/>
            </p:nvSpPr>
            <p:spPr>
              <a:xfrm>
                <a:off x="4050710" y="2419288"/>
                <a:ext cx="556803" cy="965882"/>
              </a:xfrm>
              <a:custGeom>
                <a:avLst/>
                <a:gdLst>
                  <a:gd name="connsiteX0" fmla="*/ 462328 w 466725"/>
                  <a:gd name="connsiteY0" fmla="*/ 816980 h 809625"/>
                  <a:gd name="connsiteX1" fmla="*/ 452327 w 466725"/>
                  <a:gd name="connsiteY1" fmla="*/ 800883 h 809625"/>
                  <a:gd name="connsiteX2" fmla="*/ 13986 w 466725"/>
                  <a:gd name="connsiteY2" fmla="*/ 24405 h 809625"/>
                  <a:gd name="connsiteX3" fmla="*/ 1889 w 466725"/>
                  <a:gd name="connsiteY3" fmla="*/ 2688 h 809625"/>
                  <a:gd name="connsiteX4" fmla="*/ 31607 w 466725"/>
                  <a:gd name="connsiteY4" fmla="*/ 14975 h 809625"/>
                  <a:gd name="connsiteX5" fmla="*/ 223631 w 466725"/>
                  <a:gd name="connsiteY5" fmla="*/ 286247 h 809625"/>
                  <a:gd name="connsiteX6" fmla="*/ 462613 w 466725"/>
                  <a:gd name="connsiteY6" fmla="*/ 770499 h 809625"/>
                  <a:gd name="connsiteX7" fmla="*/ 462328 w 466725"/>
                  <a:gd name="connsiteY7" fmla="*/ 816980 h 8096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66725" h="809625">
                    <a:moveTo>
                      <a:pt x="462328" y="816980"/>
                    </a:moveTo>
                    <a:cubicBezTo>
                      <a:pt x="454708" y="814313"/>
                      <a:pt x="454517" y="806789"/>
                      <a:pt x="452327" y="800883"/>
                    </a:cubicBezTo>
                    <a:cubicBezTo>
                      <a:pt x="348409" y="518276"/>
                      <a:pt x="201819" y="259673"/>
                      <a:pt x="13986" y="24405"/>
                    </a:cubicBezTo>
                    <a:cubicBezTo>
                      <a:pt x="8652" y="17642"/>
                      <a:pt x="-4969" y="7832"/>
                      <a:pt x="1889" y="2688"/>
                    </a:cubicBezTo>
                    <a:cubicBezTo>
                      <a:pt x="12081" y="-4932"/>
                      <a:pt x="23606" y="5069"/>
                      <a:pt x="31607" y="14975"/>
                    </a:cubicBezTo>
                    <a:cubicBezTo>
                      <a:pt x="101521" y="101272"/>
                      <a:pt x="165243" y="191855"/>
                      <a:pt x="223631" y="286247"/>
                    </a:cubicBezTo>
                    <a:cubicBezTo>
                      <a:pt x="318881" y="439981"/>
                      <a:pt x="398796" y="601334"/>
                      <a:pt x="462613" y="770499"/>
                    </a:cubicBezTo>
                    <a:cubicBezTo>
                      <a:pt x="473281" y="798312"/>
                      <a:pt x="473091" y="799074"/>
                      <a:pt x="462328" y="81698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4" name="Freeform: Shape 40">
                <a:extLst>
                  <a:ext uri="{FF2B5EF4-FFF2-40B4-BE49-F238E27FC236}">
                    <a16:creationId xmlns:a16="http://schemas.microsoft.com/office/drawing/2014/main" id="{562A4548-A9BF-7E4C-DFC8-F86B10F387D7}"/>
                  </a:ext>
                </a:extLst>
              </p:cNvPr>
              <p:cNvSpPr/>
              <p:nvPr/>
            </p:nvSpPr>
            <p:spPr>
              <a:xfrm>
                <a:off x="2188357" y="2408449"/>
                <a:ext cx="568166" cy="954519"/>
              </a:xfrm>
              <a:custGeom>
                <a:avLst/>
                <a:gdLst>
                  <a:gd name="connsiteX0" fmla="*/ 0 w 476250"/>
                  <a:gd name="connsiteY0" fmla="*/ 789013 h 800100"/>
                  <a:gd name="connsiteX1" fmla="*/ 5524 w 476250"/>
                  <a:gd name="connsiteY1" fmla="*/ 771963 h 800100"/>
                  <a:gd name="connsiteX2" fmla="*/ 359473 w 476250"/>
                  <a:gd name="connsiteY2" fmla="*/ 132359 h 800100"/>
                  <a:gd name="connsiteX3" fmla="*/ 448342 w 476250"/>
                  <a:gd name="connsiteY3" fmla="*/ 18821 h 800100"/>
                  <a:gd name="connsiteX4" fmla="*/ 462534 w 476250"/>
                  <a:gd name="connsiteY4" fmla="*/ 5010 h 800100"/>
                  <a:gd name="connsiteX5" fmla="*/ 482441 w 476250"/>
                  <a:gd name="connsiteY5" fmla="*/ 3391 h 800100"/>
                  <a:gd name="connsiteX6" fmla="*/ 475107 w 476250"/>
                  <a:gd name="connsiteY6" fmla="*/ 18345 h 800100"/>
                  <a:gd name="connsiteX7" fmla="*/ 19526 w 476250"/>
                  <a:gd name="connsiteY7" fmla="*/ 791489 h 800100"/>
                  <a:gd name="connsiteX8" fmla="*/ 18098 w 476250"/>
                  <a:gd name="connsiteY8" fmla="*/ 795204 h 800100"/>
                  <a:gd name="connsiteX9" fmla="*/ 7239 w 476250"/>
                  <a:gd name="connsiteY9" fmla="*/ 808920 h 800100"/>
                  <a:gd name="connsiteX10" fmla="*/ 0 w 476250"/>
                  <a:gd name="connsiteY10" fmla="*/ 789013 h 800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476250" h="800100">
                    <a:moveTo>
                      <a:pt x="0" y="789013"/>
                    </a:moveTo>
                    <a:cubicBezTo>
                      <a:pt x="1429" y="784536"/>
                      <a:pt x="3143" y="778154"/>
                      <a:pt x="5524" y="771963"/>
                    </a:cubicBezTo>
                    <a:cubicBezTo>
                      <a:pt x="95345" y="543172"/>
                      <a:pt x="213169" y="329908"/>
                      <a:pt x="359473" y="132359"/>
                    </a:cubicBezTo>
                    <a:cubicBezTo>
                      <a:pt x="388144" y="93688"/>
                      <a:pt x="418148" y="56159"/>
                      <a:pt x="448342" y="18821"/>
                    </a:cubicBezTo>
                    <a:cubicBezTo>
                      <a:pt x="452533" y="13678"/>
                      <a:pt x="457010" y="8248"/>
                      <a:pt x="462534" y="5010"/>
                    </a:cubicBezTo>
                    <a:cubicBezTo>
                      <a:pt x="468535" y="1486"/>
                      <a:pt x="477203" y="-3372"/>
                      <a:pt x="482441" y="3391"/>
                    </a:cubicBezTo>
                    <a:cubicBezTo>
                      <a:pt x="486347" y="8439"/>
                      <a:pt x="478822" y="13868"/>
                      <a:pt x="475107" y="18345"/>
                    </a:cubicBezTo>
                    <a:cubicBezTo>
                      <a:pt x="281178" y="251231"/>
                      <a:pt x="128873" y="508787"/>
                      <a:pt x="19526" y="791489"/>
                    </a:cubicBezTo>
                    <a:cubicBezTo>
                      <a:pt x="19050" y="792727"/>
                      <a:pt x="18859" y="794156"/>
                      <a:pt x="18098" y="795204"/>
                    </a:cubicBezTo>
                    <a:cubicBezTo>
                      <a:pt x="14669" y="800252"/>
                      <a:pt x="16002" y="811206"/>
                      <a:pt x="7239" y="808920"/>
                    </a:cubicBezTo>
                    <a:cubicBezTo>
                      <a:pt x="1238" y="807301"/>
                      <a:pt x="1333" y="797776"/>
                      <a:pt x="0" y="78901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5" name="Freeform: Shape 41">
                <a:extLst>
                  <a:ext uri="{FF2B5EF4-FFF2-40B4-BE49-F238E27FC236}">
                    <a16:creationId xmlns:a16="http://schemas.microsoft.com/office/drawing/2014/main" id="{6FBD3CE8-111C-5CDE-9ED0-D421A81C37A9}"/>
                  </a:ext>
                </a:extLst>
              </p:cNvPr>
              <p:cNvSpPr/>
              <p:nvPr/>
            </p:nvSpPr>
            <p:spPr>
              <a:xfrm>
                <a:off x="2830839" y="4489026"/>
                <a:ext cx="1113605" cy="68180"/>
              </a:xfrm>
              <a:custGeom>
                <a:avLst/>
                <a:gdLst>
                  <a:gd name="connsiteX0" fmla="*/ 0 w 933450"/>
                  <a:gd name="connsiteY0" fmla="*/ 0 h 57150"/>
                  <a:gd name="connsiteX1" fmla="*/ 77819 w 933450"/>
                  <a:gd name="connsiteY1" fmla="*/ 12192 h 57150"/>
                  <a:gd name="connsiteX2" fmla="*/ 386620 w 933450"/>
                  <a:gd name="connsiteY2" fmla="*/ 41148 h 57150"/>
                  <a:gd name="connsiteX3" fmla="*/ 921544 w 933450"/>
                  <a:gd name="connsiteY3" fmla="*/ 9811 h 57150"/>
                  <a:gd name="connsiteX4" fmla="*/ 937451 w 933450"/>
                  <a:gd name="connsiteY4" fmla="*/ 11811 h 57150"/>
                  <a:gd name="connsiteX5" fmla="*/ 927830 w 933450"/>
                  <a:gd name="connsiteY5" fmla="*/ 25622 h 57150"/>
                  <a:gd name="connsiteX6" fmla="*/ 907256 w 933450"/>
                  <a:gd name="connsiteY6" fmla="*/ 32671 h 57150"/>
                  <a:gd name="connsiteX7" fmla="*/ 566356 w 933450"/>
                  <a:gd name="connsiteY7" fmla="*/ 62579 h 57150"/>
                  <a:gd name="connsiteX8" fmla="*/ 298228 w 933450"/>
                  <a:gd name="connsiteY8" fmla="*/ 57055 h 57150"/>
                  <a:gd name="connsiteX9" fmla="*/ 27908 w 933450"/>
                  <a:gd name="connsiteY9" fmla="*/ 24955 h 57150"/>
                  <a:gd name="connsiteX10" fmla="*/ 0 w 933450"/>
                  <a:gd name="connsiteY10" fmla="*/ 0 h 57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33450" h="57150">
                    <a:moveTo>
                      <a:pt x="0" y="0"/>
                    </a:moveTo>
                    <a:cubicBezTo>
                      <a:pt x="26860" y="4191"/>
                      <a:pt x="52292" y="8287"/>
                      <a:pt x="77819" y="12192"/>
                    </a:cubicBezTo>
                    <a:cubicBezTo>
                      <a:pt x="180213" y="27908"/>
                      <a:pt x="283178" y="36386"/>
                      <a:pt x="386620" y="41148"/>
                    </a:cubicBezTo>
                    <a:cubicBezTo>
                      <a:pt x="566166" y="49435"/>
                      <a:pt x="744188" y="36481"/>
                      <a:pt x="921544" y="9811"/>
                    </a:cubicBezTo>
                    <a:cubicBezTo>
                      <a:pt x="926973" y="8954"/>
                      <a:pt x="934688" y="4477"/>
                      <a:pt x="937451" y="11811"/>
                    </a:cubicBezTo>
                    <a:cubicBezTo>
                      <a:pt x="939832" y="18002"/>
                      <a:pt x="932212" y="21812"/>
                      <a:pt x="927830" y="25622"/>
                    </a:cubicBezTo>
                    <a:cubicBezTo>
                      <a:pt x="922020" y="30671"/>
                      <a:pt x="914400" y="31718"/>
                      <a:pt x="907256" y="32671"/>
                    </a:cubicBezTo>
                    <a:cubicBezTo>
                      <a:pt x="794194" y="48578"/>
                      <a:pt x="680656" y="59150"/>
                      <a:pt x="566356" y="62579"/>
                    </a:cubicBezTo>
                    <a:cubicBezTo>
                      <a:pt x="476726" y="65342"/>
                      <a:pt x="387477" y="62389"/>
                      <a:pt x="298228" y="57055"/>
                    </a:cubicBezTo>
                    <a:cubicBezTo>
                      <a:pt x="207550" y="51626"/>
                      <a:pt x="117443" y="40196"/>
                      <a:pt x="27908" y="24955"/>
                    </a:cubicBezTo>
                    <a:cubicBezTo>
                      <a:pt x="12478" y="22288"/>
                      <a:pt x="8192" y="18193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6" name="Freeform: Shape 48">
                <a:extLst>
                  <a:ext uri="{FF2B5EF4-FFF2-40B4-BE49-F238E27FC236}">
                    <a16:creationId xmlns:a16="http://schemas.microsoft.com/office/drawing/2014/main" id="{1F3DAADF-1DD9-AC22-5112-31316271EBEA}"/>
                  </a:ext>
                </a:extLst>
              </p:cNvPr>
              <p:cNvSpPr/>
              <p:nvPr/>
            </p:nvSpPr>
            <p:spPr>
              <a:xfrm>
                <a:off x="3675000" y="2023206"/>
                <a:ext cx="306810" cy="306810"/>
              </a:xfrm>
              <a:custGeom>
                <a:avLst/>
                <a:gdLst>
                  <a:gd name="connsiteX0" fmla="*/ 266050 w 257175"/>
                  <a:gd name="connsiteY0" fmla="*/ 257635 h 257175"/>
                  <a:gd name="connsiteX1" fmla="*/ 231474 w 257175"/>
                  <a:gd name="connsiteY1" fmla="*/ 242776 h 257175"/>
                  <a:gd name="connsiteX2" fmla="*/ 9732 w 257175"/>
                  <a:gd name="connsiteY2" fmla="*/ 23606 h 257175"/>
                  <a:gd name="connsiteX3" fmla="*/ 2398 w 257175"/>
                  <a:gd name="connsiteY3" fmla="*/ 3604 h 257175"/>
                  <a:gd name="connsiteX4" fmla="*/ 21353 w 257175"/>
                  <a:gd name="connsiteY4" fmla="*/ 6937 h 257175"/>
                  <a:gd name="connsiteX5" fmla="*/ 260716 w 257175"/>
                  <a:gd name="connsiteY5" fmla="*/ 245062 h 257175"/>
                  <a:gd name="connsiteX6" fmla="*/ 266050 w 257175"/>
                  <a:gd name="connsiteY6" fmla="*/ 257635 h 2571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57175" h="257175">
                    <a:moveTo>
                      <a:pt x="266050" y="257635"/>
                    </a:moveTo>
                    <a:cubicBezTo>
                      <a:pt x="251858" y="259064"/>
                      <a:pt x="240999" y="253349"/>
                      <a:pt x="231474" y="242776"/>
                    </a:cubicBezTo>
                    <a:cubicBezTo>
                      <a:pt x="161942" y="165338"/>
                      <a:pt x="87837" y="92377"/>
                      <a:pt x="9732" y="23606"/>
                    </a:cubicBezTo>
                    <a:cubicBezTo>
                      <a:pt x="3731" y="18272"/>
                      <a:pt x="-3984" y="11700"/>
                      <a:pt x="2398" y="3604"/>
                    </a:cubicBezTo>
                    <a:cubicBezTo>
                      <a:pt x="8399" y="-4017"/>
                      <a:pt x="15733" y="2079"/>
                      <a:pt x="21353" y="6937"/>
                    </a:cubicBezTo>
                    <a:cubicBezTo>
                      <a:pt x="106316" y="81137"/>
                      <a:pt x="186421" y="160194"/>
                      <a:pt x="260716" y="245062"/>
                    </a:cubicBezTo>
                    <a:cubicBezTo>
                      <a:pt x="263669" y="248396"/>
                      <a:pt x="268050" y="251444"/>
                      <a:pt x="266050" y="25763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7" name="Freeform: Shape 49">
                <a:extLst>
                  <a:ext uri="{FF2B5EF4-FFF2-40B4-BE49-F238E27FC236}">
                    <a16:creationId xmlns:a16="http://schemas.microsoft.com/office/drawing/2014/main" id="{4746343E-F998-BD56-3DB7-9D63BAED61E2}"/>
                  </a:ext>
                </a:extLst>
              </p:cNvPr>
              <p:cNvSpPr/>
              <p:nvPr/>
            </p:nvSpPr>
            <p:spPr>
              <a:xfrm>
                <a:off x="2034372" y="3470647"/>
                <a:ext cx="113633" cy="420443"/>
              </a:xfrm>
              <a:custGeom>
                <a:avLst/>
                <a:gdLst>
                  <a:gd name="connsiteX0" fmla="*/ 95451 w 95250"/>
                  <a:gd name="connsiteY0" fmla="*/ 0 h 352425"/>
                  <a:gd name="connsiteX1" fmla="*/ 100499 w 95250"/>
                  <a:gd name="connsiteY1" fmla="*/ 36481 h 352425"/>
                  <a:gd name="connsiteX2" fmla="*/ 21346 w 95250"/>
                  <a:gd name="connsiteY2" fmla="*/ 338042 h 352425"/>
                  <a:gd name="connsiteX3" fmla="*/ 19822 w 95250"/>
                  <a:gd name="connsiteY3" fmla="*/ 343853 h 352425"/>
                  <a:gd name="connsiteX4" fmla="*/ 8011 w 95250"/>
                  <a:gd name="connsiteY4" fmla="*/ 356902 h 352425"/>
                  <a:gd name="connsiteX5" fmla="*/ 963 w 95250"/>
                  <a:gd name="connsiteY5" fmla="*/ 339280 h 352425"/>
                  <a:gd name="connsiteX6" fmla="*/ 4963 w 95250"/>
                  <a:gd name="connsiteY6" fmla="*/ 317659 h 352425"/>
                  <a:gd name="connsiteX7" fmla="*/ 87259 w 95250"/>
                  <a:gd name="connsiteY7" fmla="*/ 12859 h 352425"/>
                  <a:gd name="connsiteX8" fmla="*/ 95451 w 95250"/>
                  <a:gd name="connsiteY8" fmla="*/ 0 h 3524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5250" h="352425">
                    <a:moveTo>
                      <a:pt x="95451" y="0"/>
                    </a:moveTo>
                    <a:cubicBezTo>
                      <a:pt x="104309" y="11811"/>
                      <a:pt x="104690" y="23717"/>
                      <a:pt x="100499" y="36481"/>
                    </a:cubicBezTo>
                    <a:cubicBezTo>
                      <a:pt x="68209" y="135446"/>
                      <a:pt x="41634" y="235934"/>
                      <a:pt x="21346" y="338042"/>
                    </a:cubicBezTo>
                    <a:cubicBezTo>
                      <a:pt x="20965" y="340043"/>
                      <a:pt x="20203" y="341852"/>
                      <a:pt x="19822" y="343853"/>
                    </a:cubicBezTo>
                    <a:cubicBezTo>
                      <a:pt x="18203" y="350425"/>
                      <a:pt x="16965" y="358330"/>
                      <a:pt x="8011" y="356902"/>
                    </a:cubicBezTo>
                    <a:cubicBezTo>
                      <a:pt x="-2657" y="355187"/>
                      <a:pt x="105" y="346234"/>
                      <a:pt x="963" y="339280"/>
                    </a:cubicBezTo>
                    <a:cubicBezTo>
                      <a:pt x="1915" y="332042"/>
                      <a:pt x="3534" y="324898"/>
                      <a:pt x="4963" y="317659"/>
                    </a:cubicBezTo>
                    <a:cubicBezTo>
                      <a:pt x="26204" y="214408"/>
                      <a:pt x="53350" y="112681"/>
                      <a:pt x="87259" y="12859"/>
                    </a:cubicBezTo>
                    <a:cubicBezTo>
                      <a:pt x="88688" y="8573"/>
                      <a:pt x="88497" y="3239"/>
                      <a:pt x="9545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8" name="Freeform: Shape 50">
                <a:extLst>
                  <a:ext uri="{FF2B5EF4-FFF2-40B4-BE49-F238E27FC236}">
                    <a16:creationId xmlns:a16="http://schemas.microsoft.com/office/drawing/2014/main" id="{923BB8FE-EE4C-F8FC-E49C-8B4B4272833C}"/>
                  </a:ext>
                </a:extLst>
              </p:cNvPr>
              <p:cNvSpPr/>
              <p:nvPr/>
            </p:nvSpPr>
            <p:spPr>
              <a:xfrm>
                <a:off x="4058190" y="4368161"/>
                <a:ext cx="409079" cy="124996"/>
              </a:xfrm>
              <a:custGeom>
                <a:avLst/>
                <a:gdLst>
                  <a:gd name="connsiteX0" fmla="*/ 0 w 342900"/>
                  <a:gd name="connsiteY0" fmla="*/ 108456 h 104775"/>
                  <a:gd name="connsiteX1" fmla="*/ 31528 w 342900"/>
                  <a:gd name="connsiteY1" fmla="*/ 85215 h 104775"/>
                  <a:gd name="connsiteX2" fmla="*/ 322612 w 342900"/>
                  <a:gd name="connsiteY2" fmla="*/ 5967 h 104775"/>
                  <a:gd name="connsiteX3" fmla="*/ 350711 w 342900"/>
                  <a:gd name="connsiteY3" fmla="*/ 6920 h 104775"/>
                  <a:gd name="connsiteX4" fmla="*/ 329470 w 342900"/>
                  <a:gd name="connsiteY4" fmla="*/ 24636 h 104775"/>
                  <a:gd name="connsiteX5" fmla="*/ 15050 w 342900"/>
                  <a:gd name="connsiteY5" fmla="*/ 109313 h 104775"/>
                  <a:gd name="connsiteX6" fmla="*/ 0 w 342900"/>
                  <a:gd name="connsiteY6" fmla="*/ 108456 h 104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42900" h="104775">
                    <a:moveTo>
                      <a:pt x="0" y="108456"/>
                    </a:moveTo>
                    <a:cubicBezTo>
                      <a:pt x="6858" y="94264"/>
                      <a:pt x="17717" y="88073"/>
                      <a:pt x="31528" y="85215"/>
                    </a:cubicBezTo>
                    <a:cubicBezTo>
                      <a:pt x="130112" y="64546"/>
                      <a:pt x="227171" y="38162"/>
                      <a:pt x="322612" y="5967"/>
                    </a:cubicBezTo>
                    <a:cubicBezTo>
                      <a:pt x="331851" y="2824"/>
                      <a:pt x="345948" y="-6225"/>
                      <a:pt x="350711" y="6920"/>
                    </a:cubicBezTo>
                    <a:cubicBezTo>
                      <a:pt x="355663" y="21017"/>
                      <a:pt x="338614" y="21493"/>
                      <a:pt x="329470" y="24636"/>
                    </a:cubicBezTo>
                    <a:cubicBezTo>
                      <a:pt x="226600" y="59974"/>
                      <a:pt x="121539" y="87406"/>
                      <a:pt x="15050" y="109313"/>
                    </a:cubicBezTo>
                    <a:cubicBezTo>
                      <a:pt x="10573" y="110361"/>
                      <a:pt x="6096" y="112362"/>
                      <a:pt x="0" y="10845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9" name="Freeform: Shape 51">
                <a:extLst>
                  <a:ext uri="{FF2B5EF4-FFF2-40B4-BE49-F238E27FC236}">
                    <a16:creationId xmlns:a16="http://schemas.microsoft.com/office/drawing/2014/main" id="{CB1A0D40-E937-22CC-9DCA-D60565D23605}"/>
                  </a:ext>
                </a:extLst>
              </p:cNvPr>
              <p:cNvSpPr/>
              <p:nvPr/>
            </p:nvSpPr>
            <p:spPr>
              <a:xfrm>
                <a:off x="2816407" y="2028502"/>
                <a:ext cx="318173" cy="284083"/>
              </a:xfrm>
              <a:custGeom>
                <a:avLst/>
                <a:gdLst>
                  <a:gd name="connsiteX0" fmla="*/ 0 w 266700"/>
                  <a:gd name="connsiteY0" fmla="*/ 246529 h 238125"/>
                  <a:gd name="connsiteX1" fmla="*/ 63055 w 266700"/>
                  <a:gd name="connsiteY1" fmla="*/ 178806 h 238125"/>
                  <a:gd name="connsiteX2" fmla="*/ 245364 w 266700"/>
                  <a:gd name="connsiteY2" fmla="*/ 7642 h 238125"/>
                  <a:gd name="connsiteX3" fmla="*/ 266033 w 266700"/>
                  <a:gd name="connsiteY3" fmla="*/ 3927 h 238125"/>
                  <a:gd name="connsiteX4" fmla="*/ 258032 w 266700"/>
                  <a:gd name="connsiteY4" fmla="*/ 23644 h 238125"/>
                  <a:gd name="connsiteX5" fmla="*/ 91250 w 266700"/>
                  <a:gd name="connsiteY5" fmla="*/ 179187 h 238125"/>
                  <a:gd name="connsiteX6" fmla="*/ 43244 w 266700"/>
                  <a:gd name="connsiteY6" fmla="*/ 230146 h 238125"/>
                  <a:gd name="connsiteX7" fmla="*/ 0 w 266700"/>
                  <a:gd name="connsiteY7" fmla="*/ 246529 h 238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66700" h="238125">
                    <a:moveTo>
                      <a:pt x="0" y="246529"/>
                    </a:moveTo>
                    <a:cubicBezTo>
                      <a:pt x="23336" y="221383"/>
                      <a:pt x="42767" y="199666"/>
                      <a:pt x="63055" y="178806"/>
                    </a:cubicBezTo>
                    <a:cubicBezTo>
                      <a:pt x="121063" y="118894"/>
                      <a:pt x="181928" y="61839"/>
                      <a:pt x="245364" y="7642"/>
                    </a:cubicBezTo>
                    <a:cubicBezTo>
                      <a:pt x="251460" y="2403"/>
                      <a:pt x="259271" y="-4455"/>
                      <a:pt x="266033" y="3927"/>
                    </a:cubicBezTo>
                    <a:cubicBezTo>
                      <a:pt x="272796" y="12309"/>
                      <a:pt x="263747" y="18691"/>
                      <a:pt x="258032" y="23644"/>
                    </a:cubicBezTo>
                    <a:cubicBezTo>
                      <a:pt x="200311" y="73174"/>
                      <a:pt x="144399" y="124704"/>
                      <a:pt x="91250" y="179187"/>
                    </a:cubicBezTo>
                    <a:cubicBezTo>
                      <a:pt x="74962" y="195856"/>
                      <a:pt x="58674" y="212715"/>
                      <a:pt x="43244" y="230146"/>
                    </a:cubicBezTo>
                    <a:cubicBezTo>
                      <a:pt x="33147" y="241576"/>
                      <a:pt x="21146" y="246338"/>
                      <a:pt x="0" y="24652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90" name="Freeform: Shape 52">
                <a:extLst>
                  <a:ext uri="{FF2B5EF4-FFF2-40B4-BE49-F238E27FC236}">
                    <a16:creationId xmlns:a16="http://schemas.microsoft.com/office/drawing/2014/main" id="{9A0289A9-0977-8A36-9A5C-3AC7F2A51740}"/>
                  </a:ext>
                </a:extLst>
              </p:cNvPr>
              <p:cNvSpPr/>
              <p:nvPr/>
            </p:nvSpPr>
            <p:spPr>
              <a:xfrm>
                <a:off x="4641381" y="3486101"/>
                <a:ext cx="113633" cy="409079"/>
              </a:xfrm>
              <a:custGeom>
                <a:avLst/>
                <a:gdLst>
                  <a:gd name="connsiteX0" fmla="*/ 10552 w 95250"/>
                  <a:gd name="connsiteY0" fmla="*/ 0 h 342900"/>
                  <a:gd name="connsiteX1" fmla="*/ 37984 w 95250"/>
                  <a:gd name="connsiteY1" fmla="*/ 88773 h 342900"/>
                  <a:gd name="connsiteX2" fmla="*/ 93134 w 95250"/>
                  <a:gd name="connsiteY2" fmla="*/ 324326 h 342900"/>
                  <a:gd name="connsiteX3" fmla="*/ 95039 w 95250"/>
                  <a:gd name="connsiteY3" fmla="*/ 334137 h 342900"/>
                  <a:gd name="connsiteX4" fmla="*/ 87514 w 95250"/>
                  <a:gd name="connsiteY4" fmla="*/ 350330 h 342900"/>
                  <a:gd name="connsiteX5" fmla="*/ 75513 w 95250"/>
                  <a:gd name="connsiteY5" fmla="*/ 337471 h 342900"/>
                  <a:gd name="connsiteX6" fmla="*/ 56463 w 95250"/>
                  <a:gd name="connsiteY6" fmla="*/ 245459 h 342900"/>
                  <a:gd name="connsiteX7" fmla="*/ 2265 w 95250"/>
                  <a:gd name="connsiteY7" fmla="*/ 40481 h 342900"/>
                  <a:gd name="connsiteX8" fmla="*/ 10552 w 95250"/>
                  <a:gd name="connsiteY8" fmla="*/ 0 h 342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5250" h="342900">
                    <a:moveTo>
                      <a:pt x="10552" y="0"/>
                    </a:moveTo>
                    <a:cubicBezTo>
                      <a:pt x="20458" y="31909"/>
                      <a:pt x="29983" y="60103"/>
                      <a:pt x="37984" y="88773"/>
                    </a:cubicBezTo>
                    <a:cubicBezTo>
                      <a:pt x="59606" y="166497"/>
                      <a:pt x="79037" y="244792"/>
                      <a:pt x="93134" y="324326"/>
                    </a:cubicBezTo>
                    <a:cubicBezTo>
                      <a:pt x="93706" y="327565"/>
                      <a:pt x="94753" y="330803"/>
                      <a:pt x="95039" y="334137"/>
                    </a:cubicBezTo>
                    <a:cubicBezTo>
                      <a:pt x="95515" y="340805"/>
                      <a:pt x="96277" y="348710"/>
                      <a:pt x="87514" y="350330"/>
                    </a:cubicBezTo>
                    <a:cubicBezTo>
                      <a:pt x="78275" y="352044"/>
                      <a:pt x="76846" y="343757"/>
                      <a:pt x="75513" y="337471"/>
                    </a:cubicBezTo>
                    <a:cubicBezTo>
                      <a:pt x="68940" y="306800"/>
                      <a:pt x="63130" y="276034"/>
                      <a:pt x="56463" y="245459"/>
                    </a:cubicBezTo>
                    <a:cubicBezTo>
                      <a:pt x="41413" y="176403"/>
                      <a:pt x="22935" y="108109"/>
                      <a:pt x="2265" y="40481"/>
                    </a:cubicBezTo>
                    <a:cubicBezTo>
                      <a:pt x="-1640" y="27432"/>
                      <a:pt x="-1449" y="15716"/>
                      <a:pt x="1055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91" name="Freeform: Shape 53">
                <a:extLst>
                  <a:ext uri="{FF2B5EF4-FFF2-40B4-BE49-F238E27FC236}">
                    <a16:creationId xmlns:a16="http://schemas.microsoft.com/office/drawing/2014/main" id="{9C71D1E7-0180-31C8-AA14-550B55697286}"/>
                  </a:ext>
                </a:extLst>
              </p:cNvPr>
              <p:cNvSpPr/>
              <p:nvPr/>
            </p:nvSpPr>
            <p:spPr>
              <a:xfrm>
                <a:off x="2319673" y="4356217"/>
                <a:ext cx="397716" cy="124996"/>
              </a:xfrm>
              <a:custGeom>
                <a:avLst/>
                <a:gdLst>
                  <a:gd name="connsiteX0" fmla="*/ 337508 w 333375"/>
                  <a:gd name="connsiteY0" fmla="*/ 110467 h 104775"/>
                  <a:gd name="connsiteX1" fmla="*/ 292264 w 333375"/>
                  <a:gd name="connsiteY1" fmla="*/ 103038 h 104775"/>
                  <a:gd name="connsiteX2" fmla="*/ 19563 w 333375"/>
                  <a:gd name="connsiteY2" fmla="*/ 23790 h 104775"/>
                  <a:gd name="connsiteX3" fmla="*/ 13943 w 333375"/>
                  <a:gd name="connsiteY3" fmla="*/ 21694 h 104775"/>
                  <a:gd name="connsiteX4" fmla="*/ 418 w 333375"/>
                  <a:gd name="connsiteY4" fmla="*/ 7312 h 104775"/>
                  <a:gd name="connsiteX5" fmla="*/ 20516 w 333375"/>
                  <a:gd name="connsiteY5" fmla="*/ 2835 h 104775"/>
                  <a:gd name="connsiteX6" fmla="*/ 186536 w 333375"/>
                  <a:gd name="connsiteY6" fmla="*/ 54841 h 104775"/>
                  <a:gd name="connsiteX7" fmla="*/ 310647 w 333375"/>
                  <a:gd name="connsiteY7" fmla="*/ 86369 h 104775"/>
                  <a:gd name="connsiteX8" fmla="*/ 337508 w 333375"/>
                  <a:gd name="connsiteY8" fmla="*/ 110467 h 104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33375" h="104775">
                    <a:moveTo>
                      <a:pt x="337508" y="110467"/>
                    </a:moveTo>
                    <a:cubicBezTo>
                      <a:pt x="321029" y="112563"/>
                      <a:pt x="306742" y="106276"/>
                      <a:pt x="292264" y="103038"/>
                    </a:cubicBezTo>
                    <a:cubicBezTo>
                      <a:pt x="199871" y="81892"/>
                      <a:pt x="109193" y="54746"/>
                      <a:pt x="19563" y="23790"/>
                    </a:cubicBezTo>
                    <a:cubicBezTo>
                      <a:pt x="17658" y="23123"/>
                      <a:pt x="15848" y="22361"/>
                      <a:pt x="13943" y="21694"/>
                    </a:cubicBezTo>
                    <a:cubicBezTo>
                      <a:pt x="6990" y="19122"/>
                      <a:pt x="-2059" y="16265"/>
                      <a:pt x="418" y="7312"/>
                    </a:cubicBezTo>
                    <a:cubicBezTo>
                      <a:pt x="3466" y="-3738"/>
                      <a:pt x="13086" y="358"/>
                      <a:pt x="20516" y="2835"/>
                    </a:cubicBezTo>
                    <a:cubicBezTo>
                      <a:pt x="75475" y="21504"/>
                      <a:pt x="130434" y="39982"/>
                      <a:pt x="186536" y="54841"/>
                    </a:cubicBezTo>
                    <a:cubicBezTo>
                      <a:pt x="227780" y="65795"/>
                      <a:pt x="269118" y="76368"/>
                      <a:pt x="310647" y="86369"/>
                    </a:cubicBezTo>
                    <a:cubicBezTo>
                      <a:pt x="323982" y="89607"/>
                      <a:pt x="334079" y="94846"/>
                      <a:pt x="337508" y="11046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92" name="Freeform: Shape 54">
                <a:extLst>
                  <a:ext uri="{FF2B5EF4-FFF2-40B4-BE49-F238E27FC236}">
                    <a16:creationId xmlns:a16="http://schemas.microsoft.com/office/drawing/2014/main" id="{144D7C5C-920B-E708-F886-BFAFB54671ED}"/>
                  </a:ext>
                </a:extLst>
              </p:cNvPr>
              <p:cNvSpPr/>
              <p:nvPr/>
            </p:nvSpPr>
            <p:spPr>
              <a:xfrm>
                <a:off x="2459299" y="2884867"/>
                <a:ext cx="306810" cy="181813"/>
              </a:xfrm>
              <a:custGeom>
                <a:avLst/>
                <a:gdLst>
                  <a:gd name="connsiteX0" fmla="*/ 10634 w 257175"/>
                  <a:gd name="connsiteY0" fmla="*/ 0 h 152400"/>
                  <a:gd name="connsiteX1" fmla="*/ 23873 w 257175"/>
                  <a:gd name="connsiteY1" fmla="*/ 6382 h 152400"/>
                  <a:gd name="connsiteX2" fmla="*/ 245901 w 257175"/>
                  <a:gd name="connsiteY2" fmla="*/ 134588 h 152400"/>
                  <a:gd name="connsiteX3" fmla="*/ 249330 w 257175"/>
                  <a:gd name="connsiteY3" fmla="*/ 136684 h 152400"/>
                  <a:gd name="connsiteX4" fmla="*/ 260760 w 257175"/>
                  <a:gd name="connsiteY4" fmla="*/ 154591 h 152400"/>
                  <a:gd name="connsiteX5" fmla="*/ 239805 w 257175"/>
                  <a:gd name="connsiteY5" fmla="*/ 154210 h 152400"/>
                  <a:gd name="connsiteX6" fmla="*/ 185894 w 257175"/>
                  <a:gd name="connsiteY6" fmla="*/ 123444 h 152400"/>
                  <a:gd name="connsiteX7" fmla="*/ 12443 w 257175"/>
                  <a:gd name="connsiteY7" fmla="*/ 23336 h 152400"/>
                  <a:gd name="connsiteX8" fmla="*/ 2633 w 257175"/>
                  <a:gd name="connsiteY8" fmla="*/ 16383 h 152400"/>
                  <a:gd name="connsiteX9" fmla="*/ 1585 w 257175"/>
                  <a:gd name="connsiteY9" fmla="*/ 5524 h 152400"/>
                  <a:gd name="connsiteX10" fmla="*/ 10634 w 257175"/>
                  <a:gd name="connsiteY10" fmla="*/ 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57175" h="152400">
                    <a:moveTo>
                      <a:pt x="10634" y="0"/>
                    </a:moveTo>
                    <a:cubicBezTo>
                      <a:pt x="14253" y="1714"/>
                      <a:pt x="19301" y="3715"/>
                      <a:pt x="23873" y="6382"/>
                    </a:cubicBezTo>
                    <a:cubicBezTo>
                      <a:pt x="97883" y="49054"/>
                      <a:pt x="171892" y="91821"/>
                      <a:pt x="245901" y="134588"/>
                    </a:cubicBezTo>
                    <a:cubicBezTo>
                      <a:pt x="247044" y="135255"/>
                      <a:pt x="248187" y="135922"/>
                      <a:pt x="249330" y="136684"/>
                    </a:cubicBezTo>
                    <a:cubicBezTo>
                      <a:pt x="255807" y="141065"/>
                      <a:pt x="265904" y="145256"/>
                      <a:pt x="260760" y="154591"/>
                    </a:cubicBezTo>
                    <a:cubicBezTo>
                      <a:pt x="255521" y="164211"/>
                      <a:pt x="246568" y="157924"/>
                      <a:pt x="239805" y="154210"/>
                    </a:cubicBezTo>
                    <a:cubicBezTo>
                      <a:pt x="221708" y="144113"/>
                      <a:pt x="203801" y="133826"/>
                      <a:pt x="185894" y="123444"/>
                    </a:cubicBezTo>
                    <a:cubicBezTo>
                      <a:pt x="128077" y="90106"/>
                      <a:pt x="70260" y="56769"/>
                      <a:pt x="12443" y="23336"/>
                    </a:cubicBezTo>
                    <a:cubicBezTo>
                      <a:pt x="9014" y="21336"/>
                      <a:pt x="5681" y="18955"/>
                      <a:pt x="2633" y="16383"/>
                    </a:cubicBezTo>
                    <a:cubicBezTo>
                      <a:pt x="-1082" y="13240"/>
                      <a:pt x="-320" y="9430"/>
                      <a:pt x="1585" y="5524"/>
                    </a:cubicBezTo>
                    <a:cubicBezTo>
                      <a:pt x="3109" y="2286"/>
                      <a:pt x="5585" y="286"/>
                      <a:pt x="1063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93" name="Freeform: Shape 55">
                <a:extLst>
                  <a:ext uri="{FF2B5EF4-FFF2-40B4-BE49-F238E27FC236}">
                    <a16:creationId xmlns:a16="http://schemas.microsoft.com/office/drawing/2014/main" id="{A52CCDEE-C4E8-AD64-B391-A25F5174490B}"/>
                  </a:ext>
                </a:extLst>
              </p:cNvPr>
              <p:cNvSpPr/>
              <p:nvPr/>
            </p:nvSpPr>
            <p:spPr>
              <a:xfrm>
                <a:off x="2459465" y="3790597"/>
                <a:ext cx="306810" cy="181813"/>
              </a:xfrm>
              <a:custGeom>
                <a:avLst/>
                <a:gdLst>
                  <a:gd name="connsiteX0" fmla="*/ 11447 w 257175"/>
                  <a:gd name="connsiteY0" fmla="*/ 159101 h 152400"/>
                  <a:gd name="connsiteX1" fmla="*/ 1160 w 257175"/>
                  <a:gd name="connsiteY1" fmla="*/ 153196 h 152400"/>
                  <a:gd name="connsiteX2" fmla="*/ 3446 w 257175"/>
                  <a:gd name="connsiteY2" fmla="*/ 142623 h 152400"/>
                  <a:gd name="connsiteX3" fmla="*/ 18496 w 257175"/>
                  <a:gd name="connsiteY3" fmla="*/ 132812 h 152400"/>
                  <a:gd name="connsiteX4" fmla="*/ 230046 w 257175"/>
                  <a:gd name="connsiteY4" fmla="*/ 10702 h 152400"/>
                  <a:gd name="connsiteX5" fmla="*/ 240524 w 257175"/>
                  <a:gd name="connsiteY5" fmla="*/ 4796 h 152400"/>
                  <a:gd name="connsiteX6" fmla="*/ 260240 w 257175"/>
                  <a:gd name="connsiteY6" fmla="*/ 4130 h 152400"/>
                  <a:gd name="connsiteX7" fmla="*/ 250049 w 257175"/>
                  <a:gd name="connsiteY7" fmla="*/ 22132 h 152400"/>
                  <a:gd name="connsiteX8" fmla="*/ 97649 w 257175"/>
                  <a:gd name="connsiteY8" fmla="*/ 110524 h 152400"/>
                  <a:gd name="connsiteX9" fmla="*/ 21258 w 257175"/>
                  <a:gd name="connsiteY9" fmla="*/ 154434 h 152400"/>
                  <a:gd name="connsiteX10" fmla="*/ 11447 w 257175"/>
                  <a:gd name="connsiteY10" fmla="*/ 159101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57175" h="152400">
                    <a:moveTo>
                      <a:pt x="11447" y="159101"/>
                    </a:moveTo>
                    <a:cubicBezTo>
                      <a:pt x="5447" y="159959"/>
                      <a:pt x="2970" y="157006"/>
                      <a:pt x="1160" y="153196"/>
                    </a:cubicBezTo>
                    <a:cubicBezTo>
                      <a:pt x="-840" y="149100"/>
                      <a:pt x="-364" y="145290"/>
                      <a:pt x="3446" y="142623"/>
                    </a:cubicBezTo>
                    <a:cubicBezTo>
                      <a:pt x="8304" y="139194"/>
                      <a:pt x="13352" y="135765"/>
                      <a:pt x="18496" y="132812"/>
                    </a:cubicBezTo>
                    <a:cubicBezTo>
                      <a:pt x="88981" y="92045"/>
                      <a:pt x="159466" y="51374"/>
                      <a:pt x="230046" y="10702"/>
                    </a:cubicBezTo>
                    <a:cubicBezTo>
                      <a:pt x="233475" y="8702"/>
                      <a:pt x="236904" y="6606"/>
                      <a:pt x="240524" y="4796"/>
                    </a:cubicBezTo>
                    <a:cubicBezTo>
                      <a:pt x="247096" y="1367"/>
                      <a:pt x="255287" y="-3681"/>
                      <a:pt x="260240" y="4130"/>
                    </a:cubicBezTo>
                    <a:cubicBezTo>
                      <a:pt x="266241" y="13655"/>
                      <a:pt x="256716" y="18227"/>
                      <a:pt x="250049" y="22132"/>
                    </a:cubicBezTo>
                    <a:cubicBezTo>
                      <a:pt x="199280" y="51659"/>
                      <a:pt x="148512" y="81092"/>
                      <a:pt x="97649" y="110524"/>
                    </a:cubicBezTo>
                    <a:cubicBezTo>
                      <a:pt x="72217" y="125192"/>
                      <a:pt x="46785" y="139861"/>
                      <a:pt x="21258" y="154434"/>
                    </a:cubicBezTo>
                    <a:cubicBezTo>
                      <a:pt x="17734" y="156244"/>
                      <a:pt x="14019" y="157768"/>
                      <a:pt x="11447" y="15910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94" name="Freeform: Shape 56">
                <a:extLst>
                  <a:ext uri="{FF2B5EF4-FFF2-40B4-BE49-F238E27FC236}">
                    <a16:creationId xmlns:a16="http://schemas.microsoft.com/office/drawing/2014/main" id="{7FEE756B-AEF0-2826-71FC-1AD4C4B71519}"/>
                  </a:ext>
                </a:extLst>
              </p:cNvPr>
              <p:cNvSpPr/>
              <p:nvPr/>
            </p:nvSpPr>
            <p:spPr>
              <a:xfrm>
                <a:off x="4027874" y="2885240"/>
                <a:ext cx="306810" cy="181813"/>
              </a:xfrm>
              <a:custGeom>
                <a:avLst/>
                <a:gdLst>
                  <a:gd name="connsiteX0" fmla="*/ 261632 w 257175"/>
                  <a:gd name="connsiteY0" fmla="*/ 10070 h 152400"/>
                  <a:gd name="connsiteX1" fmla="*/ 251631 w 257175"/>
                  <a:gd name="connsiteY1" fmla="*/ 21405 h 152400"/>
                  <a:gd name="connsiteX2" fmla="*/ 21412 w 257175"/>
                  <a:gd name="connsiteY2" fmla="*/ 154183 h 152400"/>
                  <a:gd name="connsiteX3" fmla="*/ 1790 w 257175"/>
                  <a:gd name="connsiteY3" fmla="*/ 154945 h 152400"/>
                  <a:gd name="connsiteX4" fmla="*/ 12268 w 257175"/>
                  <a:gd name="connsiteY4" fmla="*/ 136848 h 152400"/>
                  <a:gd name="connsiteX5" fmla="*/ 242297 w 257175"/>
                  <a:gd name="connsiteY5" fmla="*/ 3688 h 152400"/>
                  <a:gd name="connsiteX6" fmla="*/ 261632 w 257175"/>
                  <a:gd name="connsiteY6" fmla="*/ 1007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57175" h="152400">
                    <a:moveTo>
                      <a:pt x="261632" y="10070"/>
                    </a:moveTo>
                    <a:cubicBezTo>
                      <a:pt x="261632" y="16738"/>
                      <a:pt x="256013" y="18833"/>
                      <a:pt x="251631" y="21405"/>
                    </a:cubicBezTo>
                    <a:cubicBezTo>
                      <a:pt x="174955" y="65791"/>
                      <a:pt x="98184" y="110083"/>
                      <a:pt x="21412" y="154183"/>
                    </a:cubicBezTo>
                    <a:cubicBezTo>
                      <a:pt x="15126" y="157803"/>
                      <a:pt x="6744" y="162946"/>
                      <a:pt x="1790" y="154945"/>
                    </a:cubicBezTo>
                    <a:cubicBezTo>
                      <a:pt x="-4020" y="145516"/>
                      <a:pt x="5601" y="140753"/>
                      <a:pt x="12268" y="136848"/>
                    </a:cubicBezTo>
                    <a:cubicBezTo>
                      <a:pt x="88849" y="92366"/>
                      <a:pt x="165621" y="48075"/>
                      <a:pt x="242297" y="3688"/>
                    </a:cubicBezTo>
                    <a:cubicBezTo>
                      <a:pt x="251441" y="-1646"/>
                      <a:pt x="258585" y="-2503"/>
                      <a:pt x="261632" y="1007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95" name="Freeform: Shape 57">
                <a:extLst>
                  <a:ext uri="{FF2B5EF4-FFF2-40B4-BE49-F238E27FC236}">
                    <a16:creationId xmlns:a16="http://schemas.microsoft.com/office/drawing/2014/main" id="{7B3A4C07-EC98-24E3-C0B3-54A86E38C875}"/>
                  </a:ext>
                </a:extLst>
              </p:cNvPr>
              <p:cNvSpPr/>
              <p:nvPr/>
            </p:nvSpPr>
            <p:spPr>
              <a:xfrm>
                <a:off x="4027857" y="3791092"/>
                <a:ext cx="306810" cy="181813"/>
              </a:xfrm>
              <a:custGeom>
                <a:avLst/>
                <a:gdLst>
                  <a:gd name="connsiteX0" fmla="*/ 12853 w 257175"/>
                  <a:gd name="connsiteY0" fmla="*/ 0 h 152400"/>
                  <a:gd name="connsiteX1" fmla="*/ 27236 w 257175"/>
                  <a:gd name="connsiteY1" fmla="*/ 6953 h 152400"/>
                  <a:gd name="connsiteX2" fmla="*/ 241834 w 257175"/>
                  <a:gd name="connsiteY2" fmla="*/ 131254 h 152400"/>
                  <a:gd name="connsiteX3" fmla="*/ 257074 w 257175"/>
                  <a:gd name="connsiteY3" fmla="*/ 140779 h 152400"/>
                  <a:gd name="connsiteX4" fmla="*/ 260884 w 257175"/>
                  <a:gd name="connsiteY4" fmla="*/ 152686 h 152400"/>
                  <a:gd name="connsiteX5" fmla="*/ 247645 w 257175"/>
                  <a:gd name="connsiteY5" fmla="*/ 157353 h 152400"/>
                  <a:gd name="connsiteX6" fmla="*/ 224689 w 257175"/>
                  <a:gd name="connsiteY6" fmla="*/ 145161 h 152400"/>
                  <a:gd name="connsiteX7" fmla="*/ 20378 w 257175"/>
                  <a:gd name="connsiteY7" fmla="*/ 26956 h 152400"/>
                  <a:gd name="connsiteX8" fmla="*/ 3900 w 257175"/>
                  <a:gd name="connsiteY8" fmla="*/ 15716 h 152400"/>
                  <a:gd name="connsiteX9" fmla="*/ 661 w 257175"/>
                  <a:gd name="connsiteY9" fmla="*/ 4953 h 152400"/>
                  <a:gd name="connsiteX10" fmla="*/ 12853 w 257175"/>
                  <a:gd name="connsiteY10" fmla="*/ 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57175" h="152400">
                    <a:moveTo>
                      <a:pt x="12853" y="0"/>
                    </a:moveTo>
                    <a:cubicBezTo>
                      <a:pt x="16568" y="1810"/>
                      <a:pt x="22093" y="4000"/>
                      <a:pt x="27236" y="6953"/>
                    </a:cubicBezTo>
                    <a:cubicBezTo>
                      <a:pt x="98769" y="48292"/>
                      <a:pt x="170302" y="89821"/>
                      <a:pt x="241834" y="131254"/>
                    </a:cubicBezTo>
                    <a:cubicBezTo>
                      <a:pt x="246978" y="134303"/>
                      <a:pt x="252121" y="137446"/>
                      <a:pt x="257074" y="140779"/>
                    </a:cubicBezTo>
                    <a:cubicBezTo>
                      <a:pt x="261265" y="143637"/>
                      <a:pt x="263742" y="147352"/>
                      <a:pt x="260884" y="152686"/>
                    </a:cubicBezTo>
                    <a:cubicBezTo>
                      <a:pt x="257932" y="158305"/>
                      <a:pt x="253455" y="160306"/>
                      <a:pt x="247645" y="157353"/>
                    </a:cubicBezTo>
                    <a:cubicBezTo>
                      <a:pt x="239929" y="153448"/>
                      <a:pt x="232214" y="149447"/>
                      <a:pt x="224689" y="145161"/>
                    </a:cubicBezTo>
                    <a:cubicBezTo>
                      <a:pt x="156585" y="105823"/>
                      <a:pt x="88482" y="66389"/>
                      <a:pt x="20378" y="26956"/>
                    </a:cubicBezTo>
                    <a:cubicBezTo>
                      <a:pt x="14663" y="23622"/>
                      <a:pt x="9043" y="19907"/>
                      <a:pt x="3900" y="15716"/>
                    </a:cubicBezTo>
                    <a:cubicBezTo>
                      <a:pt x="757" y="13145"/>
                      <a:pt x="-1053" y="9239"/>
                      <a:pt x="661" y="4953"/>
                    </a:cubicBezTo>
                    <a:cubicBezTo>
                      <a:pt x="2662" y="571"/>
                      <a:pt x="6662" y="0"/>
                      <a:pt x="1285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96" name="Freeform: Shape 58">
                <a:extLst>
                  <a:ext uri="{FF2B5EF4-FFF2-40B4-BE49-F238E27FC236}">
                    <a16:creationId xmlns:a16="http://schemas.microsoft.com/office/drawing/2014/main" id="{E9B5E48C-4418-63D8-F908-68437E1B7F6F}"/>
                  </a:ext>
                </a:extLst>
              </p:cNvPr>
              <p:cNvSpPr/>
              <p:nvPr/>
            </p:nvSpPr>
            <p:spPr>
              <a:xfrm>
                <a:off x="3389168" y="4157980"/>
                <a:ext cx="11363" cy="352263"/>
              </a:xfrm>
              <a:custGeom>
                <a:avLst/>
                <a:gdLst>
                  <a:gd name="connsiteX0" fmla="*/ 18437 w 9525"/>
                  <a:gd name="connsiteY0" fmla="*/ 151857 h 295275"/>
                  <a:gd name="connsiteX1" fmla="*/ 18342 w 9525"/>
                  <a:gd name="connsiteY1" fmla="*/ 282159 h 295275"/>
                  <a:gd name="connsiteX2" fmla="*/ 8531 w 9525"/>
                  <a:gd name="connsiteY2" fmla="*/ 299875 h 295275"/>
                  <a:gd name="connsiteX3" fmla="*/ 244 w 9525"/>
                  <a:gd name="connsiteY3" fmla="*/ 282445 h 295275"/>
                  <a:gd name="connsiteX4" fmla="*/ 244 w 9525"/>
                  <a:gd name="connsiteY4" fmla="*/ 17935 h 295275"/>
                  <a:gd name="connsiteX5" fmla="*/ 9865 w 9525"/>
                  <a:gd name="connsiteY5" fmla="*/ 28 h 295275"/>
                  <a:gd name="connsiteX6" fmla="*/ 18342 w 9525"/>
                  <a:gd name="connsiteY6" fmla="*/ 17650 h 295275"/>
                  <a:gd name="connsiteX7" fmla="*/ 18437 w 9525"/>
                  <a:gd name="connsiteY7" fmla="*/ 151857 h 2952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9525" h="295275">
                    <a:moveTo>
                      <a:pt x="18437" y="151857"/>
                    </a:moveTo>
                    <a:cubicBezTo>
                      <a:pt x="18437" y="195291"/>
                      <a:pt x="18628" y="238725"/>
                      <a:pt x="18342" y="282159"/>
                    </a:cubicBezTo>
                    <a:cubicBezTo>
                      <a:pt x="18247" y="289398"/>
                      <a:pt x="21104" y="300542"/>
                      <a:pt x="8531" y="299875"/>
                    </a:cubicBezTo>
                    <a:cubicBezTo>
                      <a:pt x="-2137" y="299304"/>
                      <a:pt x="340" y="289303"/>
                      <a:pt x="244" y="282445"/>
                    </a:cubicBezTo>
                    <a:cubicBezTo>
                      <a:pt x="54" y="194243"/>
                      <a:pt x="54" y="106042"/>
                      <a:pt x="244" y="17935"/>
                    </a:cubicBezTo>
                    <a:cubicBezTo>
                      <a:pt x="244" y="10601"/>
                      <a:pt x="-2423" y="-638"/>
                      <a:pt x="9865" y="28"/>
                    </a:cubicBezTo>
                    <a:cubicBezTo>
                      <a:pt x="19675" y="505"/>
                      <a:pt x="18342" y="10601"/>
                      <a:pt x="18342" y="17650"/>
                    </a:cubicBezTo>
                    <a:cubicBezTo>
                      <a:pt x="18532" y="62322"/>
                      <a:pt x="18437" y="107090"/>
                      <a:pt x="18437" y="15185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97" name="Freeform: Shape 59">
                <a:extLst>
                  <a:ext uri="{FF2B5EF4-FFF2-40B4-BE49-F238E27FC236}">
                    <a16:creationId xmlns:a16="http://schemas.microsoft.com/office/drawing/2014/main" id="{2583D1EB-154E-09FB-39C8-361D08C21C02}"/>
                  </a:ext>
                </a:extLst>
              </p:cNvPr>
              <p:cNvSpPr/>
              <p:nvPr/>
            </p:nvSpPr>
            <p:spPr>
              <a:xfrm>
                <a:off x="3388715" y="2350109"/>
                <a:ext cx="22727" cy="352263"/>
              </a:xfrm>
              <a:custGeom>
                <a:avLst/>
                <a:gdLst>
                  <a:gd name="connsiteX0" fmla="*/ 434 w 19050"/>
                  <a:gd name="connsiteY0" fmla="*/ 148114 h 295275"/>
                  <a:gd name="connsiteX1" fmla="*/ 624 w 19050"/>
                  <a:gd name="connsiteY1" fmla="*/ 20003 h 295275"/>
                  <a:gd name="connsiteX2" fmla="*/ 9959 w 19050"/>
                  <a:gd name="connsiteY2" fmla="*/ 1 h 295275"/>
                  <a:gd name="connsiteX3" fmla="*/ 18627 w 19050"/>
                  <a:gd name="connsiteY3" fmla="*/ 18765 h 295275"/>
                  <a:gd name="connsiteX4" fmla="*/ 18722 w 19050"/>
                  <a:gd name="connsiteY4" fmla="*/ 279083 h 295275"/>
                  <a:gd name="connsiteX5" fmla="*/ 17674 w 19050"/>
                  <a:gd name="connsiteY5" fmla="*/ 292990 h 295275"/>
                  <a:gd name="connsiteX6" fmla="*/ 9197 w 19050"/>
                  <a:gd name="connsiteY6" fmla="*/ 299848 h 295275"/>
                  <a:gd name="connsiteX7" fmla="*/ 1291 w 19050"/>
                  <a:gd name="connsiteY7" fmla="*/ 292228 h 295275"/>
                  <a:gd name="connsiteX8" fmla="*/ 434 w 19050"/>
                  <a:gd name="connsiteY8" fmla="*/ 276226 h 295275"/>
                  <a:gd name="connsiteX9" fmla="*/ 434 w 19050"/>
                  <a:gd name="connsiteY9" fmla="*/ 148114 h 2952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9050" h="295275">
                    <a:moveTo>
                      <a:pt x="434" y="148114"/>
                    </a:moveTo>
                    <a:cubicBezTo>
                      <a:pt x="434" y="105442"/>
                      <a:pt x="243" y="62675"/>
                      <a:pt x="624" y="20003"/>
                    </a:cubicBezTo>
                    <a:cubicBezTo>
                      <a:pt x="720" y="12383"/>
                      <a:pt x="-3757" y="-95"/>
                      <a:pt x="9959" y="1"/>
                    </a:cubicBezTo>
                    <a:cubicBezTo>
                      <a:pt x="22056" y="1"/>
                      <a:pt x="18627" y="11526"/>
                      <a:pt x="18627" y="18765"/>
                    </a:cubicBezTo>
                    <a:cubicBezTo>
                      <a:pt x="18912" y="105538"/>
                      <a:pt x="18817" y="192310"/>
                      <a:pt x="18722" y="279083"/>
                    </a:cubicBezTo>
                    <a:cubicBezTo>
                      <a:pt x="18722" y="283750"/>
                      <a:pt x="18531" y="288513"/>
                      <a:pt x="17674" y="292990"/>
                    </a:cubicBezTo>
                    <a:cubicBezTo>
                      <a:pt x="16817" y="297085"/>
                      <a:pt x="13959" y="300133"/>
                      <a:pt x="9197" y="299848"/>
                    </a:cubicBezTo>
                    <a:cubicBezTo>
                      <a:pt x="4530" y="299562"/>
                      <a:pt x="1863" y="296609"/>
                      <a:pt x="1291" y="292228"/>
                    </a:cubicBezTo>
                    <a:cubicBezTo>
                      <a:pt x="624" y="286989"/>
                      <a:pt x="434" y="281560"/>
                      <a:pt x="434" y="276226"/>
                    </a:cubicBezTo>
                    <a:cubicBezTo>
                      <a:pt x="434" y="233554"/>
                      <a:pt x="434" y="190882"/>
                      <a:pt x="434" y="148114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98" name="Freeform: Shape 60">
                <a:extLst>
                  <a:ext uri="{FF2B5EF4-FFF2-40B4-BE49-F238E27FC236}">
                    <a16:creationId xmlns:a16="http://schemas.microsoft.com/office/drawing/2014/main" id="{E63ED131-A366-AFD7-8FCC-4790BE32805B}"/>
                  </a:ext>
                </a:extLst>
              </p:cNvPr>
              <p:cNvSpPr/>
              <p:nvPr/>
            </p:nvSpPr>
            <p:spPr>
              <a:xfrm>
                <a:off x="2223538" y="4004164"/>
                <a:ext cx="170450" cy="102270"/>
              </a:xfrm>
              <a:custGeom>
                <a:avLst/>
                <a:gdLst>
                  <a:gd name="connsiteX0" fmla="*/ 9944 w 142875"/>
                  <a:gd name="connsiteY0" fmla="*/ 94574 h 85725"/>
                  <a:gd name="connsiteX1" fmla="*/ 1657 w 142875"/>
                  <a:gd name="connsiteY1" fmla="*/ 89717 h 85725"/>
                  <a:gd name="connsiteX2" fmla="*/ 2991 w 142875"/>
                  <a:gd name="connsiteY2" fmla="*/ 78858 h 85725"/>
                  <a:gd name="connsiteX3" fmla="*/ 14135 w 142875"/>
                  <a:gd name="connsiteY3" fmla="*/ 70476 h 85725"/>
                  <a:gd name="connsiteX4" fmla="*/ 124815 w 142875"/>
                  <a:gd name="connsiteY4" fmla="*/ 5992 h 85725"/>
                  <a:gd name="connsiteX5" fmla="*/ 145485 w 142875"/>
                  <a:gd name="connsiteY5" fmla="*/ 5421 h 85725"/>
                  <a:gd name="connsiteX6" fmla="*/ 135769 w 142875"/>
                  <a:gd name="connsiteY6" fmla="*/ 23232 h 85725"/>
                  <a:gd name="connsiteX7" fmla="*/ 21469 w 142875"/>
                  <a:gd name="connsiteY7" fmla="*/ 89526 h 85725"/>
                  <a:gd name="connsiteX8" fmla="*/ 9944 w 142875"/>
                  <a:gd name="connsiteY8" fmla="*/ 94574 h 857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42875" h="85725">
                    <a:moveTo>
                      <a:pt x="9944" y="94574"/>
                    </a:moveTo>
                    <a:cubicBezTo>
                      <a:pt x="7086" y="92955"/>
                      <a:pt x="3562" y="92003"/>
                      <a:pt x="1657" y="89717"/>
                    </a:cubicBezTo>
                    <a:cubicBezTo>
                      <a:pt x="-1296" y="86192"/>
                      <a:pt x="38" y="81811"/>
                      <a:pt x="2991" y="78858"/>
                    </a:cubicBezTo>
                    <a:cubicBezTo>
                      <a:pt x="6229" y="75620"/>
                      <a:pt x="10134" y="72857"/>
                      <a:pt x="14135" y="70476"/>
                    </a:cubicBezTo>
                    <a:cubicBezTo>
                      <a:pt x="50997" y="48854"/>
                      <a:pt x="87763" y="27233"/>
                      <a:pt x="124815" y="5992"/>
                    </a:cubicBezTo>
                    <a:cubicBezTo>
                      <a:pt x="131102" y="2372"/>
                      <a:pt x="138912" y="-5152"/>
                      <a:pt x="145485" y="5421"/>
                    </a:cubicBezTo>
                    <a:cubicBezTo>
                      <a:pt x="152152" y="16088"/>
                      <a:pt x="142246" y="19422"/>
                      <a:pt x="135769" y="23232"/>
                    </a:cubicBezTo>
                    <a:cubicBezTo>
                      <a:pt x="97764" y="45521"/>
                      <a:pt x="59569" y="67523"/>
                      <a:pt x="21469" y="89526"/>
                    </a:cubicBezTo>
                    <a:cubicBezTo>
                      <a:pt x="17945" y="91526"/>
                      <a:pt x="14135" y="92765"/>
                      <a:pt x="9944" y="94574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99" name="Freeform: Shape 61">
                <a:extLst>
                  <a:ext uri="{FF2B5EF4-FFF2-40B4-BE49-F238E27FC236}">
                    <a16:creationId xmlns:a16="http://schemas.microsoft.com/office/drawing/2014/main" id="{69EBB84A-B4D8-044A-F1CC-347E4E0E5564}"/>
                  </a:ext>
                </a:extLst>
              </p:cNvPr>
              <p:cNvSpPr/>
              <p:nvPr/>
            </p:nvSpPr>
            <p:spPr>
              <a:xfrm>
                <a:off x="4400354" y="2748734"/>
                <a:ext cx="170450" cy="102270"/>
              </a:xfrm>
              <a:custGeom>
                <a:avLst/>
                <a:gdLst>
                  <a:gd name="connsiteX0" fmla="*/ 138101 w 142875"/>
                  <a:gd name="connsiteY0" fmla="*/ 0 h 85725"/>
                  <a:gd name="connsiteX1" fmla="*/ 146007 w 142875"/>
                  <a:gd name="connsiteY1" fmla="*/ 5429 h 85725"/>
                  <a:gd name="connsiteX2" fmla="*/ 144292 w 142875"/>
                  <a:gd name="connsiteY2" fmla="*/ 16288 h 85725"/>
                  <a:gd name="connsiteX3" fmla="*/ 132958 w 142875"/>
                  <a:gd name="connsiteY3" fmla="*/ 24384 h 85725"/>
                  <a:gd name="connsiteX4" fmla="*/ 22182 w 142875"/>
                  <a:gd name="connsiteY4" fmla="*/ 88583 h 85725"/>
                  <a:gd name="connsiteX5" fmla="*/ 1894 w 142875"/>
                  <a:gd name="connsiteY5" fmla="*/ 88678 h 85725"/>
                  <a:gd name="connsiteX6" fmla="*/ 10466 w 142875"/>
                  <a:gd name="connsiteY6" fmla="*/ 71723 h 85725"/>
                  <a:gd name="connsiteX7" fmla="*/ 128386 w 142875"/>
                  <a:gd name="connsiteY7" fmla="*/ 4000 h 85725"/>
                  <a:gd name="connsiteX8" fmla="*/ 138101 w 142875"/>
                  <a:gd name="connsiteY8" fmla="*/ 0 h 857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42875" h="85725">
                    <a:moveTo>
                      <a:pt x="138101" y="0"/>
                    </a:moveTo>
                    <a:cubicBezTo>
                      <a:pt x="140863" y="1810"/>
                      <a:pt x="144197" y="3048"/>
                      <a:pt x="146007" y="5429"/>
                    </a:cubicBezTo>
                    <a:cubicBezTo>
                      <a:pt x="148769" y="9049"/>
                      <a:pt x="147341" y="13430"/>
                      <a:pt x="144292" y="16288"/>
                    </a:cubicBezTo>
                    <a:cubicBezTo>
                      <a:pt x="140959" y="19431"/>
                      <a:pt x="136958" y="22003"/>
                      <a:pt x="132958" y="24384"/>
                    </a:cubicBezTo>
                    <a:cubicBezTo>
                      <a:pt x="96096" y="45815"/>
                      <a:pt x="59234" y="67246"/>
                      <a:pt x="22182" y="88583"/>
                    </a:cubicBezTo>
                    <a:cubicBezTo>
                      <a:pt x="15610" y="92392"/>
                      <a:pt x="8275" y="99536"/>
                      <a:pt x="1894" y="88678"/>
                    </a:cubicBezTo>
                    <a:cubicBezTo>
                      <a:pt x="-3726" y="79248"/>
                      <a:pt x="4370" y="75343"/>
                      <a:pt x="10466" y="71723"/>
                    </a:cubicBezTo>
                    <a:cubicBezTo>
                      <a:pt x="49614" y="48958"/>
                      <a:pt x="89047" y="26479"/>
                      <a:pt x="128386" y="4000"/>
                    </a:cubicBezTo>
                    <a:cubicBezTo>
                      <a:pt x="131243" y="2286"/>
                      <a:pt x="134482" y="1429"/>
                      <a:pt x="13810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00" name="Freeform: Shape 62">
                <a:extLst>
                  <a:ext uri="{FF2B5EF4-FFF2-40B4-BE49-F238E27FC236}">
                    <a16:creationId xmlns:a16="http://schemas.microsoft.com/office/drawing/2014/main" id="{A50A0294-0803-165F-85D8-482593ED7C69}"/>
                  </a:ext>
                </a:extLst>
              </p:cNvPr>
              <p:cNvSpPr/>
              <p:nvPr/>
            </p:nvSpPr>
            <p:spPr>
              <a:xfrm>
                <a:off x="2223689" y="2749207"/>
                <a:ext cx="170450" cy="102270"/>
              </a:xfrm>
              <a:custGeom>
                <a:avLst/>
                <a:gdLst>
                  <a:gd name="connsiteX0" fmla="*/ 136023 w 142875"/>
                  <a:gd name="connsiteY0" fmla="*/ 93425 h 85725"/>
                  <a:gd name="connsiteX1" fmla="*/ 126689 w 142875"/>
                  <a:gd name="connsiteY1" fmla="*/ 88853 h 85725"/>
                  <a:gd name="connsiteX2" fmla="*/ 12484 w 142875"/>
                  <a:gd name="connsiteY2" fmla="*/ 22654 h 85725"/>
                  <a:gd name="connsiteX3" fmla="*/ 1816 w 142875"/>
                  <a:gd name="connsiteY3" fmla="*/ 4843 h 85725"/>
                  <a:gd name="connsiteX4" fmla="*/ 22962 w 142875"/>
                  <a:gd name="connsiteY4" fmla="*/ 5510 h 85725"/>
                  <a:gd name="connsiteX5" fmla="*/ 137166 w 142875"/>
                  <a:gd name="connsiteY5" fmla="*/ 71613 h 85725"/>
                  <a:gd name="connsiteX6" fmla="*/ 146406 w 142875"/>
                  <a:gd name="connsiteY6" fmla="*/ 86567 h 85725"/>
                  <a:gd name="connsiteX7" fmla="*/ 136023 w 142875"/>
                  <a:gd name="connsiteY7" fmla="*/ 93425 h 857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42875" h="85725">
                    <a:moveTo>
                      <a:pt x="136023" y="93425"/>
                    </a:moveTo>
                    <a:cubicBezTo>
                      <a:pt x="133833" y="92378"/>
                      <a:pt x="130118" y="90854"/>
                      <a:pt x="126689" y="88853"/>
                    </a:cubicBezTo>
                    <a:cubicBezTo>
                      <a:pt x="88589" y="66850"/>
                      <a:pt x="50489" y="44848"/>
                      <a:pt x="12484" y="22654"/>
                    </a:cubicBezTo>
                    <a:cubicBezTo>
                      <a:pt x="5721" y="18749"/>
                      <a:pt x="-4089" y="14368"/>
                      <a:pt x="1816" y="4843"/>
                    </a:cubicBezTo>
                    <a:cubicBezTo>
                      <a:pt x="7436" y="-4301"/>
                      <a:pt x="16104" y="1604"/>
                      <a:pt x="22962" y="5510"/>
                    </a:cubicBezTo>
                    <a:cubicBezTo>
                      <a:pt x="61062" y="27417"/>
                      <a:pt x="99162" y="49515"/>
                      <a:pt x="137166" y="71613"/>
                    </a:cubicBezTo>
                    <a:cubicBezTo>
                      <a:pt x="142596" y="74852"/>
                      <a:pt x="150120" y="77519"/>
                      <a:pt x="146406" y="86567"/>
                    </a:cubicBezTo>
                    <a:cubicBezTo>
                      <a:pt x="144882" y="90568"/>
                      <a:pt x="142405" y="93521"/>
                      <a:pt x="136023" y="9342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01" name="Freeform: Shape 1023">
                <a:extLst>
                  <a:ext uri="{FF2B5EF4-FFF2-40B4-BE49-F238E27FC236}">
                    <a16:creationId xmlns:a16="http://schemas.microsoft.com/office/drawing/2014/main" id="{AD4E2DBA-F138-F95B-B2BC-F2C5DC53C4CA}"/>
                  </a:ext>
                </a:extLst>
              </p:cNvPr>
              <p:cNvSpPr/>
              <p:nvPr/>
            </p:nvSpPr>
            <p:spPr>
              <a:xfrm>
                <a:off x="4400449" y="4004949"/>
                <a:ext cx="170450" cy="102270"/>
              </a:xfrm>
              <a:custGeom>
                <a:avLst/>
                <a:gdLst>
                  <a:gd name="connsiteX0" fmla="*/ 10958 w 142875"/>
                  <a:gd name="connsiteY0" fmla="*/ 0 h 85725"/>
                  <a:gd name="connsiteX1" fmla="*/ 22198 w 142875"/>
                  <a:gd name="connsiteY1" fmla="*/ 5715 h 85725"/>
                  <a:gd name="connsiteX2" fmla="*/ 134783 w 142875"/>
                  <a:gd name="connsiteY2" fmla="*/ 70485 h 85725"/>
                  <a:gd name="connsiteX3" fmla="*/ 145642 w 142875"/>
                  <a:gd name="connsiteY3" fmla="*/ 88297 h 85725"/>
                  <a:gd name="connsiteX4" fmla="*/ 124687 w 142875"/>
                  <a:gd name="connsiteY4" fmla="*/ 87916 h 85725"/>
                  <a:gd name="connsiteX5" fmla="*/ 8863 w 142875"/>
                  <a:gd name="connsiteY5" fmla="*/ 20764 h 85725"/>
                  <a:gd name="connsiteX6" fmla="*/ 862 w 142875"/>
                  <a:gd name="connsiteY6" fmla="*/ 6953 h 85725"/>
                  <a:gd name="connsiteX7" fmla="*/ 10958 w 142875"/>
                  <a:gd name="connsiteY7" fmla="*/ 0 h 857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42875" h="85725">
                    <a:moveTo>
                      <a:pt x="10958" y="0"/>
                    </a:moveTo>
                    <a:cubicBezTo>
                      <a:pt x="14006" y="1524"/>
                      <a:pt x="18197" y="3429"/>
                      <a:pt x="22198" y="5715"/>
                    </a:cubicBezTo>
                    <a:cubicBezTo>
                      <a:pt x="59726" y="27241"/>
                      <a:pt x="97350" y="48768"/>
                      <a:pt x="134783" y="70485"/>
                    </a:cubicBezTo>
                    <a:cubicBezTo>
                      <a:pt x="141546" y="74390"/>
                      <a:pt x="151166" y="78772"/>
                      <a:pt x="145642" y="88297"/>
                    </a:cubicBezTo>
                    <a:cubicBezTo>
                      <a:pt x="140212" y="97726"/>
                      <a:pt x="131640" y="91821"/>
                      <a:pt x="124687" y="87916"/>
                    </a:cubicBezTo>
                    <a:cubicBezTo>
                      <a:pt x="86015" y="65627"/>
                      <a:pt x="47439" y="43243"/>
                      <a:pt x="8863" y="20764"/>
                    </a:cubicBezTo>
                    <a:cubicBezTo>
                      <a:pt x="3814" y="17812"/>
                      <a:pt x="-2282" y="14859"/>
                      <a:pt x="862" y="6953"/>
                    </a:cubicBezTo>
                    <a:cubicBezTo>
                      <a:pt x="2481" y="3238"/>
                      <a:pt x="4767" y="0"/>
                      <a:pt x="1095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02" name="Freeform: Shape 1024">
                <a:extLst>
                  <a:ext uri="{FF2B5EF4-FFF2-40B4-BE49-F238E27FC236}">
                    <a16:creationId xmlns:a16="http://schemas.microsoft.com/office/drawing/2014/main" id="{7D183D13-8FA8-37EB-5616-C0071FE88CCE}"/>
                  </a:ext>
                </a:extLst>
              </p:cNvPr>
              <p:cNvSpPr/>
              <p:nvPr/>
            </p:nvSpPr>
            <p:spPr>
              <a:xfrm>
                <a:off x="3389289" y="4591167"/>
                <a:ext cx="11363" cy="193176"/>
              </a:xfrm>
              <a:custGeom>
                <a:avLst/>
                <a:gdLst>
                  <a:gd name="connsiteX0" fmla="*/ 18336 w 9525"/>
                  <a:gd name="connsiteY0" fmla="*/ 84976 h 161925"/>
                  <a:gd name="connsiteX1" fmla="*/ 18240 w 9525"/>
                  <a:gd name="connsiteY1" fmla="*/ 150889 h 161925"/>
                  <a:gd name="connsiteX2" fmla="*/ 9668 w 9525"/>
                  <a:gd name="connsiteY2" fmla="*/ 166319 h 161925"/>
                  <a:gd name="connsiteX3" fmla="*/ 143 w 9525"/>
                  <a:gd name="connsiteY3" fmla="*/ 152032 h 161925"/>
                  <a:gd name="connsiteX4" fmla="*/ 143 w 9525"/>
                  <a:gd name="connsiteY4" fmla="*/ 14300 h 161925"/>
                  <a:gd name="connsiteX5" fmla="*/ 9573 w 9525"/>
                  <a:gd name="connsiteY5" fmla="*/ 13 h 161925"/>
                  <a:gd name="connsiteX6" fmla="*/ 18240 w 9525"/>
                  <a:gd name="connsiteY6" fmla="*/ 15062 h 161925"/>
                  <a:gd name="connsiteX7" fmla="*/ 18336 w 9525"/>
                  <a:gd name="connsiteY7" fmla="*/ 84976 h 161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9525" h="161925">
                    <a:moveTo>
                      <a:pt x="18336" y="84976"/>
                    </a:moveTo>
                    <a:cubicBezTo>
                      <a:pt x="18336" y="106978"/>
                      <a:pt x="18431" y="128886"/>
                      <a:pt x="18240" y="150889"/>
                    </a:cubicBezTo>
                    <a:cubicBezTo>
                      <a:pt x="18145" y="157461"/>
                      <a:pt x="18621" y="165748"/>
                      <a:pt x="9668" y="166319"/>
                    </a:cubicBezTo>
                    <a:cubicBezTo>
                      <a:pt x="48" y="166986"/>
                      <a:pt x="143" y="158604"/>
                      <a:pt x="143" y="152032"/>
                    </a:cubicBezTo>
                    <a:cubicBezTo>
                      <a:pt x="-48" y="106121"/>
                      <a:pt x="-48" y="60210"/>
                      <a:pt x="143" y="14300"/>
                    </a:cubicBezTo>
                    <a:cubicBezTo>
                      <a:pt x="143" y="7918"/>
                      <a:pt x="-429" y="-368"/>
                      <a:pt x="9573" y="13"/>
                    </a:cubicBezTo>
                    <a:cubicBezTo>
                      <a:pt x="19288" y="393"/>
                      <a:pt x="18145" y="8680"/>
                      <a:pt x="18240" y="15062"/>
                    </a:cubicBezTo>
                    <a:cubicBezTo>
                      <a:pt x="18431" y="38398"/>
                      <a:pt x="18336" y="61734"/>
                      <a:pt x="18336" y="8497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03" name="Freeform: Shape 1026">
                <a:extLst>
                  <a:ext uri="{FF2B5EF4-FFF2-40B4-BE49-F238E27FC236}">
                    <a16:creationId xmlns:a16="http://schemas.microsoft.com/office/drawing/2014/main" id="{E76F38CF-99B2-4258-4046-87365D1D200D}"/>
                  </a:ext>
                </a:extLst>
              </p:cNvPr>
              <p:cNvSpPr/>
              <p:nvPr/>
            </p:nvSpPr>
            <p:spPr>
              <a:xfrm>
                <a:off x="3389375" y="2075799"/>
                <a:ext cx="11363" cy="193176"/>
              </a:xfrm>
              <a:custGeom>
                <a:avLst/>
                <a:gdLst>
                  <a:gd name="connsiteX0" fmla="*/ 18169 w 9525"/>
                  <a:gd name="connsiteY0" fmla="*/ 84773 h 161925"/>
                  <a:gd name="connsiteX1" fmla="*/ 18074 w 9525"/>
                  <a:gd name="connsiteY1" fmla="*/ 152590 h 161925"/>
                  <a:gd name="connsiteX2" fmla="*/ 8168 w 9525"/>
                  <a:gd name="connsiteY2" fmla="*/ 166402 h 161925"/>
                  <a:gd name="connsiteX3" fmla="*/ 72 w 9525"/>
                  <a:gd name="connsiteY3" fmla="*/ 152781 h 161925"/>
                  <a:gd name="connsiteX4" fmla="*/ 72 w 9525"/>
                  <a:gd name="connsiteY4" fmla="*/ 13049 h 161925"/>
                  <a:gd name="connsiteX5" fmla="*/ 8834 w 9525"/>
                  <a:gd name="connsiteY5" fmla="*/ 0 h 161925"/>
                  <a:gd name="connsiteX6" fmla="*/ 18074 w 9525"/>
                  <a:gd name="connsiteY6" fmla="*/ 12859 h 161925"/>
                  <a:gd name="connsiteX7" fmla="*/ 18169 w 9525"/>
                  <a:gd name="connsiteY7" fmla="*/ 84773 h 161925"/>
                  <a:gd name="connsiteX8" fmla="*/ 18169 w 9525"/>
                  <a:gd name="connsiteY8" fmla="*/ 84773 h 161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525" h="161925">
                    <a:moveTo>
                      <a:pt x="18169" y="84773"/>
                    </a:moveTo>
                    <a:cubicBezTo>
                      <a:pt x="18169" y="107347"/>
                      <a:pt x="18264" y="130016"/>
                      <a:pt x="18074" y="152590"/>
                    </a:cubicBezTo>
                    <a:cubicBezTo>
                      <a:pt x="17978" y="159163"/>
                      <a:pt x="18074" y="167069"/>
                      <a:pt x="8168" y="166402"/>
                    </a:cubicBezTo>
                    <a:cubicBezTo>
                      <a:pt x="-119" y="165830"/>
                      <a:pt x="72" y="158686"/>
                      <a:pt x="72" y="152781"/>
                    </a:cubicBezTo>
                    <a:cubicBezTo>
                      <a:pt x="-24" y="106204"/>
                      <a:pt x="-24" y="59627"/>
                      <a:pt x="72" y="13049"/>
                    </a:cubicBezTo>
                    <a:cubicBezTo>
                      <a:pt x="72" y="6953"/>
                      <a:pt x="643" y="0"/>
                      <a:pt x="8834" y="0"/>
                    </a:cubicBezTo>
                    <a:cubicBezTo>
                      <a:pt x="16835" y="0"/>
                      <a:pt x="17978" y="6667"/>
                      <a:pt x="18074" y="12859"/>
                    </a:cubicBezTo>
                    <a:cubicBezTo>
                      <a:pt x="18264" y="36862"/>
                      <a:pt x="18169" y="60865"/>
                      <a:pt x="18169" y="84773"/>
                    </a:cubicBezTo>
                    <a:cubicBezTo>
                      <a:pt x="18169" y="84773"/>
                      <a:pt x="18169" y="84773"/>
                      <a:pt x="18169" y="8477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65" name="Group 64"/>
            <p:cNvGrpSpPr/>
            <p:nvPr/>
          </p:nvGrpSpPr>
          <p:grpSpPr>
            <a:xfrm>
              <a:off x="6721184" y="1067182"/>
              <a:ext cx="4948498" cy="5497562"/>
              <a:chOff x="6721184" y="1067182"/>
              <a:chExt cx="4948498" cy="5497562"/>
            </a:xfrm>
          </p:grpSpPr>
          <p:grpSp>
            <p:nvGrpSpPr>
              <p:cNvPr id="66" name="Group 65">
                <a:extLst>
                  <a:ext uri="{FF2B5EF4-FFF2-40B4-BE49-F238E27FC236}">
                    <a16:creationId xmlns:a16="http://schemas.microsoft.com/office/drawing/2014/main" id="{21A2549D-4855-08BB-0684-ED86D7289E22}"/>
                  </a:ext>
                </a:extLst>
              </p:cNvPr>
              <p:cNvGrpSpPr/>
              <p:nvPr/>
            </p:nvGrpSpPr>
            <p:grpSpPr>
              <a:xfrm>
                <a:off x="6993393" y="1747734"/>
                <a:ext cx="4410896" cy="4148405"/>
                <a:chOff x="1193439" y="1357300"/>
                <a:chExt cx="4410896" cy="4148405"/>
              </a:xfrm>
            </p:grpSpPr>
            <p:sp>
              <p:nvSpPr>
                <p:cNvPr id="74" name="Freeform: Shape 42">
                  <a:extLst>
                    <a:ext uri="{FF2B5EF4-FFF2-40B4-BE49-F238E27FC236}">
                      <a16:creationId xmlns:a16="http://schemas.microsoft.com/office/drawing/2014/main" id="{9430BEC7-3CA1-5CB0-AEC2-7E98E2F4AE35}"/>
                    </a:ext>
                  </a:extLst>
                </p:cNvPr>
                <p:cNvSpPr/>
                <p:nvPr/>
              </p:nvSpPr>
              <p:spPr>
                <a:xfrm>
                  <a:off x="1970940" y="5096618"/>
                  <a:ext cx="693162" cy="409079"/>
                </a:xfrm>
                <a:custGeom>
                  <a:avLst/>
                  <a:gdLst>
                    <a:gd name="connsiteX0" fmla="*/ 585247 w 581025"/>
                    <a:gd name="connsiteY0" fmla="*/ 336999 h 342900"/>
                    <a:gd name="connsiteX1" fmla="*/ 567911 w 581025"/>
                    <a:gd name="connsiteY1" fmla="*/ 343285 h 342900"/>
                    <a:gd name="connsiteX2" fmla="*/ 505999 w 581025"/>
                    <a:gd name="connsiteY2" fmla="*/ 320044 h 342900"/>
                    <a:gd name="connsiteX3" fmla="*/ 21938 w 581025"/>
                    <a:gd name="connsiteY3" fmla="*/ 33056 h 342900"/>
                    <a:gd name="connsiteX4" fmla="*/ 5365 w 581025"/>
                    <a:gd name="connsiteY4" fmla="*/ 18483 h 342900"/>
                    <a:gd name="connsiteX5" fmla="*/ 2698 w 581025"/>
                    <a:gd name="connsiteY5" fmla="*/ 2862 h 342900"/>
                    <a:gd name="connsiteX6" fmla="*/ 17271 w 581025"/>
                    <a:gd name="connsiteY6" fmla="*/ 3338 h 342900"/>
                    <a:gd name="connsiteX7" fmla="*/ 43846 w 581025"/>
                    <a:gd name="connsiteY7" fmla="*/ 24579 h 342900"/>
                    <a:gd name="connsiteX8" fmla="*/ 556386 w 581025"/>
                    <a:gd name="connsiteY8" fmla="*/ 317568 h 342900"/>
                    <a:gd name="connsiteX9" fmla="*/ 576865 w 581025"/>
                    <a:gd name="connsiteY9" fmla="*/ 325759 h 342900"/>
                    <a:gd name="connsiteX10" fmla="*/ 585247 w 581025"/>
                    <a:gd name="connsiteY10" fmla="*/ 336999 h 3429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581025" h="342900">
                      <a:moveTo>
                        <a:pt x="585247" y="336999"/>
                      </a:moveTo>
                      <a:cubicBezTo>
                        <a:pt x="582485" y="345952"/>
                        <a:pt x="575436" y="346047"/>
                        <a:pt x="567911" y="343285"/>
                      </a:cubicBezTo>
                      <a:cubicBezTo>
                        <a:pt x="547242" y="335760"/>
                        <a:pt x="526477" y="328331"/>
                        <a:pt x="505999" y="320044"/>
                      </a:cubicBezTo>
                      <a:cubicBezTo>
                        <a:pt x="329977" y="249178"/>
                        <a:pt x="168528" y="153547"/>
                        <a:pt x="21938" y="33056"/>
                      </a:cubicBezTo>
                      <a:cubicBezTo>
                        <a:pt x="16223" y="28389"/>
                        <a:pt x="10794" y="23531"/>
                        <a:pt x="5365" y="18483"/>
                      </a:cubicBezTo>
                      <a:cubicBezTo>
                        <a:pt x="507" y="14006"/>
                        <a:pt x="-2446" y="8481"/>
                        <a:pt x="2698" y="2862"/>
                      </a:cubicBezTo>
                      <a:cubicBezTo>
                        <a:pt x="7079" y="-1901"/>
                        <a:pt x="12794" y="4"/>
                        <a:pt x="17271" y="3338"/>
                      </a:cubicBezTo>
                      <a:cubicBezTo>
                        <a:pt x="26320" y="10101"/>
                        <a:pt x="35083" y="17435"/>
                        <a:pt x="43846" y="24579"/>
                      </a:cubicBezTo>
                      <a:cubicBezTo>
                        <a:pt x="198627" y="150309"/>
                        <a:pt x="369601" y="247749"/>
                        <a:pt x="556386" y="317568"/>
                      </a:cubicBezTo>
                      <a:cubicBezTo>
                        <a:pt x="563244" y="320139"/>
                        <a:pt x="570102" y="322806"/>
                        <a:pt x="576865" y="325759"/>
                      </a:cubicBezTo>
                      <a:cubicBezTo>
                        <a:pt x="581342" y="327759"/>
                        <a:pt x="584771" y="330903"/>
                        <a:pt x="585247" y="336999"/>
                      </a:cubicBezTo>
                      <a:close/>
                    </a:path>
                  </a:pathLst>
                </a:custGeom>
                <a:solidFill>
                  <a:srgbClr val="646B7A">
                    <a:alpha val="50000"/>
                  </a:srgbClr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75" name="Freeform: Shape 43">
                  <a:extLst>
                    <a:ext uri="{FF2B5EF4-FFF2-40B4-BE49-F238E27FC236}">
                      <a16:creationId xmlns:a16="http://schemas.microsoft.com/office/drawing/2014/main" id="{6FAEC85D-0AF9-DF93-C26A-E8BF9A09840A}"/>
                    </a:ext>
                  </a:extLst>
                </p:cNvPr>
                <p:cNvSpPr/>
                <p:nvPr/>
              </p:nvSpPr>
              <p:spPr>
                <a:xfrm>
                  <a:off x="1193439" y="3030214"/>
                  <a:ext cx="56817" cy="795432"/>
                </a:xfrm>
                <a:custGeom>
                  <a:avLst/>
                  <a:gdLst>
                    <a:gd name="connsiteX0" fmla="*/ 50 w 47625"/>
                    <a:gd name="connsiteY0" fmla="*/ 349369 h 666750"/>
                    <a:gd name="connsiteX1" fmla="*/ 27673 w 47625"/>
                    <a:gd name="connsiteY1" fmla="*/ 19899 h 666750"/>
                    <a:gd name="connsiteX2" fmla="*/ 28244 w 47625"/>
                    <a:gd name="connsiteY2" fmla="*/ 15899 h 666750"/>
                    <a:gd name="connsiteX3" fmla="*/ 41865 w 47625"/>
                    <a:gd name="connsiteY3" fmla="*/ 373 h 666750"/>
                    <a:gd name="connsiteX4" fmla="*/ 48152 w 47625"/>
                    <a:gd name="connsiteY4" fmla="*/ 18661 h 666750"/>
                    <a:gd name="connsiteX5" fmla="*/ 36817 w 47625"/>
                    <a:gd name="connsiteY5" fmla="*/ 93813 h 666750"/>
                    <a:gd name="connsiteX6" fmla="*/ 24815 w 47625"/>
                    <a:gd name="connsiteY6" fmla="*/ 465288 h 666750"/>
                    <a:gd name="connsiteX7" fmla="*/ 47961 w 47625"/>
                    <a:gd name="connsiteY7" fmla="*/ 655884 h 666750"/>
                    <a:gd name="connsiteX8" fmla="*/ 41865 w 47625"/>
                    <a:gd name="connsiteY8" fmla="*/ 674267 h 666750"/>
                    <a:gd name="connsiteX9" fmla="*/ 28149 w 47625"/>
                    <a:gd name="connsiteY9" fmla="*/ 658836 h 666750"/>
                    <a:gd name="connsiteX10" fmla="*/ 3765 w 47625"/>
                    <a:gd name="connsiteY10" fmla="*/ 460335 h 666750"/>
                    <a:gd name="connsiteX11" fmla="*/ 50 w 47625"/>
                    <a:gd name="connsiteY11" fmla="*/ 349369 h 6667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47625" h="666750">
                      <a:moveTo>
                        <a:pt x="50" y="349369"/>
                      </a:moveTo>
                      <a:cubicBezTo>
                        <a:pt x="-807" y="230116"/>
                        <a:pt x="9290" y="124674"/>
                        <a:pt x="27673" y="19899"/>
                      </a:cubicBezTo>
                      <a:cubicBezTo>
                        <a:pt x="27863" y="18566"/>
                        <a:pt x="27959" y="17232"/>
                        <a:pt x="28244" y="15899"/>
                      </a:cubicBezTo>
                      <a:cubicBezTo>
                        <a:pt x="30054" y="8279"/>
                        <a:pt x="30435" y="-2103"/>
                        <a:pt x="41865" y="373"/>
                      </a:cubicBezTo>
                      <a:cubicBezTo>
                        <a:pt x="51485" y="2469"/>
                        <a:pt x="49295" y="11232"/>
                        <a:pt x="48152" y="18661"/>
                      </a:cubicBezTo>
                      <a:cubicBezTo>
                        <a:pt x="44246" y="43712"/>
                        <a:pt x="40436" y="68763"/>
                        <a:pt x="36817" y="93813"/>
                      </a:cubicBezTo>
                      <a:cubicBezTo>
                        <a:pt x="19005" y="217162"/>
                        <a:pt x="17291" y="341082"/>
                        <a:pt x="24815" y="465288"/>
                      </a:cubicBezTo>
                      <a:cubicBezTo>
                        <a:pt x="28721" y="529296"/>
                        <a:pt x="37103" y="592733"/>
                        <a:pt x="47961" y="655884"/>
                      </a:cubicBezTo>
                      <a:cubicBezTo>
                        <a:pt x="49199" y="663218"/>
                        <a:pt x="51485" y="672171"/>
                        <a:pt x="41865" y="674267"/>
                      </a:cubicBezTo>
                      <a:cubicBezTo>
                        <a:pt x="30530" y="676839"/>
                        <a:pt x="29578" y="666552"/>
                        <a:pt x="28149" y="658836"/>
                      </a:cubicBezTo>
                      <a:cubicBezTo>
                        <a:pt x="16148" y="593114"/>
                        <a:pt x="8528" y="526915"/>
                        <a:pt x="3765" y="460335"/>
                      </a:cubicBezTo>
                      <a:cubicBezTo>
                        <a:pt x="908" y="419283"/>
                        <a:pt x="-235" y="377944"/>
                        <a:pt x="50" y="349369"/>
                      </a:cubicBezTo>
                      <a:close/>
                    </a:path>
                  </a:pathLst>
                </a:custGeom>
                <a:solidFill>
                  <a:srgbClr val="646B7A">
                    <a:alpha val="50000"/>
                  </a:srgbClr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76" name="Freeform: Shape 44">
                  <a:extLst>
                    <a:ext uri="{FF2B5EF4-FFF2-40B4-BE49-F238E27FC236}">
                      <a16:creationId xmlns:a16="http://schemas.microsoft.com/office/drawing/2014/main" id="{293A65A1-4B8F-E285-7B00-17EC808A9584}"/>
                    </a:ext>
                  </a:extLst>
                </p:cNvPr>
                <p:cNvSpPr/>
                <p:nvPr/>
              </p:nvSpPr>
              <p:spPr>
                <a:xfrm>
                  <a:off x="5547518" y="3030083"/>
                  <a:ext cx="56817" cy="795432"/>
                </a:xfrm>
                <a:custGeom>
                  <a:avLst/>
                  <a:gdLst>
                    <a:gd name="connsiteX0" fmla="*/ 28436 w 47625"/>
                    <a:gd name="connsiteY0" fmla="*/ 341001 h 666750"/>
                    <a:gd name="connsiteX1" fmla="*/ 2623 w 47625"/>
                    <a:gd name="connsiteY1" fmla="*/ 25914 h 666750"/>
                    <a:gd name="connsiteX2" fmla="*/ 719 w 47625"/>
                    <a:gd name="connsiteY2" fmla="*/ 16104 h 666750"/>
                    <a:gd name="connsiteX3" fmla="*/ 8434 w 47625"/>
                    <a:gd name="connsiteY3" fmla="*/ 197 h 666750"/>
                    <a:gd name="connsiteX4" fmla="*/ 20721 w 47625"/>
                    <a:gd name="connsiteY4" fmla="*/ 12865 h 666750"/>
                    <a:gd name="connsiteX5" fmla="*/ 33580 w 47625"/>
                    <a:gd name="connsiteY5" fmla="*/ 95923 h 666750"/>
                    <a:gd name="connsiteX6" fmla="*/ 49296 w 47625"/>
                    <a:gd name="connsiteY6" fmla="*/ 383483 h 666750"/>
                    <a:gd name="connsiteX7" fmla="*/ 21292 w 47625"/>
                    <a:gd name="connsiteY7" fmla="*/ 657993 h 666750"/>
                    <a:gd name="connsiteX8" fmla="*/ 7577 w 47625"/>
                    <a:gd name="connsiteY8" fmla="*/ 673614 h 666750"/>
                    <a:gd name="connsiteX9" fmla="*/ 1481 w 47625"/>
                    <a:gd name="connsiteY9" fmla="*/ 653326 h 666750"/>
                    <a:gd name="connsiteX10" fmla="*/ 28436 w 47625"/>
                    <a:gd name="connsiteY10" fmla="*/ 341001 h 6667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47625" h="666750">
                      <a:moveTo>
                        <a:pt x="28436" y="341001"/>
                      </a:moveTo>
                      <a:cubicBezTo>
                        <a:pt x="30246" y="233655"/>
                        <a:pt x="19864" y="129451"/>
                        <a:pt x="2623" y="25914"/>
                      </a:cubicBezTo>
                      <a:cubicBezTo>
                        <a:pt x="2052" y="22581"/>
                        <a:pt x="1099" y="19437"/>
                        <a:pt x="719" y="16104"/>
                      </a:cubicBezTo>
                      <a:cubicBezTo>
                        <a:pt x="52" y="9246"/>
                        <a:pt x="-425" y="1721"/>
                        <a:pt x="8434" y="197"/>
                      </a:cubicBezTo>
                      <a:cubicBezTo>
                        <a:pt x="17482" y="-1327"/>
                        <a:pt x="19673" y="6293"/>
                        <a:pt x="20721" y="12865"/>
                      </a:cubicBezTo>
                      <a:cubicBezTo>
                        <a:pt x="25293" y="40488"/>
                        <a:pt x="29865" y="68205"/>
                        <a:pt x="33580" y="95923"/>
                      </a:cubicBezTo>
                      <a:cubicBezTo>
                        <a:pt x="46439" y="191364"/>
                        <a:pt x="51963" y="287280"/>
                        <a:pt x="49296" y="383483"/>
                      </a:cubicBezTo>
                      <a:cubicBezTo>
                        <a:pt x="46724" y="475590"/>
                        <a:pt x="37295" y="567220"/>
                        <a:pt x="21292" y="657993"/>
                      </a:cubicBezTo>
                      <a:cubicBezTo>
                        <a:pt x="19959" y="665804"/>
                        <a:pt x="18625" y="676186"/>
                        <a:pt x="7577" y="673614"/>
                      </a:cubicBezTo>
                      <a:cubicBezTo>
                        <a:pt x="-3092" y="671138"/>
                        <a:pt x="242" y="661041"/>
                        <a:pt x="1481" y="653326"/>
                      </a:cubicBezTo>
                      <a:cubicBezTo>
                        <a:pt x="19483" y="549313"/>
                        <a:pt x="30246" y="444538"/>
                        <a:pt x="28436" y="341001"/>
                      </a:cubicBezTo>
                      <a:close/>
                    </a:path>
                  </a:pathLst>
                </a:custGeom>
                <a:solidFill>
                  <a:srgbClr val="646B7A">
                    <a:alpha val="50000"/>
                  </a:srgbClr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77" name="Freeform: Shape 45">
                  <a:extLst>
                    <a:ext uri="{FF2B5EF4-FFF2-40B4-BE49-F238E27FC236}">
                      <a16:creationId xmlns:a16="http://schemas.microsoft.com/office/drawing/2014/main" id="{6FF740BE-47EC-6A89-C464-D9043621586B}"/>
                    </a:ext>
                  </a:extLst>
                </p:cNvPr>
                <p:cNvSpPr/>
                <p:nvPr/>
              </p:nvSpPr>
              <p:spPr>
                <a:xfrm>
                  <a:off x="1971376" y="1357406"/>
                  <a:ext cx="693162" cy="409079"/>
                </a:xfrm>
                <a:custGeom>
                  <a:avLst/>
                  <a:gdLst>
                    <a:gd name="connsiteX0" fmla="*/ 585167 w 581025"/>
                    <a:gd name="connsiteY0" fmla="*/ 8576 h 342900"/>
                    <a:gd name="connsiteX1" fmla="*/ 564879 w 581025"/>
                    <a:gd name="connsiteY1" fmla="*/ 24293 h 342900"/>
                    <a:gd name="connsiteX2" fmla="*/ 384666 w 581025"/>
                    <a:gd name="connsiteY2" fmla="*/ 101731 h 342900"/>
                    <a:gd name="connsiteX3" fmla="*/ 27859 w 581025"/>
                    <a:gd name="connsiteY3" fmla="*/ 333569 h 342900"/>
                    <a:gd name="connsiteX4" fmla="*/ 2809 w 581025"/>
                    <a:gd name="connsiteY4" fmla="*/ 341285 h 342900"/>
                    <a:gd name="connsiteX5" fmla="*/ 15001 w 581025"/>
                    <a:gd name="connsiteY5" fmla="*/ 318044 h 342900"/>
                    <a:gd name="connsiteX6" fmla="*/ 558878 w 581025"/>
                    <a:gd name="connsiteY6" fmla="*/ 4576 h 342900"/>
                    <a:gd name="connsiteX7" fmla="*/ 585167 w 581025"/>
                    <a:gd name="connsiteY7" fmla="*/ 8576 h 3429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581025" h="342900">
                      <a:moveTo>
                        <a:pt x="585167" y="8576"/>
                      </a:moveTo>
                      <a:cubicBezTo>
                        <a:pt x="582024" y="19625"/>
                        <a:pt x="572880" y="21340"/>
                        <a:pt x="564879" y="24293"/>
                      </a:cubicBezTo>
                      <a:cubicBezTo>
                        <a:pt x="503347" y="46581"/>
                        <a:pt x="443340" y="72584"/>
                        <a:pt x="384666" y="101731"/>
                      </a:cubicBezTo>
                      <a:cubicBezTo>
                        <a:pt x="256745" y="165263"/>
                        <a:pt x="137778" y="242510"/>
                        <a:pt x="27859" y="333569"/>
                      </a:cubicBezTo>
                      <a:cubicBezTo>
                        <a:pt x="20811" y="339475"/>
                        <a:pt x="11381" y="351572"/>
                        <a:pt x="2809" y="341285"/>
                      </a:cubicBezTo>
                      <a:cubicBezTo>
                        <a:pt x="-5954" y="330807"/>
                        <a:pt x="7952" y="323854"/>
                        <a:pt x="15001" y="318044"/>
                      </a:cubicBezTo>
                      <a:cubicBezTo>
                        <a:pt x="178735" y="183170"/>
                        <a:pt x="359520" y="77728"/>
                        <a:pt x="558878" y="4576"/>
                      </a:cubicBezTo>
                      <a:cubicBezTo>
                        <a:pt x="567927" y="1242"/>
                        <a:pt x="578690" y="-5521"/>
                        <a:pt x="585167" y="8576"/>
                      </a:cubicBezTo>
                      <a:close/>
                    </a:path>
                  </a:pathLst>
                </a:custGeom>
                <a:solidFill>
                  <a:srgbClr val="646B7A">
                    <a:alpha val="50000"/>
                  </a:srgbClr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78" name="Freeform: Shape 46">
                  <a:extLst>
                    <a:ext uri="{FF2B5EF4-FFF2-40B4-BE49-F238E27FC236}">
                      <a16:creationId xmlns:a16="http://schemas.microsoft.com/office/drawing/2014/main" id="{F3E1642E-2E3D-054E-223F-81EEADA3ED2B}"/>
                    </a:ext>
                  </a:extLst>
                </p:cNvPr>
                <p:cNvSpPr/>
                <p:nvPr/>
              </p:nvSpPr>
              <p:spPr>
                <a:xfrm>
                  <a:off x="4130961" y="1357300"/>
                  <a:ext cx="693162" cy="409079"/>
                </a:xfrm>
                <a:custGeom>
                  <a:avLst/>
                  <a:gdLst>
                    <a:gd name="connsiteX0" fmla="*/ 584131 w 581025"/>
                    <a:gd name="connsiteY0" fmla="*/ 336516 h 342900"/>
                    <a:gd name="connsiteX1" fmla="*/ 571843 w 581025"/>
                    <a:gd name="connsiteY1" fmla="*/ 343945 h 342900"/>
                    <a:gd name="connsiteX2" fmla="*/ 557175 w 581025"/>
                    <a:gd name="connsiteY2" fmla="*/ 333849 h 342900"/>
                    <a:gd name="connsiteX3" fmla="*/ 21965 w 581025"/>
                    <a:gd name="connsiteY3" fmla="*/ 25048 h 342900"/>
                    <a:gd name="connsiteX4" fmla="*/ 16345 w 581025"/>
                    <a:gd name="connsiteY4" fmla="*/ 23048 h 342900"/>
                    <a:gd name="connsiteX5" fmla="*/ 915 w 581025"/>
                    <a:gd name="connsiteY5" fmla="*/ 6284 h 342900"/>
                    <a:gd name="connsiteX6" fmla="*/ 23680 w 581025"/>
                    <a:gd name="connsiteY6" fmla="*/ 4093 h 342900"/>
                    <a:gd name="connsiteX7" fmla="*/ 569843 w 581025"/>
                    <a:gd name="connsiteY7" fmla="*/ 317752 h 342900"/>
                    <a:gd name="connsiteX8" fmla="*/ 584131 w 581025"/>
                    <a:gd name="connsiteY8" fmla="*/ 336516 h 3429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581025" h="342900">
                      <a:moveTo>
                        <a:pt x="584131" y="336516"/>
                      </a:moveTo>
                      <a:cubicBezTo>
                        <a:pt x="583940" y="345088"/>
                        <a:pt x="578130" y="346517"/>
                        <a:pt x="571843" y="343945"/>
                      </a:cubicBezTo>
                      <a:cubicBezTo>
                        <a:pt x="566414" y="341755"/>
                        <a:pt x="561747" y="337659"/>
                        <a:pt x="557175" y="333849"/>
                      </a:cubicBezTo>
                      <a:cubicBezTo>
                        <a:pt x="396488" y="200213"/>
                        <a:pt x="218085" y="97343"/>
                        <a:pt x="21965" y="25048"/>
                      </a:cubicBezTo>
                      <a:cubicBezTo>
                        <a:pt x="20060" y="24382"/>
                        <a:pt x="18060" y="23905"/>
                        <a:pt x="16345" y="23048"/>
                      </a:cubicBezTo>
                      <a:cubicBezTo>
                        <a:pt x="8916" y="19333"/>
                        <a:pt x="-3467" y="17428"/>
                        <a:pt x="915" y="6284"/>
                      </a:cubicBezTo>
                      <a:cubicBezTo>
                        <a:pt x="5106" y="-4479"/>
                        <a:pt x="15678" y="1236"/>
                        <a:pt x="23680" y="4093"/>
                      </a:cubicBezTo>
                      <a:cubicBezTo>
                        <a:pt x="223990" y="76864"/>
                        <a:pt x="405632" y="182116"/>
                        <a:pt x="569843" y="317752"/>
                      </a:cubicBezTo>
                      <a:cubicBezTo>
                        <a:pt x="575844" y="322800"/>
                        <a:pt x="583083" y="327277"/>
                        <a:pt x="584131" y="336516"/>
                      </a:cubicBezTo>
                      <a:close/>
                    </a:path>
                  </a:pathLst>
                </a:custGeom>
                <a:solidFill>
                  <a:srgbClr val="646B7A">
                    <a:alpha val="50000"/>
                  </a:srgbClr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79" name="Freeform: Shape 47">
                  <a:extLst>
                    <a:ext uri="{FF2B5EF4-FFF2-40B4-BE49-F238E27FC236}">
                      <a16:creationId xmlns:a16="http://schemas.microsoft.com/office/drawing/2014/main" id="{F8F3DAFB-FC1F-A437-962A-08C32E65073E}"/>
                    </a:ext>
                  </a:extLst>
                </p:cNvPr>
                <p:cNvSpPr/>
                <p:nvPr/>
              </p:nvSpPr>
              <p:spPr>
                <a:xfrm>
                  <a:off x="4130961" y="5096626"/>
                  <a:ext cx="693162" cy="409079"/>
                </a:xfrm>
                <a:custGeom>
                  <a:avLst/>
                  <a:gdLst>
                    <a:gd name="connsiteX0" fmla="*/ 584036 w 581025"/>
                    <a:gd name="connsiteY0" fmla="*/ 8190 h 342900"/>
                    <a:gd name="connsiteX1" fmla="*/ 567272 w 581025"/>
                    <a:gd name="connsiteY1" fmla="*/ 29240 h 342900"/>
                    <a:gd name="connsiteX2" fmla="*/ 328099 w 581025"/>
                    <a:gd name="connsiteY2" fmla="*/ 196880 h 342900"/>
                    <a:gd name="connsiteX3" fmla="*/ 28347 w 581025"/>
                    <a:gd name="connsiteY3" fmla="*/ 339564 h 342900"/>
                    <a:gd name="connsiteX4" fmla="*/ 22728 w 581025"/>
                    <a:gd name="connsiteY4" fmla="*/ 341660 h 342900"/>
                    <a:gd name="connsiteX5" fmla="*/ 534 w 581025"/>
                    <a:gd name="connsiteY5" fmla="*/ 337850 h 342900"/>
                    <a:gd name="connsiteX6" fmla="*/ 15488 w 581025"/>
                    <a:gd name="connsiteY6" fmla="*/ 322515 h 342900"/>
                    <a:gd name="connsiteX7" fmla="*/ 201131 w 581025"/>
                    <a:gd name="connsiteY7" fmla="*/ 242695 h 342900"/>
                    <a:gd name="connsiteX8" fmla="*/ 556223 w 581025"/>
                    <a:gd name="connsiteY8" fmla="*/ 11809 h 342900"/>
                    <a:gd name="connsiteX9" fmla="*/ 572796 w 581025"/>
                    <a:gd name="connsiteY9" fmla="*/ 951 h 342900"/>
                    <a:gd name="connsiteX10" fmla="*/ 584036 w 581025"/>
                    <a:gd name="connsiteY10" fmla="*/ 8190 h 3429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581025" h="342900">
                      <a:moveTo>
                        <a:pt x="584036" y="8190"/>
                      </a:moveTo>
                      <a:cubicBezTo>
                        <a:pt x="583083" y="18667"/>
                        <a:pt x="574320" y="23430"/>
                        <a:pt x="567272" y="29240"/>
                      </a:cubicBezTo>
                      <a:cubicBezTo>
                        <a:pt x="491929" y="91248"/>
                        <a:pt x="412205" y="147159"/>
                        <a:pt x="328099" y="196880"/>
                      </a:cubicBezTo>
                      <a:cubicBezTo>
                        <a:pt x="232468" y="253363"/>
                        <a:pt x="132360" y="300512"/>
                        <a:pt x="28347" y="339564"/>
                      </a:cubicBezTo>
                      <a:cubicBezTo>
                        <a:pt x="26442" y="340231"/>
                        <a:pt x="24632" y="341184"/>
                        <a:pt x="22728" y="341660"/>
                      </a:cubicBezTo>
                      <a:cubicBezTo>
                        <a:pt x="14631" y="343755"/>
                        <a:pt x="4154" y="349470"/>
                        <a:pt x="534" y="337850"/>
                      </a:cubicBezTo>
                      <a:cubicBezTo>
                        <a:pt x="-2514" y="327944"/>
                        <a:pt x="8154" y="325086"/>
                        <a:pt x="15488" y="322515"/>
                      </a:cubicBezTo>
                      <a:cubicBezTo>
                        <a:pt x="79020" y="299655"/>
                        <a:pt x="140742" y="272794"/>
                        <a:pt x="201131" y="242695"/>
                      </a:cubicBezTo>
                      <a:cubicBezTo>
                        <a:pt x="328385" y="179354"/>
                        <a:pt x="446876" y="102678"/>
                        <a:pt x="556223" y="11809"/>
                      </a:cubicBezTo>
                      <a:cubicBezTo>
                        <a:pt x="561271" y="7618"/>
                        <a:pt x="566796" y="3427"/>
                        <a:pt x="572796" y="951"/>
                      </a:cubicBezTo>
                      <a:cubicBezTo>
                        <a:pt x="578130" y="-1335"/>
                        <a:pt x="583560" y="284"/>
                        <a:pt x="584036" y="8190"/>
                      </a:cubicBezTo>
                      <a:close/>
                    </a:path>
                  </a:pathLst>
                </a:custGeom>
                <a:solidFill>
                  <a:srgbClr val="646B7A">
                    <a:alpha val="50000"/>
                  </a:srgbClr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67" name="Freeform: Shape 1029">
                <a:extLst>
                  <a:ext uri="{FF2B5EF4-FFF2-40B4-BE49-F238E27FC236}">
                    <a16:creationId xmlns:a16="http://schemas.microsoft.com/office/drawing/2014/main" id="{F6D4EFB5-1E0D-A45B-0F96-D998B4D79C81}"/>
                  </a:ext>
                </a:extLst>
              </p:cNvPr>
              <p:cNvSpPr/>
              <p:nvPr/>
            </p:nvSpPr>
            <p:spPr>
              <a:xfrm>
                <a:off x="6721184" y="2105330"/>
                <a:ext cx="1340871" cy="1340871"/>
              </a:xfrm>
              <a:custGeom>
                <a:avLst/>
                <a:gdLst>
                  <a:gd name="connsiteX0" fmla="*/ 565216 w 1123950"/>
                  <a:gd name="connsiteY0" fmla="*/ 0 h 1123950"/>
                  <a:gd name="connsiteX1" fmla="*/ 2 w 1123950"/>
                  <a:gd name="connsiteY1" fmla="*/ 564928 h 1123950"/>
                  <a:gd name="connsiteX2" fmla="*/ 566073 w 1123950"/>
                  <a:gd name="connsiteY2" fmla="*/ 1130522 h 1123950"/>
                  <a:gd name="connsiteX3" fmla="*/ 1131572 w 1123950"/>
                  <a:gd name="connsiteY3" fmla="*/ 568071 h 1123950"/>
                  <a:gd name="connsiteX4" fmla="*/ 565216 w 1123950"/>
                  <a:gd name="connsiteY4" fmla="*/ 0 h 11239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23950" h="1123950">
                    <a:moveTo>
                      <a:pt x="565216" y="0"/>
                    </a:moveTo>
                    <a:cubicBezTo>
                      <a:pt x="246985" y="-95"/>
                      <a:pt x="859" y="254889"/>
                      <a:pt x="2" y="564928"/>
                    </a:cubicBezTo>
                    <a:cubicBezTo>
                      <a:pt x="-855" y="877919"/>
                      <a:pt x="252415" y="1130522"/>
                      <a:pt x="566073" y="1130522"/>
                    </a:cubicBezTo>
                    <a:cubicBezTo>
                      <a:pt x="877540" y="1130522"/>
                      <a:pt x="1132048" y="878110"/>
                      <a:pt x="1131572" y="568071"/>
                    </a:cubicBezTo>
                    <a:cubicBezTo>
                      <a:pt x="1131191" y="257461"/>
                      <a:pt x="887732" y="190"/>
                      <a:pt x="565216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6EB7B4"/>
                  </a:gs>
                  <a:gs pos="100000">
                    <a:srgbClr val="6EB7B4">
                      <a:lumMod val="80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+mn-ea"/>
                    <a:cs typeface="+mn-cs"/>
                  </a:rPr>
                  <a:t>STRATEGY</a:t>
                </a:r>
              </a:p>
            </p:txBody>
          </p:sp>
          <p:sp>
            <p:nvSpPr>
              <p:cNvPr id="68" name="Freeform: Shape 1030">
                <a:extLst>
                  <a:ext uri="{FF2B5EF4-FFF2-40B4-BE49-F238E27FC236}">
                    <a16:creationId xmlns:a16="http://schemas.microsoft.com/office/drawing/2014/main" id="{5E6F74AA-5782-3E13-EF74-213EFBD8C27D}"/>
                  </a:ext>
                </a:extLst>
              </p:cNvPr>
              <p:cNvSpPr/>
              <p:nvPr/>
            </p:nvSpPr>
            <p:spPr>
              <a:xfrm>
                <a:off x="8524884" y="1067182"/>
                <a:ext cx="1340871" cy="1340871"/>
              </a:xfrm>
              <a:custGeom>
                <a:avLst/>
                <a:gdLst>
                  <a:gd name="connsiteX0" fmla="*/ 565311 w 1123950"/>
                  <a:gd name="connsiteY0" fmla="*/ 0 h 1123950"/>
                  <a:gd name="connsiteX1" fmla="*/ 2 w 1123950"/>
                  <a:gd name="connsiteY1" fmla="*/ 564452 h 1123950"/>
                  <a:gd name="connsiteX2" fmla="*/ 564263 w 1123950"/>
                  <a:gd name="connsiteY2" fmla="*/ 1130332 h 1123950"/>
                  <a:gd name="connsiteX3" fmla="*/ 1131476 w 1123950"/>
                  <a:gd name="connsiteY3" fmla="*/ 567500 h 1123950"/>
                  <a:gd name="connsiteX4" fmla="*/ 565311 w 1123950"/>
                  <a:gd name="connsiteY4" fmla="*/ 0 h 11239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23950" h="1123950">
                    <a:moveTo>
                      <a:pt x="565311" y="0"/>
                    </a:moveTo>
                    <a:cubicBezTo>
                      <a:pt x="252890" y="95"/>
                      <a:pt x="-760" y="252698"/>
                      <a:pt x="2" y="564452"/>
                    </a:cubicBezTo>
                    <a:cubicBezTo>
                      <a:pt x="764" y="874490"/>
                      <a:pt x="245270" y="1129760"/>
                      <a:pt x="564263" y="1130332"/>
                    </a:cubicBezTo>
                    <a:cubicBezTo>
                      <a:pt x="883160" y="1130903"/>
                      <a:pt x="1129286" y="879158"/>
                      <a:pt x="1131476" y="567500"/>
                    </a:cubicBezTo>
                    <a:cubicBezTo>
                      <a:pt x="1133667" y="252317"/>
                      <a:pt x="879826" y="-95"/>
                      <a:pt x="565311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659ACC"/>
                  </a:gs>
                  <a:gs pos="100000">
                    <a:srgbClr val="659ACC">
                      <a:lumMod val="80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+mn-ea"/>
                    <a:cs typeface="+mn-cs"/>
                  </a:rPr>
                  <a:t>STRUCTURE</a:t>
                </a:r>
              </a:p>
            </p:txBody>
          </p:sp>
          <p:sp>
            <p:nvSpPr>
              <p:cNvPr id="69" name="Freeform: Shape 1031">
                <a:extLst>
                  <a:ext uri="{FF2B5EF4-FFF2-40B4-BE49-F238E27FC236}">
                    <a16:creationId xmlns:a16="http://schemas.microsoft.com/office/drawing/2014/main" id="{C10BA201-29DB-9059-8AA8-12A8C523CF28}"/>
                  </a:ext>
                </a:extLst>
              </p:cNvPr>
              <p:cNvSpPr/>
              <p:nvPr/>
            </p:nvSpPr>
            <p:spPr>
              <a:xfrm>
                <a:off x="10328811" y="2107492"/>
                <a:ext cx="1340871" cy="1340871"/>
              </a:xfrm>
              <a:custGeom>
                <a:avLst/>
                <a:gdLst>
                  <a:gd name="connsiteX0" fmla="*/ 564548 w 1123950"/>
                  <a:gd name="connsiteY0" fmla="*/ 2 h 1123950"/>
                  <a:gd name="connsiteX1" fmla="*/ 2 w 1123950"/>
                  <a:gd name="connsiteY1" fmla="*/ 565692 h 1123950"/>
                  <a:gd name="connsiteX2" fmla="*/ 564929 w 1123950"/>
                  <a:gd name="connsiteY2" fmla="*/ 1130620 h 1123950"/>
                  <a:gd name="connsiteX3" fmla="*/ 1131857 w 1123950"/>
                  <a:gd name="connsiteY3" fmla="*/ 571312 h 1123950"/>
                  <a:gd name="connsiteX4" fmla="*/ 564548 w 1123950"/>
                  <a:gd name="connsiteY4" fmla="*/ 2 h 11239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23950" h="1123950">
                    <a:moveTo>
                      <a:pt x="564548" y="2"/>
                    </a:moveTo>
                    <a:cubicBezTo>
                      <a:pt x="244223" y="859"/>
                      <a:pt x="668" y="257082"/>
                      <a:pt x="2" y="565692"/>
                    </a:cubicBezTo>
                    <a:cubicBezTo>
                      <a:pt x="-760" y="877636"/>
                      <a:pt x="253176" y="1130905"/>
                      <a:pt x="564929" y="1130620"/>
                    </a:cubicBezTo>
                    <a:cubicBezTo>
                      <a:pt x="876587" y="1130334"/>
                      <a:pt x="1131381" y="878493"/>
                      <a:pt x="1131857" y="571312"/>
                    </a:cubicBezTo>
                    <a:cubicBezTo>
                      <a:pt x="1132238" y="251843"/>
                      <a:pt x="880683" y="-855"/>
                      <a:pt x="564548" y="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3F9897"/>
                  </a:gs>
                  <a:gs pos="100000">
                    <a:srgbClr val="3F9897">
                      <a:lumMod val="80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+mn-ea"/>
                    <a:cs typeface="+mn-cs"/>
                  </a:rPr>
                  <a:t>SYSTEMS</a:t>
                </a:r>
              </a:p>
            </p:txBody>
          </p:sp>
          <p:sp>
            <p:nvSpPr>
              <p:cNvPr id="70" name="Freeform: Shape 1032">
                <a:extLst>
                  <a:ext uri="{FF2B5EF4-FFF2-40B4-BE49-F238E27FC236}">
                    <a16:creationId xmlns:a16="http://schemas.microsoft.com/office/drawing/2014/main" id="{B8C62B3E-0AB0-FEE3-FF41-6F9BFF3BEA42}"/>
                  </a:ext>
                </a:extLst>
              </p:cNvPr>
              <p:cNvSpPr/>
              <p:nvPr/>
            </p:nvSpPr>
            <p:spPr>
              <a:xfrm>
                <a:off x="8525795" y="5223873"/>
                <a:ext cx="1340871" cy="1340871"/>
              </a:xfrm>
              <a:custGeom>
                <a:avLst/>
                <a:gdLst>
                  <a:gd name="connsiteX0" fmla="*/ 558451 w 1123950"/>
                  <a:gd name="connsiteY0" fmla="*/ 21 h 1123950"/>
                  <a:gd name="connsiteX1" fmla="*/ 0 w 1123950"/>
                  <a:gd name="connsiteY1" fmla="*/ 563139 h 1123950"/>
                  <a:gd name="connsiteX2" fmla="*/ 557498 w 1123950"/>
                  <a:gd name="connsiteY2" fmla="*/ 1127019 h 1123950"/>
                  <a:gd name="connsiteX3" fmla="*/ 1128808 w 1123950"/>
                  <a:gd name="connsiteY3" fmla="*/ 555805 h 1123950"/>
                  <a:gd name="connsiteX4" fmla="*/ 558451 w 1123950"/>
                  <a:gd name="connsiteY4" fmla="*/ 21 h 11239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23950" h="1123950">
                    <a:moveTo>
                      <a:pt x="558451" y="21"/>
                    </a:moveTo>
                    <a:cubicBezTo>
                      <a:pt x="250031" y="2497"/>
                      <a:pt x="6287" y="244432"/>
                      <a:pt x="0" y="563139"/>
                    </a:cubicBezTo>
                    <a:cubicBezTo>
                      <a:pt x="5239" y="879369"/>
                      <a:pt x="247174" y="1123590"/>
                      <a:pt x="557498" y="1127019"/>
                    </a:cubicBezTo>
                    <a:cubicBezTo>
                      <a:pt x="879062" y="1130543"/>
                      <a:pt x="1132237" y="880321"/>
                      <a:pt x="1128808" y="555805"/>
                    </a:cubicBezTo>
                    <a:cubicBezTo>
                      <a:pt x="1125569" y="252433"/>
                      <a:pt x="888587" y="-2646"/>
                      <a:pt x="558451" y="21"/>
                    </a:cubicBezTo>
                    <a:close/>
                  </a:path>
                </a:pathLst>
              </a:custGeom>
              <a:solidFill>
                <a:srgbClr val="9EADD6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+mn-ea"/>
                    <a:cs typeface="+mn-cs"/>
                  </a:rPr>
                  <a:t>STAFF</a:t>
                </a:r>
              </a:p>
            </p:txBody>
          </p:sp>
          <p:sp>
            <p:nvSpPr>
              <p:cNvPr id="71" name="Freeform: Shape 1033">
                <a:extLst>
                  <a:ext uri="{FF2B5EF4-FFF2-40B4-BE49-F238E27FC236}">
                    <a16:creationId xmlns:a16="http://schemas.microsoft.com/office/drawing/2014/main" id="{EE365348-F54C-B66A-DB51-A2499077590C}"/>
                  </a:ext>
                </a:extLst>
              </p:cNvPr>
              <p:cNvSpPr/>
              <p:nvPr/>
            </p:nvSpPr>
            <p:spPr>
              <a:xfrm>
                <a:off x="10328808" y="4190159"/>
                <a:ext cx="1340871" cy="1340871"/>
              </a:xfrm>
              <a:custGeom>
                <a:avLst/>
                <a:gdLst>
                  <a:gd name="connsiteX0" fmla="*/ 563789 w 1123950"/>
                  <a:gd name="connsiteY0" fmla="*/ 2 h 1123950"/>
                  <a:gd name="connsiteX1" fmla="*/ 4 w 1123950"/>
                  <a:gd name="connsiteY1" fmla="*/ 565978 h 1123950"/>
                  <a:gd name="connsiteX2" fmla="*/ 565503 w 1123950"/>
                  <a:gd name="connsiteY2" fmla="*/ 1130525 h 1123950"/>
                  <a:gd name="connsiteX3" fmla="*/ 1131764 w 1123950"/>
                  <a:gd name="connsiteY3" fmla="*/ 558167 h 1123950"/>
                  <a:gd name="connsiteX4" fmla="*/ 563789 w 1123950"/>
                  <a:gd name="connsiteY4" fmla="*/ 2 h 11239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23950" h="1123950">
                    <a:moveTo>
                      <a:pt x="563789" y="2"/>
                    </a:moveTo>
                    <a:cubicBezTo>
                      <a:pt x="251559" y="860"/>
                      <a:pt x="-1139" y="253653"/>
                      <a:pt x="4" y="565978"/>
                    </a:cubicBezTo>
                    <a:cubicBezTo>
                      <a:pt x="1147" y="877255"/>
                      <a:pt x="247940" y="1130715"/>
                      <a:pt x="565503" y="1130525"/>
                    </a:cubicBezTo>
                    <a:cubicBezTo>
                      <a:pt x="884972" y="1130334"/>
                      <a:pt x="1132907" y="874874"/>
                      <a:pt x="1131764" y="558167"/>
                    </a:cubicBezTo>
                    <a:cubicBezTo>
                      <a:pt x="1130717" y="250700"/>
                      <a:pt x="874970" y="-855"/>
                      <a:pt x="563789" y="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336799"/>
                  </a:gs>
                  <a:gs pos="100000">
                    <a:srgbClr val="336799">
                      <a:lumMod val="80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+mn-ea"/>
                    <a:cs typeface="+mn-cs"/>
                  </a:rPr>
                  <a:t>STYLES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sz="1200" b="1" dirty="0">
                    <a:solidFill>
                      <a:prstClr val="white"/>
                    </a:solidFill>
                    <a:latin typeface="Century Gothic" panose="020B0502020202020204" pitchFamily="34" charset="0"/>
                  </a:rPr>
                  <a:t>(of </a:t>
                </a:r>
                <a:r>
                  <a:rPr lang="en-US" sz="1200" b="1" dirty="0" smtClean="0">
                    <a:solidFill>
                      <a:prstClr val="white"/>
                    </a:solidFill>
                    <a:latin typeface="Century Gothic" panose="020B0502020202020204" pitchFamily="34" charset="0"/>
                  </a:rPr>
                  <a:t>Leadership)</a:t>
                </a:r>
                <a:endPara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72" name="Freeform: Shape 1034">
                <a:extLst>
                  <a:ext uri="{FF2B5EF4-FFF2-40B4-BE49-F238E27FC236}">
                    <a16:creationId xmlns:a16="http://schemas.microsoft.com/office/drawing/2014/main" id="{E95E64EF-AA65-B18E-D7AE-8639392849B3}"/>
                  </a:ext>
                </a:extLst>
              </p:cNvPr>
              <p:cNvSpPr/>
              <p:nvPr/>
            </p:nvSpPr>
            <p:spPr>
              <a:xfrm>
                <a:off x="8534901" y="3146022"/>
                <a:ext cx="1340871" cy="1340871"/>
              </a:xfrm>
              <a:custGeom>
                <a:avLst/>
                <a:gdLst>
                  <a:gd name="connsiteX0" fmla="*/ 564929 w 1123950"/>
                  <a:gd name="connsiteY0" fmla="*/ 0 h 1123950"/>
                  <a:gd name="connsiteX1" fmla="*/ 1 w 1123950"/>
                  <a:gd name="connsiteY1" fmla="*/ 567405 h 1123950"/>
                  <a:gd name="connsiteX2" fmla="*/ 566834 w 1123950"/>
                  <a:gd name="connsiteY2" fmla="*/ 1130427 h 1123950"/>
                  <a:gd name="connsiteX3" fmla="*/ 1131381 w 1123950"/>
                  <a:gd name="connsiteY3" fmla="*/ 571500 h 1123950"/>
                  <a:gd name="connsiteX4" fmla="*/ 564929 w 1123950"/>
                  <a:gd name="connsiteY4" fmla="*/ 0 h 11239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23950" h="1123950">
                    <a:moveTo>
                      <a:pt x="564929" y="0"/>
                    </a:moveTo>
                    <a:cubicBezTo>
                      <a:pt x="251271" y="191"/>
                      <a:pt x="763" y="250031"/>
                      <a:pt x="1" y="567405"/>
                    </a:cubicBezTo>
                    <a:cubicBezTo>
                      <a:pt x="-666" y="878396"/>
                      <a:pt x="253747" y="1130427"/>
                      <a:pt x="566834" y="1130427"/>
                    </a:cubicBezTo>
                    <a:cubicBezTo>
                      <a:pt x="865348" y="1131951"/>
                      <a:pt x="1127857" y="894112"/>
                      <a:pt x="1131381" y="571500"/>
                    </a:cubicBezTo>
                    <a:cubicBezTo>
                      <a:pt x="1134905" y="256699"/>
                      <a:pt x="886398" y="-286"/>
                      <a:pt x="564929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646B7A"/>
                  </a:gs>
                  <a:gs pos="100000">
                    <a:srgbClr val="646B7A">
                      <a:lumMod val="80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8100" cap="flat">
                <a:solidFill>
                  <a:schemeClr val="bg1"/>
                </a:solidFill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ts val="184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+mn-ea"/>
                    <a:cs typeface="+mn-cs"/>
                  </a:rPr>
                  <a:t>SHARED 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ts val="184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+mn-ea"/>
                    <a:cs typeface="+mn-cs"/>
                  </a:rPr>
                  <a:t>VALUES</a:t>
                </a:r>
              </a:p>
            </p:txBody>
          </p:sp>
          <p:sp>
            <p:nvSpPr>
              <p:cNvPr id="73" name="Freeform: Shape 1035">
                <a:extLst>
                  <a:ext uri="{FF2B5EF4-FFF2-40B4-BE49-F238E27FC236}">
                    <a16:creationId xmlns:a16="http://schemas.microsoft.com/office/drawing/2014/main" id="{7546A45D-4DD1-C0FC-7117-25150A8009DF}"/>
                  </a:ext>
                </a:extLst>
              </p:cNvPr>
              <p:cNvSpPr/>
              <p:nvPr/>
            </p:nvSpPr>
            <p:spPr>
              <a:xfrm>
                <a:off x="6721184" y="4190276"/>
                <a:ext cx="1340871" cy="1340871"/>
              </a:xfrm>
              <a:custGeom>
                <a:avLst/>
                <a:gdLst>
                  <a:gd name="connsiteX0" fmla="*/ 565693 w 1123950"/>
                  <a:gd name="connsiteY0" fmla="*/ 0 h 1123950"/>
                  <a:gd name="connsiteX1" fmla="*/ 3 w 1123950"/>
                  <a:gd name="connsiteY1" fmla="*/ 565976 h 1123950"/>
                  <a:gd name="connsiteX2" fmla="*/ 567503 w 1123950"/>
                  <a:gd name="connsiteY2" fmla="*/ 1130523 h 1123950"/>
                  <a:gd name="connsiteX3" fmla="*/ 1131669 w 1123950"/>
                  <a:gd name="connsiteY3" fmla="*/ 564166 h 1123950"/>
                  <a:gd name="connsiteX4" fmla="*/ 565693 w 1123950"/>
                  <a:gd name="connsiteY4" fmla="*/ 0 h 11239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23950" h="1123950">
                    <a:moveTo>
                      <a:pt x="565693" y="0"/>
                    </a:moveTo>
                    <a:cubicBezTo>
                      <a:pt x="251940" y="191"/>
                      <a:pt x="-1045" y="252508"/>
                      <a:pt x="3" y="565976"/>
                    </a:cubicBezTo>
                    <a:cubicBezTo>
                      <a:pt x="1051" y="876681"/>
                      <a:pt x="247844" y="1131856"/>
                      <a:pt x="567503" y="1130523"/>
                    </a:cubicBezTo>
                    <a:cubicBezTo>
                      <a:pt x="889924" y="1129189"/>
                      <a:pt x="1130907" y="871062"/>
                      <a:pt x="1131669" y="564166"/>
                    </a:cubicBezTo>
                    <a:cubicBezTo>
                      <a:pt x="1132431" y="252603"/>
                      <a:pt x="877923" y="-285"/>
                      <a:pt x="565693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8CBDEC"/>
                  </a:gs>
                  <a:gs pos="100000">
                    <a:srgbClr val="8CBDEC">
                      <a:lumMod val="80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+mn-ea"/>
                    <a:cs typeface="+mn-cs"/>
                  </a:rPr>
                  <a:t>SKILLS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07304191"/>
      </p:ext>
    </p:extLst>
  </p:cSld>
  <p:clrMapOvr>
    <a:masterClrMapping/>
  </p:clrMapOvr>
  <p:transition spd="slow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Projects Deliver Change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68223" y="6323076"/>
            <a:ext cx="92073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52" name="Group 51"/>
          <p:cNvGrpSpPr/>
          <p:nvPr/>
        </p:nvGrpSpPr>
        <p:grpSpPr>
          <a:xfrm>
            <a:off x="1623341" y="2333828"/>
            <a:ext cx="7991463" cy="3002445"/>
            <a:chOff x="1582397" y="1610491"/>
            <a:chExt cx="7991463" cy="3229301"/>
          </a:xfrm>
        </p:grpSpPr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A9BD4716-C3E5-0C0B-58E7-D054855856B8}"/>
                </a:ext>
              </a:extLst>
            </p:cNvPr>
            <p:cNvGrpSpPr/>
            <p:nvPr/>
          </p:nvGrpSpPr>
          <p:grpSpPr>
            <a:xfrm rot="19855947">
              <a:off x="3074509" y="1829430"/>
              <a:ext cx="5531131" cy="1809916"/>
              <a:chOff x="1751748" y="2446548"/>
              <a:chExt cx="8915866" cy="1809916"/>
            </a:xfrm>
          </p:grpSpPr>
          <p:sp>
            <p:nvSpPr>
              <p:cNvPr id="59" name="Right Arrow 58">
                <a:extLst>
                  <a:ext uri="{FF2B5EF4-FFF2-40B4-BE49-F238E27FC236}">
                    <a16:creationId xmlns:a16="http://schemas.microsoft.com/office/drawing/2014/main" id="{ACC1E5ED-ABFF-0EE0-15C0-524EE6606661}"/>
                  </a:ext>
                </a:extLst>
              </p:cNvPr>
              <p:cNvSpPr/>
              <p:nvPr/>
            </p:nvSpPr>
            <p:spPr>
              <a:xfrm>
                <a:off x="1751748" y="2446548"/>
                <a:ext cx="8915866" cy="1809916"/>
              </a:xfrm>
              <a:prstGeom prst="rightArrow">
                <a:avLst/>
              </a:prstGeom>
            </p:spPr>
            <p:style>
              <a:lnRef idx="0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endParaRPr lang="ar-SA"/>
              </a:p>
            </p:txBody>
          </p:sp>
          <p:sp>
            <p:nvSpPr>
              <p:cNvPr id="60" name="Freeform 59">
                <a:extLst>
                  <a:ext uri="{FF2B5EF4-FFF2-40B4-BE49-F238E27FC236}">
                    <a16:creationId xmlns:a16="http://schemas.microsoft.com/office/drawing/2014/main" id="{109F0F65-BFA6-9596-A9E8-C497D2A9157D}"/>
                  </a:ext>
                </a:extLst>
              </p:cNvPr>
              <p:cNvSpPr/>
              <p:nvPr/>
            </p:nvSpPr>
            <p:spPr>
              <a:xfrm flipH="1">
                <a:off x="2440026" y="2956385"/>
                <a:ext cx="2173354" cy="790241"/>
              </a:xfrm>
              <a:custGeom>
                <a:avLst/>
                <a:gdLst>
                  <a:gd name="connsiteX0" fmla="*/ 0 w 2173354"/>
                  <a:gd name="connsiteY0" fmla="*/ 131709 h 790241"/>
                  <a:gd name="connsiteX1" fmla="*/ 131709 w 2173354"/>
                  <a:gd name="connsiteY1" fmla="*/ 0 h 790241"/>
                  <a:gd name="connsiteX2" fmla="*/ 2041645 w 2173354"/>
                  <a:gd name="connsiteY2" fmla="*/ 0 h 790241"/>
                  <a:gd name="connsiteX3" fmla="*/ 2173354 w 2173354"/>
                  <a:gd name="connsiteY3" fmla="*/ 131709 h 790241"/>
                  <a:gd name="connsiteX4" fmla="*/ 2173354 w 2173354"/>
                  <a:gd name="connsiteY4" fmla="*/ 658532 h 790241"/>
                  <a:gd name="connsiteX5" fmla="*/ 2041645 w 2173354"/>
                  <a:gd name="connsiteY5" fmla="*/ 790241 h 790241"/>
                  <a:gd name="connsiteX6" fmla="*/ 131709 w 2173354"/>
                  <a:gd name="connsiteY6" fmla="*/ 790241 h 790241"/>
                  <a:gd name="connsiteX7" fmla="*/ 0 w 2173354"/>
                  <a:gd name="connsiteY7" fmla="*/ 658532 h 790241"/>
                  <a:gd name="connsiteX8" fmla="*/ 0 w 2173354"/>
                  <a:gd name="connsiteY8" fmla="*/ 131709 h 7902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173354" h="790241">
                    <a:moveTo>
                      <a:pt x="0" y="131709"/>
                    </a:moveTo>
                    <a:cubicBezTo>
                      <a:pt x="0" y="58968"/>
                      <a:pt x="58968" y="0"/>
                      <a:pt x="131709" y="0"/>
                    </a:cubicBezTo>
                    <a:lnTo>
                      <a:pt x="2041645" y="0"/>
                    </a:lnTo>
                    <a:cubicBezTo>
                      <a:pt x="2114386" y="0"/>
                      <a:pt x="2173354" y="58968"/>
                      <a:pt x="2173354" y="131709"/>
                    </a:cubicBezTo>
                    <a:lnTo>
                      <a:pt x="2173354" y="658532"/>
                    </a:lnTo>
                    <a:cubicBezTo>
                      <a:pt x="2173354" y="731273"/>
                      <a:pt x="2114386" y="790241"/>
                      <a:pt x="2041645" y="790241"/>
                    </a:cubicBezTo>
                    <a:lnTo>
                      <a:pt x="131709" y="790241"/>
                    </a:lnTo>
                    <a:cubicBezTo>
                      <a:pt x="58968" y="790241"/>
                      <a:pt x="0" y="731273"/>
                      <a:pt x="0" y="658532"/>
                    </a:cubicBezTo>
                    <a:lnTo>
                      <a:pt x="0" y="131709"/>
                    </a:lnTo>
                    <a:close/>
                  </a:path>
                </a:pathLst>
              </a:custGeom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33826" tIns="133826" rIns="133826" bIns="133826" numCol="1" spcCol="1270" anchor="ctr" anchorCtr="0">
                <a:noAutofit/>
              </a:bodyPr>
              <a:lstStyle/>
              <a:p>
                <a:pPr marL="0" lvl="0" indent="0" algn="ctr" defTabSz="1111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2500" kern="1200" dirty="0"/>
                  <a:t>Current State</a:t>
                </a:r>
              </a:p>
            </p:txBody>
          </p:sp>
          <p:sp>
            <p:nvSpPr>
              <p:cNvPr id="61" name="Freeform 60">
                <a:extLst>
                  <a:ext uri="{FF2B5EF4-FFF2-40B4-BE49-F238E27FC236}">
                    <a16:creationId xmlns:a16="http://schemas.microsoft.com/office/drawing/2014/main" id="{10403AE4-A94F-5B40-B87B-A13913AA5339}"/>
                  </a:ext>
                </a:extLst>
              </p:cNvPr>
              <p:cNvSpPr/>
              <p:nvPr/>
            </p:nvSpPr>
            <p:spPr>
              <a:xfrm>
                <a:off x="6816805" y="2979917"/>
                <a:ext cx="2052595" cy="743176"/>
              </a:xfrm>
              <a:custGeom>
                <a:avLst/>
                <a:gdLst>
                  <a:gd name="connsiteX0" fmla="*/ 0 w 2052595"/>
                  <a:gd name="connsiteY0" fmla="*/ 123865 h 743176"/>
                  <a:gd name="connsiteX1" fmla="*/ 123865 w 2052595"/>
                  <a:gd name="connsiteY1" fmla="*/ 0 h 743176"/>
                  <a:gd name="connsiteX2" fmla="*/ 1928730 w 2052595"/>
                  <a:gd name="connsiteY2" fmla="*/ 0 h 743176"/>
                  <a:gd name="connsiteX3" fmla="*/ 2052595 w 2052595"/>
                  <a:gd name="connsiteY3" fmla="*/ 123865 h 743176"/>
                  <a:gd name="connsiteX4" fmla="*/ 2052595 w 2052595"/>
                  <a:gd name="connsiteY4" fmla="*/ 619311 h 743176"/>
                  <a:gd name="connsiteX5" fmla="*/ 1928730 w 2052595"/>
                  <a:gd name="connsiteY5" fmla="*/ 743176 h 743176"/>
                  <a:gd name="connsiteX6" fmla="*/ 123865 w 2052595"/>
                  <a:gd name="connsiteY6" fmla="*/ 743176 h 743176"/>
                  <a:gd name="connsiteX7" fmla="*/ 0 w 2052595"/>
                  <a:gd name="connsiteY7" fmla="*/ 619311 h 743176"/>
                  <a:gd name="connsiteX8" fmla="*/ 0 w 2052595"/>
                  <a:gd name="connsiteY8" fmla="*/ 123865 h 7431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52595" h="743176">
                    <a:moveTo>
                      <a:pt x="0" y="123865"/>
                    </a:moveTo>
                    <a:cubicBezTo>
                      <a:pt x="0" y="55456"/>
                      <a:pt x="55456" y="0"/>
                      <a:pt x="123865" y="0"/>
                    </a:cubicBezTo>
                    <a:lnTo>
                      <a:pt x="1928730" y="0"/>
                    </a:lnTo>
                    <a:cubicBezTo>
                      <a:pt x="1997139" y="0"/>
                      <a:pt x="2052595" y="55456"/>
                      <a:pt x="2052595" y="123865"/>
                    </a:cubicBezTo>
                    <a:lnTo>
                      <a:pt x="2052595" y="619311"/>
                    </a:lnTo>
                    <a:cubicBezTo>
                      <a:pt x="2052595" y="687720"/>
                      <a:pt x="1997139" y="743176"/>
                      <a:pt x="1928730" y="743176"/>
                    </a:cubicBezTo>
                    <a:lnTo>
                      <a:pt x="123865" y="743176"/>
                    </a:lnTo>
                    <a:cubicBezTo>
                      <a:pt x="55456" y="743176"/>
                      <a:pt x="0" y="687720"/>
                      <a:pt x="0" y="619311"/>
                    </a:cubicBezTo>
                    <a:lnTo>
                      <a:pt x="0" y="123865"/>
                    </a:lnTo>
                    <a:close/>
                  </a:path>
                </a:pathLst>
              </a:custGeom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31529" tIns="131529" rIns="131529" bIns="131529" numCol="1" spcCol="1270" anchor="ctr" anchorCtr="0">
                <a:noAutofit/>
              </a:bodyPr>
              <a:lstStyle/>
              <a:p>
                <a:pPr marL="0" lvl="0" indent="0" algn="ctr" defTabSz="1111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sz="2500" kern="1200" dirty="0"/>
                  <a:t>Desired State</a:t>
                </a:r>
              </a:p>
            </p:txBody>
          </p:sp>
        </p:grp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0224E6CC-A27B-98F8-9923-EF183FC792F7}"/>
                </a:ext>
              </a:extLst>
            </p:cNvPr>
            <p:cNvSpPr txBox="1"/>
            <p:nvPr/>
          </p:nvSpPr>
          <p:spPr>
            <a:xfrm>
              <a:off x="4807149" y="2630968"/>
              <a:ext cx="154091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/>
                <a:t>Change</a:t>
              </a:r>
              <a:endParaRPr lang="ar-SA" sz="2000" dirty="0"/>
            </a:p>
          </p:txBody>
        </p:sp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A46E69FE-C99C-1FA0-F1C4-45D574094FD7}"/>
                </a:ext>
              </a:extLst>
            </p:cNvPr>
            <p:cNvCxnSpPr/>
            <p:nvPr/>
          </p:nvCxnSpPr>
          <p:spPr>
            <a:xfrm>
              <a:off x="3089598" y="4839792"/>
              <a:ext cx="5093334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497EFD46-AD39-FB84-A2C2-734EEC5EE52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89598" y="1690688"/>
              <a:ext cx="0" cy="314910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58C4E8E4-9087-71A9-CF88-5C5BE12FC133}"/>
                </a:ext>
              </a:extLst>
            </p:cNvPr>
            <p:cNvSpPr txBox="1"/>
            <p:nvPr/>
          </p:nvSpPr>
          <p:spPr>
            <a:xfrm>
              <a:off x="1582397" y="1610491"/>
              <a:ext cx="154091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/>
                <a:t>Value/ Benefits</a:t>
              </a:r>
              <a:endParaRPr lang="ar-SA" sz="2000" dirty="0"/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3C69EC9E-BA84-4EA8-7435-5ADCA89104A5}"/>
                </a:ext>
              </a:extLst>
            </p:cNvPr>
            <p:cNvSpPr txBox="1"/>
            <p:nvPr/>
          </p:nvSpPr>
          <p:spPr>
            <a:xfrm>
              <a:off x="8032942" y="4319824"/>
              <a:ext cx="154091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/>
                <a:t>Time</a:t>
              </a:r>
              <a:endParaRPr lang="ar-SA" sz="2000" dirty="0"/>
            </a:p>
          </p:txBody>
        </p:sp>
      </p:grpSp>
      <p:sp>
        <p:nvSpPr>
          <p:cNvPr id="2" name="Rectangle 1"/>
          <p:cNvSpPr/>
          <p:nvPr/>
        </p:nvSpPr>
        <p:spPr>
          <a:xfrm>
            <a:off x="942308" y="5613088"/>
            <a:ext cx="100031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cs typeface="Times New Roman" panose="02020603050405020304" pitchFamily="18" charset="0"/>
              </a:rPr>
              <a:t>	Change is the transition from a current state to a future desired state to achieve required business value/benefits.</a:t>
            </a:r>
            <a:r>
              <a:rPr lang="en-US" sz="1200" dirty="0">
                <a:cs typeface="Times New Roman" panose="02020603050405020304" pitchFamily="18" charset="0"/>
              </a:rPr>
              <a:t>.</a:t>
            </a:r>
            <a:endParaRPr lang="en-US" sz="12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993787"/>
      </p:ext>
    </p:extLst>
  </p:cSld>
  <p:clrMapOvr>
    <a:masterClrMapping/>
  </p:clrMapOvr>
  <p:transition spd="slow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2513148" y="1005422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Change Management?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9205" y="6323076"/>
            <a:ext cx="88974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D17ED349-EC8F-1438-4BA5-3980CC8FA0E4}"/>
              </a:ext>
            </a:extLst>
          </p:cNvPr>
          <p:cNvSpPr/>
          <p:nvPr/>
        </p:nvSpPr>
        <p:spPr>
          <a:xfrm>
            <a:off x="816761" y="2463159"/>
            <a:ext cx="10537039" cy="13703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cs typeface="Times New Roman" panose="02020603050405020304" pitchFamily="18" charset="0"/>
              </a:rPr>
              <a:t>“A structured approach for transitioning individuals, groups, and organizations from a current state to a future state with intended business results.”</a:t>
            </a:r>
            <a:endParaRPr lang="ar-SA" sz="2400" dirty="0">
              <a:cs typeface="Times New Roman" panose="02020603050405020304" pitchFamily="18" charset="0"/>
            </a:endParaRPr>
          </a:p>
        </p:txBody>
      </p:sp>
      <p:graphicFrame>
        <p:nvGraphicFramePr>
          <p:cNvPr id="17" name="Subtitle 3">
            <a:extLst>
              <a:ext uri="{FF2B5EF4-FFF2-40B4-BE49-F238E27FC236}">
                <a16:creationId xmlns:a16="http://schemas.microsoft.com/office/drawing/2014/main" id="{8B473DCA-2EF1-E9BC-791C-81BCFB16F43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30701166"/>
              </p:ext>
            </p:extLst>
          </p:nvPr>
        </p:nvGraphicFramePr>
        <p:xfrm>
          <a:off x="787709" y="3710655"/>
          <a:ext cx="10515600" cy="27533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12585878"/>
      </p:ext>
    </p:extLst>
  </p:cSld>
  <p:clrMapOvr>
    <a:masterClrMapping/>
  </p:clrMapOvr>
  <p:transition spd="slow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9205" y="6323076"/>
            <a:ext cx="88974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" name="Title 2">
            <a:extLst>
              <a:ext uri="{FF2B5EF4-FFF2-40B4-BE49-F238E27FC236}">
                <a16:creationId xmlns:a16="http://schemas.microsoft.com/office/drawing/2014/main" id="{B9CD85FA-99C4-F784-F934-ADCA4DD0DEB8}"/>
              </a:ext>
            </a:extLst>
          </p:cNvPr>
          <p:cNvSpPr txBox="1">
            <a:spLocks/>
          </p:cNvSpPr>
          <p:nvPr/>
        </p:nvSpPr>
        <p:spPr>
          <a:xfrm>
            <a:off x="942308" y="2101031"/>
            <a:ext cx="10098731" cy="70952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2200" dirty="0" smtClean="0">
                <a:latin typeface="+mn-lt"/>
              </a:rPr>
              <a:t>Many projects fail because of People’s Resistance to Change</a:t>
            </a:r>
            <a:br>
              <a:rPr lang="en-US" sz="2200" dirty="0" smtClean="0">
                <a:latin typeface="+mn-lt"/>
              </a:rPr>
            </a:br>
            <a:r>
              <a:rPr lang="en-US" sz="2200" dirty="0" smtClean="0">
                <a:latin typeface="+mn-lt"/>
              </a:rPr>
              <a:t>Project Management + Change Management = </a:t>
            </a:r>
            <a:r>
              <a:rPr lang="en-US" sz="2200" dirty="0" smtClean="0">
                <a:solidFill>
                  <a:srgbClr val="FF0000"/>
                </a:solidFill>
                <a:latin typeface="+mn-lt"/>
              </a:rPr>
              <a:t>SUCCESS</a:t>
            </a:r>
            <a:endParaRPr lang="ar-SA" sz="2200" dirty="0">
              <a:solidFill>
                <a:srgbClr val="FF0000"/>
              </a:solidFill>
              <a:latin typeface="+mn-lt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978169" y="2878426"/>
            <a:ext cx="10206347" cy="3294267"/>
            <a:chOff x="1769753" y="1834365"/>
            <a:chExt cx="10206347" cy="4242792"/>
          </a:xfrm>
        </p:grpSpPr>
        <p:graphicFrame>
          <p:nvGraphicFramePr>
            <p:cNvPr id="19" name="Diagram 18">
              <a:extLst>
                <a:ext uri="{FF2B5EF4-FFF2-40B4-BE49-F238E27FC236}">
                  <a16:creationId xmlns:a16="http://schemas.microsoft.com/office/drawing/2014/main" id="{F4C75B0C-C54B-46C2-B97A-10DA6A9659CB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511733421"/>
                </p:ext>
              </p:extLst>
            </p:nvPr>
          </p:nvGraphicFramePr>
          <p:xfrm>
            <a:off x="1769753" y="2411715"/>
            <a:ext cx="7664533" cy="2780251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sp>
          <p:nvSpPr>
            <p:cNvPr id="23" name="Right Arrow 22">
              <a:extLst>
                <a:ext uri="{FF2B5EF4-FFF2-40B4-BE49-F238E27FC236}">
                  <a16:creationId xmlns:a16="http://schemas.microsoft.com/office/drawing/2014/main" id="{98E2CB5A-9B07-833E-AD0A-C186DE30622A}"/>
                </a:ext>
              </a:extLst>
            </p:cNvPr>
            <p:cNvSpPr/>
            <p:nvPr/>
          </p:nvSpPr>
          <p:spPr>
            <a:xfrm>
              <a:off x="1769753" y="1834365"/>
              <a:ext cx="8049118" cy="868948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Technical Side (Project Management)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29827201-2856-576B-AEA2-7F694B5A2EC6}"/>
                </a:ext>
              </a:extLst>
            </p:cNvPr>
            <p:cNvSpPr txBox="1"/>
            <p:nvPr/>
          </p:nvSpPr>
          <p:spPr>
            <a:xfrm>
              <a:off x="4178979" y="2502587"/>
              <a:ext cx="265678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4DA1A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Design, Develop</a:t>
              </a:r>
              <a:r>
                <a:rPr lang="en-US" dirty="0">
                  <a:solidFill>
                    <a:srgbClr val="4DA1A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, </a:t>
              </a:r>
              <a:r>
                <a:rPr lang="en-US" sz="1400" dirty="0">
                  <a:solidFill>
                    <a:srgbClr val="4DA1A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Deliver</a:t>
              </a:r>
            </a:p>
          </p:txBody>
        </p:sp>
        <p:sp>
          <p:nvSpPr>
            <p:cNvPr id="25" name="Right Arrow 24">
              <a:extLst>
                <a:ext uri="{FF2B5EF4-FFF2-40B4-BE49-F238E27FC236}">
                  <a16:creationId xmlns:a16="http://schemas.microsoft.com/office/drawing/2014/main" id="{81B79EC8-6796-0B64-8FE0-F518783FB8EA}"/>
                </a:ext>
              </a:extLst>
            </p:cNvPr>
            <p:cNvSpPr/>
            <p:nvPr/>
          </p:nvSpPr>
          <p:spPr>
            <a:xfrm>
              <a:off x="1769753" y="4793317"/>
              <a:ext cx="8049119" cy="1037493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People Side (Change Management)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E1F79359-96A2-B533-5B06-D5E330F7A128}"/>
                </a:ext>
              </a:extLst>
            </p:cNvPr>
            <p:cNvSpPr txBox="1"/>
            <p:nvPr/>
          </p:nvSpPr>
          <p:spPr>
            <a:xfrm>
              <a:off x="4380861" y="5769380"/>
              <a:ext cx="225302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4DA1A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Embrace, Adopt, Use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90042064-9462-F224-41D8-1A05097BD21F}"/>
                </a:ext>
              </a:extLst>
            </p:cNvPr>
            <p:cNvSpPr txBox="1"/>
            <p:nvPr/>
          </p:nvSpPr>
          <p:spPr>
            <a:xfrm>
              <a:off x="10563511" y="3302949"/>
              <a:ext cx="1412589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4DA1A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Results</a:t>
              </a:r>
            </a:p>
            <a:p>
              <a:pPr algn="ctr"/>
              <a:r>
                <a:rPr lang="en-US" sz="1400" dirty="0">
                  <a:solidFill>
                    <a:srgbClr val="4DA1A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Outcomes</a:t>
              </a:r>
            </a:p>
            <a:p>
              <a:pPr algn="ctr"/>
              <a:r>
                <a:rPr lang="en-US" sz="1400" dirty="0">
                  <a:solidFill>
                    <a:srgbClr val="4DA1A6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Success</a:t>
              </a:r>
            </a:p>
          </p:txBody>
        </p:sp>
        <p:sp>
          <p:nvSpPr>
            <p:cNvPr id="28" name="Right Brace 27">
              <a:extLst>
                <a:ext uri="{FF2B5EF4-FFF2-40B4-BE49-F238E27FC236}">
                  <a16:creationId xmlns:a16="http://schemas.microsoft.com/office/drawing/2014/main" id="{C4B6A65B-9126-96EB-B946-4C13AD892ACA}"/>
                </a:ext>
              </a:extLst>
            </p:cNvPr>
            <p:cNvSpPr/>
            <p:nvPr/>
          </p:nvSpPr>
          <p:spPr>
            <a:xfrm>
              <a:off x="10115275" y="2552388"/>
              <a:ext cx="448236" cy="2239787"/>
            </a:xfrm>
            <a:prstGeom prst="righ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9F33D080-326B-6F0B-2507-A85BA00A7EE8}"/>
              </a:ext>
            </a:extLst>
          </p:cNvPr>
          <p:cNvSpPr txBox="1"/>
          <p:nvPr/>
        </p:nvSpPr>
        <p:spPr>
          <a:xfrm>
            <a:off x="872097" y="6161528"/>
            <a:ext cx="33587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Adapted from </a:t>
            </a:r>
            <a:r>
              <a:rPr lang="en-US" sz="1200" dirty="0" err="1"/>
              <a:t>Prosci</a:t>
            </a:r>
            <a:r>
              <a:rPr lang="en-US" sz="1200" dirty="0"/>
              <a:t>®, https://</a:t>
            </a:r>
            <a:r>
              <a:rPr lang="en-US" sz="1200" dirty="0" err="1"/>
              <a:t>www.prosci.com</a:t>
            </a:r>
            <a:r>
              <a:rPr lang="en-US" sz="1200" dirty="0"/>
              <a:t>/</a:t>
            </a:r>
            <a:endParaRPr lang="ar-SA" sz="1200" dirty="0"/>
          </a:p>
        </p:txBody>
      </p:sp>
    </p:spTree>
    <p:extLst>
      <p:ext uri="{BB962C8B-B14F-4D97-AF65-F5344CB8AC3E}">
        <p14:creationId xmlns:p14="http://schemas.microsoft.com/office/powerpoint/2010/main" val="2619973416"/>
      </p:ext>
    </p:extLst>
  </p:cSld>
  <p:clrMapOvr>
    <a:masterClrMapping/>
  </p:clrMapOvr>
  <p:transition spd="slow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45628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691521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Why do Organizations Embark on new</a:t>
            </a:r>
            <a:b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Projects to Change?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351F3F2-A367-EF7F-D1E8-4C3D3BF796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5077" y="3266503"/>
            <a:ext cx="9357125" cy="207287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D519947-17E7-AA6A-9F9C-8A4E9692AE52}"/>
              </a:ext>
            </a:extLst>
          </p:cNvPr>
          <p:cNvSpPr txBox="1"/>
          <p:nvPr/>
        </p:nvSpPr>
        <p:spPr>
          <a:xfrm>
            <a:off x="617280" y="2154583"/>
            <a:ext cx="1081272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Business Environment is Changing at a Rapid Pace</a:t>
            </a:r>
          </a:p>
          <a:p>
            <a:pPr algn="ctr"/>
            <a:r>
              <a:rPr lang="en-US" sz="2800" b="1" dirty="0">
                <a:solidFill>
                  <a:srgbClr val="002060"/>
                </a:solidFill>
              </a:rPr>
              <a:t>(changes in PESTLE Factors)</a:t>
            </a:r>
            <a:endParaRPr lang="ar-SA" sz="2800" b="1" dirty="0">
              <a:solidFill>
                <a:srgbClr val="002060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6717A6C-B263-E8A7-1372-030735C497CF}"/>
              </a:ext>
            </a:extLst>
          </p:cNvPr>
          <p:cNvSpPr txBox="1"/>
          <p:nvPr/>
        </p:nvSpPr>
        <p:spPr>
          <a:xfrm>
            <a:off x="617281" y="5489519"/>
            <a:ext cx="1081272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Organizations need to change to align to changing environment and stay relevant and competitive.</a:t>
            </a:r>
            <a:endParaRPr lang="ar-SA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984230"/>
      </p:ext>
    </p:extLst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9CD85FA-99C4-F784-F934-ADCA4DD0D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1137900" cy="980181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ea typeface="+mn-ea"/>
                <a:cs typeface="Alexandria" charset="0"/>
              </a:rPr>
              <a:t>How Change is Perceived in Individuals</a:t>
            </a:r>
            <a:br>
              <a:rPr lang="en-US" sz="2800" b="1" dirty="0">
                <a:solidFill>
                  <a:srgbClr val="00B0F0"/>
                </a:solidFill>
                <a:latin typeface="Alexandria" charset="0"/>
                <a:ea typeface="+mn-ea"/>
                <a:cs typeface="Alexandria" charset="0"/>
              </a:rPr>
            </a:br>
            <a:r>
              <a:rPr lang="en-US" sz="2800" b="1" dirty="0">
                <a:solidFill>
                  <a:srgbClr val="00B0F0"/>
                </a:solidFill>
                <a:latin typeface="Alexandria" charset="0"/>
                <a:ea typeface="+mn-ea"/>
                <a:cs typeface="Alexandria" charset="0"/>
                <a:sym typeface="Wingdings" pitchFamily="2" charset="2"/>
              </a:rPr>
              <a:t>(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ea typeface="+mn-ea"/>
                <a:cs typeface="Alexandria" charset="0"/>
              </a:rPr>
              <a:t>The Change Curve)</a:t>
            </a:r>
            <a:endParaRPr lang="ar-SA" sz="2800" b="1" dirty="0">
              <a:solidFill>
                <a:srgbClr val="00B0F0"/>
              </a:solidFill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64A75B-82AA-71C1-E748-401879BA0453}"/>
              </a:ext>
            </a:extLst>
          </p:cNvPr>
          <p:cNvSpPr txBox="1"/>
          <p:nvPr/>
        </p:nvSpPr>
        <p:spPr>
          <a:xfrm>
            <a:off x="900359" y="1366260"/>
            <a:ext cx="1071886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cs typeface="Times New Roman" panose="02020603050405020304" pitchFamily="18" charset="0"/>
              </a:rPr>
              <a:t>The</a:t>
            </a:r>
            <a:r>
              <a:rPr lang="en-US" sz="1200" dirty="0">
                <a:cs typeface="Times New Roman" panose="02020603050405020304" pitchFamily="18" charset="0"/>
              </a:rPr>
              <a:t> </a:t>
            </a:r>
            <a:r>
              <a:rPr lang="en-US" dirty="0">
                <a:cs typeface="Times New Roman" panose="02020603050405020304" pitchFamily="18" charset="0"/>
              </a:rPr>
              <a:t>Change Curve (Kubler-Ross Negative Change Curve)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cs typeface="Times New Roman" panose="02020603050405020304" pitchFamily="18" charset="0"/>
              </a:rPr>
              <a:t>The Change Curve helps you understand the phases people pass by during  Change.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cs typeface="Times New Roman" panose="02020603050405020304" pitchFamily="18" charset="0"/>
              </a:rPr>
              <a:t>The intensity and duration of each phase differs according to the personality type and his perceived impact of the change.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cs typeface="Times New Roman" panose="02020603050405020304" pitchFamily="18" charset="0"/>
              </a:rPr>
              <a:t>We should provide support to people through the different stages to help them move faster to </a:t>
            </a:r>
            <a:r>
              <a:rPr lang="en-US" dirty="0" smtClean="0">
                <a:cs typeface="Times New Roman" panose="02020603050405020304" pitchFamily="18" charset="0"/>
              </a:rPr>
              <a:t>integration</a:t>
            </a:r>
            <a:endParaRPr lang="en-US" dirty="0"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670C8E4-AC73-A8DF-2AC4-DB581BD703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8195" y="2858491"/>
            <a:ext cx="9800614" cy="3824171"/>
          </a:xfrm>
          <a:prstGeom prst="rect">
            <a:avLst/>
          </a:prstGeom>
        </p:spPr>
      </p:pic>
      <p:pic>
        <p:nvPicPr>
          <p:cNvPr id="6" name="Graphic 21">
            <a:extLst>
              <a:ext uri="{FF2B5EF4-FFF2-40B4-BE49-F238E27FC236}">
                <a16:creationId xmlns:a16="http://schemas.microsoft.com/office/drawing/2014/main" id="{AE06850E-B5CD-8D05-9984-32DCAB839F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07F3518B-DA19-437A-8834-3858ABC316A7}" type="slidenum">
              <a:rPr lang="en-US" sz="1600" smtClean="0">
                <a:solidFill>
                  <a:srgbClr val="44546A"/>
                </a:solidFill>
              </a:r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2249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964478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Kotter’s 8 Steps to Lead Change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0" name="Content Placeholder 4">
            <a:extLst>
              <a:ext uri="{FF2B5EF4-FFF2-40B4-BE49-F238E27FC236}">
                <a16:creationId xmlns:a16="http://schemas.microsoft.com/office/drawing/2014/main" id="{C6A3DB40-934B-22BE-BA2C-E262DD556D2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94226985"/>
              </p:ext>
            </p:extLst>
          </p:nvPr>
        </p:nvGraphicFramePr>
        <p:xfrm>
          <a:off x="1487555" y="2182918"/>
          <a:ext cx="9107874" cy="41717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78773718"/>
      </p:ext>
    </p:extLst>
  </p:cSld>
  <p:clrMapOvr>
    <a:masterClrMapping/>
  </p:clrMapOvr>
  <p:transition spd="slow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964478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5 Pillars of Change Management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44241CD3-FF1B-E0E7-73DD-C8BCADBCD1B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766849"/>
              </p:ext>
            </p:extLst>
          </p:nvPr>
        </p:nvGraphicFramePr>
        <p:xfrm>
          <a:off x="771630" y="2177290"/>
          <a:ext cx="10531746" cy="18155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0A08FF03-6024-32FD-C435-D07C096E359C}"/>
              </a:ext>
            </a:extLst>
          </p:cNvPr>
          <p:cNvSpPr/>
          <p:nvPr/>
        </p:nvSpPr>
        <p:spPr>
          <a:xfrm>
            <a:off x="771629" y="4130134"/>
            <a:ext cx="1877275" cy="221232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What do we need from executive sponsors(s)?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When? With  whom? How?</a:t>
            </a:r>
            <a:endParaRPr lang="ar-SA" sz="1600" dirty="0"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887FE5B9-B390-CF9E-695C-FC02F8544390}"/>
              </a:ext>
            </a:extLst>
          </p:cNvPr>
          <p:cNvSpPr/>
          <p:nvPr/>
        </p:nvSpPr>
        <p:spPr>
          <a:xfrm>
            <a:off x="2919084" y="4130134"/>
            <a:ext cx="1918839" cy="221232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Who are the stakeholders?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What are the needs/requirements?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How can we engage them in the project?</a:t>
            </a:r>
            <a:endParaRPr lang="ar-SA" sz="1600" dirty="0"/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7F925E91-7579-8D17-AF9E-40F7253316B0}"/>
              </a:ext>
            </a:extLst>
          </p:cNvPr>
          <p:cNvSpPr/>
          <p:nvPr/>
        </p:nvSpPr>
        <p:spPr>
          <a:xfrm>
            <a:off x="5108103" y="4120236"/>
            <a:ext cx="1877275" cy="221232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47650" indent="-220663">
              <a:buFont typeface="Arial" panose="020B0604020202020204" pitchFamily="34" charset="0"/>
              <a:buChar char="•"/>
            </a:pPr>
            <a:r>
              <a:rPr lang="en-US" sz="1600" dirty="0"/>
              <a:t>   What messages we need to deliver? To whom?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When? How? How often?</a:t>
            </a:r>
            <a:endParaRPr lang="ar-SA" sz="1600" dirty="0"/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70BDE30A-4817-B855-DB23-F2695321D6A0}"/>
              </a:ext>
            </a:extLst>
          </p:cNvPr>
          <p:cNvSpPr/>
          <p:nvPr/>
        </p:nvSpPr>
        <p:spPr>
          <a:xfrm>
            <a:off x="7255558" y="4120236"/>
            <a:ext cx="1877275" cy="221232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Who  needs training or coaching?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On what? How? And when?</a:t>
            </a:r>
            <a:endParaRPr lang="ar-SA" sz="1600" dirty="0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5B57418F-7482-28D1-5900-74DCEACDBD3C}"/>
              </a:ext>
            </a:extLst>
          </p:cNvPr>
          <p:cNvSpPr/>
          <p:nvPr/>
        </p:nvSpPr>
        <p:spPr>
          <a:xfrm>
            <a:off x="9426101" y="4130134"/>
            <a:ext cx="1877275" cy="221232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Who will resist? How? Why? 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How can we overcome this resistance?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ar-SA" sz="1600" dirty="0"/>
          </a:p>
        </p:txBody>
      </p:sp>
    </p:spTree>
    <p:extLst>
      <p:ext uri="{BB962C8B-B14F-4D97-AF65-F5344CB8AC3E}">
        <p14:creationId xmlns:p14="http://schemas.microsoft.com/office/powerpoint/2010/main" val="87486107"/>
      </p:ext>
    </p:extLst>
  </p:cSld>
  <p:clrMapOvr>
    <a:masterClrMapping/>
  </p:clrMapOvr>
  <p:transition spd="slow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232059" y="103508"/>
            <a:ext cx="672783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“Stages of Concern”</a:t>
            </a:r>
            <a:b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Getting people to accept the change requires time and effort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0EEABB63-DE52-1BC0-1E23-A25FE28CC673}"/>
              </a:ext>
            </a:extLst>
          </p:cNvPr>
          <p:cNvSpPr/>
          <p:nvPr/>
        </p:nvSpPr>
        <p:spPr>
          <a:xfrm>
            <a:off x="1788522" y="5940740"/>
            <a:ext cx="8991659" cy="71288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Stage 0: Awareness</a:t>
            </a:r>
          </a:p>
          <a:p>
            <a:r>
              <a:rPr lang="en-US" sz="1600" dirty="0"/>
              <a:t>“What is it?”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92389FBC-C5D4-C3FE-99E1-0020EC70F0DD}"/>
              </a:ext>
            </a:extLst>
          </p:cNvPr>
          <p:cNvSpPr/>
          <p:nvPr/>
        </p:nvSpPr>
        <p:spPr>
          <a:xfrm>
            <a:off x="2432798" y="5178771"/>
            <a:ext cx="8347383" cy="71288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Stage 1: Information</a:t>
            </a:r>
          </a:p>
          <a:p>
            <a:r>
              <a:rPr lang="en-US" sz="1600" dirty="0"/>
              <a:t>“How does it work?”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94864BD6-E448-BDFC-4254-1DBBBB1E8A04}"/>
              </a:ext>
            </a:extLst>
          </p:cNvPr>
          <p:cNvSpPr/>
          <p:nvPr/>
        </p:nvSpPr>
        <p:spPr>
          <a:xfrm>
            <a:off x="3111900" y="4422007"/>
            <a:ext cx="7668281" cy="71288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Stage 2: Personal</a:t>
            </a:r>
          </a:p>
          <a:p>
            <a:r>
              <a:rPr lang="en-US" sz="1600" dirty="0"/>
              <a:t>“How will the change affect me and my job?”</a:t>
            </a:r>
          </a:p>
          <a:p>
            <a:r>
              <a:rPr lang="en-US" sz="1600" dirty="0"/>
              <a:t>”How will I be evaluated?”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DFC6E21A-DFC2-2A79-EC47-779225130BE5}"/>
              </a:ext>
            </a:extLst>
          </p:cNvPr>
          <p:cNvSpPr/>
          <p:nvPr/>
        </p:nvSpPr>
        <p:spPr>
          <a:xfrm>
            <a:off x="3808415" y="3674190"/>
            <a:ext cx="6971765" cy="71288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Stage 3: Management</a:t>
            </a:r>
          </a:p>
          <a:p>
            <a:r>
              <a:rPr lang="en-US" sz="1600" dirty="0"/>
              <a:t>“How will this change be accomplished”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38FA26DC-B9A8-63E9-7031-9E94A27156F6}"/>
              </a:ext>
            </a:extLst>
          </p:cNvPr>
          <p:cNvSpPr/>
          <p:nvPr/>
        </p:nvSpPr>
        <p:spPr>
          <a:xfrm>
            <a:off x="4504688" y="2917426"/>
            <a:ext cx="6275492" cy="71288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Stage 4: Consequences</a:t>
            </a:r>
          </a:p>
          <a:p>
            <a:r>
              <a:rPr lang="en-US" sz="1600" dirty="0"/>
              <a:t>“What are the benefits for the business?”</a:t>
            </a:r>
          </a:p>
          <a:p>
            <a:r>
              <a:rPr lang="en-US" sz="1600" dirty="0"/>
              <a:t>“What will the overall impact of the change be?”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29844AAF-14BE-9C9F-629C-4140B14F3BB0}"/>
              </a:ext>
            </a:extLst>
          </p:cNvPr>
          <p:cNvSpPr/>
          <p:nvPr/>
        </p:nvSpPr>
        <p:spPr>
          <a:xfrm>
            <a:off x="5166343" y="2171628"/>
            <a:ext cx="5613837" cy="71288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Stage 5: Collaboration</a:t>
            </a:r>
          </a:p>
          <a:p>
            <a:r>
              <a:rPr lang="en-US" sz="1600" dirty="0"/>
              <a:t>“How can I help others with the change?”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BC94EEEF-361A-5A1D-CF7A-441F8EE7405A}"/>
              </a:ext>
            </a:extLst>
          </p:cNvPr>
          <p:cNvSpPr/>
          <p:nvPr/>
        </p:nvSpPr>
        <p:spPr>
          <a:xfrm>
            <a:off x="5874740" y="1422861"/>
            <a:ext cx="4905439" cy="71288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Stage 6: Refocus/Refine</a:t>
            </a:r>
          </a:p>
          <a:p>
            <a:r>
              <a:rPr lang="en-US" sz="1600" dirty="0"/>
              <a:t>“How can we implement improvements?”</a:t>
            </a:r>
          </a:p>
        </p:txBody>
      </p:sp>
    </p:spTree>
    <p:extLst>
      <p:ext uri="{BB962C8B-B14F-4D97-AF65-F5344CB8AC3E}">
        <p14:creationId xmlns:p14="http://schemas.microsoft.com/office/powerpoint/2010/main" val="1576893617"/>
      </p:ext>
    </p:extLst>
  </p:cSld>
  <p:clrMapOvr>
    <a:masterClrMapping/>
  </p:clrMapOvr>
  <p:transition spd="slow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691518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Tailor Messages for needs </a:t>
            </a:r>
            <a:b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of each stakeholder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2186386" y="2352494"/>
            <a:ext cx="3909613" cy="1813490"/>
            <a:chOff x="-1" y="1"/>
            <a:chExt cx="3909613" cy="1813490"/>
          </a:xfrm>
        </p:grpSpPr>
        <p:sp>
          <p:nvSpPr>
            <p:cNvPr id="31" name="Round Single Corner Rectangle 30"/>
            <p:cNvSpPr/>
            <p:nvPr/>
          </p:nvSpPr>
          <p:spPr>
            <a:xfrm rot="16200000">
              <a:off x="1048061" y="-1048061"/>
              <a:ext cx="1813490" cy="3909613"/>
            </a:xfrm>
            <a:prstGeom prst="round1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Round Single Corner Rectangle 4"/>
            <p:cNvSpPr txBox="1"/>
            <p:nvPr/>
          </p:nvSpPr>
          <p:spPr>
            <a:xfrm rot="21600000">
              <a:off x="-1" y="1"/>
              <a:ext cx="3909613" cy="136011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9136" tIns="199136" rIns="199136" bIns="199136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kern="1200" dirty="0"/>
                <a:t>Why are we changing?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096000" y="2352493"/>
            <a:ext cx="3909613" cy="1813490"/>
            <a:chOff x="3909613" y="0"/>
            <a:chExt cx="3909613" cy="1813490"/>
          </a:xfrm>
        </p:grpSpPr>
        <p:sp>
          <p:nvSpPr>
            <p:cNvPr id="29" name="Round Single Corner Rectangle 28"/>
            <p:cNvSpPr/>
            <p:nvPr/>
          </p:nvSpPr>
          <p:spPr>
            <a:xfrm>
              <a:off x="3909613" y="0"/>
              <a:ext cx="3909613" cy="1813490"/>
            </a:xfrm>
            <a:prstGeom prst="round1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Round Single Corner Rectangle 6"/>
            <p:cNvSpPr txBox="1"/>
            <p:nvPr/>
          </p:nvSpPr>
          <p:spPr>
            <a:xfrm>
              <a:off x="3909613" y="0"/>
              <a:ext cx="3909613" cy="136011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9136" tIns="199136" rIns="199136" bIns="199136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kern="1200" dirty="0"/>
                <a:t>What are benefits?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2186387" y="4165983"/>
            <a:ext cx="3909613" cy="1813490"/>
            <a:chOff x="0" y="1813490"/>
            <a:chExt cx="3909613" cy="1813490"/>
          </a:xfrm>
        </p:grpSpPr>
        <p:sp>
          <p:nvSpPr>
            <p:cNvPr id="27" name="Round Single Corner Rectangle 26"/>
            <p:cNvSpPr/>
            <p:nvPr/>
          </p:nvSpPr>
          <p:spPr>
            <a:xfrm rot="10800000">
              <a:off x="0" y="1813490"/>
              <a:ext cx="3909613" cy="1813490"/>
            </a:xfrm>
            <a:prstGeom prst="round1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Round Single Corner Rectangle 8"/>
            <p:cNvSpPr txBox="1"/>
            <p:nvPr/>
          </p:nvSpPr>
          <p:spPr>
            <a:xfrm rot="21600000">
              <a:off x="0" y="2266862"/>
              <a:ext cx="3909613" cy="136011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9136" tIns="199136" rIns="199136" bIns="199136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kern="1200" dirty="0"/>
                <a:t>What does this mean for you?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6095999" y="4165983"/>
            <a:ext cx="3909613" cy="1813490"/>
            <a:chOff x="3909612" y="1813490"/>
            <a:chExt cx="3909613" cy="1813490"/>
          </a:xfrm>
        </p:grpSpPr>
        <p:sp>
          <p:nvSpPr>
            <p:cNvPr id="25" name="Round Single Corner Rectangle 24"/>
            <p:cNvSpPr/>
            <p:nvPr/>
          </p:nvSpPr>
          <p:spPr>
            <a:xfrm rot="5400000">
              <a:off x="4957674" y="765428"/>
              <a:ext cx="1813490" cy="3909613"/>
            </a:xfrm>
            <a:prstGeom prst="round1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Round Single Corner Rectangle 10"/>
            <p:cNvSpPr txBox="1"/>
            <p:nvPr/>
          </p:nvSpPr>
          <p:spPr>
            <a:xfrm>
              <a:off x="3909612" y="2266862"/>
              <a:ext cx="3909613" cy="136011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99136" tIns="199136" rIns="199136" bIns="199136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kern="1200" dirty="0"/>
                <a:t>What is changing and when?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4923116" y="3712610"/>
            <a:ext cx="2345767" cy="906745"/>
            <a:chOff x="2736729" y="1360117"/>
            <a:chExt cx="2345767" cy="906745"/>
          </a:xfrm>
        </p:grpSpPr>
        <p:sp>
          <p:nvSpPr>
            <p:cNvPr id="23" name="Rounded Rectangle 22"/>
            <p:cNvSpPr/>
            <p:nvPr/>
          </p:nvSpPr>
          <p:spPr>
            <a:xfrm>
              <a:off x="2736729" y="1360117"/>
              <a:ext cx="2345767" cy="906745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Rounded Rectangle 12"/>
            <p:cNvSpPr txBox="1"/>
            <p:nvPr/>
          </p:nvSpPr>
          <p:spPr>
            <a:xfrm>
              <a:off x="2780993" y="1404381"/>
              <a:ext cx="2257239" cy="81821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kern="1200" dirty="0"/>
                <a:t>Change vision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40774621"/>
      </p:ext>
    </p:extLst>
  </p:cSld>
  <p:clrMapOvr>
    <a:masterClrMapping/>
  </p:clrMapOvr>
  <p:transition spd="slow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691518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Guidelines for Overcoming </a:t>
            </a:r>
            <a:b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Resistance to Change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33" name="Diagram 32">
            <a:extLst>
              <a:ext uri="{FF2B5EF4-FFF2-40B4-BE49-F238E27FC236}">
                <a16:creationId xmlns:a16="http://schemas.microsoft.com/office/drawing/2014/main" id="{C95A36CF-E5C7-E4C0-5858-716EBF3A57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08747207"/>
              </p:ext>
            </p:extLst>
          </p:nvPr>
        </p:nvGraphicFramePr>
        <p:xfrm>
          <a:off x="764274" y="2141265"/>
          <a:ext cx="10563367" cy="42595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36623417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691518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Guidelines for Overcoming </a:t>
            </a:r>
            <a:b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Resistance to Change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C95A36CF-E5C7-E4C0-5858-716EBF3A57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86733131"/>
              </p:ext>
            </p:extLst>
          </p:nvPr>
        </p:nvGraphicFramePr>
        <p:xfrm>
          <a:off x="750627" y="2141265"/>
          <a:ext cx="10603173" cy="42595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82931588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05421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Points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187715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600"/>
              </a:spcBef>
            </a:pPr>
            <a:r>
              <a:rPr lang="en-US" sz="1900" dirty="0">
                <a:cs typeface="Times New Roman" panose="02020603050405020304" pitchFamily="18" charset="0"/>
              </a:rPr>
              <a:t>Business Analyst role is involved throughout execution in various activities as facilitating communication, stakeholders engagement, requirements traceability and verifications, and requirements change </a:t>
            </a:r>
            <a:r>
              <a:rPr lang="en-US" sz="1900" dirty="0" smtClean="0">
                <a:cs typeface="Times New Roman" panose="02020603050405020304" pitchFamily="18" charset="0"/>
              </a:rPr>
              <a:t>management.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</a:pPr>
            <a:r>
              <a:rPr lang="en-US" sz="1900" dirty="0">
                <a:cs typeface="Times New Roman" panose="02020603050405020304" pitchFamily="18" charset="0"/>
              </a:rPr>
              <a:t>The role and activities for the business analyst differs between Traditional and Agile Lifecycles.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</a:pPr>
            <a:r>
              <a:rPr lang="en-US" sz="1900" dirty="0">
                <a:cs typeface="Times New Roman" panose="02020603050405020304" pitchFamily="18" charset="0"/>
              </a:rPr>
              <a:t>Requirements Traceability Matrix is the main document used to monitor and control requirements.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</a:pPr>
            <a:r>
              <a:rPr lang="en-US" sz="1900" dirty="0">
                <a:cs typeface="Times New Roman" panose="02020603050405020304" pitchFamily="18" charset="0"/>
              </a:rPr>
              <a:t>Requirements Changes that leads to changes in scope, schedule, cost or quality need to a follow a formal change request process.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</a:pPr>
            <a:r>
              <a:rPr lang="en-US" sz="1900" dirty="0">
                <a:cs typeface="Times New Roman" panose="02020603050405020304" pitchFamily="18" charset="0"/>
              </a:rPr>
              <a:t>Business analyst participate and contribute to managing the human side of the project  through continuous communication with stakeholders</a:t>
            </a:r>
            <a:r>
              <a:rPr lang="en-US" sz="1900" dirty="0" smtClean="0"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</a:pPr>
            <a:r>
              <a:rPr lang="en-US" sz="1900" dirty="0">
                <a:cs typeface="Times New Roman" panose="02020603050405020304" pitchFamily="18" charset="0"/>
              </a:rPr>
              <a:t>Key principles we need to follow in change management as understanding the change curve, following Kotter’s 8 step model, communicating effectively , and applying techniques to overcomes resistance</a:t>
            </a:r>
            <a:r>
              <a:rPr lang="en-US" sz="1900" dirty="0" smtClean="0">
                <a:cs typeface="Times New Roman" panose="02020603050405020304" pitchFamily="18" charset="0"/>
              </a:rPr>
              <a:t>.</a:t>
            </a:r>
            <a:endParaRPr lang="en-US" sz="19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3890034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13995" y="6323076"/>
            <a:ext cx="87495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E94446B-A195-43D2-8375-7C1AC4D4203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12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9" y="1549486"/>
            <a:ext cx="40788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>
                <a:ea typeface="Calibri"/>
                <a:cs typeface="+mj-cs"/>
                <a:sym typeface="Calibri"/>
              </a:rPr>
              <a:t>For Discussion </a:t>
            </a:r>
            <a:r>
              <a:rPr lang="en-US" sz="2000" b="1" dirty="0" smtClean="0">
                <a:ea typeface="Calibri"/>
                <a:cs typeface="+mj-cs"/>
                <a:sym typeface="Calibri"/>
              </a:rPr>
              <a:t>Panel:</a:t>
            </a:r>
            <a:endParaRPr lang="en-US" sz="2000" b="1" dirty="0">
              <a:ea typeface="Calibri"/>
              <a:cs typeface="+mj-cs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ea typeface="Calibri"/>
              <a:cs typeface="+mj-cs"/>
              <a:sym typeface="Calibri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Watch the video </a:t>
            </a: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“Who Moved My Cheese”</a:t>
            </a:r>
            <a:endParaRPr lang="en-US" sz="2000" dirty="0">
              <a:ea typeface="Calibri"/>
              <a:cs typeface="Times New Roman" panose="02020603050405020304" pitchFamily="18" charset="0"/>
              <a:sym typeface="Calibri"/>
            </a:endParaRPr>
          </a:p>
          <a:p>
            <a:pPr lvl="0"/>
            <a:endParaRPr lang="en-US" sz="2000" dirty="0"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Reading, Chapters 12 “Delivering the Requirements” and 14 “Implementing Business Change”</a:t>
            </a:r>
          </a:p>
          <a:p>
            <a:pPr marL="371475" lvl="0"/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from textbook </a:t>
            </a:r>
            <a:r>
              <a:rPr lang="en-US" sz="2000" dirty="0">
                <a:ea typeface="Calibri" panose="020F0502020204030204" pitchFamily="34" charset="0"/>
                <a:cs typeface="Arial" panose="020B0604020202020204" pitchFamily="34" charset="0"/>
              </a:rPr>
              <a:t>“Business Analysis” by James </a:t>
            </a:r>
            <a:r>
              <a:rPr lang="en-US" sz="2000" dirty="0" err="1">
                <a:ea typeface="Calibri" panose="020F0502020204030204" pitchFamily="34" charset="0"/>
                <a:cs typeface="Arial" panose="020B0604020202020204" pitchFamily="34" charset="0"/>
              </a:rPr>
              <a:t>Cadle</a:t>
            </a:r>
            <a:r>
              <a:rPr lang="en-US" sz="2000" dirty="0">
                <a:ea typeface="Calibri" panose="020F0502020204030204" pitchFamily="34" charset="0"/>
                <a:cs typeface="Arial" panose="020B0604020202020204" pitchFamily="34" charset="0"/>
              </a:rPr>
              <a:t>, Malcolm Eva, Keith </a:t>
            </a:r>
            <a:r>
              <a:rPr lang="en-US" sz="2000" dirty="0" err="1">
                <a:ea typeface="Calibri" panose="020F0502020204030204" pitchFamily="34" charset="0"/>
                <a:cs typeface="Arial" panose="020B0604020202020204" pitchFamily="34" charset="0"/>
              </a:rPr>
              <a:t>Hindle</a:t>
            </a:r>
            <a:r>
              <a:rPr lang="en-US" sz="2000" dirty="0">
                <a:ea typeface="Calibri" panose="020F0502020204030204" pitchFamily="34" charset="0"/>
                <a:cs typeface="Arial" panose="020B0604020202020204" pitchFamily="34" charset="0"/>
              </a:rPr>
              <a:t>, Debra Paul, 2nd edition</a:t>
            </a:r>
            <a:endParaRPr lang="en-US" sz="2000" dirty="0"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Times New Roman" panose="02020603050405020304" pitchFamily="18" charset="0"/>
              </a:rPr>
              <a:t>For Discussion </a:t>
            </a:r>
            <a:r>
              <a:rPr lang="en-US" sz="2800" b="1" dirty="0" smtClean="0">
                <a:solidFill>
                  <a:srgbClr val="00B0F0"/>
                </a:solidFill>
                <a:cs typeface="Times New Roman" panose="02020603050405020304" pitchFamily="18" charset="0"/>
              </a:rPr>
              <a:t>Panel and Next Lecture</a:t>
            </a:r>
            <a:endParaRPr lang="en-US" sz="2800" b="1" dirty="0">
              <a:solidFill>
                <a:srgbClr val="00B0F0"/>
              </a:solidFill>
              <a:cs typeface="Times New Roman" panose="02020603050405020304" pitchFamily="18" charset="0"/>
            </a:endParaRPr>
          </a:p>
        </p:txBody>
      </p:sp>
      <p:sp>
        <p:nvSpPr>
          <p:cNvPr id="15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165;p5">
            <a:extLst>
              <a:ext uri="{FF2B5EF4-FFF2-40B4-BE49-F238E27FC236}">
                <a16:creationId xmlns:a16="http://schemas.microsoft.com/office/drawing/2014/main" id="{5CDFE492-1900-8C31-756C-65011D0BC757}"/>
              </a:ext>
            </a:extLst>
          </p:cNvPr>
          <p:cNvSpPr txBox="1"/>
          <p:nvPr/>
        </p:nvSpPr>
        <p:spPr>
          <a:xfrm>
            <a:off x="5612085" y="3611233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 smtClean="0">
                <a:solidFill>
                  <a:schemeClr val="lt1"/>
                </a:solidFill>
                <a:ea typeface="Times New Roman"/>
                <a:cs typeface="Times New Roman"/>
                <a:sym typeface="Times New Roman"/>
              </a:rPr>
              <a:t>10</a:t>
            </a:r>
            <a:endParaRPr sz="1600" b="1" dirty="0">
              <a:solidFill>
                <a:schemeClr val="lt1"/>
              </a:solidFill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" name="Google Shape;164;p5">
            <a:extLst>
              <a:ext uri="{FF2B5EF4-FFF2-40B4-BE49-F238E27FC236}">
                <a16:creationId xmlns:a16="http://schemas.microsoft.com/office/drawing/2014/main" id="{50108D0D-D114-0F80-BE5E-A45B7FA0A24E}"/>
              </a:ext>
            </a:extLst>
          </p:cNvPr>
          <p:cNvSpPr txBox="1"/>
          <p:nvPr/>
        </p:nvSpPr>
        <p:spPr>
          <a:xfrm>
            <a:off x="5551055" y="3355418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9321922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 txBox="1">
            <a:spLocks/>
          </p:cNvSpPr>
          <p:nvPr/>
        </p:nvSpPr>
        <p:spPr>
          <a:xfrm>
            <a:off x="756311" y="2024047"/>
            <a:ext cx="10515600" cy="132556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solidFill>
                  <a:srgbClr val="002060"/>
                </a:solidFill>
                <a:latin typeface="+mn-lt"/>
              </a:rPr>
              <a:t>This is only the Beginning of the Journey NOT the End!</a:t>
            </a:r>
            <a:endParaRPr lang="ar-SA" sz="3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8" name="Content Placeholder 11">
            <a:extLst>
              <a:ext uri="{FF2B5EF4-FFF2-40B4-BE49-F238E27FC236}">
                <a16:creationId xmlns:a16="http://schemas.microsoft.com/office/drawing/2014/main" id="{96767FA7-02ED-4851-27BF-3595891B0CF1}"/>
              </a:ext>
            </a:extLst>
          </p:cNvPr>
          <p:cNvSpPr txBox="1">
            <a:spLocks/>
          </p:cNvSpPr>
          <p:nvPr/>
        </p:nvSpPr>
        <p:spPr>
          <a:xfrm>
            <a:off x="756312" y="3349610"/>
            <a:ext cx="10515600" cy="290522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dirty="0" smtClean="0">
                <a:solidFill>
                  <a:srgbClr val="0070C0"/>
                </a:solidFill>
                <a:cs typeface="Times New Roman" panose="02020603050405020304" pitchFamily="18" charset="0"/>
              </a:rPr>
              <a:t>Business Analysis a dynamic and growing discipline that is continuously adapting and evolving in response to changing project management requirements. The Business Analysis role is expanding offering great career prospects for practitioners.</a:t>
            </a:r>
            <a:endParaRPr lang="ar-SA" dirty="0">
              <a:solidFill>
                <a:srgbClr val="0070C0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554556"/>
      </p:ext>
    </p:extLst>
  </p:cSld>
  <p:clrMapOvr>
    <a:masterClrMapping/>
  </p:clrMapOvr>
  <p:transition spd="slow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677872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Main Business Analysis Organizations and Certifications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89D5954-A0CA-A49B-CB28-FC8EBBD208B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931"/>
          <a:stretch/>
        </p:blipFill>
        <p:spPr>
          <a:xfrm>
            <a:off x="1900744" y="2375090"/>
            <a:ext cx="2977847" cy="201157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CEF72FB-0638-D37F-275E-008A6C49EB21}"/>
              </a:ext>
            </a:extLst>
          </p:cNvPr>
          <p:cNvSpPr txBox="1"/>
          <p:nvPr/>
        </p:nvSpPr>
        <p:spPr>
          <a:xfrm>
            <a:off x="1016669" y="5136763"/>
            <a:ext cx="461783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cs typeface="Arial"/>
              </a:rPr>
              <a:t>PMI Professional in Business Analysis (PMI-PBA)®</a:t>
            </a:r>
            <a:endParaRPr lang="ar-SA" sz="20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18F6731-31A8-7990-7738-FB5DF6303C2E}"/>
              </a:ext>
            </a:extLst>
          </p:cNvPr>
          <p:cNvSpPr txBox="1"/>
          <p:nvPr/>
        </p:nvSpPr>
        <p:spPr>
          <a:xfrm>
            <a:off x="6284539" y="5136763"/>
            <a:ext cx="47132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cs typeface="Arial"/>
              </a:rPr>
              <a:t>Certified Business Analysis Professional (CBAP®)</a:t>
            </a:r>
            <a:endParaRPr lang="ar-SA" sz="2000" dirty="0"/>
          </a:p>
        </p:txBody>
      </p:sp>
      <p:pic>
        <p:nvPicPr>
          <p:cNvPr id="18" name="Graphic 8">
            <a:extLst>
              <a:ext uri="{FF2B5EF4-FFF2-40B4-BE49-F238E27FC236}">
                <a16:creationId xmlns:a16="http://schemas.microsoft.com/office/drawing/2014/main" id="{F2BEA43F-5B6D-1150-B925-44859C84CDE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715477" y="2906847"/>
            <a:ext cx="3810000" cy="68580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811CCEB0-E546-01DA-B193-275623BECC4C}"/>
              </a:ext>
            </a:extLst>
          </p:cNvPr>
          <p:cNvSpPr txBox="1"/>
          <p:nvPr/>
        </p:nvSpPr>
        <p:spPr>
          <a:xfrm>
            <a:off x="1016669" y="4169950"/>
            <a:ext cx="461783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cs typeface="Arial"/>
              </a:rPr>
              <a:t>The PMI Guide to Business Analysis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9948D69-3129-805B-9502-2FC593F4664C}"/>
              </a:ext>
            </a:extLst>
          </p:cNvPr>
          <p:cNvSpPr txBox="1"/>
          <p:nvPr/>
        </p:nvSpPr>
        <p:spPr>
          <a:xfrm>
            <a:off x="6284191" y="4171749"/>
            <a:ext cx="461783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cs typeface="Arial"/>
              </a:rPr>
              <a:t>A Guide to the Business Analysis Body of Knowledge by IIBA</a:t>
            </a:r>
          </a:p>
        </p:txBody>
      </p:sp>
    </p:spTree>
    <p:extLst>
      <p:ext uri="{BB962C8B-B14F-4D97-AF65-F5344CB8AC3E}">
        <p14:creationId xmlns:p14="http://schemas.microsoft.com/office/powerpoint/2010/main" val="2241596216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2|61.9|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http://purl.org/dc/terms/"/>
    <ds:schemaRef ds:uri="49100919-8a76-4266-be0c-7dc583902cb4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dcmitype/"/>
    <ds:schemaRef ds:uri="http://www.w3.org/XML/1998/namespace"/>
    <ds:schemaRef ds:uri="http://schemas.microsoft.com/office/infopath/2007/PartnerControls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F1050EC5-0E86-4DE0-8328-DC08FF41E13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2237</TotalTime>
  <Words>2313</Words>
  <Application>Microsoft Office PowerPoint</Application>
  <PresentationFormat>Widescreen</PresentationFormat>
  <Paragraphs>466</Paragraphs>
  <Slides>40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9" baseType="lpstr">
      <vt:lpstr>Alexandria</vt:lpstr>
      <vt:lpstr>Arial</vt:lpstr>
      <vt:lpstr>Calibri</vt:lpstr>
      <vt:lpstr>Calibri Light</vt:lpstr>
      <vt:lpstr>Century Gothic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In Previous Lectures</vt:lpstr>
      <vt:lpstr>PowerPoint Presentation</vt:lpstr>
      <vt:lpstr>Agile vs. Traditional Lifecycle  Traditional: Requirements Engineering is performed at the beginning of the project Agile : Requirements Engineering is done throughout the project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Change Management Process </vt:lpstr>
      <vt:lpstr>Change Request Form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Change is Perceived in Individuals (The Change Curve)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436</cp:revision>
  <dcterms:created xsi:type="dcterms:W3CDTF">2023-04-29T09:08:00Z</dcterms:created>
  <dcterms:modified xsi:type="dcterms:W3CDTF">2025-07-25T17:53:03Z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