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46" r:id="rId2"/>
    <p:sldId id="295" r:id="rId3"/>
    <p:sldId id="257" r:id="rId4"/>
    <p:sldId id="291" r:id="rId5"/>
    <p:sldId id="347" r:id="rId6"/>
    <p:sldId id="265" r:id="rId7"/>
    <p:sldId id="272" r:id="rId8"/>
    <p:sldId id="266" r:id="rId9"/>
    <p:sldId id="281" r:id="rId10"/>
    <p:sldId id="267" r:id="rId11"/>
    <p:sldId id="269" r:id="rId12"/>
    <p:sldId id="271" r:id="rId13"/>
    <p:sldId id="273" r:id="rId14"/>
    <p:sldId id="278" r:id="rId15"/>
    <p:sldId id="282" r:id="rId16"/>
    <p:sldId id="297" r:id="rId17"/>
    <p:sldId id="263" r:id="rId18"/>
    <p:sldId id="298" r:id="rId19"/>
    <p:sldId id="299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LL" initials="D" lastIdx="2" clrIdx="0">
    <p:extLst>
      <p:ext uri="{19B8F6BF-5375-455C-9EA6-DF929625EA0E}">
        <p15:presenceInfo xmlns:p15="http://schemas.microsoft.com/office/powerpoint/2012/main" xmlns="" userId="39152b396f56c85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FF9518"/>
    <a:srgbClr val="F27A1C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>
        <p:scale>
          <a:sx n="76" d="100"/>
          <a:sy n="76" d="100"/>
        </p:scale>
        <p:origin x="-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5-20T02:29:43.801" idx="1">
    <p:pos x="6513" y="908"/>
    <p:text/>
    <p:extLst>
      <p:ext uri="{C676402C-5697-4E1C-873F-D02D1690AC5C}">
        <p15:threadingInfo xmlns:p15="http://schemas.microsoft.com/office/powerpoint/2012/main" xmlns="" timeZoneBias="-180"/>
      </p:ext>
    </p:extLst>
  </p:cm>
  <p:cm authorId="1" dt="2022-05-20T02:29:53.166" idx="2">
    <p:pos x="10" y="10"/>
    <p:text/>
    <p:extLst>
      <p:ext uri="{C676402C-5697-4E1C-873F-D02D1690AC5C}">
        <p15:threadingInfo xmlns:p15="http://schemas.microsoft.com/office/powerpoint/2012/main" xmlns="" timeZoneBias="-18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x-none" smtClean="0"/>
              <a:t>5/21/2022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" name="Google Shape;1178;ga5fbcdf57f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9" name="Google Shape;1179;ga5fbcdf57f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ga4b164ffe4_0_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4" name="Google Shape;1284;ga4b164ffe4_0_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6" name="Google Shape;746;p23"/>
          <p:cNvGrpSpPr/>
          <p:nvPr/>
        </p:nvGrpSpPr>
        <p:grpSpPr>
          <a:xfrm>
            <a:off x="-16" y="37"/>
            <a:ext cx="12191115" cy="6908955"/>
            <a:chOff x="238125" y="849950"/>
            <a:chExt cx="7153850" cy="4015900"/>
          </a:xfrm>
        </p:grpSpPr>
        <p:sp>
          <p:nvSpPr>
            <p:cNvPr id="747" name="Google Shape;747;p23"/>
            <p:cNvSpPr/>
            <p:nvPr/>
          </p:nvSpPr>
          <p:spPr>
            <a:xfrm>
              <a:off x="238125" y="849950"/>
              <a:ext cx="750750" cy="750750"/>
            </a:xfrm>
            <a:custGeom>
              <a:avLst/>
              <a:gdLst/>
              <a:ahLst/>
              <a:cxnLst/>
              <a:rect l="l" t="t" r="r" b="b"/>
              <a:pathLst>
                <a:path w="30030" h="30030" extrusionOk="0">
                  <a:moveTo>
                    <a:pt x="8624" y="0"/>
                  </a:moveTo>
                  <a:lnTo>
                    <a:pt x="0" y="8624"/>
                  </a:lnTo>
                  <a:lnTo>
                    <a:pt x="0" y="30030"/>
                  </a:lnTo>
                  <a:lnTo>
                    <a:pt x="8531" y="21499"/>
                  </a:lnTo>
                  <a:lnTo>
                    <a:pt x="8531" y="8531"/>
                  </a:lnTo>
                  <a:lnTo>
                    <a:pt x="21499" y="8531"/>
                  </a:lnTo>
                  <a:lnTo>
                    <a:pt x="30030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8" name="Google Shape;748;p23"/>
            <p:cNvSpPr/>
            <p:nvPr/>
          </p:nvSpPr>
          <p:spPr>
            <a:xfrm>
              <a:off x="77557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49" name="Google Shape;749;p23"/>
            <p:cNvSpPr/>
            <p:nvPr/>
          </p:nvSpPr>
          <p:spPr>
            <a:xfrm>
              <a:off x="131072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0" name="Google Shape;750;p23"/>
            <p:cNvSpPr/>
            <p:nvPr/>
          </p:nvSpPr>
          <p:spPr>
            <a:xfrm>
              <a:off x="238125" y="13874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1" name="Google Shape;751;p23"/>
            <p:cNvSpPr/>
            <p:nvPr/>
          </p:nvSpPr>
          <p:spPr>
            <a:xfrm>
              <a:off x="1845875" y="849950"/>
              <a:ext cx="748425" cy="213300"/>
            </a:xfrm>
            <a:custGeom>
              <a:avLst/>
              <a:gdLst/>
              <a:ahLst/>
              <a:cxnLst/>
              <a:rect l="l" t="t" r="r" b="b"/>
              <a:pathLst>
                <a:path w="29937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2" name="Google Shape;752;p23"/>
            <p:cNvSpPr/>
            <p:nvPr/>
          </p:nvSpPr>
          <p:spPr>
            <a:xfrm>
              <a:off x="238125" y="40631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3" name="Google Shape;753;p23"/>
            <p:cNvSpPr/>
            <p:nvPr/>
          </p:nvSpPr>
          <p:spPr>
            <a:xfrm>
              <a:off x="238125" y="192255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4" name="Google Shape;754;p23"/>
            <p:cNvSpPr/>
            <p:nvPr/>
          </p:nvSpPr>
          <p:spPr>
            <a:xfrm>
              <a:off x="238125" y="3527975"/>
              <a:ext cx="213300" cy="748425"/>
            </a:xfrm>
            <a:custGeom>
              <a:avLst/>
              <a:gdLst/>
              <a:ahLst/>
              <a:cxnLst/>
              <a:rect l="l" t="t" r="r" b="b"/>
              <a:pathLst>
                <a:path w="8532" h="29937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5" name="Google Shape;755;p23"/>
            <p:cNvSpPr/>
            <p:nvPr/>
          </p:nvSpPr>
          <p:spPr>
            <a:xfrm>
              <a:off x="238125" y="24576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6" name="Google Shape;756;p23"/>
            <p:cNvSpPr/>
            <p:nvPr/>
          </p:nvSpPr>
          <p:spPr>
            <a:xfrm>
              <a:off x="238125" y="299282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7" name="Google Shape;757;p23"/>
            <p:cNvSpPr/>
            <p:nvPr/>
          </p:nvSpPr>
          <p:spPr>
            <a:xfrm>
              <a:off x="3451300" y="849950"/>
              <a:ext cx="748425" cy="213300"/>
            </a:xfrm>
            <a:custGeom>
              <a:avLst/>
              <a:gdLst/>
              <a:ahLst/>
              <a:cxnLst/>
              <a:rect l="l" t="t" r="r" b="b"/>
              <a:pathLst>
                <a:path w="29937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8" name="Google Shape;758;p23"/>
            <p:cNvSpPr/>
            <p:nvPr/>
          </p:nvSpPr>
          <p:spPr>
            <a:xfrm>
              <a:off x="559030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94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59" name="Google Shape;759;p23"/>
            <p:cNvSpPr/>
            <p:nvPr/>
          </p:nvSpPr>
          <p:spPr>
            <a:xfrm>
              <a:off x="238125" y="849950"/>
              <a:ext cx="215625" cy="215625"/>
            </a:xfrm>
            <a:custGeom>
              <a:avLst/>
              <a:gdLst/>
              <a:ahLst/>
              <a:cxnLst/>
              <a:rect l="l" t="t" r="r" b="b"/>
              <a:pathLst>
                <a:path w="8625" h="8625" extrusionOk="0">
                  <a:moveTo>
                    <a:pt x="0" y="0"/>
                  </a:moveTo>
                  <a:lnTo>
                    <a:pt x="0" y="8624"/>
                  </a:lnTo>
                  <a:lnTo>
                    <a:pt x="862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0" name="Google Shape;760;p23"/>
            <p:cNvSpPr/>
            <p:nvPr/>
          </p:nvSpPr>
          <p:spPr>
            <a:xfrm>
              <a:off x="7139875" y="4613750"/>
              <a:ext cx="252100" cy="252100"/>
            </a:xfrm>
            <a:custGeom>
              <a:avLst/>
              <a:gdLst/>
              <a:ahLst/>
              <a:cxnLst/>
              <a:rect l="l" t="t" r="r" b="b"/>
              <a:pathLst>
                <a:path w="10084" h="10084" extrusionOk="0">
                  <a:moveTo>
                    <a:pt x="10083" y="1"/>
                  </a:moveTo>
                  <a:lnTo>
                    <a:pt x="1" y="10083"/>
                  </a:lnTo>
                  <a:lnTo>
                    <a:pt x="10083" y="10083"/>
                  </a:lnTo>
                  <a:lnTo>
                    <a:pt x="10083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1" name="Google Shape;761;p23"/>
            <p:cNvSpPr/>
            <p:nvPr/>
          </p:nvSpPr>
          <p:spPr>
            <a:xfrm>
              <a:off x="5055150" y="849950"/>
              <a:ext cx="750000" cy="213300"/>
            </a:xfrm>
            <a:custGeom>
              <a:avLst/>
              <a:gdLst/>
              <a:ahLst/>
              <a:cxnLst/>
              <a:rect l="l" t="t" r="r" b="b"/>
              <a:pathLst>
                <a:path w="30000" h="8532" extrusionOk="0">
                  <a:moveTo>
                    <a:pt x="8594" y="0"/>
                  </a:moveTo>
                  <a:lnTo>
                    <a:pt x="1" y="8531"/>
                  </a:lnTo>
                  <a:lnTo>
                    <a:pt x="21407" y="8531"/>
                  </a:lnTo>
                  <a:lnTo>
                    <a:pt x="3000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2" name="Google Shape;762;p23"/>
            <p:cNvSpPr/>
            <p:nvPr/>
          </p:nvSpPr>
          <p:spPr>
            <a:xfrm>
              <a:off x="4520025" y="849950"/>
              <a:ext cx="750000" cy="213300"/>
            </a:xfrm>
            <a:custGeom>
              <a:avLst/>
              <a:gdLst/>
              <a:ahLst/>
              <a:cxnLst/>
              <a:rect l="l" t="t" r="r" b="b"/>
              <a:pathLst>
                <a:path w="30000" h="8532" extrusionOk="0">
                  <a:moveTo>
                    <a:pt x="8594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99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3" name="Google Shape;763;p23"/>
            <p:cNvSpPr/>
            <p:nvPr/>
          </p:nvSpPr>
          <p:spPr>
            <a:xfrm>
              <a:off x="238100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406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4" name="Google Shape;764;p23"/>
            <p:cNvSpPr/>
            <p:nvPr/>
          </p:nvSpPr>
          <p:spPr>
            <a:xfrm>
              <a:off x="291615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5" name="Google Shape;765;p23"/>
            <p:cNvSpPr/>
            <p:nvPr/>
          </p:nvSpPr>
          <p:spPr>
            <a:xfrm>
              <a:off x="238125" y="4598250"/>
              <a:ext cx="694150" cy="267600"/>
            </a:xfrm>
            <a:custGeom>
              <a:avLst/>
              <a:gdLst/>
              <a:ahLst/>
              <a:cxnLst/>
              <a:rect l="l" t="t" r="r" b="b"/>
              <a:pathLst>
                <a:path w="27766" h="10704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10703"/>
                  </a:lnTo>
                  <a:lnTo>
                    <a:pt x="19234" y="10703"/>
                  </a:lnTo>
                  <a:lnTo>
                    <a:pt x="27765" y="2172"/>
                  </a:lnTo>
                  <a:lnTo>
                    <a:pt x="8531" y="2172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6" name="Google Shape;766;p23"/>
            <p:cNvSpPr/>
            <p:nvPr/>
          </p:nvSpPr>
          <p:spPr>
            <a:xfrm>
              <a:off x="3986425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2" y="0"/>
                  </a:moveTo>
                  <a:lnTo>
                    <a:pt x="1" y="8531"/>
                  </a:lnTo>
                  <a:lnTo>
                    <a:pt x="21344" y="8531"/>
                  </a:lnTo>
                  <a:lnTo>
                    <a:pt x="299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7" name="Google Shape;767;p23"/>
            <p:cNvSpPr/>
            <p:nvPr/>
          </p:nvSpPr>
          <p:spPr>
            <a:xfrm>
              <a:off x="60696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8" name="Google Shape;768;p23"/>
            <p:cNvSpPr/>
            <p:nvPr/>
          </p:nvSpPr>
          <p:spPr>
            <a:xfrm>
              <a:off x="718975" y="4652525"/>
              <a:ext cx="748425" cy="213325"/>
            </a:xfrm>
            <a:custGeom>
              <a:avLst/>
              <a:gdLst/>
              <a:ahLst/>
              <a:cxnLst/>
              <a:rect l="l" t="t" r="r" b="b"/>
              <a:pathLst>
                <a:path w="29937" h="8533" extrusionOk="0">
                  <a:moveTo>
                    <a:pt x="8531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69" name="Google Shape;769;p23"/>
            <p:cNvSpPr/>
            <p:nvPr/>
          </p:nvSpPr>
          <p:spPr>
            <a:xfrm>
              <a:off x="6604750" y="4078625"/>
              <a:ext cx="787225" cy="787225"/>
            </a:xfrm>
            <a:custGeom>
              <a:avLst/>
              <a:gdLst/>
              <a:ahLst/>
              <a:cxnLst/>
              <a:rect l="l" t="t" r="r" b="b"/>
              <a:pathLst>
                <a:path w="31489" h="31489" extrusionOk="0">
                  <a:moveTo>
                    <a:pt x="31488" y="0"/>
                  </a:moveTo>
                  <a:lnTo>
                    <a:pt x="22957" y="8531"/>
                  </a:lnTo>
                  <a:lnTo>
                    <a:pt x="22957" y="22957"/>
                  </a:lnTo>
                  <a:lnTo>
                    <a:pt x="8532" y="22957"/>
                  </a:lnTo>
                  <a:lnTo>
                    <a:pt x="0" y="31488"/>
                  </a:lnTo>
                  <a:lnTo>
                    <a:pt x="21406" y="31488"/>
                  </a:lnTo>
                  <a:lnTo>
                    <a:pt x="31488" y="21406"/>
                  </a:lnTo>
                  <a:lnTo>
                    <a:pt x="3148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0" name="Google Shape;770;p23"/>
            <p:cNvSpPr/>
            <p:nvPr/>
          </p:nvSpPr>
          <p:spPr>
            <a:xfrm>
              <a:off x="7178675" y="193805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01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1" name="Google Shape;771;p23"/>
            <p:cNvSpPr/>
            <p:nvPr/>
          </p:nvSpPr>
          <p:spPr>
            <a:xfrm>
              <a:off x="7178675" y="35434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2" name="Google Shape;772;p23"/>
            <p:cNvSpPr/>
            <p:nvPr/>
          </p:nvSpPr>
          <p:spPr>
            <a:xfrm>
              <a:off x="7178675" y="300832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8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3" name="Google Shape;773;p23"/>
            <p:cNvSpPr/>
            <p:nvPr/>
          </p:nvSpPr>
          <p:spPr>
            <a:xfrm>
              <a:off x="7178675" y="1402925"/>
              <a:ext cx="213300" cy="747650"/>
            </a:xfrm>
            <a:custGeom>
              <a:avLst/>
              <a:gdLst/>
              <a:ahLst/>
              <a:cxnLst/>
              <a:rect l="l" t="t" r="r" b="b"/>
              <a:pathLst>
                <a:path w="8532" h="29906" extrusionOk="0">
                  <a:moveTo>
                    <a:pt x="8531" y="0"/>
                  </a:moveTo>
                  <a:lnTo>
                    <a:pt x="0" y="8531"/>
                  </a:lnTo>
                  <a:lnTo>
                    <a:pt x="0" y="29906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4" name="Google Shape;774;p23"/>
            <p:cNvSpPr/>
            <p:nvPr/>
          </p:nvSpPr>
          <p:spPr>
            <a:xfrm>
              <a:off x="6660575" y="849950"/>
              <a:ext cx="731400" cy="231125"/>
            </a:xfrm>
            <a:custGeom>
              <a:avLst/>
              <a:gdLst/>
              <a:ahLst/>
              <a:cxnLst/>
              <a:rect l="l" t="t" r="r" b="b"/>
              <a:pathLst>
                <a:path w="29256" h="9245" extrusionOk="0">
                  <a:moveTo>
                    <a:pt x="8532" y="0"/>
                  </a:moveTo>
                  <a:lnTo>
                    <a:pt x="1" y="8531"/>
                  </a:lnTo>
                  <a:lnTo>
                    <a:pt x="20724" y="8531"/>
                  </a:lnTo>
                  <a:lnTo>
                    <a:pt x="20724" y="9245"/>
                  </a:lnTo>
                  <a:lnTo>
                    <a:pt x="29255" y="714"/>
                  </a:lnTo>
                  <a:lnTo>
                    <a:pt x="29255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5" name="Google Shape;775;p23"/>
            <p:cNvSpPr/>
            <p:nvPr/>
          </p:nvSpPr>
          <p:spPr>
            <a:xfrm>
              <a:off x="6125450" y="849950"/>
              <a:ext cx="748450" cy="213300"/>
            </a:xfrm>
            <a:custGeom>
              <a:avLst/>
              <a:gdLst/>
              <a:ahLst/>
              <a:cxnLst/>
              <a:rect l="l" t="t" r="r" b="b"/>
              <a:pathLst>
                <a:path w="29938" h="8532" extrusionOk="0">
                  <a:moveTo>
                    <a:pt x="8531" y="0"/>
                  </a:moveTo>
                  <a:lnTo>
                    <a:pt x="0" y="8531"/>
                  </a:lnTo>
                  <a:lnTo>
                    <a:pt x="21406" y="8531"/>
                  </a:lnTo>
                  <a:lnTo>
                    <a:pt x="2993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6" name="Google Shape;776;p23"/>
            <p:cNvSpPr/>
            <p:nvPr/>
          </p:nvSpPr>
          <p:spPr>
            <a:xfrm>
              <a:off x="7178675" y="867775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1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7" name="Google Shape;777;p23"/>
            <p:cNvSpPr/>
            <p:nvPr/>
          </p:nvSpPr>
          <p:spPr>
            <a:xfrm>
              <a:off x="7178675" y="2473200"/>
              <a:ext cx="213300" cy="748450"/>
            </a:xfrm>
            <a:custGeom>
              <a:avLst/>
              <a:gdLst/>
              <a:ahLst/>
              <a:cxnLst/>
              <a:rect l="l" t="t" r="r" b="b"/>
              <a:pathLst>
                <a:path w="8532" h="29938" extrusionOk="0">
                  <a:moveTo>
                    <a:pt x="8531" y="0"/>
                  </a:moveTo>
                  <a:lnTo>
                    <a:pt x="0" y="8532"/>
                  </a:lnTo>
                  <a:lnTo>
                    <a:pt x="0" y="29937"/>
                  </a:lnTo>
                  <a:lnTo>
                    <a:pt x="8531" y="21406"/>
                  </a:lnTo>
                  <a:lnTo>
                    <a:pt x="8531" y="0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8" name="Google Shape;778;p23"/>
            <p:cNvSpPr/>
            <p:nvPr/>
          </p:nvSpPr>
          <p:spPr>
            <a:xfrm>
              <a:off x="2858750" y="4652525"/>
              <a:ext cx="749225" cy="213325"/>
            </a:xfrm>
            <a:custGeom>
              <a:avLst/>
              <a:gdLst/>
              <a:ahLst/>
              <a:cxnLst/>
              <a:rect l="l" t="t" r="r" b="b"/>
              <a:pathLst>
                <a:path w="29969" h="8533" extrusionOk="0">
                  <a:moveTo>
                    <a:pt x="8563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69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79" name="Google Shape;779;p23"/>
            <p:cNvSpPr/>
            <p:nvPr/>
          </p:nvSpPr>
          <p:spPr>
            <a:xfrm>
              <a:off x="12541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0" name="Google Shape;780;p23"/>
            <p:cNvSpPr/>
            <p:nvPr/>
          </p:nvSpPr>
          <p:spPr>
            <a:xfrm>
              <a:off x="2323625" y="4652525"/>
              <a:ext cx="749200" cy="213325"/>
            </a:xfrm>
            <a:custGeom>
              <a:avLst/>
              <a:gdLst/>
              <a:ahLst/>
              <a:cxnLst/>
              <a:rect l="l" t="t" r="r" b="b"/>
              <a:pathLst>
                <a:path w="29968" h="8533" extrusionOk="0">
                  <a:moveTo>
                    <a:pt x="8562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6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1" name="Google Shape;781;p23"/>
            <p:cNvSpPr/>
            <p:nvPr/>
          </p:nvSpPr>
          <p:spPr>
            <a:xfrm>
              <a:off x="178925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0" y="8532"/>
                  </a:lnTo>
                  <a:lnTo>
                    <a:pt x="21375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2" name="Google Shape;782;p23"/>
            <p:cNvSpPr/>
            <p:nvPr/>
          </p:nvSpPr>
          <p:spPr>
            <a:xfrm>
              <a:off x="553445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7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3" name="Google Shape;783;p23"/>
            <p:cNvSpPr/>
            <p:nvPr/>
          </p:nvSpPr>
          <p:spPr>
            <a:xfrm>
              <a:off x="3393900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63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4" name="Google Shape;784;p23"/>
            <p:cNvSpPr/>
            <p:nvPr/>
          </p:nvSpPr>
          <p:spPr>
            <a:xfrm>
              <a:off x="499932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0" y="8532"/>
                  </a:lnTo>
                  <a:lnTo>
                    <a:pt x="21406" y="8532"/>
                  </a:lnTo>
                  <a:lnTo>
                    <a:pt x="29937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5" name="Google Shape;785;p23"/>
            <p:cNvSpPr/>
            <p:nvPr/>
          </p:nvSpPr>
          <p:spPr>
            <a:xfrm>
              <a:off x="446417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6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6" name="Google Shape;786;p23"/>
            <p:cNvSpPr/>
            <p:nvPr/>
          </p:nvSpPr>
          <p:spPr>
            <a:xfrm>
              <a:off x="3929025" y="4652525"/>
              <a:ext cx="748450" cy="213325"/>
            </a:xfrm>
            <a:custGeom>
              <a:avLst/>
              <a:gdLst/>
              <a:ahLst/>
              <a:cxnLst/>
              <a:rect l="l" t="t" r="r" b="b"/>
              <a:pathLst>
                <a:path w="29938" h="8533" extrusionOk="0">
                  <a:moveTo>
                    <a:pt x="8532" y="1"/>
                  </a:moveTo>
                  <a:lnTo>
                    <a:pt x="1" y="8532"/>
                  </a:lnTo>
                  <a:lnTo>
                    <a:pt x="21407" y="8532"/>
                  </a:lnTo>
                  <a:lnTo>
                    <a:pt x="29938" y="1"/>
                  </a:lnTo>
                  <a:close/>
                </a:path>
              </a:pathLst>
            </a:custGeom>
            <a:solidFill>
              <a:srgbClr val="FBBE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787" name="Google Shape;787;p23"/>
            <p:cNvSpPr/>
            <p:nvPr/>
          </p:nvSpPr>
          <p:spPr>
            <a:xfrm>
              <a:off x="6660575" y="1063225"/>
              <a:ext cx="518125" cy="17850"/>
            </a:xfrm>
            <a:custGeom>
              <a:avLst/>
              <a:gdLst/>
              <a:ahLst/>
              <a:cxnLst/>
              <a:rect l="l" t="t" r="r" b="b"/>
              <a:pathLst>
                <a:path w="20725" h="714" fill="none" extrusionOk="0">
                  <a:moveTo>
                    <a:pt x="20724" y="714"/>
                  </a:moveTo>
                  <a:lnTo>
                    <a:pt x="20724" y="0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788" name="Google Shape;788;p23"/>
          <p:cNvSpPr txBox="1">
            <a:spLocks noGrp="1"/>
          </p:cNvSpPr>
          <p:nvPr>
            <p:ph type="body" idx="1"/>
          </p:nvPr>
        </p:nvSpPr>
        <p:spPr>
          <a:xfrm>
            <a:off x="7021567" y="2338067"/>
            <a:ext cx="4212800" cy="2038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Autofit/>
          </a:bodyPr>
          <a:lstStyle>
            <a:lvl1pPr marL="609585" lvl="0" indent="-440256" algn="r" rtl="0">
              <a:spcBef>
                <a:spcPts val="0"/>
              </a:spcBef>
              <a:spcAft>
                <a:spcPts val="0"/>
              </a:spcAft>
              <a:buSzPts val="1600"/>
              <a:buFont typeface="Catamaran"/>
              <a:buChar char="●"/>
              <a:defRPr sz="1867">
                <a:latin typeface="Catamaran"/>
                <a:ea typeface="Catamaran"/>
                <a:cs typeface="Catamaran"/>
                <a:sym typeface="Catamaran"/>
              </a:defRPr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r" rtl="0">
              <a:spcBef>
                <a:spcPts val="2133"/>
              </a:spcBef>
              <a:spcAft>
                <a:spcPts val="0"/>
              </a:spcAft>
              <a:buSzPts val="1400"/>
              <a:buFont typeface="Catamaran"/>
              <a:buChar char="○"/>
              <a:defRPr>
                <a:latin typeface="Catamaran"/>
                <a:ea typeface="Catamaran"/>
                <a:cs typeface="Catamaran"/>
                <a:sym typeface="Catamaran"/>
              </a:defRPr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89" name="Google Shape;789;p23"/>
          <p:cNvSpPr txBox="1">
            <a:spLocks noGrp="1"/>
          </p:cNvSpPr>
          <p:nvPr>
            <p:ph type="title"/>
          </p:nvPr>
        </p:nvSpPr>
        <p:spPr>
          <a:xfrm>
            <a:off x="960000" y="914933"/>
            <a:ext cx="10274400" cy="84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5000"/>
              <a:buFont typeface="Anton"/>
              <a:buNone/>
              <a:defRPr sz="6667">
                <a:latin typeface="Anton"/>
                <a:ea typeface="Anton"/>
                <a:cs typeface="Anton"/>
                <a:sym typeface="Anton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49936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bg>
      <p:bgPr>
        <a:solidFill>
          <a:schemeClr val="accent1"/>
        </a:solid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"/>
          <p:cNvSpPr/>
          <p:nvPr/>
        </p:nvSpPr>
        <p:spPr>
          <a:xfrm rot="5488876" flipH="1">
            <a:off x="10413333" y="191732"/>
            <a:ext cx="1768071" cy="1743525"/>
          </a:xfrm>
          <a:custGeom>
            <a:avLst/>
            <a:gdLst/>
            <a:ahLst/>
            <a:cxnLst/>
            <a:rect l="l" t="t" r="r" b="b"/>
            <a:pathLst>
              <a:path w="12375" h="11459" extrusionOk="0">
                <a:moveTo>
                  <a:pt x="10869" y="1"/>
                </a:moveTo>
                <a:cubicBezTo>
                  <a:pt x="10692" y="144"/>
                  <a:pt x="10516" y="312"/>
                  <a:pt x="10373" y="489"/>
                </a:cubicBezTo>
                <a:lnTo>
                  <a:pt x="10449" y="564"/>
                </a:lnTo>
                <a:cubicBezTo>
                  <a:pt x="10617" y="421"/>
                  <a:pt x="10793" y="245"/>
                  <a:pt x="10970" y="102"/>
                </a:cubicBezTo>
                <a:lnTo>
                  <a:pt x="10869" y="1"/>
                </a:lnTo>
                <a:close/>
                <a:moveTo>
                  <a:pt x="9885" y="985"/>
                </a:moveTo>
                <a:cubicBezTo>
                  <a:pt x="9708" y="1153"/>
                  <a:pt x="9565" y="1364"/>
                  <a:pt x="9431" y="1540"/>
                </a:cubicBezTo>
                <a:lnTo>
                  <a:pt x="9565" y="1616"/>
                </a:lnTo>
                <a:cubicBezTo>
                  <a:pt x="9675" y="1439"/>
                  <a:pt x="9818" y="1263"/>
                  <a:pt x="9986" y="1086"/>
                </a:cubicBezTo>
                <a:lnTo>
                  <a:pt x="9885" y="985"/>
                </a:lnTo>
                <a:close/>
                <a:moveTo>
                  <a:pt x="9077" y="2171"/>
                </a:moveTo>
                <a:cubicBezTo>
                  <a:pt x="9010" y="2381"/>
                  <a:pt x="8901" y="2625"/>
                  <a:pt x="8867" y="2836"/>
                </a:cubicBezTo>
                <a:lnTo>
                  <a:pt x="9010" y="2878"/>
                </a:lnTo>
                <a:cubicBezTo>
                  <a:pt x="9044" y="2667"/>
                  <a:pt x="9111" y="2457"/>
                  <a:pt x="9220" y="2247"/>
                </a:cubicBezTo>
                <a:lnTo>
                  <a:pt x="9077" y="2171"/>
                </a:lnTo>
                <a:close/>
                <a:moveTo>
                  <a:pt x="10869" y="3012"/>
                </a:moveTo>
                <a:lnTo>
                  <a:pt x="10869" y="3155"/>
                </a:lnTo>
                <a:lnTo>
                  <a:pt x="10903" y="3155"/>
                </a:lnTo>
                <a:cubicBezTo>
                  <a:pt x="11113" y="3155"/>
                  <a:pt x="11357" y="3189"/>
                  <a:pt x="11534" y="3298"/>
                </a:cubicBezTo>
                <a:lnTo>
                  <a:pt x="11601" y="3155"/>
                </a:lnTo>
                <a:cubicBezTo>
                  <a:pt x="11391" y="3088"/>
                  <a:pt x="11147" y="3012"/>
                  <a:pt x="10903" y="3012"/>
                </a:cubicBezTo>
                <a:close/>
                <a:moveTo>
                  <a:pt x="10163" y="3155"/>
                </a:moveTo>
                <a:cubicBezTo>
                  <a:pt x="10028" y="3223"/>
                  <a:pt x="9885" y="3298"/>
                  <a:pt x="9776" y="3366"/>
                </a:cubicBezTo>
                <a:cubicBezTo>
                  <a:pt x="9675" y="3399"/>
                  <a:pt x="9607" y="3467"/>
                  <a:pt x="9532" y="3542"/>
                </a:cubicBezTo>
                <a:lnTo>
                  <a:pt x="9641" y="3643"/>
                </a:lnTo>
                <a:cubicBezTo>
                  <a:pt x="9708" y="3576"/>
                  <a:pt x="9776" y="3542"/>
                  <a:pt x="9851" y="3467"/>
                </a:cubicBezTo>
                <a:cubicBezTo>
                  <a:pt x="9952" y="3399"/>
                  <a:pt x="10095" y="3332"/>
                  <a:pt x="10238" y="3298"/>
                </a:cubicBezTo>
                <a:lnTo>
                  <a:pt x="10163" y="3155"/>
                </a:lnTo>
                <a:close/>
                <a:moveTo>
                  <a:pt x="12165" y="3610"/>
                </a:moveTo>
                <a:lnTo>
                  <a:pt x="12055" y="3719"/>
                </a:lnTo>
                <a:lnTo>
                  <a:pt x="12055" y="3753"/>
                </a:lnTo>
                <a:cubicBezTo>
                  <a:pt x="12165" y="3929"/>
                  <a:pt x="12232" y="4098"/>
                  <a:pt x="12232" y="4308"/>
                </a:cubicBezTo>
                <a:lnTo>
                  <a:pt x="12375" y="4308"/>
                </a:lnTo>
                <a:cubicBezTo>
                  <a:pt x="12375" y="4098"/>
                  <a:pt x="12299" y="3854"/>
                  <a:pt x="12198" y="3677"/>
                </a:cubicBezTo>
                <a:cubicBezTo>
                  <a:pt x="12198" y="3643"/>
                  <a:pt x="12165" y="3643"/>
                  <a:pt x="12165" y="3610"/>
                </a:cubicBezTo>
                <a:close/>
                <a:moveTo>
                  <a:pt x="8800" y="3576"/>
                </a:moveTo>
                <a:cubicBezTo>
                  <a:pt x="8800" y="3820"/>
                  <a:pt x="8800" y="4030"/>
                  <a:pt x="8867" y="4274"/>
                </a:cubicBezTo>
                <a:lnTo>
                  <a:pt x="8888" y="4269"/>
                </a:lnTo>
                <a:lnTo>
                  <a:pt x="8888" y="4269"/>
                </a:lnTo>
                <a:cubicBezTo>
                  <a:pt x="8814" y="4386"/>
                  <a:pt x="8743" y="4501"/>
                  <a:pt x="8657" y="4628"/>
                </a:cubicBezTo>
                <a:lnTo>
                  <a:pt x="8800" y="4695"/>
                </a:lnTo>
                <a:cubicBezTo>
                  <a:pt x="8901" y="4484"/>
                  <a:pt x="9044" y="4308"/>
                  <a:pt x="9187" y="4140"/>
                </a:cubicBezTo>
                <a:lnTo>
                  <a:pt x="9044" y="4030"/>
                </a:lnTo>
                <a:cubicBezTo>
                  <a:pt x="9021" y="4064"/>
                  <a:pt x="8999" y="4097"/>
                  <a:pt x="8977" y="4130"/>
                </a:cubicBezTo>
                <a:lnTo>
                  <a:pt x="8977" y="4130"/>
                </a:lnTo>
                <a:cubicBezTo>
                  <a:pt x="8934" y="3948"/>
                  <a:pt x="8934" y="3750"/>
                  <a:pt x="8934" y="3576"/>
                </a:cubicBezTo>
                <a:close/>
                <a:moveTo>
                  <a:pt x="9288" y="4838"/>
                </a:moveTo>
                <a:lnTo>
                  <a:pt x="9187" y="4939"/>
                </a:lnTo>
                <a:cubicBezTo>
                  <a:pt x="9288" y="5115"/>
                  <a:pt x="9464" y="5292"/>
                  <a:pt x="9675" y="5435"/>
                </a:cubicBezTo>
                <a:lnTo>
                  <a:pt x="9742" y="5326"/>
                </a:lnTo>
                <a:cubicBezTo>
                  <a:pt x="9565" y="5191"/>
                  <a:pt x="9431" y="5048"/>
                  <a:pt x="9288" y="4838"/>
                </a:cubicBezTo>
                <a:close/>
                <a:moveTo>
                  <a:pt x="12055" y="4981"/>
                </a:moveTo>
                <a:cubicBezTo>
                  <a:pt x="11954" y="5149"/>
                  <a:pt x="11811" y="5326"/>
                  <a:pt x="11635" y="5469"/>
                </a:cubicBezTo>
                <a:lnTo>
                  <a:pt x="11710" y="5570"/>
                </a:lnTo>
                <a:cubicBezTo>
                  <a:pt x="11921" y="5435"/>
                  <a:pt x="12055" y="5258"/>
                  <a:pt x="12165" y="5014"/>
                </a:cubicBezTo>
                <a:lnTo>
                  <a:pt x="12055" y="4981"/>
                </a:lnTo>
                <a:close/>
                <a:moveTo>
                  <a:pt x="10339" y="5645"/>
                </a:moveTo>
                <a:lnTo>
                  <a:pt x="10306" y="5780"/>
                </a:lnTo>
                <a:cubicBezTo>
                  <a:pt x="10482" y="5822"/>
                  <a:pt x="10659" y="5856"/>
                  <a:pt x="10827" y="5856"/>
                </a:cubicBezTo>
                <a:lnTo>
                  <a:pt x="11037" y="5856"/>
                </a:lnTo>
                <a:lnTo>
                  <a:pt x="11004" y="5713"/>
                </a:lnTo>
                <a:lnTo>
                  <a:pt x="10827" y="5713"/>
                </a:lnTo>
                <a:cubicBezTo>
                  <a:pt x="10659" y="5713"/>
                  <a:pt x="10516" y="5679"/>
                  <a:pt x="10339" y="5645"/>
                </a:cubicBezTo>
                <a:close/>
                <a:moveTo>
                  <a:pt x="8345" y="5258"/>
                </a:moveTo>
                <a:cubicBezTo>
                  <a:pt x="8303" y="5359"/>
                  <a:pt x="8270" y="5435"/>
                  <a:pt x="8236" y="5502"/>
                </a:cubicBezTo>
                <a:cubicBezTo>
                  <a:pt x="8202" y="5645"/>
                  <a:pt x="8135" y="5780"/>
                  <a:pt x="8059" y="5923"/>
                </a:cubicBezTo>
                <a:lnTo>
                  <a:pt x="8202" y="5957"/>
                </a:lnTo>
                <a:cubicBezTo>
                  <a:pt x="8270" y="5822"/>
                  <a:pt x="8303" y="5713"/>
                  <a:pt x="8379" y="5570"/>
                </a:cubicBezTo>
                <a:cubicBezTo>
                  <a:pt x="8413" y="5502"/>
                  <a:pt x="8446" y="5401"/>
                  <a:pt x="8480" y="5326"/>
                </a:cubicBezTo>
                <a:lnTo>
                  <a:pt x="8345" y="5258"/>
                </a:lnTo>
                <a:close/>
                <a:moveTo>
                  <a:pt x="7782" y="6554"/>
                </a:moveTo>
                <a:lnTo>
                  <a:pt x="7462" y="7185"/>
                </a:lnTo>
                <a:lnTo>
                  <a:pt x="7605" y="7252"/>
                </a:lnTo>
                <a:cubicBezTo>
                  <a:pt x="7715" y="7042"/>
                  <a:pt x="7815" y="6832"/>
                  <a:pt x="7925" y="6588"/>
                </a:cubicBezTo>
                <a:lnTo>
                  <a:pt x="7782" y="6554"/>
                </a:lnTo>
                <a:close/>
                <a:moveTo>
                  <a:pt x="7151" y="7816"/>
                </a:moveTo>
                <a:cubicBezTo>
                  <a:pt x="7042" y="7992"/>
                  <a:pt x="6941" y="8203"/>
                  <a:pt x="6798" y="8413"/>
                </a:cubicBezTo>
                <a:lnTo>
                  <a:pt x="6941" y="8480"/>
                </a:lnTo>
                <a:cubicBezTo>
                  <a:pt x="7042" y="8270"/>
                  <a:pt x="7185" y="8060"/>
                  <a:pt x="7294" y="7849"/>
                </a:cubicBezTo>
                <a:lnTo>
                  <a:pt x="7151" y="7816"/>
                </a:lnTo>
                <a:close/>
                <a:moveTo>
                  <a:pt x="6411" y="8977"/>
                </a:moveTo>
                <a:cubicBezTo>
                  <a:pt x="6276" y="9187"/>
                  <a:pt x="6133" y="9355"/>
                  <a:pt x="5990" y="9532"/>
                </a:cubicBezTo>
                <a:lnTo>
                  <a:pt x="6099" y="9608"/>
                </a:lnTo>
                <a:cubicBezTo>
                  <a:pt x="6242" y="9431"/>
                  <a:pt x="6377" y="9254"/>
                  <a:pt x="6520" y="9078"/>
                </a:cubicBezTo>
                <a:lnTo>
                  <a:pt x="6411" y="8977"/>
                </a:lnTo>
                <a:close/>
                <a:moveTo>
                  <a:pt x="5502" y="10028"/>
                </a:moveTo>
                <a:cubicBezTo>
                  <a:pt x="5325" y="10163"/>
                  <a:pt x="5149" y="10339"/>
                  <a:pt x="4981" y="10449"/>
                </a:cubicBezTo>
                <a:lnTo>
                  <a:pt x="5048" y="10583"/>
                </a:lnTo>
                <a:cubicBezTo>
                  <a:pt x="5258" y="10449"/>
                  <a:pt x="5435" y="10272"/>
                  <a:pt x="5611" y="10129"/>
                </a:cubicBezTo>
                <a:lnTo>
                  <a:pt x="5502" y="10028"/>
                </a:lnTo>
                <a:close/>
                <a:moveTo>
                  <a:pt x="101" y="10373"/>
                </a:moveTo>
                <a:lnTo>
                  <a:pt x="0" y="10482"/>
                </a:lnTo>
                <a:cubicBezTo>
                  <a:pt x="101" y="10583"/>
                  <a:pt x="244" y="10726"/>
                  <a:pt x="387" y="10827"/>
                </a:cubicBezTo>
                <a:lnTo>
                  <a:pt x="488" y="10726"/>
                </a:lnTo>
                <a:cubicBezTo>
                  <a:pt x="354" y="10617"/>
                  <a:pt x="211" y="10516"/>
                  <a:pt x="101" y="10373"/>
                </a:cubicBezTo>
                <a:close/>
                <a:moveTo>
                  <a:pt x="4383" y="10827"/>
                </a:moveTo>
                <a:cubicBezTo>
                  <a:pt x="4173" y="10937"/>
                  <a:pt x="3963" y="11038"/>
                  <a:pt x="3752" y="11113"/>
                </a:cubicBezTo>
                <a:lnTo>
                  <a:pt x="3820" y="11248"/>
                </a:lnTo>
                <a:cubicBezTo>
                  <a:pt x="4030" y="11181"/>
                  <a:pt x="4240" y="11080"/>
                  <a:pt x="4451" y="10970"/>
                </a:cubicBezTo>
                <a:lnTo>
                  <a:pt x="4383" y="10827"/>
                </a:lnTo>
                <a:close/>
                <a:moveTo>
                  <a:pt x="1086" y="11038"/>
                </a:moveTo>
                <a:lnTo>
                  <a:pt x="1018" y="11181"/>
                </a:lnTo>
                <a:cubicBezTo>
                  <a:pt x="1229" y="11290"/>
                  <a:pt x="1473" y="11357"/>
                  <a:pt x="1683" y="11391"/>
                </a:cubicBezTo>
                <a:lnTo>
                  <a:pt x="1717" y="11248"/>
                </a:lnTo>
                <a:cubicBezTo>
                  <a:pt x="1506" y="11214"/>
                  <a:pt x="1296" y="11147"/>
                  <a:pt x="1086" y="11038"/>
                </a:cubicBezTo>
                <a:close/>
                <a:moveTo>
                  <a:pt x="3088" y="11290"/>
                </a:moveTo>
                <a:cubicBezTo>
                  <a:pt x="2877" y="11324"/>
                  <a:pt x="2667" y="11324"/>
                  <a:pt x="2490" y="11324"/>
                </a:cubicBezTo>
                <a:lnTo>
                  <a:pt x="2415" y="11324"/>
                </a:lnTo>
                <a:lnTo>
                  <a:pt x="2415" y="11458"/>
                </a:lnTo>
                <a:lnTo>
                  <a:pt x="2490" y="11458"/>
                </a:lnTo>
                <a:cubicBezTo>
                  <a:pt x="2701" y="11458"/>
                  <a:pt x="2911" y="11458"/>
                  <a:pt x="3121" y="11425"/>
                </a:cubicBezTo>
                <a:lnTo>
                  <a:pt x="3088" y="1129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3"/>
          <p:cNvSpPr/>
          <p:nvPr/>
        </p:nvSpPr>
        <p:spPr>
          <a:xfrm rot="544072">
            <a:off x="31637" y="5652979"/>
            <a:ext cx="1488191" cy="1620859"/>
          </a:xfrm>
          <a:custGeom>
            <a:avLst/>
            <a:gdLst/>
            <a:ahLst/>
            <a:cxnLst/>
            <a:rect l="l" t="t" r="r" b="b"/>
            <a:pathLst>
              <a:path w="30500" h="33219" extrusionOk="0">
                <a:moveTo>
                  <a:pt x="15843" y="0"/>
                </a:moveTo>
                <a:cubicBezTo>
                  <a:pt x="15679" y="0"/>
                  <a:pt x="15495" y="82"/>
                  <a:pt x="15332" y="82"/>
                </a:cubicBezTo>
                <a:lnTo>
                  <a:pt x="15414" y="430"/>
                </a:lnTo>
                <a:cubicBezTo>
                  <a:pt x="15577" y="430"/>
                  <a:pt x="15761" y="348"/>
                  <a:pt x="15843" y="348"/>
                </a:cubicBezTo>
                <a:lnTo>
                  <a:pt x="16088" y="348"/>
                </a:lnTo>
                <a:cubicBezTo>
                  <a:pt x="16354" y="348"/>
                  <a:pt x="16701" y="430"/>
                  <a:pt x="17028" y="511"/>
                </a:cubicBezTo>
                <a:lnTo>
                  <a:pt x="17110" y="164"/>
                </a:lnTo>
                <a:cubicBezTo>
                  <a:pt x="16783" y="82"/>
                  <a:pt x="16436" y="0"/>
                  <a:pt x="16088" y="0"/>
                </a:cubicBezTo>
                <a:close/>
                <a:moveTo>
                  <a:pt x="13717" y="757"/>
                </a:moveTo>
                <a:cubicBezTo>
                  <a:pt x="13288" y="1104"/>
                  <a:pt x="12858" y="1534"/>
                  <a:pt x="12429" y="1963"/>
                </a:cubicBezTo>
                <a:lnTo>
                  <a:pt x="12777" y="2126"/>
                </a:lnTo>
                <a:cubicBezTo>
                  <a:pt x="13022" y="1697"/>
                  <a:pt x="13451" y="1370"/>
                  <a:pt x="13880" y="1022"/>
                </a:cubicBezTo>
                <a:lnTo>
                  <a:pt x="13717" y="757"/>
                </a:lnTo>
                <a:close/>
                <a:moveTo>
                  <a:pt x="18643" y="941"/>
                </a:moveTo>
                <a:lnTo>
                  <a:pt x="18480" y="1186"/>
                </a:lnTo>
                <a:cubicBezTo>
                  <a:pt x="18909" y="1534"/>
                  <a:pt x="19257" y="1963"/>
                  <a:pt x="19584" y="2474"/>
                </a:cubicBezTo>
                <a:lnTo>
                  <a:pt x="19849" y="2208"/>
                </a:lnTo>
                <a:cubicBezTo>
                  <a:pt x="19584" y="1779"/>
                  <a:pt x="19154" y="1268"/>
                  <a:pt x="18643" y="941"/>
                </a:cubicBezTo>
                <a:close/>
                <a:moveTo>
                  <a:pt x="11673" y="3496"/>
                </a:moveTo>
                <a:cubicBezTo>
                  <a:pt x="11591" y="3741"/>
                  <a:pt x="11591" y="3925"/>
                  <a:pt x="11489" y="4171"/>
                </a:cubicBezTo>
                <a:cubicBezTo>
                  <a:pt x="11407" y="4518"/>
                  <a:pt x="11407" y="4845"/>
                  <a:pt x="11407" y="5193"/>
                </a:cubicBezTo>
                <a:lnTo>
                  <a:pt x="11407" y="5274"/>
                </a:lnTo>
                <a:lnTo>
                  <a:pt x="11754" y="5274"/>
                </a:lnTo>
                <a:lnTo>
                  <a:pt x="11754" y="5193"/>
                </a:lnTo>
                <a:cubicBezTo>
                  <a:pt x="11754" y="4845"/>
                  <a:pt x="11754" y="4518"/>
                  <a:pt x="11836" y="4252"/>
                </a:cubicBezTo>
                <a:cubicBezTo>
                  <a:pt x="11836" y="4007"/>
                  <a:pt x="11918" y="3823"/>
                  <a:pt x="12000" y="3659"/>
                </a:cubicBezTo>
                <a:lnTo>
                  <a:pt x="11673" y="3496"/>
                </a:lnTo>
                <a:close/>
                <a:moveTo>
                  <a:pt x="20606" y="3823"/>
                </a:moveTo>
                <a:lnTo>
                  <a:pt x="20279" y="3925"/>
                </a:lnTo>
                <a:cubicBezTo>
                  <a:pt x="20360" y="4171"/>
                  <a:pt x="20442" y="4436"/>
                  <a:pt x="20442" y="4682"/>
                </a:cubicBezTo>
                <a:lnTo>
                  <a:pt x="20442" y="5274"/>
                </a:lnTo>
                <a:lnTo>
                  <a:pt x="20442" y="5540"/>
                </a:lnTo>
                <a:lnTo>
                  <a:pt x="20790" y="5540"/>
                </a:lnTo>
                <a:lnTo>
                  <a:pt x="20790" y="5274"/>
                </a:lnTo>
                <a:lnTo>
                  <a:pt x="20790" y="4682"/>
                </a:lnTo>
                <a:cubicBezTo>
                  <a:pt x="20790" y="4334"/>
                  <a:pt x="20687" y="4089"/>
                  <a:pt x="20606" y="3823"/>
                </a:cubicBezTo>
                <a:close/>
                <a:moveTo>
                  <a:pt x="12000" y="6889"/>
                </a:moveTo>
                <a:lnTo>
                  <a:pt x="11673" y="6992"/>
                </a:lnTo>
                <a:cubicBezTo>
                  <a:pt x="11836" y="7584"/>
                  <a:pt x="12000" y="8095"/>
                  <a:pt x="12347" y="8606"/>
                </a:cubicBezTo>
                <a:lnTo>
                  <a:pt x="12613" y="8422"/>
                </a:lnTo>
                <a:cubicBezTo>
                  <a:pt x="12347" y="7911"/>
                  <a:pt x="12184" y="7400"/>
                  <a:pt x="12000" y="6889"/>
                </a:cubicBezTo>
                <a:close/>
                <a:moveTo>
                  <a:pt x="20176" y="7155"/>
                </a:moveTo>
                <a:cubicBezTo>
                  <a:pt x="20013" y="7748"/>
                  <a:pt x="19768" y="8259"/>
                  <a:pt x="19502" y="8688"/>
                </a:cubicBezTo>
                <a:lnTo>
                  <a:pt x="19768" y="8852"/>
                </a:lnTo>
                <a:cubicBezTo>
                  <a:pt x="20095" y="8341"/>
                  <a:pt x="20360" y="7830"/>
                  <a:pt x="20524" y="7319"/>
                </a:cubicBezTo>
                <a:lnTo>
                  <a:pt x="20176" y="7155"/>
                </a:lnTo>
                <a:close/>
                <a:moveTo>
                  <a:pt x="13533" y="9792"/>
                </a:moveTo>
                <a:lnTo>
                  <a:pt x="13288" y="10058"/>
                </a:lnTo>
                <a:lnTo>
                  <a:pt x="13369" y="10058"/>
                </a:lnTo>
                <a:cubicBezTo>
                  <a:pt x="13717" y="10467"/>
                  <a:pt x="14044" y="10896"/>
                  <a:pt x="14473" y="11243"/>
                </a:cubicBezTo>
                <a:lnTo>
                  <a:pt x="14739" y="10978"/>
                </a:lnTo>
                <a:cubicBezTo>
                  <a:pt x="14310" y="10651"/>
                  <a:pt x="13962" y="10303"/>
                  <a:pt x="13635" y="9874"/>
                </a:cubicBezTo>
                <a:lnTo>
                  <a:pt x="13533" y="9792"/>
                </a:lnTo>
                <a:close/>
                <a:moveTo>
                  <a:pt x="18562" y="10058"/>
                </a:moveTo>
                <a:cubicBezTo>
                  <a:pt x="18316" y="10385"/>
                  <a:pt x="18051" y="10651"/>
                  <a:pt x="17723" y="10896"/>
                </a:cubicBezTo>
                <a:cubicBezTo>
                  <a:pt x="17621" y="10978"/>
                  <a:pt x="17458" y="11162"/>
                  <a:pt x="17376" y="11243"/>
                </a:cubicBezTo>
                <a:lnTo>
                  <a:pt x="17539" y="11489"/>
                </a:lnTo>
                <a:cubicBezTo>
                  <a:pt x="17723" y="11407"/>
                  <a:pt x="17805" y="11243"/>
                  <a:pt x="17969" y="11162"/>
                </a:cubicBezTo>
                <a:lnTo>
                  <a:pt x="18827" y="10303"/>
                </a:lnTo>
                <a:lnTo>
                  <a:pt x="18562" y="10058"/>
                </a:lnTo>
                <a:close/>
                <a:moveTo>
                  <a:pt x="16088" y="12000"/>
                </a:moveTo>
                <a:lnTo>
                  <a:pt x="15843" y="12347"/>
                </a:lnTo>
                <a:cubicBezTo>
                  <a:pt x="15851" y="12351"/>
                  <a:pt x="15858" y="12355"/>
                  <a:pt x="15866" y="12360"/>
                </a:cubicBezTo>
                <a:lnTo>
                  <a:pt x="15866" y="12360"/>
                </a:lnTo>
                <a:cubicBezTo>
                  <a:pt x="15415" y="12659"/>
                  <a:pt x="15019" y="12883"/>
                  <a:pt x="14555" y="13124"/>
                </a:cubicBezTo>
                <a:lnTo>
                  <a:pt x="14739" y="13369"/>
                </a:lnTo>
                <a:cubicBezTo>
                  <a:pt x="15243" y="13127"/>
                  <a:pt x="15668" y="12866"/>
                  <a:pt x="16170" y="12525"/>
                </a:cubicBezTo>
                <a:lnTo>
                  <a:pt x="16170" y="12525"/>
                </a:lnTo>
                <a:cubicBezTo>
                  <a:pt x="16569" y="12750"/>
                  <a:pt x="16957" y="12997"/>
                  <a:pt x="17294" y="13206"/>
                </a:cubicBezTo>
                <a:lnTo>
                  <a:pt x="17458" y="12940"/>
                </a:lnTo>
                <a:cubicBezTo>
                  <a:pt x="17028" y="12613"/>
                  <a:pt x="16517" y="12347"/>
                  <a:pt x="16088" y="12000"/>
                </a:cubicBezTo>
                <a:close/>
                <a:moveTo>
                  <a:pt x="18991" y="13717"/>
                </a:moveTo>
                <a:lnTo>
                  <a:pt x="18827" y="13962"/>
                </a:lnTo>
                <a:cubicBezTo>
                  <a:pt x="19338" y="14228"/>
                  <a:pt x="19931" y="14473"/>
                  <a:pt x="20442" y="14657"/>
                </a:cubicBezTo>
                <a:lnTo>
                  <a:pt x="20524" y="14391"/>
                </a:lnTo>
                <a:cubicBezTo>
                  <a:pt x="20013" y="14146"/>
                  <a:pt x="19502" y="13962"/>
                  <a:pt x="18991" y="13717"/>
                </a:cubicBezTo>
                <a:close/>
                <a:moveTo>
                  <a:pt x="13022" y="13880"/>
                </a:moveTo>
                <a:cubicBezTo>
                  <a:pt x="12511" y="14044"/>
                  <a:pt x="12102" y="14310"/>
                  <a:pt x="11591" y="14473"/>
                </a:cubicBezTo>
                <a:lnTo>
                  <a:pt x="11489" y="14555"/>
                </a:lnTo>
                <a:lnTo>
                  <a:pt x="11591" y="14903"/>
                </a:lnTo>
                <a:cubicBezTo>
                  <a:pt x="11673" y="14821"/>
                  <a:pt x="11673" y="14821"/>
                  <a:pt x="11754" y="14821"/>
                </a:cubicBezTo>
                <a:cubicBezTo>
                  <a:pt x="12265" y="14555"/>
                  <a:pt x="12695" y="14391"/>
                  <a:pt x="13206" y="14146"/>
                </a:cubicBezTo>
                <a:lnTo>
                  <a:pt x="13022" y="13880"/>
                </a:lnTo>
                <a:close/>
                <a:moveTo>
                  <a:pt x="30316" y="14473"/>
                </a:moveTo>
                <a:cubicBezTo>
                  <a:pt x="29805" y="14739"/>
                  <a:pt x="29294" y="14984"/>
                  <a:pt x="28782" y="15168"/>
                </a:cubicBezTo>
                <a:lnTo>
                  <a:pt x="28864" y="15495"/>
                </a:lnTo>
                <a:cubicBezTo>
                  <a:pt x="29375" y="15332"/>
                  <a:pt x="29989" y="15066"/>
                  <a:pt x="30500" y="14821"/>
                </a:cubicBezTo>
                <a:lnTo>
                  <a:pt x="30316" y="14473"/>
                </a:lnTo>
                <a:close/>
                <a:moveTo>
                  <a:pt x="22139" y="14903"/>
                </a:moveTo>
                <a:lnTo>
                  <a:pt x="22057" y="15250"/>
                </a:lnTo>
                <a:cubicBezTo>
                  <a:pt x="22568" y="15414"/>
                  <a:pt x="23161" y="15495"/>
                  <a:pt x="23754" y="15679"/>
                </a:cubicBezTo>
                <a:lnTo>
                  <a:pt x="23754" y="15332"/>
                </a:lnTo>
                <a:cubicBezTo>
                  <a:pt x="23243" y="15168"/>
                  <a:pt x="22650" y="15066"/>
                  <a:pt x="22139" y="14903"/>
                </a:cubicBezTo>
                <a:close/>
                <a:moveTo>
                  <a:pt x="25471" y="15495"/>
                </a:moveTo>
                <a:lnTo>
                  <a:pt x="25471" y="15843"/>
                </a:lnTo>
                <a:lnTo>
                  <a:pt x="27168" y="15843"/>
                </a:lnTo>
                <a:lnTo>
                  <a:pt x="27168" y="15495"/>
                </a:lnTo>
                <a:close/>
                <a:moveTo>
                  <a:pt x="9874" y="15250"/>
                </a:moveTo>
                <a:cubicBezTo>
                  <a:pt x="9363" y="15495"/>
                  <a:pt x="8852" y="15679"/>
                  <a:pt x="8341" y="15925"/>
                </a:cubicBezTo>
                <a:lnTo>
                  <a:pt x="8525" y="16272"/>
                </a:lnTo>
                <a:lnTo>
                  <a:pt x="10058" y="15495"/>
                </a:lnTo>
                <a:lnTo>
                  <a:pt x="9874" y="15250"/>
                </a:lnTo>
                <a:close/>
                <a:moveTo>
                  <a:pt x="6807" y="16783"/>
                </a:moveTo>
                <a:cubicBezTo>
                  <a:pt x="6378" y="17029"/>
                  <a:pt x="5867" y="17376"/>
                  <a:pt x="5356" y="17724"/>
                </a:cubicBezTo>
                <a:lnTo>
                  <a:pt x="5622" y="17969"/>
                </a:lnTo>
                <a:cubicBezTo>
                  <a:pt x="6051" y="17621"/>
                  <a:pt x="6562" y="17376"/>
                  <a:pt x="6991" y="17029"/>
                </a:cubicBezTo>
                <a:lnTo>
                  <a:pt x="6807" y="16783"/>
                </a:lnTo>
                <a:close/>
                <a:moveTo>
                  <a:pt x="4089" y="18827"/>
                </a:moveTo>
                <a:cubicBezTo>
                  <a:pt x="3659" y="19257"/>
                  <a:pt x="3312" y="19666"/>
                  <a:pt x="2985" y="20095"/>
                </a:cubicBezTo>
                <a:lnTo>
                  <a:pt x="3230" y="20361"/>
                </a:lnTo>
                <a:cubicBezTo>
                  <a:pt x="3578" y="19849"/>
                  <a:pt x="3925" y="19502"/>
                  <a:pt x="4334" y="19073"/>
                </a:cubicBezTo>
                <a:lnTo>
                  <a:pt x="4089" y="18827"/>
                </a:lnTo>
                <a:close/>
                <a:moveTo>
                  <a:pt x="1963" y="21546"/>
                </a:moveTo>
                <a:lnTo>
                  <a:pt x="1186" y="23079"/>
                </a:lnTo>
                <a:lnTo>
                  <a:pt x="1533" y="23243"/>
                </a:lnTo>
                <a:cubicBezTo>
                  <a:pt x="1697" y="22732"/>
                  <a:pt x="1963" y="22221"/>
                  <a:pt x="2290" y="21710"/>
                </a:cubicBezTo>
                <a:lnTo>
                  <a:pt x="1963" y="21546"/>
                </a:lnTo>
                <a:close/>
                <a:moveTo>
                  <a:pt x="593" y="24694"/>
                </a:moveTo>
                <a:cubicBezTo>
                  <a:pt x="430" y="25287"/>
                  <a:pt x="348" y="25798"/>
                  <a:pt x="246" y="26411"/>
                </a:cubicBezTo>
                <a:lnTo>
                  <a:pt x="593" y="26411"/>
                </a:lnTo>
                <a:cubicBezTo>
                  <a:pt x="675" y="25900"/>
                  <a:pt x="757" y="25389"/>
                  <a:pt x="941" y="24776"/>
                </a:cubicBezTo>
                <a:lnTo>
                  <a:pt x="593" y="24694"/>
                </a:lnTo>
                <a:close/>
                <a:moveTo>
                  <a:pt x="82" y="28108"/>
                </a:moveTo>
                <a:cubicBezTo>
                  <a:pt x="82" y="28272"/>
                  <a:pt x="0" y="28537"/>
                  <a:pt x="0" y="28701"/>
                </a:cubicBezTo>
                <a:cubicBezTo>
                  <a:pt x="0" y="29048"/>
                  <a:pt x="82" y="29478"/>
                  <a:pt x="82" y="29805"/>
                </a:cubicBezTo>
                <a:lnTo>
                  <a:pt x="430" y="29805"/>
                </a:lnTo>
                <a:cubicBezTo>
                  <a:pt x="430" y="29478"/>
                  <a:pt x="348" y="29048"/>
                  <a:pt x="348" y="28701"/>
                </a:cubicBezTo>
                <a:cubicBezTo>
                  <a:pt x="348" y="28537"/>
                  <a:pt x="430" y="28272"/>
                  <a:pt x="430" y="28108"/>
                </a:cubicBezTo>
                <a:close/>
                <a:moveTo>
                  <a:pt x="675" y="31420"/>
                </a:moveTo>
                <a:lnTo>
                  <a:pt x="348" y="31522"/>
                </a:lnTo>
                <a:cubicBezTo>
                  <a:pt x="430" y="32115"/>
                  <a:pt x="593" y="32626"/>
                  <a:pt x="859" y="33218"/>
                </a:cubicBezTo>
                <a:lnTo>
                  <a:pt x="1104" y="33055"/>
                </a:lnTo>
                <a:cubicBezTo>
                  <a:pt x="941" y="32544"/>
                  <a:pt x="757" y="32033"/>
                  <a:pt x="675" y="314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grpSp>
        <p:nvGrpSpPr>
          <p:cNvPr id="58" name="Google Shape;58;p3"/>
          <p:cNvGrpSpPr/>
          <p:nvPr/>
        </p:nvGrpSpPr>
        <p:grpSpPr>
          <a:xfrm>
            <a:off x="-86786" y="1464499"/>
            <a:ext cx="12365571" cy="5974143"/>
            <a:chOff x="237348" y="1098374"/>
            <a:chExt cx="9274178" cy="4480607"/>
          </a:xfrm>
        </p:grpSpPr>
        <p:sp>
          <p:nvSpPr>
            <p:cNvPr id="59" name="Google Shape;59;p3"/>
            <p:cNvSpPr/>
            <p:nvPr/>
          </p:nvSpPr>
          <p:spPr>
            <a:xfrm rot="1745957">
              <a:off x="6881286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0" name="Google Shape;60;p3"/>
            <p:cNvSpPr/>
            <p:nvPr/>
          </p:nvSpPr>
          <p:spPr>
            <a:xfrm>
              <a:off x="5791630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1" name="Google Shape;61;p3"/>
            <p:cNvSpPr/>
            <p:nvPr/>
          </p:nvSpPr>
          <p:spPr>
            <a:xfrm rot="-1745957" flipH="1">
              <a:off x="828648" y="2309151"/>
              <a:ext cx="2038940" cy="2960901"/>
            </a:xfrm>
            <a:custGeom>
              <a:avLst/>
              <a:gdLst/>
              <a:ahLst/>
              <a:cxnLst/>
              <a:rect l="l" t="t" r="r" b="b"/>
              <a:pathLst>
                <a:path w="17230" h="25021" extrusionOk="0">
                  <a:moveTo>
                    <a:pt x="13278" y="0"/>
                  </a:moveTo>
                  <a:cubicBezTo>
                    <a:pt x="13066" y="0"/>
                    <a:pt x="12856" y="30"/>
                    <a:pt x="12656" y="91"/>
                  </a:cubicBezTo>
                  <a:cubicBezTo>
                    <a:pt x="11773" y="358"/>
                    <a:pt x="11100" y="1088"/>
                    <a:pt x="10678" y="1915"/>
                  </a:cubicBezTo>
                  <a:cubicBezTo>
                    <a:pt x="10256" y="2742"/>
                    <a:pt x="10062" y="3658"/>
                    <a:pt x="9843" y="4558"/>
                  </a:cubicBezTo>
                  <a:cubicBezTo>
                    <a:pt x="9624" y="5458"/>
                    <a:pt x="9381" y="6374"/>
                    <a:pt x="8886" y="7153"/>
                  </a:cubicBezTo>
                  <a:cubicBezTo>
                    <a:pt x="8755" y="7369"/>
                    <a:pt x="8557" y="7600"/>
                    <a:pt x="8307" y="7600"/>
                  </a:cubicBezTo>
                  <a:cubicBezTo>
                    <a:pt x="8295" y="7600"/>
                    <a:pt x="8283" y="7600"/>
                    <a:pt x="8270" y="7599"/>
                  </a:cubicBezTo>
                  <a:cubicBezTo>
                    <a:pt x="8011" y="7582"/>
                    <a:pt x="7824" y="7331"/>
                    <a:pt x="7743" y="7080"/>
                  </a:cubicBezTo>
                  <a:cubicBezTo>
                    <a:pt x="7662" y="6820"/>
                    <a:pt x="7654" y="6545"/>
                    <a:pt x="7540" y="6301"/>
                  </a:cubicBezTo>
                  <a:cubicBezTo>
                    <a:pt x="7361" y="5916"/>
                    <a:pt x="6935" y="5712"/>
                    <a:pt x="6507" y="5712"/>
                  </a:cubicBezTo>
                  <a:cubicBezTo>
                    <a:pt x="6296" y="5712"/>
                    <a:pt x="6085" y="5762"/>
                    <a:pt x="5903" y="5864"/>
                  </a:cubicBezTo>
                  <a:cubicBezTo>
                    <a:pt x="5351" y="6172"/>
                    <a:pt x="5051" y="6820"/>
                    <a:pt x="5003" y="7461"/>
                  </a:cubicBezTo>
                  <a:cubicBezTo>
                    <a:pt x="4946" y="8093"/>
                    <a:pt x="5100" y="8726"/>
                    <a:pt x="5254" y="9350"/>
                  </a:cubicBezTo>
                  <a:cubicBezTo>
                    <a:pt x="5538" y="10509"/>
                    <a:pt x="5813" y="11669"/>
                    <a:pt x="6097" y="12828"/>
                  </a:cubicBezTo>
                  <a:cubicBezTo>
                    <a:pt x="6251" y="13444"/>
                    <a:pt x="6365" y="14206"/>
                    <a:pt x="5895" y="14636"/>
                  </a:cubicBezTo>
                  <a:cubicBezTo>
                    <a:pt x="5686" y="14825"/>
                    <a:pt x="5408" y="14895"/>
                    <a:pt x="5121" y="14895"/>
                  </a:cubicBezTo>
                  <a:cubicBezTo>
                    <a:pt x="4939" y="14895"/>
                    <a:pt x="4754" y="14867"/>
                    <a:pt x="4581" y="14823"/>
                  </a:cubicBezTo>
                  <a:cubicBezTo>
                    <a:pt x="3892" y="14644"/>
                    <a:pt x="3268" y="14279"/>
                    <a:pt x="2781" y="13769"/>
                  </a:cubicBezTo>
                  <a:cubicBezTo>
                    <a:pt x="2408" y="13379"/>
                    <a:pt x="2084" y="12893"/>
                    <a:pt x="1565" y="12780"/>
                  </a:cubicBezTo>
                  <a:cubicBezTo>
                    <a:pt x="1502" y="12766"/>
                    <a:pt x="1439" y="12760"/>
                    <a:pt x="1377" y="12760"/>
                  </a:cubicBezTo>
                  <a:cubicBezTo>
                    <a:pt x="822" y="12760"/>
                    <a:pt x="316" y="13255"/>
                    <a:pt x="170" y="13809"/>
                  </a:cubicBezTo>
                  <a:cubicBezTo>
                    <a:pt x="0" y="14434"/>
                    <a:pt x="227" y="15074"/>
                    <a:pt x="357" y="15706"/>
                  </a:cubicBezTo>
                  <a:cubicBezTo>
                    <a:pt x="1119" y="19485"/>
                    <a:pt x="2838" y="23482"/>
                    <a:pt x="6584" y="24965"/>
                  </a:cubicBezTo>
                  <a:cubicBezTo>
                    <a:pt x="6898" y="25002"/>
                    <a:pt x="7204" y="25020"/>
                    <a:pt x="7504" y="25020"/>
                  </a:cubicBezTo>
                  <a:cubicBezTo>
                    <a:pt x="9253" y="25020"/>
                    <a:pt x="10792" y="24416"/>
                    <a:pt x="12348" y="23433"/>
                  </a:cubicBezTo>
                  <a:cubicBezTo>
                    <a:pt x="14173" y="22274"/>
                    <a:pt x="15616" y="20563"/>
                    <a:pt x="16605" y="18625"/>
                  </a:cubicBezTo>
                  <a:cubicBezTo>
                    <a:pt x="16889" y="18074"/>
                    <a:pt x="17140" y="17490"/>
                    <a:pt x="17189" y="16866"/>
                  </a:cubicBezTo>
                  <a:cubicBezTo>
                    <a:pt x="17229" y="16242"/>
                    <a:pt x="17035" y="15577"/>
                    <a:pt x="16564" y="15171"/>
                  </a:cubicBezTo>
                  <a:cubicBezTo>
                    <a:pt x="16254" y="14909"/>
                    <a:pt x="15869" y="14798"/>
                    <a:pt x="15470" y="14798"/>
                  </a:cubicBezTo>
                  <a:cubicBezTo>
                    <a:pt x="14942" y="14798"/>
                    <a:pt x="14389" y="14993"/>
                    <a:pt x="13946" y="15293"/>
                  </a:cubicBezTo>
                  <a:cubicBezTo>
                    <a:pt x="13524" y="15577"/>
                    <a:pt x="13159" y="15933"/>
                    <a:pt x="12697" y="16136"/>
                  </a:cubicBezTo>
                  <a:cubicBezTo>
                    <a:pt x="12508" y="16224"/>
                    <a:pt x="12291" y="16274"/>
                    <a:pt x="12080" y="16274"/>
                  </a:cubicBezTo>
                  <a:cubicBezTo>
                    <a:pt x="11785" y="16274"/>
                    <a:pt x="11500" y="16177"/>
                    <a:pt x="11310" y="15950"/>
                  </a:cubicBezTo>
                  <a:cubicBezTo>
                    <a:pt x="10978" y="15569"/>
                    <a:pt x="11067" y="14952"/>
                    <a:pt x="11367" y="14547"/>
                  </a:cubicBezTo>
                  <a:cubicBezTo>
                    <a:pt x="11659" y="14134"/>
                    <a:pt x="12105" y="13874"/>
                    <a:pt x="12519" y="13598"/>
                  </a:cubicBezTo>
                  <a:cubicBezTo>
                    <a:pt x="13694" y="12820"/>
                    <a:pt x="14724" y="11855"/>
                    <a:pt x="15559" y="10728"/>
                  </a:cubicBezTo>
                  <a:cubicBezTo>
                    <a:pt x="15981" y="10177"/>
                    <a:pt x="16354" y="9382"/>
                    <a:pt x="15948" y="8807"/>
                  </a:cubicBezTo>
                  <a:cubicBezTo>
                    <a:pt x="15708" y="8466"/>
                    <a:pt x="15274" y="8345"/>
                    <a:pt x="14852" y="8345"/>
                  </a:cubicBezTo>
                  <a:cubicBezTo>
                    <a:pt x="14762" y="8345"/>
                    <a:pt x="14673" y="8351"/>
                    <a:pt x="14586" y="8361"/>
                  </a:cubicBezTo>
                  <a:cubicBezTo>
                    <a:pt x="14138" y="8411"/>
                    <a:pt x="13697" y="8546"/>
                    <a:pt x="13256" y="8546"/>
                  </a:cubicBezTo>
                  <a:cubicBezTo>
                    <a:pt x="13202" y="8546"/>
                    <a:pt x="13148" y="8544"/>
                    <a:pt x="13094" y="8539"/>
                  </a:cubicBezTo>
                  <a:cubicBezTo>
                    <a:pt x="12648" y="8499"/>
                    <a:pt x="12154" y="8182"/>
                    <a:pt x="12194" y="7736"/>
                  </a:cubicBezTo>
                  <a:cubicBezTo>
                    <a:pt x="12210" y="7485"/>
                    <a:pt x="12389" y="7282"/>
                    <a:pt x="12551" y="7096"/>
                  </a:cubicBezTo>
                  <a:cubicBezTo>
                    <a:pt x="13467" y="6066"/>
                    <a:pt x="14221" y="4907"/>
                    <a:pt x="14797" y="3650"/>
                  </a:cubicBezTo>
                  <a:cubicBezTo>
                    <a:pt x="15178" y="2807"/>
                    <a:pt x="15478" y="1794"/>
                    <a:pt x="15048" y="975"/>
                  </a:cubicBezTo>
                  <a:cubicBezTo>
                    <a:pt x="14716" y="342"/>
                    <a:pt x="13993" y="0"/>
                    <a:pt x="13278" y="0"/>
                  </a:cubicBezTo>
                  <a:close/>
                </a:path>
              </a:pathLst>
            </a:custGeom>
            <a:solidFill>
              <a:srgbClr val="0583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62" name="Google Shape;62;p3"/>
            <p:cNvSpPr/>
            <p:nvPr/>
          </p:nvSpPr>
          <p:spPr>
            <a:xfrm flipH="1">
              <a:off x="1022119" y="1098374"/>
              <a:ext cx="2935125" cy="3995260"/>
            </a:xfrm>
            <a:custGeom>
              <a:avLst/>
              <a:gdLst/>
              <a:ahLst/>
              <a:cxnLst/>
              <a:rect l="l" t="t" r="r" b="b"/>
              <a:pathLst>
                <a:path w="24803" h="33763" extrusionOk="0">
                  <a:moveTo>
                    <a:pt x="21595" y="1"/>
                  </a:moveTo>
                  <a:cubicBezTo>
                    <a:pt x="21483" y="1"/>
                    <a:pt x="21370" y="7"/>
                    <a:pt x="21259" y="20"/>
                  </a:cubicBezTo>
                  <a:cubicBezTo>
                    <a:pt x="19962" y="166"/>
                    <a:pt x="18827" y="1025"/>
                    <a:pt x="18040" y="2071"/>
                  </a:cubicBezTo>
                  <a:cubicBezTo>
                    <a:pt x="17254" y="3117"/>
                    <a:pt x="16743" y="4349"/>
                    <a:pt x="16216" y="5557"/>
                  </a:cubicBezTo>
                  <a:cubicBezTo>
                    <a:pt x="15689" y="6765"/>
                    <a:pt x="15121" y="7981"/>
                    <a:pt x="14230" y="8954"/>
                  </a:cubicBezTo>
                  <a:cubicBezTo>
                    <a:pt x="14011" y="9201"/>
                    <a:pt x="13713" y="9442"/>
                    <a:pt x="13399" y="9442"/>
                  </a:cubicBezTo>
                  <a:cubicBezTo>
                    <a:pt x="13352" y="9442"/>
                    <a:pt x="13304" y="9436"/>
                    <a:pt x="13257" y="9425"/>
                  </a:cubicBezTo>
                  <a:cubicBezTo>
                    <a:pt x="12900" y="9344"/>
                    <a:pt x="12697" y="8938"/>
                    <a:pt x="12649" y="8557"/>
                  </a:cubicBezTo>
                  <a:cubicBezTo>
                    <a:pt x="12608" y="8184"/>
                    <a:pt x="12665" y="7795"/>
                    <a:pt x="12559" y="7430"/>
                  </a:cubicBezTo>
                  <a:cubicBezTo>
                    <a:pt x="12380" y="6737"/>
                    <a:pt x="11652" y="6319"/>
                    <a:pt x="10938" y="6319"/>
                  </a:cubicBezTo>
                  <a:cubicBezTo>
                    <a:pt x="10750" y="6319"/>
                    <a:pt x="10563" y="6348"/>
                    <a:pt x="10387" y="6409"/>
                  </a:cubicBezTo>
                  <a:cubicBezTo>
                    <a:pt x="9535" y="6700"/>
                    <a:pt x="8960" y="7536"/>
                    <a:pt x="8724" y="8411"/>
                  </a:cubicBezTo>
                  <a:cubicBezTo>
                    <a:pt x="8489" y="9287"/>
                    <a:pt x="8546" y="10211"/>
                    <a:pt x="8603" y="11119"/>
                  </a:cubicBezTo>
                  <a:lnTo>
                    <a:pt x="8919" y="16187"/>
                  </a:lnTo>
                  <a:cubicBezTo>
                    <a:pt x="8976" y="17095"/>
                    <a:pt x="8951" y="18189"/>
                    <a:pt x="8189" y="18668"/>
                  </a:cubicBezTo>
                  <a:cubicBezTo>
                    <a:pt x="7955" y="18813"/>
                    <a:pt x="7691" y="18873"/>
                    <a:pt x="7419" y="18873"/>
                  </a:cubicBezTo>
                  <a:cubicBezTo>
                    <a:pt x="7042" y="18873"/>
                    <a:pt x="6649" y="18758"/>
                    <a:pt x="6300" y="18603"/>
                  </a:cubicBezTo>
                  <a:cubicBezTo>
                    <a:pt x="5384" y="18189"/>
                    <a:pt x="4598" y="17516"/>
                    <a:pt x="4046" y="16681"/>
                  </a:cubicBezTo>
                  <a:cubicBezTo>
                    <a:pt x="3633" y="16049"/>
                    <a:pt x="3292" y="15278"/>
                    <a:pt x="2595" y="14995"/>
                  </a:cubicBezTo>
                  <a:cubicBezTo>
                    <a:pt x="2434" y="14931"/>
                    <a:pt x="2268" y="14901"/>
                    <a:pt x="2102" y="14901"/>
                  </a:cubicBezTo>
                  <a:cubicBezTo>
                    <a:pt x="1402" y="14901"/>
                    <a:pt x="697" y="15421"/>
                    <a:pt x="390" y="16089"/>
                  </a:cubicBezTo>
                  <a:cubicBezTo>
                    <a:pt x="0" y="16916"/>
                    <a:pt x="155" y="17873"/>
                    <a:pt x="171" y="18781"/>
                  </a:cubicBezTo>
                  <a:cubicBezTo>
                    <a:pt x="300" y="24262"/>
                    <a:pt x="1703" y="30278"/>
                    <a:pt x="6584" y="33286"/>
                  </a:cubicBezTo>
                  <a:cubicBezTo>
                    <a:pt x="7662" y="33613"/>
                    <a:pt x="8703" y="33763"/>
                    <a:pt x="9730" y="33763"/>
                  </a:cubicBezTo>
                  <a:cubicBezTo>
                    <a:pt x="11500" y="33763"/>
                    <a:pt x="13225" y="33319"/>
                    <a:pt x="15016" y="32580"/>
                  </a:cubicBezTo>
                  <a:cubicBezTo>
                    <a:pt x="17854" y="31413"/>
                    <a:pt x="20302" y="29386"/>
                    <a:pt x="22167" y="26921"/>
                  </a:cubicBezTo>
                  <a:cubicBezTo>
                    <a:pt x="22710" y="26224"/>
                    <a:pt x="23197" y="25462"/>
                    <a:pt x="23416" y="24602"/>
                  </a:cubicBezTo>
                  <a:cubicBezTo>
                    <a:pt x="23635" y="23743"/>
                    <a:pt x="23537" y="22762"/>
                    <a:pt x="22970" y="22081"/>
                  </a:cubicBezTo>
                  <a:cubicBezTo>
                    <a:pt x="22473" y="21485"/>
                    <a:pt x="21721" y="21237"/>
                    <a:pt x="20939" y="21237"/>
                  </a:cubicBezTo>
                  <a:cubicBezTo>
                    <a:pt x="20370" y="21237"/>
                    <a:pt x="19785" y="21369"/>
                    <a:pt x="19273" y="21594"/>
                  </a:cubicBezTo>
                  <a:cubicBezTo>
                    <a:pt x="18624" y="21886"/>
                    <a:pt x="18016" y="22300"/>
                    <a:pt x="17327" y="22470"/>
                  </a:cubicBezTo>
                  <a:cubicBezTo>
                    <a:pt x="17155" y="22512"/>
                    <a:pt x="16974" y="22535"/>
                    <a:pt x="16793" y="22535"/>
                  </a:cubicBezTo>
                  <a:cubicBezTo>
                    <a:pt x="16245" y="22535"/>
                    <a:pt x="15698" y="22331"/>
                    <a:pt x="15430" y="21862"/>
                  </a:cubicBezTo>
                  <a:cubicBezTo>
                    <a:pt x="15065" y="21246"/>
                    <a:pt x="15340" y="20411"/>
                    <a:pt x="15859" y="19908"/>
                  </a:cubicBezTo>
                  <a:cubicBezTo>
                    <a:pt x="16370" y="19405"/>
                    <a:pt x="17059" y="19154"/>
                    <a:pt x="17708" y="18870"/>
                  </a:cubicBezTo>
                  <a:cubicBezTo>
                    <a:pt x="19540" y="18084"/>
                    <a:pt x="21218" y="16981"/>
                    <a:pt x="22678" y="15619"/>
                  </a:cubicBezTo>
                  <a:cubicBezTo>
                    <a:pt x="23408" y="14938"/>
                    <a:pt x="24121" y="13924"/>
                    <a:pt x="23699" y="13016"/>
                  </a:cubicBezTo>
                  <a:cubicBezTo>
                    <a:pt x="23391" y="12360"/>
                    <a:pt x="22605" y="12092"/>
                    <a:pt x="21900" y="12052"/>
                  </a:cubicBezTo>
                  <a:cubicBezTo>
                    <a:pt x="21759" y="12044"/>
                    <a:pt x="21617" y="12041"/>
                    <a:pt x="21476" y="12041"/>
                  </a:cubicBezTo>
                  <a:cubicBezTo>
                    <a:pt x="21281" y="12041"/>
                    <a:pt x="21085" y="12046"/>
                    <a:pt x="20890" y="12046"/>
                  </a:cubicBezTo>
                  <a:cubicBezTo>
                    <a:pt x="20510" y="12046"/>
                    <a:pt x="20133" y="12029"/>
                    <a:pt x="19767" y="11930"/>
                  </a:cubicBezTo>
                  <a:cubicBezTo>
                    <a:pt x="19159" y="11768"/>
                    <a:pt x="18551" y="11200"/>
                    <a:pt x="18721" y="10584"/>
                  </a:cubicBezTo>
                  <a:cubicBezTo>
                    <a:pt x="18810" y="10244"/>
                    <a:pt x="19102" y="10000"/>
                    <a:pt x="19378" y="9781"/>
                  </a:cubicBezTo>
                  <a:cubicBezTo>
                    <a:pt x="20910" y="8565"/>
                    <a:pt x="22248" y="7130"/>
                    <a:pt x="23367" y="5525"/>
                  </a:cubicBezTo>
                  <a:cubicBezTo>
                    <a:pt x="24121" y="4447"/>
                    <a:pt x="24802" y="3101"/>
                    <a:pt x="24397" y="1844"/>
                  </a:cubicBezTo>
                  <a:cubicBezTo>
                    <a:pt x="24026" y="696"/>
                    <a:pt x="22789" y="1"/>
                    <a:pt x="21595" y="1"/>
                  </a:cubicBezTo>
                  <a:close/>
                </a:path>
              </a:pathLst>
            </a:custGeom>
            <a:solidFill>
              <a:srgbClr val="02A1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sp>
        <p:nvSpPr>
          <p:cNvPr id="63" name="Google Shape;63;p3"/>
          <p:cNvSpPr/>
          <p:nvPr/>
        </p:nvSpPr>
        <p:spPr>
          <a:xfrm>
            <a:off x="2514001" y="3355333"/>
            <a:ext cx="7684236" cy="4905743"/>
          </a:xfrm>
          <a:custGeom>
            <a:avLst/>
            <a:gdLst/>
            <a:ahLst/>
            <a:cxnLst/>
            <a:rect l="l" t="t" r="r" b="b"/>
            <a:pathLst>
              <a:path w="202199" h="132791" extrusionOk="0">
                <a:moveTo>
                  <a:pt x="196767" y="0"/>
                </a:moveTo>
                <a:lnTo>
                  <a:pt x="1457" y="1457"/>
                </a:lnTo>
                <a:lnTo>
                  <a:pt x="0" y="130936"/>
                </a:lnTo>
                <a:lnTo>
                  <a:pt x="202198" y="132790"/>
                </a:lnTo>
                <a:lnTo>
                  <a:pt x="196767" y="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4" name="Google Shape;64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E9505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5" name="Google Shape;65;p3"/>
          <p:cNvSpPr/>
          <p:nvPr/>
        </p:nvSpPr>
        <p:spPr>
          <a:xfrm>
            <a:off x="2579564" y="508001"/>
            <a:ext cx="7432977" cy="2873879"/>
          </a:xfrm>
          <a:custGeom>
            <a:avLst/>
            <a:gdLst/>
            <a:ahLst/>
            <a:cxnLst/>
            <a:rect l="l" t="t" r="r" b="b"/>
            <a:pathLst>
              <a:path w="195245" h="77158" extrusionOk="0">
                <a:moveTo>
                  <a:pt x="99145" y="0"/>
                </a:moveTo>
                <a:cubicBezTo>
                  <a:pt x="96778" y="0"/>
                  <a:pt x="94410" y="795"/>
                  <a:pt x="92456" y="2384"/>
                </a:cubicBezTo>
                <a:lnTo>
                  <a:pt x="0" y="77157"/>
                </a:lnTo>
                <a:lnTo>
                  <a:pt x="195244" y="75700"/>
                </a:lnTo>
                <a:lnTo>
                  <a:pt x="105834" y="2384"/>
                </a:lnTo>
                <a:cubicBezTo>
                  <a:pt x="103881" y="795"/>
                  <a:pt x="101513" y="0"/>
                  <a:pt x="99145" y="0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C6C6C6"/>
              </a:solidFill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2514000" y="5395684"/>
            <a:ext cx="2710469" cy="2809888"/>
          </a:xfrm>
          <a:custGeom>
            <a:avLst/>
            <a:gdLst/>
            <a:ahLst/>
            <a:cxnLst/>
            <a:rect l="l" t="t" r="r" b="b"/>
            <a:pathLst>
              <a:path w="71197" h="75440" extrusionOk="0">
                <a:moveTo>
                  <a:pt x="70993" y="1"/>
                </a:moveTo>
                <a:cubicBezTo>
                  <a:pt x="70610" y="1"/>
                  <a:pt x="54591" y="16682"/>
                  <a:pt x="35168" y="37356"/>
                </a:cubicBezTo>
                <a:cubicBezTo>
                  <a:pt x="15630" y="58086"/>
                  <a:pt x="0" y="75173"/>
                  <a:pt x="265" y="75438"/>
                </a:cubicBezTo>
                <a:cubicBezTo>
                  <a:pt x="267" y="75439"/>
                  <a:pt x="269" y="75440"/>
                  <a:pt x="271" y="75440"/>
                </a:cubicBezTo>
                <a:cubicBezTo>
                  <a:pt x="720" y="75440"/>
                  <a:pt x="16673" y="58890"/>
                  <a:pt x="36095" y="38151"/>
                </a:cubicBezTo>
                <a:cubicBezTo>
                  <a:pt x="55566" y="17355"/>
                  <a:pt x="71197" y="267"/>
                  <a:pt x="70998" y="3"/>
                </a:cubicBezTo>
                <a:cubicBezTo>
                  <a:pt x="70997" y="1"/>
                  <a:pt x="70995" y="1"/>
                  <a:pt x="70993" y="1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7" name="Google Shape;67;p3"/>
          <p:cNvSpPr/>
          <p:nvPr/>
        </p:nvSpPr>
        <p:spPr>
          <a:xfrm>
            <a:off x="7658022" y="5462332"/>
            <a:ext cx="2574369" cy="2812347"/>
          </a:xfrm>
          <a:custGeom>
            <a:avLst/>
            <a:gdLst/>
            <a:ahLst/>
            <a:cxnLst/>
            <a:rect l="l" t="t" r="r" b="b"/>
            <a:pathLst>
              <a:path w="67622" h="75506" extrusionOk="0">
                <a:moveTo>
                  <a:pt x="271" y="0"/>
                </a:moveTo>
                <a:cubicBezTo>
                  <a:pt x="269" y="0"/>
                  <a:pt x="267" y="1"/>
                  <a:pt x="266" y="2"/>
                </a:cubicBezTo>
                <a:cubicBezTo>
                  <a:pt x="1" y="200"/>
                  <a:pt x="14836" y="17288"/>
                  <a:pt x="33380" y="38150"/>
                </a:cubicBezTo>
                <a:cubicBezTo>
                  <a:pt x="51750" y="58889"/>
                  <a:pt x="66911" y="75505"/>
                  <a:pt x="67350" y="75505"/>
                </a:cubicBezTo>
                <a:cubicBezTo>
                  <a:pt x="67352" y="75505"/>
                  <a:pt x="67355" y="75505"/>
                  <a:pt x="67356" y="75503"/>
                </a:cubicBezTo>
                <a:cubicBezTo>
                  <a:pt x="67621" y="75305"/>
                  <a:pt x="52786" y="58217"/>
                  <a:pt x="34241" y="37355"/>
                </a:cubicBezTo>
                <a:cubicBezTo>
                  <a:pt x="15807" y="16616"/>
                  <a:pt x="644" y="0"/>
                  <a:pt x="271" y="0"/>
                </a:cubicBezTo>
                <a:close/>
              </a:path>
            </a:pathLst>
          </a:custGeom>
          <a:solidFill>
            <a:srgbClr val="C6C6C6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8" name="Google Shape;68;p3"/>
          <p:cNvSpPr/>
          <p:nvPr/>
        </p:nvSpPr>
        <p:spPr>
          <a:xfrm>
            <a:off x="2579564" y="3328147"/>
            <a:ext cx="7435489" cy="2918276"/>
          </a:xfrm>
          <a:custGeom>
            <a:avLst/>
            <a:gdLst/>
            <a:ahLst/>
            <a:cxnLst/>
            <a:rect l="l" t="t" r="r" b="b"/>
            <a:pathLst>
              <a:path w="195311" h="78350" extrusionOk="0">
                <a:moveTo>
                  <a:pt x="195310" y="0"/>
                </a:moveTo>
                <a:lnTo>
                  <a:pt x="0" y="1457"/>
                </a:lnTo>
                <a:lnTo>
                  <a:pt x="97225" y="78350"/>
                </a:lnTo>
                <a:lnTo>
                  <a:pt x="195310" y="0"/>
                </a:lnTo>
                <a:close/>
              </a:path>
            </a:pathLst>
          </a:custGeom>
          <a:solidFill>
            <a:srgbClr val="30394B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69" name="Google Shape;69;p3"/>
          <p:cNvSpPr/>
          <p:nvPr/>
        </p:nvSpPr>
        <p:spPr>
          <a:xfrm>
            <a:off x="2942673" y="1304943"/>
            <a:ext cx="6583255" cy="4904083"/>
          </a:xfrm>
          <a:custGeom>
            <a:avLst/>
            <a:gdLst/>
            <a:ahLst/>
            <a:cxnLst/>
            <a:rect l="l" t="t" r="r" b="b"/>
            <a:pathLst>
              <a:path w="172925" h="131665" extrusionOk="0">
                <a:moveTo>
                  <a:pt x="171004" y="0"/>
                </a:moveTo>
                <a:lnTo>
                  <a:pt x="0" y="2053"/>
                </a:lnTo>
                <a:lnTo>
                  <a:pt x="331" y="62984"/>
                </a:lnTo>
                <a:lnTo>
                  <a:pt x="87688" y="131664"/>
                </a:lnTo>
                <a:lnTo>
                  <a:pt x="172925" y="64176"/>
                </a:lnTo>
                <a:lnTo>
                  <a:pt x="17100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0" name="Google Shape;70;p3"/>
          <p:cNvSpPr/>
          <p:nvPr/>
        </p:nvSpPr>
        <p:spPr>
          <a:xfrm>
            <a:off x="3163268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73" y="0"/>
                  <a:pt x="0" y="9206"/>
                  <a:pt x="0" y="20598"/>
                </a:cubicBezTo>
                <a:cubicBezTo>
                  <a:pt x="0" y="32056"/>
                  <a:pt x="9273" y="41261"/>
                  <a:pt x="20664" y="41261"/>
                </a:cubicBezTo>
                <a:cubicBezTo>
                  <a:pt x="32055" y="41261"/>
                  <a:pt x="41328" y="32056"/>
                  <a:pt x="41328" y="20598"/>
                </a:cubicBezTo>
                <a:cubicBezTo>
                  <a:pt x="41328" y="9206"/>
                  <a:pt x="32055" y="0"/>
                  <a:pt x="20664" y="0"/>
                </a:cubicBezTo>
                <a:close/>
              </a:path>
            </a:pathLst>
          </a:custGeom>
          <a:solidFill>
            <a:srgbClr val="F8AD3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1" name="Google Shape;71;p3"/>
          <p:cNvSpPr/>
          <p:nvPr/>
        </p:nvSpPr>
        <p:spPr>
          <a:xfrm>
            <a:off x="2926765" y="3942197"/>
            <a:ext cx="1821600" cy="1779355"/>
          </a:xfrm>
          <a:custGeom>
            <a:avLst/>
            <a:gdLst/>
            <a:ahLst/>
            <a:cxnLst/>
            <a:rect l="l" t="t" r="r" b="b"/>
            <a:pathLst>
              <a:path w="41328" h="41262" extrusionOk="0">
                <a:moveTo>
                  <a:pt x="20664" y="0"/>
                </a:moveTo>
                <a:cubicBezTo>
                  <a:pt x="9207" y="0"/>
                  <a:pt x="1" y="9206"/>
                  <a:pt x="1" y="20598"/>
                </a:cubicBezTo>
                <a:cubicBezTo>
                  <a:pt x="1" y="32056"/>
                  <a:pt x="9207" y="41261"/>
                  <a:pt x="20664" y="41261"/>
                </a:cubicBezTo>
                <a:cubicBezTo>
                  <a:pt x="32056" y="41261"/>
                  <a:pt x="41328" y="32056"/>
                  <a:pt x="41328" y="20598"/>
                </a:cubicBezTo>
                <a:cubicBezTo>
                  <a:pt x="41328" y="9206"/>
                  <a:pt x="32056" y="0"/>
                  <a:pt x="2066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72" name="Google Shape;72;p3"/>
          <p:cNvSpPr txBox="1">
            <a:spLocks noGrp="1"/>
          </p:cNvSpPr>
          <p:nvPr>
            <p:ph type="title" hasCustomPrompt="1"/>
          </p:nvPr>
        </p:nvSpPr>
        <p:spPr>
          <a:xfrm>
            <a:off x="3071055" y="4233192"/>
            <a:ext cx="1572000" cy="1229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900"/>
              <a:buFont typeface="Anton"/>
              <a:buNone/>
              <a:defRPr sz="52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400"/>
              <a:buNone/>
              <a:defRPr sz="16533"/>
            </a:lvl9pPr>
          </a:lstStyle>
          <a:p>
            <a:r>
              <a:t>xx%</a:t>
            </a:r>
          </a:p>
        </p:txBody>
      </p:sp>
      <p:sp>
        <p:nvSpPr>
          <p:cNvPr id="73" name="Google Shape;73;p3"/>
          <p:cNvSpPr txBox="1">
            <a:spLocks noGrp="1"/>
          </p:cNvSpPr>
          <p:nvPr>
            <p:ph type="title" idx="2"/>
          </p:nvPr>
        </p:nvSpPr>
        <p:spPr>
          <a:xfrm>
            <a:off x="3800933" y="1823367"/>
            <a:ext cx="5222400" cy="201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Anton"/>
              <a:buNone/>
              <a:defRPr sz="6400">
                <a:latin typeface="Anton"/>
                <a:ea typeface="Anton"/>
                <a:cs typeface="Anton"/>
                <a:sym typeface="Anton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387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tm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afwa@esu.ac.ae" TargetMode="Externa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emf"/><Relationship Id="rId7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15.tm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mp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image" Target="../media/image19.tmp"/><Relationship Id="rId5" Type="http://schemas.openxmlformats.org/officeDocument/2006/relationships/image" Target="../media/image5.emf"/><Relationship Id="rId10" Type="http://schemas.openxmlformats.org/officeDocument/2006/relationships/image" Target="../media/image18.tmp"/><Relationship Id="rId4" Type="http://schemas.openxmlformats.org/officeDocument/2006/relationships/image" Target="../media/image4.emf"/><Relationship Id="rId9" Type="http://schemas.openxmlformats.org/officeDocument/2006/relationships/image" Target="../media/image17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28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3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comments" Target="../comments/commen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22.emf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365" y="2391307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03312" y="1846381"/>
            <a:ext cx="59330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 smtClean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Lorem ipsum dolor sit amet, consectetur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adipiscing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elit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do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eiusmod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tempor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incididunt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ut</a:t>
            </a:r>
            <a:r>
              <a:rPr lang="en-US" dirty="0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labore et </a:t>
            </a:r>
            <a:r>
              <a:rPr lang="en-US" dirty="0" err="1" smtClean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dolore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50205" y="397229"/>
            <a:ext cx="3267424" cy="5907194"/>
          </a:xfrm>
          <a:prstGeom prst="rect">
            <a:avLst/>
          </a:prstGeom>
        </p:spPr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014" y="-18542"/>
            <a:ext cx="8779219" cy="537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92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xmlns="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2440788" y="6309770"/>
            <a:ext cx="7163280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  <a:hlinkClick r:id="rId6"/>
              </a:rPr>
              <a:t>safwa@esu.ac.ae</a:t>
            </a:r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Dr.Safwa Abdalbagi</a:t>
            </a:r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673434" y="2543214"/>
            <a:ext cx="777112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5400" b="1" dirty="0" smtClean="0">
                <a:solidFill>
                  <a:srgbClr val="24A9E1"/>
                </a:solidFill>
              </a:rPr>
              <a:t>Project Cost Manegement</a:t>
            </a:r>
            <a:endParaRPr lang="ar-SA" sz="5400" b="1" dirty="0">
              <a:solidFill>
                <a:srgbClr val="24A9E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9045" y="4859981"/>
            <a:ext cx="6714451" cy="20856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63524" y="0"/>
            <a:ext cx="34065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Academic Staff</a:t>
            </a:r>
          </a:p>
          <a:p>
            <a:r>
              <a:rPr lang="en-US" sz="32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xmlns="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7013" y="5726906"/>
            <a:ext cx="5453100" cy="366893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l">
              <a:spcBef>
                <a:spcPts val="0"/>
              </a:spcBef>
              <a:buClr>
                <a:schemeClr val="dk2"/>
              </a:buClr>
              <a:buSzPts val="1100"/>
            </a:pP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PhD. M.SC. BSc</a:t>
            </a: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.</a:t>
            </a:r>
            <a:b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PMP</a:t>
            </a: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. PMI-ACP. PMI - PBA. P3O. 6Sigma</a:t>
            </a: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,</a:t>
            </a:r>
            <a:b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r>
              <a:rPr lang="af-ZA" sz="3200" b="1" dirty="0" smtClean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Scrum </a:t>
            </a:r>
            <a:r>
              <a:rPr lang="af-ZA" sz="3200" b="1" dirty="0">
                <a:solidFill>
                  <a:srgbClr val="FF9518"/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  <a:t>master, TOT</a:t>
            </a:r>
            <a:endParaRPr sz="3200" b="1" dirty="0">
              <a:solidFill>
                <a:srgbClr val="FF9518"/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xmlns="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65300" y="5757149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endParaRPr lang="en-US" sz="2000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7327206" y="5384767"/>
            <a:ext cx="4911632" cy="966274"/>
          </a:xfrm>
          <a:prstGeom prst="rect">
            <a:avLst/>
          </a:prstGeom>
        </p:spPr>
      </p:pic>
      <p:sp>
        <p:nvSpPr>
          <p:cNvPr id="19" name="TextBox 15"/>
          <p:cNvSpPr txBox="1"/>
          <p:nvPr/>
        </p:nvSpPr>
        <p:spPr>
          <a:xfrm>
            <a:off x="6675406" y="5469493"/>
            <a:ext cx="5483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SA" sz="3600" b="1" dirty="0" smtClean="0">
                <a:solidFill>
                  <a:srgbClr val="FF9518"/>
                </a:solidFill>
                <a:latin typeface="Bodoni MT Black" panose="02070A03080606020203" pitchFamily="18" charset="0"/>
                <a:ea typeface="Tahoma" panose="020B0604030504040204" pitchFamily="34" charset="0"/>
                <a:cs typeface="Tahoma" panose="020B0604030504040204" pitchFamily="34" charset="0"/>
              </a:rPr>
              <a:t>د . صفوه العجب</a:t>
            </a:r>
            <a:r>
              <a:rPr lang="ar-SA" sz="2400" b="1" dirty="0" smtClean="0">
                <a:solidFill>
                  <a:srgbClr val="FF9518"/>
                </a:solidFill>
                <a:latin typeface="Bodoni MT Black" panose="02070A030806060202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ar-SA" sz="2400" b="1" dirty="0">
              <a:solidFill>
                <a:srgbClr val="FF9518"/>
              </a:solidFill>
              <a:latin typeface="Bodoni MT Black" panose="02070A030806060202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xmlns="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7126022" y="6347563"/>
            <a:ext cx="2533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xmlns="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xmlns="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19" y="2000955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17" y="458572"/>
            <a:ext cx="6070600" cy="3492500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4326228" y="1835490"/>
            <a:ext cx="119135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dirty="0" smtClean="0"/>
              <a:t>2022-2023</a:t>
            </a:r>
            <a:endParaRPr lang="ar-SA" dirty="0"/>
          </a:p>
        </p:txBody>
      </p:sp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900" y="1076293"/>
            <a:ext cx="3226083" cy="1901880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3468138" y="1196516"/>
            <a:ext cx="249459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/>
            <a:r>
              <a:rPr lang="ar-SA" sz="2400" dirty="0" smtClean="0">
                <a:solidFill>
                  <a:srgbClr val="FF0000"/>
                </a:solidFill>
              </a:rPr>
              <a:t>الفصل الدراسي الصيفي</a:t>
            </a:r>
          </a:p>
          <a:p>
            <a:pPr algn="ctr"/>
            <a:r>
              <a:rPr lang="ar-SA" sz="2400" dirty="0" smtClean="0">
                <a:solidFill>
                  <a:srgbClr val="FF0000"/>
                </a:solidFill>
              </a:rPr>
              <a:t> 2022-2023</a:t>
            </a:r>
            <a:endParaRPr lang="en-US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Summer Trimester</a:t>
            </a:r>
            <a:endParaRPr lang="ar-SA" sz="2400" dirty="0" smtClean="0">
              <a:solidFill>
                <a:srgbClr val="FF0000"/>
              </a:solidFill>
            </a:endParaRPr>
          </a:p>
          <a:p>
            <a:pPr algn="ctr"/>
            <a:r>
              <a:rPr lang="en-US" sz="2400" dirty="0" smtClean="0">
                <a:solidFill>
                  <a:srgbClr val="FF0000"/>
                </a:solidFill>
              </a:rPr>
              <a:t>2022-2023</a:t>
            </a:r>
            <a:endParaRPr lang="ar-SA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8"/>
          <p:cNvSpPr>
            <a:spLocks/>
          </p:cNvSpPr>
          <p:nvPr/>
        </p:nvSpPr>
        <p:spPr bwMode="auto">
          <a:xfrm>
            <a:off x="333079" y="2026961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65" y="1897715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447" y="2006940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8468" y="554566"/>
            <a:ext cx="2439647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9845" y="396240"/>
            <a:ext cx="2485765" cy="5907194"/>
          </a:xfrm>
          <a:prstGeom prst="rect">
            <a:avLst/>
          </a:prstGeom>
        </p:spPr>
      </p:pic>
      <p:pic>
        <p:nvPicPr>
          <p:cNvPr id="15" name="صورة 14" descr="لقطة الشاشة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-16000"/>
            <a:ext cx="9317854" cy="5535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pic>
      <p:pic>
        <p:nvPicPr>
          <p:cNvPr id="6" name="صورة 5" descr="لقطة الشاشة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7768" y="11691"/>
            <a:ext cx="883997" cy="654516"/>
          </a:xfrm>
          <a:prstGeom prst="rect">
            <a:avLst/>
          </a:prstGeom>
        </p:spPr>
      </p:pic>
      <p:pic>
        <p:nvPicPr>
          <p:cNvPr id="11" name="صورة 10" descr="لقطة الشاشة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3173" y="1107519"/>
            <a:ext cx="3171787" cy="472481"/>
          </a:xfrm>
          <a:prstGeom prst="rect">
            <a:avLst/>
          </a:prstGeom>
        </p:spPr>
      </p:pic>
      <p:pic>
        <p:nvPicPr>
          <p:cNvPr id="12" name="صورة 11" descr="لقطة الشاشة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626" y="1597977"/>
            <a:ext cx="2762961" cy="413618"/>
          </a:xfrm>
          <a:prstGeom prst="rect">
            <a:avLst/>
          </a:prstGeom>
        </p:spPr>
      </p:pic>
      <p:sp>
        <p:nvSpPr>
          <p:cNvPr id="18" name="سهم مخطط إلى اليمين 17"/>
          <p:cNvSpPr/>
          <p:nvPr/>
        </p:nvSpPr>
        <p:spPr>
          <a:xfrm>
            <a:off x="6821160" y="740148"/>
            <a:ext cx="686302" cy="446275"/>
          </a:xfrm>
          <a:prstGeom prst="strip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4" name="مستطيل مستدير الزوايا 23"/>
          <p:cNvSpPr/>
          <p:nvPr/>
        </p:nvSpPr>
        <p:spPr>
          <a:xfrm>
            <a:off x="5062598" y="11691"/>
            <a:ext cx="4388019" cy="4462454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ar-SA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ar-SA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5515112" y="571131"/>
            <a:ext cx="3480843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 smtClean="0">
                <a:solidFill>
                  <a:schemeClr val="bg1"/>
                </a:solidFill>
              </a:rPr>
              <a:t>طلابي الأعزاء </a:t>
            </a:r>
          </a:p>
          <a:p>
            <a:pPr algn="ctr"/>
            <a:r>
              <a:rPr lang="ar-SA" sz="2400" b="1" dirty="0" smtClean="0">
                <a:solidFill>
                  <a:schemeClr val="bg1"/>
                </a:solidFill>
              </a:rPr>
              <a:t>أهلا وسهلا بكم في الفصل الدراسي الصيفي2022-2023</a:t>
            </a:r>
          </a:p>
          <a:p>
            <a:pPr algn="ctr"/>
            <a:endParaRPr lang="ar-SA" sz="2400" b="1" dirty="0">
              <a:solidFill>
                <a:schemeClr val="bg1"/>
              </a:solidFill>
            </a:endParaRPr>
          </a:p>
        </p:txBody>
      </p:sp>
      <p:sp>
        <p:nvSpPr>
          <p:cNvPr id="14" name="مربع نص 13"/>
          <p:cNvSpPr txBox="1"/>
          <p:nvPr/>
        </p:nvSpPr>
        <p:spPr>
          <a:xfrm>
            <a:off x="5523352" y="2441896"/>
            <a:ext cx="3566175" cy="181588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b="1" dirty="0" smtClean="0">
                <a:solidFill>
                  <a:schemeClr val="bg1"/>
                </a:solidFill>
              </a:rPr>
              <a:t>موعد حلقات النقاش الأربعاء من كل إسبوع من الساعة  السادسة الى السابعة بتوقيت مكة المكرمة </a:t>
            </a:r>
            <a:endParaRPr lang="ar-SA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57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40" y="701427"/>
            <a:ext cx="11755435" cy="4873540"/>
          </a:xfrm>
          <a:prstGeom prst="rect">
            <a:avLst/>
          </a:prstGeom>
        </p:spPr>
      </p:pic>
      <p:sp>
        <p:nvSpPr>
          <p:cNvPr id="9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9538710" y="6318371"/>
            <a:ext cx="2533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401343" y="6296053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21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6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605230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827261" y="6281226"/>
            <a:ext cx="2364739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068585" y="223170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24A9E1"/>
                </a:solidFill>
                <a:latin typeface="Simplified Arabic Fixed" panose="02070309020205020404" pitchFamily="49" charset="-78"/>
                <a:ea typeface="Tahoma" panose="020B0604030504040204" pitchFamily="34" charset="0"/>
              </a:rPr>
              <a:t>الفترة الزمنية التعليمية في الفصل الدراسي الصيف تكون مدة ١٣أسبوع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3468135" y="5278056"/>
            <a:ext cx="4446494" cy="7501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681328" y="6281226"/>
            <a:ext cx="251067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Dr.Safwa Abdelbagi</a:t>
            </a:r>
            <a:endParaRPr lang="x-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xmlns="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5" y="1625602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8823489" y="6281226"/>
            <a:ext cx="3368511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Dr.Safwa </a:t>
            </a:r>
            <a:r>
              <a:rPr lang="en-US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Abdelbagi</a:t>
            </a:r>
            <a:endParaRPr lang="x-none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874875" y="6281226"/>
            <a:ext cx="231712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9563270" y="3699987"/>
            <a:ext cx="2924708" cy="2249257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42C0D916-1E2E-1847-2150-57AD001888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482" y="0"/>
            <a:ext cx="7679094" cy="6858000"/>
          </a:xfrm>
          <a:prstGeom prst="rect">
            <a:avLst/>
          </a:prstGeom>
        </p:spPr>
      </p:pic>
      <p:sp>
        <p:nvSpPr>
          <p:cNvPr id="7" name="سهم إلى اليسار 6"/>
          <p:cNvSpPr/>
          <p:nvPr/>
        </p:nvSpPr>
        <p:spPr>
          <a:xfrm>
            <a:off x="9379270" y="4320530"/>
            <a:ext cx="1266738" cy="376002"/>
          </a:xfrm>
          <a:prstGeom prst="leftArrow">
            <a:avLst/>
          </a:prstGeom>
          <a:solidFill>
            <a:srgbClr val="FF951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9" name="صورة 8" descr="لقطة الشاشة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4675" y="4279048"/>
            <a:ext cx="1562235" cy="396274"/>
          </a:xfrm>
          <a:prstGeom prst="rect">
            <a:avLst/>
          </a:prstGeom>
        </p:spPr>
      </p:pic>
      <p:sp>
        <p:nvSpPr>
          <p:cNvPr id="10" name="مربع نص 9"/>
          <p:cNvSpPr txBox="1"/>
          <p:nvPr/>
        </p:nvSpPr>
        <p:spPr>
          <a:xfrm>
            <a:off x="7865670" y="4277664"/>
            <a:ext cx="147348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dirty="0" smtClean="0"/>
              <a:t>د.صفوه عبدالباقي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84209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x-none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xmlns="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الإختبار النهائي سيكون من خلال المودل.</a:t>
            </a:r>
            <a:endParaRPr lang="en-US" sz="3200" b="1" dirty="0">
              <a:solidFill>
                <a:srgbClr val="24A9E1"/>
              </a:solidFill>
              <a:latin typeface="Simplified Arabic" panose="02020603050405020304" pitchFamily="18" charset="-78"/>
              <a:ea typeface="Tahoma" panose="020B0604030504040204" pitchFamily="34" charset="0"/>
              <a:cs typeface="Simplified Arabic" panose="02020603050405020304" pitchFamily="18" charset="-78"/>
            </a:endParaRPr>
          </a:p>
          <a:p>
            <a:pPr algn="ctr" rtl="1"/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/>
            </a:r>
            <a:b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</a:b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أسئلة الإختبار النهائي </a:t>
            </a: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/Matching / true &amp; false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 </a:t>
            </a: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MCQ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 / أسئلة صوتية</a:t>
            </a:r>
            <a:endParaRPr lang="en-US" sz="3200" b="1" dirty="0">
              <a:solidFill>
                <a:srgbClr val="24A9E1"/>
              </a:solidFill>
              <a:latin typeface="Simplified Arabic" panose="02020603050405020304" pitchFamily="18" charset="-78"/>
              <a:ea typeface="Tahoma" panose="020B0604030504040204" pitchFamily="34" charset="0"/>
              <a:cs typeface="Simplified Arabic" panose="02020603050405020304" pitchFamily="18" charset="-78"/>
            </a:endParaRPr>
          </a:p>
          <a:p>
            <a:pPr algn="ctr" rtl="1"/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/>
            </a:r>
            <a:b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</a:br>
            <a:r>
              <a:rPr lang="en-US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-- </a:t>
            </a:r>
            <a:r>
              <a:rPr lang="ar-SA" sz="3200" b="1" dirty="0">
                <a:solidFill>
                  <a:srgbClr val="24A9E1"/>
                </a:solidFill>
                <a:latin typeface="Simplified Arabic" panose="02020603050405020304" pitchFamily="18" charset="-78"/>
                <a:ea typeface="Tahoma" panose="020B0604030504040204" pitchFamily="34" charset="0"/>
                <a:cs typeface="Simplified Arabic" panose="02020603050405020304" pitchFamily="18" charset="-78"/>
              </a:rPr>
              <a:t>الإختبار النهائي من ٢٠ درجة.</a:t>
            </a: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xmlns="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2765438" y="4826643"/>
            <a:ext cx="5464162" cy="1099566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xmlns="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392400" y="3316163"/>
            <a:ext cx="8819523" cy="5471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5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-- اللغة الأساسية في المحاضرات هي </a:t>
            </a:r>
            <a:r>
              <a:rPr lang="ar-SA" sz="5400" b="1" dirty="0">
                <a:solidFill>
                  <a:srgbClr val="24A9E1"/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اللغة الإنجليزية </a:t>
            </a:r>
            <a:r>
              <a:rPr lang="ar-SA" sz="5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/>
            </a:r>
            <a:br>
              <a:rPr lang="ar-SA" sz="5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</a:br>
            <a:r>
              <a:rPr lang="ar-SA" sz="5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-- الاختبارات باللغة الإنجليزية مع وجود </a:t>
            </a:r>
            <a:r>
              <a:rPr lang="ar-SA" sz="5400" b="1" dirty="0">
                <a:solidFill>
                  <a:schemeClr val="accent2"/>
                </a:solidFill>
                <a:latin typeface="Traditional Arabic" panose="02020603050405020304" pitchFamily="18" charset="-78"/>
                <a:ea typeface="Tahoma" panose="020B0604030504040204" pitchFamily="34" charset="0"/>
                <a:cs typeface="Traditional Arabic" panose="02020603050405020304" pitchFamily="18" charset="-78"/>
              </a:rPr>
              <a:t>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xmlns="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5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2" name="Google Shape;1182;p36"/>
          <p:cNvSpPr txBox="1">
            <a:spLocks noGrp="1"/>
          </p:cNvSpPr>
          <p:nvPr>
            <p:ph type="body" idx="1"/>
          </p:nvPr>
        </p:nvSpPr>
        <p:spPr>
          <a:xfrm>
            <a:off x="3031482" y="781273"/>
            <a:ext cx="6437667" cy="3605549"/>
          </a:xfrm>
          <a:prstGeom prst="rect">
            <a:avLst/>
          </a:prstGeom>
        </p:spPr>
        <p:txBody>
          <a:bodyPr spcFirstLastPara="1" vert="horz" wrap="square" lIns="0" tIns="121900" rIns="121900" bIns="121900" rtlCol="0" anchor="t" anchorCtr="0">
            <a:noAutofit/>
          </a:bodyPr>
          <a:lstStyle/>
          <a:p>
            <a:pPr marL="0" indent="0" algn="ctr" rtl="1">
              <a:lnSpc>
                <a:spcPct val="100000"/>
              </a:lnSpc>
              <a:spcAft>
                <a:spcPts val="2133"/>
              </a:spcAft>
              <a:buClr>
                <a:schemeClr val="dk2"/>
              </a:buClr>
              <a:buNone/>
            </a:pPr>
            <a:r>
              <a:rPr lang="ar-SA" sz="4800" b="1" dirty="0">
                <a:solidFill>
                  <a:schemeClr val="accent1"/>
                </a:solidFill>
                <a:latin typeface="Parchment" panose="03040602040708040804" pitchFamily="66" charset="0"/>
                <a:ea typeface="Tahoma" panose="020B0604030504040204" pitchFamily="34" charset="0"/>
                <a:cs typeface="+mj-cs"/>
                <a:sym typeface="Anton"/>
              </a:rPr>
              <a:t>نحن جميعاً ملتزمون!!</a:t>
            </a:r>
          </a:p>
          <a:p>
            <a:pPr marL="0" indent="0" algn="ctr" rtl="1">
              <a:lnSpc>
                <a:spcPct val="100000"/>
              </a:lnSpc>
              <a:spcAft>
                <a:spcPts val="2133"/>
              </a:spcAft>
              <a:buNone/>
            </a:pPr>
            <a:r>
              <a:rPr lang="en-US" sz="4800" dirty="0">
                <a:solidFill>
                  <a:schemeClr val="accent1"/>
                </a:solidFill>
                <a:latin typeface="Parchment" panose="03040602040708040804" pitchFamily="66" charset="0"/>
                <a:cs typeface="+mj-cs"/>
                <a:sym typeface="Anton"/>
              </a:rPr>
              <a:t>We are all committed !!</a:t>
            </a:r>
            <a:endParaRPr sz="4800" dirty="0">
              <a:solidFill>
                <a:schemeClr val="accent1"/>
              </a:solidFill>
              <a:latin typeface="Parchment" panose="03040602040708040804" pitchFamily="66" charset="0"/>
              <a:cs typeface="+mj-cs"/>
              <a:sym typeface="Anton"/>
            </a:endParaRPr>
          </a:p>
        </p:txBody>
      </p:sp>
      <p:pic>
        <p:nvPicPr>
          <p:cNvPr id="38" name="Picture 37" descr="Personal Assistant">
            <a:extLst>
              <a:ext uri="{FF2B5EF4-FFF2-40B4-BE49-F238E27FC236}">
                <a16:creationId xmlns:a16="http://schemas.microsoft.com/office/drawing/2014/main" xmlns="" id="{1538DB56-E8DD-C14C-A713-935BD5B9BF7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785" y="3182526"/>
            <a:ext cx="2629903" cy="3044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9" name="Picture 38" descr="Personal Icon PNG, Free HD Personal Icon #2545853 - PNG Images - PNGio">
            <a:extLst>
              <a:ext uri="{FF2B5EF4-FFF2-40B4-BE49-F238E27FC236}">
                <a16:creationId xmlns:a16="http://schemas.microsoft.com/office/drawing/2014/main" xmlns="" id="{897D12FB-F97E-3B46-9756-422C0D8062CA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242" y="3347272"/>
            <a:ext cx="2557195" cy="3088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6" name="Google Shape;1286;p39"/>
          <p:cNvSpPr txBox="1">
            <a:spLocks noGrp="1"/>
          </p:cNvSpPr>
          <p:nvPr>
            <p:ph type="title" idx="2"/>
          </p:nvPr>
        </p:nvSpPr>
        <p:spPr>
          <a:xfrm>
            <a:off x="3687640" y="1854897"/>
            <a:ext cx="5222400" cy="2014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نعم نستطيع</a:t>
            </a:r>
            <a:r>
              <a:rPr lang="ar-SA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!!</a:t>
            </a:r>
            <a:endParaRPr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2860571" y="1403600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>
                <a:solidFill>
                  <a:schemeClr val="bg1"/>
                </a:solidFill>
              </a:rPr>
              <a:t>W</a:t>
            </a:r>
            <a:r>
              <a:rPr lang="en" sz="8800" dirty="0">
                <a:solidFill>
                  <a:schemeClr val="bg1"/>
                </a:solidFill>
              </a:rPr>
              <a:t>e a</a:t>
            </a:r>
            <a:r>
              <a:rPr lang="en-US" sz="8800" dirty="0">
                <a:solidFill>
                  <a:schemeClr val="bg1"/>
                </a:solidFill>
              </a:rPr>
              <a:t>re</a:t>
            </a:r>
            <a:r>
              <a:rPr lang="en" sz="8800" dirty="0">
                <a:solidFill>
                  <a:schemeClr val="bg1"/>
                </a:solidFill>
              </a:rPr>
              <a:t> AWESOME.</a:t>
            </a:r>
            <a:r>
              <a:rPr lang="ar-SA" sz="8800" dirty="0">
                <a:solidFill>
                  <a:schemeClr val="bg1"/>
                </a:solidFill>
              </a:rPr>
              <a:t/>
            </a:r>
            <a:br>
              <a:rPr lang="ar-SA" sz="8800" dirty="0">
                <a:solidFill>
                  <a:schemeClr val="bg1"/>
                </a:solidFill>
              </a:rPr>
            </a:br>
            <a:r>
              <a:rPr lang="en-US" sz="8800" dirty="0">
                <a:solidFill>
                  <a:schemeClr val="bg1"/>
                </a:solidFill>
              </a:rPr>
              <a:t>We can do it!</a:t>
            </a:r>
            <a:endParaRPr sz="8800" dirty="0">
              <a:solidFill>
                <a:schemeClr val="bg1"/>
              </a:solidFill>
            </a:endParaRPr>
          </a:p>
          <a:p>
            <a:endParaRPr dirty="0">
              <a:solidFill>
                <a:schemeClr val="bg1"/>
              </a:solidFill>
            </a:endParaRPr>
          </a:p>
        </p:txBody>
      </p:sp>
      <p:cxnSp>
        <p:nvCxnSpPr>
          <p:cNvPr id="1489" name="Google Shape;1489;p45"/>
          <p:cNvCxnSpPr/>
          <p:nvPr/>
        </p:nvCxnSpPr>
        <p:spPr>
          <a:xfrm>
            <a:off x="4428129" y="5295139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00629" y="1825980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8D1F137D-5F1C-CD49-80B6-F74F79AE1576}"/>
              </a:ext>
            </a:extLst>
          </p:cNvPr>
          <p:cNvSpPr/>
          <p:nvPr/>
        </p:nvSpPr>
        <p:spPr>
          <a:xfrm>
            <a:off x="9719035" y="6281226"/>
            <a:ext cx="2472965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x-none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</a:t>
            </a:r>
            <a:r>
              <a:rPr lang="en-US" sz="1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Safwa Abdelbagi</a:t>
            </a:r>
            <a:endParaRPr lang="x-none" sz="18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  <p:sp>
        <p:nvSpPr>
          <p:cNvPr id="7" name="مربع نص 6"/>
          <p:cNvSpPr txBox="1"/>
          <p:nvPr/>
        </p:nvSpPr>
        <p:spPr>
          <a:xfrm>
            <a:off x="2164465" y="6229603"/>
            <a:ext cx="269690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en-US" sz="2800" dirty="0" smtClean="0"/>
              <a:t>safwa@esu.ac.ae</a:t>
            </a:r>
            <a:endParaRPr lang="ar-SA" sz="2800" dirty="0"/>
          </a:p>
        </p:txBody>
      </p:sp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3774</TotalTime>
  <Words>202</Words>
  <Application>Microsoft Office PowerPoint</Application>
  <PresentationFormat>Custom</PresentationFormat>
  <Paragraphs>50</Paragraphs>
  <Slides>20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PhD. M.SC. BSc. PMP. PMI-ACP. PMI - PBA. P3O. 6Sigma, Scrum master, TOT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نعم نستطيع!! </vt:lpstr>
      <vt:lpstr>We are AWESOME. We can do it!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Windows User</cp:lastModifiedBy>
  <cp:revision>92</cp:revision>
  <dcterms:created xsi:type="dcterms:W3CDTF">2021-08-03T13:03:26Z</dcterms:created>
  <dcterms:modified xsi:type="dcterms:W3CDTF">2022-05-20T22:36:49Z</dcterms:modified>
</cp:coreProperties>
</file>