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11704" y="392683"/>
            <a:ext cx="6327775" cy="513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62101" y="2027885"/>
            <a:ext cx="7761605" cy="1587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g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7" Type="http://schemas.openxmlformats.org/officeDocument/2006/relationships/image" Target="../media/image16.png"/><Relationship Id="rId8" Type="http://schemas.openxmlformats.org/officeDocument/2006/relationships/image" Target="../media/image17.png"/><Relationship Id="rId9" Type="http://schemas.openxmlformats.org/officeDocument/2006/relationships/image" Target="../media/image18.png"/><Relationship Id="rId10" Type="http://schemas.openxmlformats.org/officeDocument/2006/relationships/image" Target="../media/image19.png"/><Relationship Id="rId11" Type="http://schemas.openxmlformats.org/officeDocument/2006/relationships/image" Target="../media/image20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Relationship Id="rId7" Type="http://schemas.openxmlformats.org/officeDocument/2006/relationships/image" Target="../media/image36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image" Target="../media/image38.png"/><Relationship Id="rId4" Type="http://schemas.openxmlformats.org/officeDocument/2006/relationships/image" Target="../media/image39.png"/><Relationship Id="rId5" Type="http://schemas.openxmlformats.org/officeDocument/2006/relationships/image" Target="../media/image40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jpg"/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image" Target="../media/image44.png"/><Relationship Id="rId6" Type="http://schemas.openxmlformats.org/officeDocument/2006/relationships/image" Target="../media/image45.png"/><Relationship Id="rId7" Type="http://schemas.openxmlformats.org/officeDocument/2006/relationships/image" Target="../media/image46.png"/><Relationship Id="rId8" Type="http://schemas.openxmlformats.org/officeDocument/2006/relationships/image" Target="../media/image47.png"/><Relationship Id="rId9" Type="http://schemas.openxmlformats.org/officeDocument/2006/relationships/image" Target="../media/image48.png"/><Relationship Id="rId10" Type="http://schemas.openxmlformats.org/officeDocument/2006/relationships/image" Target="../media/image49.png"/><Relationship Id="rId11" Type="http://schemas.openxmlformats.org/officeDocument/2006/relationships/image" Target="../media/image50.png"/><Relationship Id="rId12" Type="http://schemas.openxmlformats.org/officeDocument/2006/relationships/image" Target="../media/image5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png"/><Relationship Id="rId3" Type="http://schemas.openxmlformats.org/officeDocument/2006/relationships/image" Target="../media/image53.png"/><Relationship Id="rId4" Type="http://schemas.openxmlformats.org/officeDocument/2006/relationships/image" Target="../media/image54.png"/><Relationship Id="rId5" Type="http://schemas.openxmlformats.org/officeDocument/2006/relationships/image" Target="../media/image55.png"/><Relationship Id="rId6" Type="http://schemas.openxmlformats.org/officeDocument/2006/relationships/image" Target="../media/image56.png"/><Relationship Id="rId7" Type="http://schemas.openxmlformats.org/officeDocument/2006/relationships/image" Target="../media/image57.png"/><Relationship Id="rId8" Type="http://schemas.openxmlformats.org/officeDocument/2006/relationships/image" Target="../media/image58.png"/><Relationship Id="rId9" Type="http://schemas.openxmlformats.org/officeDocument/2006/relationships/image" Target="../media/image59.png"/><Relationship Id="rId10" Type="http://schemas.openxmlformats.org/officeDocument/2006/relationships/image" Target="../media/image60.png"/><Relationship Id="rId11" Type="http://schemas.openxmlformats.org/officeDocument/2006/relationships/image" Target="../media/image61.png"/><Relationship Id="rId12" Type="http://schemas.openxmlformats.org/officeDocument/2006/relationships/image" Target="../media/image62.png"/><Relationship Id="rId13" Type="http://schemas.openxmlformats.org/officeDocument/2006/relationships/image" Target="../media/image63.png"/><Relationship Id="rId14" Type="http://schemas.openxmlformats.org/officeDocument/2006/relationships/image" Target="../media/image64.png"/><Relationship Id="rId15" Type="http://schemas.openxmlformats.org/officeDocument/2006/relationships/image" Target="../media/image65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png"/><Relationship Id="rId3" Type="http://schemas.openxmlformats.org/officeDocument/2006/relationships/image" Target="../media/image67.png"/><Relationship Id="rId4" Type="http://schemas.openxmlformats.org/officeDocument/2006/relationships/image" Target="../media/image68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9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70.png"/><Relationship Id="rId4" Type="http://schemas.openxmlformats.org/officeDocument/2006/relationships/image" Target="../media/image71.png"/><Relationship Id="rId5" Type="http://schemas.openxmlformats.org/officeDocument/2006/relationships/image" Target="../media/image72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70.png"/><Relationship Id="rId4" Type="http://schemas.openxmlformats.org/officeDocument/2006/relationships/image" Target="../media/image71.png"/><Relationship Id="rId5" Type="http://schemas.openxmlformats.org/officeDocument/2006/relationships/image" Target="../media/image72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70.png"/><Relationship Id="rId4" Type="http://schemas.openxmlformats.org/officeDocument/2006/relationships/image" Target="../media/image71.png"/><Relationship Id="rId5" Type="http://schemas.openxmlformats.org/officeDocument/2006/relationships/image" Target="../media/image72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70.png"/><Relationship Id="rId4" Type="http://schemas.openxmlformats.org/officeDocument/2006/relationships/image" Target="../media/image71.png"/><Relationship Id="rId5" Type="http://schemas.openxmlformats.org/officeDocument/2006/relationships/image" Target="../media/image72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image" Target="../media/image70.png"/><Relationship Id="rId4" Type="http://schemas.openxmlformats.org/officeDocument/2006/relationships/image" Target="../media/image71.png"/><Relationship Id="rId5" Type="http://schemas.openxmlformats.org/officeDocument/2006/relationships/image" Target="../media/image72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image" Target="../media/image70.png"/><Relationship Id="rId4" Type="http://schemas.openxmlformats.org/officeDocument/2006/relationships/image" Target="../media/image71.png"/><Relationship Id="rId5" Type="http://schemas.openxmlformats.org/officeDocument/2006/relationships/image" Target="../media/image72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3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4.jpg"/><Relationship Id="rId3" Type="http://schemas.openxmlformats.org/officeDocument/2006/relationships/image" Target="../media/image75.png"/><Relationship Id="rId4" Type="http://schemas.openxmlformats.org/officeDocument/2006/relationships/image" Target="../media/image76.png"/><Relationship Id="rId5" Type="http://schemas.openxmlformats.org/officeDocument/2006/relationships/image" Target="../media/image77.png"/><Relationship Id="rId6" Type="http://schemas.openxmlformats.org/officeDocument/2006/relationships/image" Target="../media/image78.png"/><Relationship Id="rId7" Type="http://schemas.openxmlformats.org/officeDocument/2006/relationships/image" Target="../media/image79.png"/><Relationship Id="rId8" Type="http://schemas.openxmlformats.org/officeDocument/2006/relationships/image" Target="../media/image80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29184" y="12699"/>
            <a:ext cx="11863070" cy="6845300"/>
          </a:xfrm>
          <a:custGeom>
            <a:avLst/>
            <a:gdLst/>
            <a:ahLst/>
            <a:cxnLst/>
            <a:rect l="l" t="t" r="r" b="b"/>
            <a:pathLst>
              <a:path w="11863070" h="6845300">
                <a:moveTo>
                  <a:pt x="6056376" y="5461508"/>
                </a:moveTo>
                <a:lnTo>
                  <a:pt x="6051601" y="5414200"/>
                </a:lnTo>
                <a:lnTo>
                  <a:pt x="6037935" y="5370144"/>
                </a:lnTo>
                <a:lnTo>
                  <a:pt x="6016295" y="5330266"/>
                </a:lnTo>
                <a:lnTo>
                  <a:pt x="5987643" y="5295544"/>
                </a:lnTo>
                <a:lnTo>
                  <a:pt x="5952922" y="5266893"/>
                </a:lnTo>
                <a:lnTo>
                  <a:pt x="5913044" y="5245252"/>
                </a:lnTo>
                <a:lnTo>
                  <a:pt x="5868987" y="5231587"/>
                </a:lnTo>
                <a:lnTo>
                  <a:pt x="5821680" y="5226812"/>
                </a:lnTo>
                <a:lnTo>
                  <a:pt x="234696" y="5226812"/>
                </a:lnTo>
                <a:lnTo>
                  <a:pt x="187388" y="5231587"/>
                </a:lnTo>
                <a:lnTo>
                  <a:pt x="143332" y="5245252"/>
                </a:lnTo>
                <a:lnTo>
                  <a:pt x="103466" y="5266893"/>
                </a:lnTo>
                <a:lnTo>
                  <a:pt x="68732" y="5295544"/>
                </a:lnTo>
                <a:lnTo>
                  <a:pt x="40081" y="5330266"/>
                </a:lnTo>
                <a:lnTo>
                  <a:pt x="18440" y="5370144"/>
                </a:lnTo>
                <a:lnTo>
                  <a:pt x="4762" y="5414200"/>
                </a:lnTo>
                <a:lnTo>
                  <a:pt x="0" y="5461508"/>
                </a:lnTo>
                <a:lnTo>
                  <a:pt x="0" y="6400292"/>
                </a:lnTo>
                <a:lnTo>
                  <a:pt x="4762" y="6447599"/>
                </a:lnTo>
                <a:lnTo>
                  <a:pt x="18440" y="6491656"/>
                </a:lnTo>
                <a:lnTo>
                  <a:pt x="40081" y="6531521"/>
                </a:lnTo>
                <a:lnTo>
                  <a:pt x="68732" y="6566255"/>
                </a:lnTo>
                <a:lnTo>
                  <a:pt x="103466" y="6594907"/>
                </a:lnTo>
                <a:lnTo>
                  <a:pt x="143332" y="6616547"/>
                </a:lnTo>
                <a:lnTo>
                  <a:pt x="187388" y="6630225"/>
                </a:lnTo>
                <a:lnTo>
                  <a:pt x="234696" y="6634988"/>
                </a:lnTo>
                <a:lnTo>
                  <a:pt x="5821680" y="6634988"/>
                </a:lnTo>
                <a:lnTo>
                  <a:pt x="5868987" y="6630225"/>
                </a:lnTo>
                <a:lnTo>
                  <a:pt x="5913044" y="6616547"/>
                </a:lnTo>
                <a:lnTo>
                  <a:pt x="5952922" y="6594907"/>
                </a:lnTo>
                <a:lnTo>
                  <a:pt x="5987643" y="6566255"/>
                </a:lnTo>
                <a:lnTo>
                  <a:pt x="6016295" y="6531521"/>
                </a:lnTo>
                <a:lnTo>
                  <a:pt x="6037935" y="6491656"/>
                </a:lnTo>
                <a:lnTo>
                  <a:pt x="6051601" y="6447599"/>
                </a:lnTo>
                <a:lnTo>
                  <a:pt x="6056376" y="6400292"/>
                </a:lnTo>
                <a:lnTo>
                  <a:pt x="6056376" y="5461508"/>
                </a:lnTo>
                <a:close/>
              </a:path>
              <a:path w="11863070" h="6845300">
                <a:moveTo>
                  <a:pt x="11862816" y="0"/>
                </a:moveTo>
                <a:lnTo>
                  <a:pt x="7333069" y="0"/>
                </a:lnTo>
                <a:lnTo>
                  <a:pt x="7188035" y="101600"/>
                </a:lnTo>
                <a:lnTo>
                  <a:pt x="7117410" y="152400"/>
                </a:lnTo>
                <a:lnTo>
                  <a:pt x="7082625" y="190500"/>
                </a:lnTo>
                <a:lnTo>
                  <a:pt x="7014096" y="241300"/>
                </a:lnTo>
                <a:lnTo>
                  <a:pt x="6980377" y="279400"/>
                </a:lnTo>
                <a:lnTo>
                  <a:pt x="6914020" y="330200"/>
                </a:lnTo>
                <a:lnTo>
                  <a:pt x="6881406" y="368300"/>
                </a:lnTo>
                <a:lnTo>
                  <a:pt x="6849161" y="393700"/>
                </a:lnTo>
                <a:lnTo>
                  <a:pt x="6817284" y="431800"/>
                </a:lnTo>
                <a:lnTo>
                  <a:pt x="6785800" y="457200"/>
                </a:lnTo>
                <a:lnTo>
                  <a:pt x="6754685" y="495300"/>
                </a:lnTo>
                <a:lnTo>
                  <a:pt x="6723977" y="533400"/>
                </a:lnTo>
                <a:lnTo>
                  <a:pt x="6693649" y="558800"/>
                </a:lnTo>
                <a:lnTo>
                  <a:pt x="6663715" y="596900"/>
                </a:lnTo>
                <a:lnTo>
                  <a:pt x="6634188" y="622300"/>
                </a:lnTo>
                <a:lnTo>
                  <a:pt x="6605054" y="660400"/>
                </a:lnTo>
                <a:lnTo>
                  <a:pt x="6576339" y="698500"/>
                </a:lnTo>
                <a:lnTo>
                  <a:pt x="6548018" y="736600"/>
                </a:lnTo>
                <a:lnTo>
                  <a:pt x="6520116" y="762000"/>
                </a:lnTo>
                <a:lnTo>
                  <a:pt x="6492634" y="800100"/>
                </a:lnTo>
                <a:lnTo>
                  <a:pt x="6465570" y="838200"/>
                </a:lnTo>
                <a:lnTo>
                  <a:pt x="6438938" y="876300"/>
                </a:lnTo>
                <a:lnTo>
                  <a:pt x="6412725" y="914400"/>
                </a:lnTo>
                <a:lnTo>
                  <a:pt x="6386944" y="952500"/>
                </a:lnTo>
                <a:lnTo>
                  <a:pt x="6361595" y="990600"/>
                </a:lnTo>
                <a:lnTo>
                  <a:pt x="6336678" y="1028700"/>
                </a:lnTo>
                <a:lnTo>
                  <a:pt x="6312217" y="1054100"/>
                </a:lnTo>
                <a:lnTo>
                  <a:pt x="6288189" y="1092200"/>
                </a:lnTo>
                <a:lnTo>
                  <a:pt x="6264618" y="1143000"/>
                </a:lnTo>
                <a:lnTo>
                  <a:pt x="6241491" y="1181100"/>
                </a:lnTo>
                <a:lnTo>
                  <a:pt x="6218834" y="1219200"/>
                </a:lnTo>
                <a:lnTo>
                  <a:pt x="6196622" y="1257300"/>
                </a:lnTo>
                <a:lnTo>
                  <a:pt x="6174879" y="1295400"/>
                </a:lnTo>
                <a:lnTo>
                  <a:pt x="6153607" y="1333500"/>
                </a:lnTo>
                <a:lnTo>
                  <a:pt x="6132792" y="1371600"/>
                </a:lnTo>
                <a:lnTo>
                  <a:pt x="6112459" y="1409700"/>
                </a:lnTo>
                <a:lnTo>
                  <a:pt x="6092609" y="1447800"/>
                </a:lnTo>
                <a:lnTo>
                  <a:pt x="6073229" y="1498600"/>
                </a:lnTo>
                <a:lnTo>
                  <a:pt x="6054344" y="1536700"/>
                </a:lnTo>
                <a:lnTo>
                  <a:pt x="6035941" y="1574800"/>
                </a:lnTo>
                <a:lnTo>
                  <a:pt x="6018022" y="1612900"/>
                </a:lnTo>
                <a:lnTo>
                  <a:pt x="6000610" y="1663700"/>
                </a:lnTo>
                <a:lnTo>
                  <a:pt x="5983694" y="1701800"/>
                </a:lnTo>
                <a:lnTo>
                  <a:pt x="5967273" y="1739900"/>
                </a:lnTo>
                <a:lnTo>
                  <a:pt x="5951359" y="1790700"/>
                </a:lnTo>
                <a:lnTo>
                  <a:pt x="5935967" y="1828800"/>
                </a:lnTo>
                <a:lnTo>
                  <a:pt x="5921083" y="1866900"/>
                </a:lnTo>
                <a:lnTo>
                  <a:pt x="5906706" y="1917700"/>
                </a:lnTo>
                <a:lnTo>
                  <a:pt x="5892851" y="1955800"/>
                </a:lnTo>
                <a:lnTo>
                  <a:pt x="5879528" y="2006600"/>
                </a:lnTo>
                <a:lnTo>
                  <a:pt x="5866727" y="2044700"/>
                </a:lnTo>
                <a:lnTo>
                  <a:pt x="5854458" y="2095500"/>
                </a:lnTo>
                <a:lnTo>
                  <a:pt x="5842711" y="2133600"/>
                </a:lnTo>
                <a:lnTo>
                  <a:pt x="5831522" y="2184400"/>
                </a:lnTo>
                <a:lnTo>
                  <a:pt x="5820867" y="2222500"/>
                </a:lnTo>
                <a:lnTo>
                  <a:pt x="5810745" y="2273300"/>
                </a:lnTo>
                <a:lnTo>
                  <a:pt x="5801182" y="2311400"/>
                </a:lnTo>
                <a:lnTo>
                  <a:pt x="5792178" y="2362200"/>
                </a:lnTo>
                <a:lnTo>
                  <a:pt x="5783719" y="2400300"/>
                </a:lnTo>
                <a:lnTo>
                  <a:pt x="5775820" y="2451100"/>
                </a:lnTo>
                <a:lnTo>
                  <a:pt x="5768479" y="2501900"/>
                </a:lnTo>
                <a:lnTo>
                  <a:pt x="5761723" y="2540000"/>
                </a:lnTo>
                <a:lnTo>
                  <a:pt x="5755525" y="2590800"/>
                </a:lnTo>
                <a:lnTo>
                  <a:pt x="5749899" y="2641600"/>
                </a:lnTo>
                <a:lnTo>
                  <a:pt x="5744845" y="2679700"/>
                </a:lnTo>
                <a:lnTo>
                  <a:pt x="5740374" y="2730500"/>
                </a:lnTo>
                <a:lnTo>
                  <a:pt x="5736501" y="2781300"/>
                </a:lnTo>
                <a:lnTo>
                  <a:pt x="5733199" y="2819400"/>
                </a:lnTo>
                <a:lnTo>
                  <a:pt x="5730494" y="2870200"/>
                </a:lnTo>
                <a:lnTo>
                  <a:pt x="5728386" y="2921000"/>
                </a:lnTo>
                <a:lnTo>
                  <a:pt x="5726874" y="2971800"/>
                </a:lnTo>
                <a:lnTo>
                  <a:pt x="5725960" y="3009900"/>
                </a:lnTo>
                <a:lnTo>
                  <a:pt x="5725668" y="3060700"/>
                </a:lnTo>
                <a:lnTo>
                  <a:pt x="5725960" y="3111500"/>
                </a:lnTo>
                <a:lnTo>
                  <a:pt x="5726874" y="3162300"/>
                </a:lnTo>
                <a:lnTo>
                  <a:pt x="5728386" y="3200400"/>
                </a:lnTo>
                <a:lnTo>
                  <a:pt x="5730494" y="3251200"/>
                </a:lnTo>
                <a:lnTo>
                  <a:pt x="5733199" y="3302000"/>
                </a:lnTo>
                <a:lnTo>
                  <a:pt x="5736501" y="3352800"/>
                </a:lnTo>
                <a:lnTo>
                  <a:pt x="5740374" y="3390900"/>
                </a:lnTo>
                <a:lnTo>
                  <a:pt x="5744845" y="3441700"/>
                </a:lnTo>
                <a:lnTo>
                  <a:pt x="5749899" y="3492500"/>
                </a:lnTo>
                <a:lnTo>
                  <a:pt x="5755525" y="3530600"/>
                </a:lnTo>
                <a:lnTo>
                  <a:pt x="5761723" y="3581400"/>
                </a:lnTo>
                <a:lnTo>
                  <a:pt x="5768479" y="3632200"/>
                </a:lnTo>
                <a:lnTo>
                  <a:pt x="5775820" y="3670300"/>
                </a:lnTo>
                <a:lnTo>
                  <a:pt x="5783719" y="3721100"/>
                </a:lnTo>
                <a:lnTo>
                  <a:pt x="5792178" y="3759200"/>
                </a:lnTo>
                <a:lnTo>
                  <a:pt x="5801182" y="3810000"/>
                </a:lnTo>
                <a:lnTo>
                  <a:pt x="5810745" y="3848100"/>
                </a:lnTo>
                <a:lnTo>
                  <a:pt x="5820867" y="3898900"/>
                </a:lnTo>
                <a:lnTo>
                  <a:pt x="5831522" y="3949700"/>
                </a:lnTo>
                <a:lnTo>
                  <a:pt x="5842711" y="3987800"/>
                </a:lnTo>
                <a:lnTo>
                  <a:pt x="5854458" y="4038600"/>
                </a:lnTo>
                <a:lnTo>
                  <a:pt x="5866727" y="4076700"/>
                </a:lnTo>
                <a:lnTo>
                  <a:pt x="5879528" y="4114800"/>
                </a:lnTo>
                <a:lnTo>
                  <a:pt x="5892851" y="4165600"/>
                </a:lnTo>
                <a:lnTo>
                  <a:pt x="5906706" y="4203700"/>
                </a:lnTo>
                <a:lnTo>
                  <a:pt x="5921083" y="4254500"/>
                </a:lnTo>
                <a:lnTo>
                  <a:pt x="5935967" y="4292600"/>
                </a:lnTo>
                <a:lnTo>
                  <a:pt x="5951359" y="4343400"/>
                </a:lnTo>
                <a:lnTo>
                  <a:pt x="5967273" y="4381500"/>
                </a:lnTo>
                <a:lnTo>
                  <a:pt x="5983694" y="4419600"/>
                </a:lnTo>
                <a:lnTo>
                  <a:pt x="6000610" y="4470400"/>
                </a:lnTo>
                <a:lnTo>
                  <a:pt x="6018022" y="4508500"/>
                </a:lnTo>
                <a:lnTo>
                  <a:pt x="6035941" y="4546600"/>
                </a:lnTo>
                <a:lnTo>
                  <a:pt x="6054344" y="4584700"/>
                </a:lnTo>
                <a:lnTo>
                  <a:pt x="6073229" y="4635500"/>
                </a:lnTo>
                <a:lnTo>
                  <a:pt x="6092609" y="4673600"/>
                </a:lnTo>
                <a:lnTo>
                  <a:pt x="6112459" y="4711700"/>
                </a:lnTo>
                <a:lnTo>
                  <a:pt x="6132792" y="4749800"/>
                </a:lnTo>
                <a:lnTo>
                  <a:pt x="6153607" y="4787900"/>
                </a:lnTo>
                <a:lnTo>
                  <a:pt x="6174879" y="4826000"/>
                </a:lnTo>
                <a:lnTo>
                  <a:pt x="6196622" y="4876800"/>
                </a:lnTo>
                <a:lnTo>
                  <a:pt x="6218834" y="4914900"/>
                </a:lnTo>
                <a:lnTo>
                  <a:pt x="6241491" y="4953000"/>
                </a:lnTo>
                <a:lnTo>
                  <a:pt x="6264618" y="4991100"/>
                </a:lnTo>
                <a:lnTo>
                  <a:pt x="6288189" y="5029200"/>
                </a:lnTo>
                <a:lnTo>
                  <a:pt x="6312217" y="5067300"/>
                </a:lnTo>
                <a:lnTo>
                  <a:pt x="6336678" y="5105400"/>
                </a:lnTo>
                <a:lnTo>
                  <a:pt x="6361595" y="5143500"/>
                </a:lnTo>
                <a:lnTo>
                  <a:pt x="6386944" y="5181600"/>
                </a:lnTo>
                <a:lnTo>
                  <a:pt x="6412725" y="5207000"/>
                </a:lnTo>
                <a:lnTo>
                  <a:pt x="6438938" y="5245100"/>
                </a:lnTo>
                <a:lnTo>
                  <a:pt x="6465570" y="5283200"/>
                </a:lnTo>
                <a:lnTo>
                  <a:pt x="6492634" y="5321300"/>
                </a:lnTo>
                <a:lnTo>
                  <a:pt x="6520116" y="5359400"/>
                </a:lnTo>
                <a:lnTo>
                  <a:pt x="6548018" y="5397500"/>
                </a:lnTo>
                <a:lnTo>
                  <a:pt x="6576339" y="5422900"/>
                </a:lnTo>
                <a:lnTo>
                  <a:pt x="6605054" y="5461000"/>
                </a:lnTo>
                <a:lnTo>
                  <a:pt x="6634188" y="5499100"/>
                </a:lnTo>
                <a:lnTo>
                  <a:pt x="6663715" y="5524500"/>
                </a:lnTo>
                <a:lnTo>
                  <a:pt x="6693649" y="5562600"/>
                </a:lnTo>
                <a:lnTo>
                  <a:pt x="6723977" y="5600700"/>
                </a:lnTo>
                <a:lnTo>
                  <a:pt x="6754685" y="5626100"/>
                </a:lnTo>
                <a:lnTo>
                  <a:pt x="6785800" y="5664200"/>
                </a:lnTo>
                <a:lnTo>
                  <a:pt x="6817284" y="5689600"/>
                </a:lnTo>
                <a:lnTo>
                  <a:pt x="6849161" y="5727700"/>
                </a:lnTo>
                <a:lnTo>
                  <a:pt x="6881406" y="5753100"/>
                </a:lnTo>
                <a:lnTo>
                  <a:pt x="6914020" y="5791200"/>
                </a:lnTo>
                <a:lnTo>
                  <a:pt x="6947014" y="5816600"/>
                </a:lnTo>
                <a:lnTo>
                  <a:pt x="6980377" y="5854700"/>
                </a:lnTo>
                <a:lnTo>
                  <a:pt x="7048182" y="5905500"/>
                </a:lnTo>
                <a:lnTo>
                  <a:pt x="7082625" y="5943600"/>
                </a:lnTo>
                <a:lnTo>
                  <a:pt x="7152551" y="5994400"/>
                </a:lnTo>
                <a:lnTo>
                  <a:pt x="7223861" y="6045200"/>
                </a:lnTo>
                <a:lnTo>
                  <a:pt x="7260018" y="6083300"/>
                </a:lnTo>
                <a:lnTo>
                  <a:pt x="7333361" y="6134100"/>
                </a:lnTo>
                <a:lnTo>
                  <a:pt x="7445794" y="6210300"/>
                </a:lnTo>
                <a:lnTo>
                  <a:pt x="7561097" y="6286500"/>
                </a:lnTo>
                <a:lnTo>
                  <a:pt x="7600137" y="6299200"/>
                </a:lnTo>
                <a:lnTo>
                  <a:pt x="7719085" y="6375400"/>
                </a:lnTo>
                <a:lnTo>
                  <a:pt x="7759319" y="6388100"/>
                </a:lnTo>
                <a:lnTo>
                  <a:pt x="7840662" y="6438900"/>
                </a:lnTo>
                <a:lnTo>
                  <a:pt x="7881747" y="6451600"/>
                </a:lnTo>
                <a:lnTo>
                  <a:pt x="7923123" y="6477000"/>
                </a:lnTo>
                <a:lnTo>
                  <a:pt x="7964767" y="6489700"/>
                </a:lnTo>
                <a:lnTo>
                  <a:pt x="8006677" y="6515100"/>
                </a:lnTo>
                <a:lnTo>
                  <a:pt x="8048866" y="6527800"/>
                </a:lnTo>
                <a:lnTo>
                  <a:pt x="8091310" y="6553200"/>
                </a:lnTo>
                <a:lnTo>
                  <a:pt x="8176971" y="6578600"/>
                </a:lnTo>
                <a:lnTo>
                  <a:pt x="8220189" y="6604000"/>
                </a:lnTo>
                <a:lnTo>
                  <a:pt x="8351304" y="6642100"/>
                </a:lnTo>
                <a:lnTo>
                  <a:pt x="8395500" y="6667500"/>
                </a:lnTo>
                <a:lnTo>
                  <a:pt x="8665439" y="6743700"/>
                </a:lnTo>
                <a:lnTo>
                  <a:pt x="8711197" y="6743700"/>
                </a:lnTo>
                <a:lnTo>
                  <a:pt x="8849716" y="6781800"/>
                </a:lnTo>
                <a:lnTo>
                  <a:pt x="8896286" y="6781800"/>
                </a:lnTo>
                <a:lnTo>
                  <a:pt x="8990025" y="6807200"/>
                </a:lnTo>
                <a:lnTo>
                  <a:pt x="9037180" y="6807200"/>
                </a:lnTo>
                <a:lnTo>
                  <a:pt x="9084526" y="6819900"/>
                </a:lnTo>
                <a:lnTo>
                  <a:pt x="9132037" y="6819900"/>
                </a:lnTo>
                <a:lnTo>
                  <a:pt x="9179738" y="6832600"/>
                </a:lnTo>
                <a:lnTo>
                  <a:pt x="9275648" y="6832600"/>
                </a:lnTo>
                <a:lnTo>
                  <a:pt x="9323857" y="6845300"/>
                </a:lnTo>
                <a:lnTo>
                  <a:pt x="9909010" y="6845300"/>
                </a:lnTo>
                <a:lnTo>
                  <a:pt x="9957219" y="6832600"/>
                </a:lnTo>
                <a:lnTo>
                  <a:pt x="10053129" y="6832600"/>
                </a:lnTo>
                <a:lnTo>
                  <a:pt x="10100831" y="6819900"/>
                </a:lnTo>
                <a:lnTo>
                  <a:pt x="10148341" y="6819900"/>
                </a:lnTo>
                <a:lnTo>
                  <a:pt x="10195687" y="6807200"/>
                </a:lnTo>
                <a:lnTo>
                  <a:pt x="10242842" y="6807200"/>
                </a:lnTo>
                <a:lnTo>
                  <a:pt x="10336581" y="6781800"/>
                </a:lnTo>
                <a:lnTo>
                  <a:pt x="10383152" y="6781800"/>
                </a:lnTo>
                <a:lnTo>
                  <a:pt x="10521671" y="6743700"/>
                </a:lnTo>
                <a:lnTo>
                  <a:pt x="10567429" y="6743700"/>
                </a:lnTo>
                <a:lnTo>
                  <a:pt x="10837367" y="6667500"/>
                </a:lnTo>
                <a:lnTo>
                  <a:pt x="10881563" y="6642100"/>
                </a:lnTo>
                <a:lnTo>
                  <a:pt x="11012678" y="6604000"/>
                </a:lnTo>
                <a:lnTo>
                  <a:pt x="11055896" y="6578600"/>
                </a:lnTo>
                <a:lnTo>
                  <a:pt x="11141558" y="6553200"/>
                </a:lnTo>
                <a:lnTo>
                  <a:pt x="11184001" y="6527800"/>
                </a:lnTo>
                <a:lnTo>
                  <a:pt x="11226190" y="6515100"/>
                </a:lnTo>
                <a:lnTo>
                  <a:pt x="11268100" y="6489700"/>
                </a:lnTo>
                <a:lnTo>
                  <a:pt x="11309744" y="6477000"/>
                </a:lnTo>
                <a:lnTo>
                  <a:pt x="11351120" y="6451600"/>
                </a:lnTo>
                <a:lnTo>
                  <a:pt x="11392205" y="6438900"/>
                </a:lnTo>
                <a:lnTo>
                  <a:pt x="11473548" y="6388100"/>
                </a:lnTo>
                <a:lnTo>
                  <a:pt x="11513782" y="6375400"/>
                </a:lnTo>
                <a:lnTo>
                  <a:pt x="11632730" y="6299200"/>
                </a:lnTo>
                <a:lnTo>
                  <a:pt x="11671770" y="6286500"/>
                </a:lnTo>
                <a:lnTo>
                  <a:pt x="11787073" y="6210300"/>
                </a:lnTo>
                <a:lnTo>
                  <a:pt x="11862816" y="6159500"/>
                </a:lnTo>
                <a:lnTo>
                  <a:pt x="1186281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7923" y="2403728"/>
            <a:ext cx="5237480" cy="756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>
                <a:solidFill>
                  <a:srgbClr val="00AFEF"/>
                </a:solidFill>
                <a:latin typeface="Calibri"/>
                <a:cs typeface="Calibri"/>
              </a:rPr>
              <a:t>Financial </a:t>
            </a:r>
            <a:r>
              <a:rPr dirty="0" sz="4800" spc="-10">
                <a:solidFill>
                  <a:srgbClr val="00AFEF"/>
                </a:solidFill>
                <a:latin typeface="Calibri"/>
                <a:cs typeface="Calibri"/>
              </a:rPr>
              <a:t>Accounting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61873" y="3802126"/>
            <a:ext cx="5347970" cy="27730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93065">
              <a:lnSpc>
                <a:spcPct val="100000"/>
              </a:lnSpc>
              <a:spcBef>
                <a:spcPts val="100"/>
              </a:spcBef>
            </a:pPr>
            <a:r>
              <a:rPr dirty="0" sz="3200" b="1">
                <a:latin typeface="Calibri"/>
                <a:cs typeface="Calibri"/>
              </a:rPr>
              <a:t>Prepared</a:t>
            </a:r>
            <a:r>
              <a:rPr dirty="0" sz="3200" spc="-85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by</a:t>
            </a:r>
            <a:r>
              <a:rPr dirty="0" sz="3200" spc="-60" b="1">
                <a:latin typeface="Calibri"/>
                <a:cs typeface="Calibri"/>
              </a:rPr>
              <a:t> </a:t>
            </a:r>
            <a:r>
              <a:rPr dirty="0" sz="3200" spc="-70" b="1">
                <a:latin typeface="Calibri"/>
                <a:cs typeface="Calibri"/>
              </a:rPr>
              <a:t>Dr. </a:t>
            </a:r>
            <a:r>
              <a:rPr dirty="0" sz="3200" b="1">
                <a:latin typeface="Calibri"/>
                <a:cs typeface="Calibri"/>
              </a:rPr>
              <a:t>Emad</a:t>
            </a:r>
            <a:r>
              <a:rPr dirty="0" sz="3200" spc="-70" b="1">
                <a:latin typeface="Calibri"/>
                <a:cs typeface="Calibri"/>
              </a:rPr>
              <a:t> </a:t>
            </a:r>
            <a:r>
              <a:rPr dirty="0" sz="3200" spc="-10" b="1">
                <a:latin typeface="Calibri"/>
                <a:cs typeface="Calibri"/>
              </a:rPr>
              <a:t>Zaher</a:t>
            </a:r>
            <a:endParaRPr sz="3200">
              <a:latin typeface="Calibri"/>
              <a:cs typeface="Calibri"/>
            </a:endParaRPr>
          </a:p>
          <a:p>
            <a:pPr marL="393065">
              <a:lnSpc>
                <a:spcPct val="100000"/>
              </a:lnSpc>
              <a:spcBef>
                <a:spcPts val="75"/>
              </a:spcBef>
            </a:pPr>
            <a:r>
              <a:rPr dirty="0" sz="2000" b="1">
                <a:latin typeface="Calibri"/>
                <a:cs typeface="Calibri"/>
              </a:rPr>
              <a:t>Assistant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Professor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Accounting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dirty="0" u="sng" sz="2400" spc="-325" b="1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MGM611</a:t>
            </a:r>
            <a:endParaRPr sz="2400">
              <a:latin typeface="Trebuchet MS"/>
              <a:cs typeface="Trebuchet MS"/>
            </a:endParaRPr>
          </a:p>
          <a:p>
            <a:pPr algn="ctr" marL="444500">
              <a:lnSpc>
                <a:spcPct val="100000"/>
              </a:lnSpc>
              <a:spcBef>
                <a:spcPts val="1160"/>
              </a:spcBef>
            </a:pP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dirty="0" sz="2800" spc="-1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50" b="1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2800">
              <a:latin typeface="Calibri"/>
              <a:cs typeface="Calibri"/>
            </a:endParaRPr>
          </a:p>
          <a:p>
            <a:pPr algn="ctr" marL="455295" marR="5080">
              <a:lnSpc>
                <a:spcPct val="100000"/>
              </a:lnSpc>
            </a:pP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Accounting</a:t>
            </a:r>
            <a:r>
              <a:rPr dirty="0" sz="28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Equation</a:t>
            </a:r>
            <a:r>
              <a:rPr dirty="0" sz="2800" spc="-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dirty="0" sz="2800" spc="-7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Analyzing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Financial</a:t>
            </a:r>
            <a:r>
              <a:rPr dirty="0" sz="2800" spc="-9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Transactions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448467" y="-5591"/>
            <a:ext cx="11750040" cy="6870065"/>
            <a:chOff x="448467" y="-5591"/>
            <a:chExt cx="11750040" cy="6870065"/>
          </a:xfrm>
        </p:grpSpPr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99631" y="0"/>
              <a:ext cx="5992368" cy="6857998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6199631" y="758"/>
              <a:ext cx="5992495" cy="6857365"/>
            </a:xfrm>
            <a:custGeom>
              <a:avLst/>
              <a:gdLst/>
              <a:ahLst/>
              <a:cxnLst/>
              <a:rect l="l" t="t" r="r" b="b"/>
              <a:pathLst>
                <a:path w="5992495" h="6857365">
                  <a:moveTo>
                    <a:pt x="0" y="3384045"/>
                  </a:moveTo>
                  <a:lnTo>
                    <a:pt x="307" y="3335784"/>
                  </a:lnTo>
                  <a:lnTo>
                    <a:pt x="1229" y="3287672"/>
                  </a:lnTo>
                  <a:lnTo>
                    <a:pt x="2760" y="3239711"/>
                  </a:lnTo>
                  <a:lnTo>
                    <a:pt x="4897" y="3191905"/>
                  </a:lnTo>
                  <a:lnTo>
                    <a:pt x="7636" y="3144258"/>
                  </a:lnTo>
                  <a:lnTo>
                    <a:pt x="10974" y="3096774"/>
                  </a:lnTo>
                  <a:lnTo>
                    <a:pt x="14907" y="3049457"/>
                  </a:lnTo>
                  <a:lnTo>
                    <a:pt x="19430" y="3002309"/>
                  </a:lnTo>
                  <a:lnTo>
                    <a:pt x="24542" y="2955336"/>
                  </a:lnTo>
                  <a:lnTo>
                    <a:pt x="30236" y="2908540"/>
                  </a:lnTo>
                  <a:lnTo>
                    <a:pt x="36511" y="2861925"/>
                  </a:lnTo>
                  <a:lnTo>
                    <a:pt x="43362" y="2815496"/>
                  </a:lnTo>
                  <a:lnTo>
                    <a:pt x="50785" y="2769255"/>
                  </a:lnTo>
                  <a:lnTo>
                    <a:pt x="58777" y="2723207"/>
                  </a:lnTo>
                  <a:lnTo>
                    <a:pt x="67334" y="2677355"/>
                  </a:lnTo>
                  <a:lnTo>
                    <a:pt x="76452" y="2631703"/>
                  </a:lnTo>
                  <a:lnTo>
                    <a:pt x="86128" y="2586255"/>
                  </a:lnTo>
                  <a:lnTo>
                    <a:pt x="96358" y="2541014"/>
                  </a:lnTo>
                  <a:lnTo>
                    <a:pt x="107138" y="2495984"/>
                  </a:lnTo>
                  <a:lnTo>
                    <a:pt x="118464" y="2451169"/>
                  </a:lnTo>
                  <a:lnTo>
                    <a:pt x="130333" y="2406573"/>
                  </a:lnTo>
                  <a:lnTo>
                    <a:pt x="142741" y="2362199"/>
                  </a:lnTo>
                  <a:lnTo>
                    <a:pt x="155684" y="2318050"/>
                  </a:lnTo>
                  <a:lnTo>
                    <a:pt x="169158" y="2274132"/>
                  </a:lnTo>
                  <a:lnTo>
                    <a:pt x="183161" y="2230447"/>
                  </a:lnTo>
                  <a:lnTo>
                    <a:pt x="197687" y="2187000"/>
                  </a:lnTo>
                  <a:lnTo>
                    <a:pt x="212734" y="2143793"/>
                  </a:lnTo>
                  <a:lnTo>
                    <a:pt x="228297" y="2100831"/>
                  </a:lnTo>
                  <a:lnTo>
                    <a:pt x="244373" y="2058117"/>
                  </a:lnTo>
                  <a:lnTo>
                    <a:pt x="260958" y="2015656"/>
                  </a:lnTo>
                  <a:lnTo>
                    <a:pt x="278049" y="1973450"/>
                  </a:lnTo>
                  <a:lnTo>
                    <a:pt x="295642" y="1931504"/>
                  </a:lnTo>
                  <a:lnTo>
                    <a:pt x="313732" y="1889821"/>
                  </a:lnTo>
                  <a:lnTo>
                    <a:pt x="332317" y="1848405"/>
                  </a:lnTo>
                  <a:lnTo>
                    <a:pt x="351392" y="1807259"/>
                  </a:lnTo>
                  <a:lnTo>
                    <a:pt x="370954" y="1766388"/>
                  </a:lnTo>
                  <a:lnTo>
                    <a:pt x="390999" y="1725796"/>
                  </a:lnTo>
                  <a:lnTo>
                    <a:pt x="411523" y="1685485"/>
                  </a:lnTo>
                  <a:lnTo>
                    <a:pt x="432523" y="1645460"/>
                  </a:lnTo>
                  <a:lnTo>
                    <a:pt x="453995" y="1605724"/>
                  </a:lnTo>
                  <a:lnTo>
                    <a:pt x="475936" y="1566281"/>
                  </a:lnTo>
                  <a:lnTo>
                    <a:pt x="498340" y="1527135"/>
                  </a:lnTo>
                  <a:lnTo>
                    <a:pt x="521206" y="1488290"/>
                  </a:lnTo>
                  <a:lnTo>
                    <a:pt x="544528" y="1449748"/>
                  </a:lnTo>
                  <a:lnTo>
                    <a:pt x="568304" y="1411515"/>
                  </a:lnTo>
                  <a:lnTo>
                    <a:pt x="592529" y="1373593"/>
                  </a:lnTo>
                  <a:lnTo>
                    <a:pt x="617200" y="1335987"/>
                  </a:lnTo>
                  <a:lnTo>
                    <a:pt x="642313" y="1298700"/>
                  </a:lnTo>
                  <a:lnTo>
                    <a:pt x="667865" y="1261736"/>
                  </a:lnTo>
                  <a:lnTo>
                    <a:pt x="693851" y="1225098"/>
                  </a:lnTo>
                  <a:lnTo>
                    <a:pt x="720268" y="1188791"/>
                  </a:lnTo>
                  <a:lnTo>
                    <a:pt x="747113" y="1152817"/>
                  </a:lnTo>
                  <a:lnTo>
                    <a:pt x="774381" y="1117182"/>
                  </a:lnTo>
                  <a:lnTo>
                    <a:pt x="802068" y="1081888"/>
                  </a:lnTo>
                  <a:lnTo>
                    <a:pt x="830172" y="1046939"/>
                  </a:lnTo>
                  <a:lnTo>
                    <a:pt x="858688" y="1012339"/>
                  </a:lnTo>
                  <a:lnTo>
                    <a:pt x="887613" y="978091"/>
                  </a:lnTo>
                  <a:lnTo>
                    <a:pt x="916942" y="944200"/>
                  </a:lnTo>
                  <a:lnTo>
                    <a:pt x="946673" y="910669"/>
                  </a:lnTo>
                  <a:lnTo>
                    <a:pt x="976801" y="877502"/>
                  </a:lnTo>
                  <a:lnTo>
                    <a:pt x="1007323" y="844703"/>
                  </a:lnTo>
                  <a:lnTo>
                    <a:pt x="1038235" y="812274"/>
                  </a:lnTo>
                  <a:lnTo>
                    <a:pt x="1069533" y="780221"/>
                  </a:lnTo>
                  <a:lnTo>
                    <a:pt x="1101214" y="748547"/>
                  </a:lnTo>
                  <a:lnTo>
                    <a:pt x="1133273" y="717254"/>
                  </a:lnTo>
                  <a:lnTo>
                    <a:pt x="1165707" y="686348"/>
                  </a:lnTo>
                  <a:lnTo>
                    <a:pt x="1198513" y="655832"/>
                  </a:lnTo>
                  <a:lnTo>
                    <a:pt x="1231687" y="625710"/>
                  </a:lnTo>
                  <a:lnTo>
                    <a:pt x="1265224" y="595985"/>
                  </a:lnTo>
                  <a:lnTo>
                    <a:pt x="1299122" y="566660"/>
                  </a:lnTo>
                  <a:lnTo>
                    <a:pt x="1333376" y="537741"/>
                  </a:lnTo>
                  <a:lnTo>
                    <a:pt x="1367983" y="509230"/>
                  </a:lnTo>
                  <a:lnTo>
                    <a:pt x="1402938" y="481132"/>
                  </a:lnTo>
                  <a:lnTo>
                    <a:pt x="1438239" y="453449"/>
                  </a:lnTo>
                  <a:lnTo>
                    <a:pt x="1473882" y="426186"/>
                  </a:lnTo>
                  <a:lnTo>
                    <a:pt x="1509863" y="399347"/>
                  </a:lnTo>
                  <a:lnTo>
                    <a:pt x="1546177" y="372934"/>
                  </a:lnTo>
                  <a:lnTo>
                    <a:pt x="1582822" y="346953"/>
                  </a:lnTo>
                  <a:lnTo>
                    <a:pt x="1619794" y="321406"/>
                  </a:lnTo>
                  <a:lnTo>
                    <a:pt x="1657088" y="296297"/>
                  </a:lnTo>
                  <a:lnTo>
                    <a:pt x="1694702" y="271630"/>
                  </a:lnTo>
                  <a:lnTo>
                    <a:pt x="1732632" y="247409"/>
                  </a:lnTo>
                  <a:lnTo>
                    <a:pt x="1770873" y="223638"/>
                  </a:lnTo>
                  <a:lnTo>
                    <a:pt x="1809422" y="200319"/>
                  </a:lnTo>
                  <a:lnTo>
                    <a:pt x="1848275" y="177458"/>
                  </a:lnTo>
                  <a:lnTo>
                    <a:pt x="1887429" y="155057"/>
                  </a:lnTo>
                  <a:lnTo>
                    <a:pt x="1926880" y="133121"/>
                  </a:lnTo>
                  <a:lnTo>
                    <a:pt x="1966625" y="111653"/>
                  </a:lnTo>
                  <a:lnTo>
                    <a:pt x="2006658" y="90656"/>
                  </a:lnTo>
                  <a:lnTo>
                    <a:pt x="2046977" y="70135"/>
                  </a:lnTo>
                  <a:lnTo>
                    <a:pt x="2087579" y="50094"/>
                  </a:lnTo>
                  <a:lnTo>
                    <a:pt x="2128458" y="30535"/>
                  </a:lnTo>
                  <a:lnTo>
                    <a:pt x="2169612" y="11463"/>
                  </a:lnTo>
                  <a:lnTo>
                    <a:pt x="2195169" y="0"/>
                  </a:lnTo>
                </a:path>
                <a:path w="5992495" h="6857365">
                  <a:moveTo>
                    <a:pt x="5216042" y="0"/>
                  </a:moveTo>
                  <a:lnTo>
                    <a:pt x="5282753" y="30535"/>
                  </a:lnTo>
                  <a:lnTo>
                    <a:pt x="5323632" y="50094"/>
                  </a:lnTo>
                  <a:lnTo>
                    <a:pt x="5364234" y="70135"/>
                  </a:lnTo>
                  <a:lnTo>
                    <a:pt x="5404553" y="90656"/>
                  </a:lnTo>
                  <a:lnTo>
                    <a:pt x="5444586" y="111653"/>
                  </a:lnTo>
                  <a:lnTo>
                    <a:pt x="5484331" y="133121"/>
                  </a:lnTo>
                  <a:lnTo>
                    <a:pt x="5523782" y="155057"/>
                  </a:lnTo>
                  <a:lnTo>
                    <a:pt x="5562936" y="177458"/>
                  </a:lnTo>
                  <a:lnTo>
                    <a:pt x="5601789" y="200319"/>
                  </a:lnTo>
                  <a:lnTo>
                    <a:pt x="5640338" y="223638"/>
                  </a:lnTo>
                  <a:lnTo>
                    <a:pt x="5678579" y="247409"/>
                  </a:lnTo>
                  <a:lnTo>
                    <a:pt x="5716509" y="271630"/>
                  </a:lnTo>
                  <a:lnTo>
                    <a:pt x="5754123" y="296297"/>
                  </a:lnTo>
                  <a:lnTo>
                    <a:pt x="5791417" y="321406"/>
                  </a:lnTo>
                  <a:lnTo>
                    <a:pt x="5828389" y="346953"/>
                  </a:lnTo>
                  <a:lnTo>
                    <a:pt x="5865034" y="372934"/>
                  </a:lnTo>
                  <a:lnTo>
                    <a:pt x="5901348" y="399347"/>
                  </a:lnTo>
                  <a:lnTo>
                    <a:pt x="5937329" y="426186"/>
                  </a:lnTo>
                  <a:lnTo>
                    <a:pt x="5972972" y="453449"/>
                  </a:lnTo>
                  <a:lnTo>
                    <a:pt x="5992368" y="468659"/>
                  </a:lnTo>
                </a:path>
                <a:path w="5992495" h="6857365">
                  <a:moveTo>
                    <a:pt x="5992368" y="6299430"/>
                  </a:moveTo>
                  <a:lnTo>
                    <a:pt x="5937329" y="6341903"/>
                  </a:lnTo>
                  <a:lnTo>
                    <a:pt x="5901348" y="6368743"/>
                  </a:lnTo>
                  <a:lnTo>
                    <a:pt x="5865034" y="6395155"/>
                  </a:lnTo>
                  <a:lnTo>
                    <a:pt x="5828389" y="6421137"/>
                  </a:lnTo>
                  <a:lnTo>
                    <a:pt x="5791417" y="6446684"/>
                  </a:lnTo>
                  <a:lnTo>
                    <a:pt x="5754123" y="6471792"/>
                  </a:lnTo>
                  <a:lnTo>
                    <a:pt x="5716509" y="6496459"/>
                  </a:lnTo>
                  <a:lnTo>
                    <a:pt x="5678579" y="6520680"/>
                  </a:lnTo>
                  <a:lnTo>
                    <a:pt x="5640338" y="6544452"/>
                  </a:lnTo>
                  <a:lnTo>
                    <a:pt x="5601789" y="6567770"/>
                  </a:lnTo>
                  <a:lnTo>
                    <a:pt x="5562936" y="6590631"/>
                  </a:lnTo>
                  <a:lnTo>
                    <a:pt x="5523782" y="6613032"/>
                  </a:lnTo>
                  <a:lnTo>
                    <a:pt x="5484331" y="6634968"/>
                  </a:lnTo>
                  <a:lnTo>
                    <a:pt x="5444586" y="6656437"/>
                  </a:lnTo>
                  <a:lnTo>
                    <a:pt x="5404553" y="6677433"/>
                  </a:lnTo>
                  <a:lnTo>
                    <a:pt x="5364234" y="6697954"/>
                  </a:lnTo>
                  <a:lnTo>
                    <a:pt x="5323632" y="6717996"/>
                  </a:lnTo>
                  <a:lnTo>
                    <a:pt x="5282753" y="6737554"/>
                  </a:lnTo>
                  <a:lnTo>
                    <a:pt x="5241599" y="6756626"/>
                  </a:lnTo>
                  <a:lnTo>
                    <a:pt x="5200174" y="6775208"/>
                  </a:lnTo>
                  <a:lnTo>
                    <a:pt x="5158482" y="6793295"/>
                  </a:lnTo>
                  <a:lnTo>
                    <a:pt x="5116527" y="6810884"/>
                  </a:lnTo>
                  <a:lnTo>
                    <a:pt x="5074312" y="6827972"/>
                  </a:lnTo>
                  <a:lnTo>
                    <a:pt x="5031841" y="6844555"/>
                  </a:lnTo>
                  <a:lnTo>
                    <a:pt x="4998122" y="6857241"/>
                  </a:lnTo>
                </a:path>
                <a:path w="5992495" h="6857365">
                  <a:moveTo>
                    <a:pt x="2413089" y="6857241"/>
                  </a:moveTo>
                  <a:lnTo>
                    <a:pt x="2336899" y="6827972"/>
                  </a:lnTo>
                  <a:lnTo>
                    <a:pt x="2294684" y="6810884"/>
                  </a:lnTo>
                  <a:lnTo>
                    <a:pt x="2252729" y="6793295"/>
                  </a:lnTo>
                  <a:lnTo>
                    <a:pt x="2211037" y="6775208"/>
                  </a:lnTo>
                  <a:lnTo>
                    <a:pt x="2169612" y="6756626"/>
                  </a:lnTo>
                  <a:lnTo>
                    <a:pt x="2128458" y="6737554"/>
                  </a:lnTo>
                  <a:lnTo>
                    <a:pt x="2087579" y="6717996"/>
                  </a:lnTo>
                  <a:lnTo>
                    <a:pt x="2046977" y="6697954"/>
                  </a:lnTo>
                  <a:lnTo>
                    <a:pt x="2006658" y="6677433"/>
                  </a:lnTo>
                  <a:lnTo>
                    <a:pt x="1966625" y="6656437"/>
                  </a:lnTo>
                  <a:lnTo>
                    <a:pt x="1926880" y="6634968"/>
                  </a:lnTo>
                  <a:lnTo>
                    <a:pt x="1887429" y="6613032"/>
                  </a:lnTo>
                  <a:lnTo>
                    <a:pt x="1848275" y="6590631"/>
                  </a:lnTo>
                  <a:lnTo>
                    <a:pt x="1809422" y="6567770"/>
                  </a:lnTo>
                  <a:lnTo>
                    <a:pt x="1770873" y="6544452"/>
                  </a:lnTo>
                  <a:lnTo>
                    <a:pt x="1732632" y="6520680"/>
                  </a:lnTo>
                  <a:lnTo>
                    <a:pt x="1694702" y="6496459"/>
                  </a:lnTo>
                  <a:lnTo>
                    <a:pt x="1657088" y="6471792"/>
                  </a:lnTo>
                  <a:lnTo>
                    <a:pt x="1619794" y="6446684"/>
                  </a:lnTo>
                  <a:lnTo>
                    <a:pt x="1582822" y="6421137"/>
                  </a:lnTo>
                  <a:lnTo>
                    <a:pt x="1546177" y="6395155"/>
                  </a:lnTo>
                  <a:lnTo>
                    <a:pt x="1509863" y="6368743"/>
                  </a:lnTo>
                  <a:lnTo>
                    <a:pt x="1473882" y="6341903"/>
                  </a:lnTo>
                  <a:lnTo>
                    <a:pt x="1438239" y="6314640"/>
                  </a:lnTo>
                  <a:lnTo>
                    <a:pt x="1402938" y="6286958"/>
                  </a:lnTo>
                  <a:lnTo>
                    <a:pt x="1367983" y="6258859"/>
                  </a:lnTo>
                  <a:lnTo>
                    <a:pt x="1333376" y="6230348"/>
                  </a:lnTo>
                  <a:lnTo>
                    <a:pt x="1299122" y="6201429"/>
                  </a:lnTo>
                  <a:lnTo>
                    <a:pt x="1265224" y="6172105"/>
                  </a:lnTo>
                  <a:lnTo>
                    <a:pt x="1231687" y="6142380"/>
                  </a:lnTo>
                  <a:lnTo>
                    <a:pt x="1198513" y="6112257"/>
                  </a:lnTo>
                  <a:lnTo>
                    <a:pt x="1165707" y="6081741"/>
                  </a:lnTo>
                  <a:lnTo>
                    <a:pt x="1133273" y="6050835"/>
                  </a:lnTo>
                  <a:lnTo>
                    <a:pt x="1101214" y="6019543"/>
                  </a:lnTo>
                  <a:lnTo>
                    <a:pt x="1069533" y="5987868"/>
                  </a:lnTo>
                  <a:lnTo>
                    <a:pt x="1038235" y="5955815"/>
                  </a:lnTo>
                  <a:lnTo>
                    <a:pt x="1007323" y="5923387"/>
                  </a:lnTo>
                  <a:lnTo>
                    <a:pt x="976801" y="5890587"/>
                  </a:lnTo>
                  <a:lnTo>
                    <a:pt x="946673" y="5857420"/>
                  </a:lnTo>
                  <a:lnTo>
                    <a:pt x="916942" y="5823889"/>
                  </a:lnTo>
                  <a:lnTo>
                    <a:pt x="887613" y="5789998"/>
                  </a:lnTo>
                  <a:lnTo>
                    <a:pt x="858688" y="5755751"/>
                  </a:lnTo>
                  <a:lnTo>
                    <a:pt x="830172" y="5721151"/>
                  </a:lnTo>
                  <a:lnTo>
                    <a:pt x="802068" y="5686202"/>
                  </a:lnTo>
                  <a:lnTo>
                    <a:pt x="774381" y="5650907"/>
                  </a:lnTo>
                  <a:lnTo>
                    <a:pt x="747113" y="5615272"/>
                  </a:lnTo>
                  <a:lnTo>
                    <a:pt x="720268" y="5579299"/>
                  </a:lnTo>
                  <a:lnTo>
                    <a:pt x="693851" y="5542991"/>
                  </a:lnTo>
                  <a:lnTo>
                    <a:pt x="667865" y="5506353"/>
                  </a:lnTo>
                  <a:lnTo>
                    <a:pt x="642313" y="5469389"/>
                  </a:lnTo>
                  <a:lnTo>
                    <a:pt x="617200" y="5432102"/>
                  </a:lnTo>
                  <a:lnTo>
                    <a:pt x="592529" y="5394496"/>
                  </a:lnTo>
                  <a:lnTo>
                    <a:pt x="568304" y="5356574"/>
                  </a:lnTo>
                  <a:lnTo>
                    <a:pt x="544528" y="5318341"/>
                  </a:lnTo>
                  <a:lnTo>
                    <a:pt x="521206" y="5279800"/>
                  </a:lnTo>
                  <a:lnTo>
                    <a:pt x="498340" y="5240954"/>
                  </a:lnTo>
                  <a:lnTo>
                    <a:pt x="475936" y="5201808"/>
                  </a:lnTo>
                  <a:lnTo>
                    <a:pt x="453995" y="5162365"/>
                  </a:lnTo>
                  <a:lnTo>
                    <a:pt x="432523" y="5122629"/>
                  </a:lnTo>
                  <a:lnTo>
                    <a:pt x="411523" y="5082604"/>
                  </a:lnTo>
                  <a:lnTo>
                    <a:pt x="390999" y="5042293"/>
                  </a:lnTo>
                  <a:lnTo>
                    <a:pt x="370954" y="5001701"/>
                  </a:lnTo>
                  <a:lnTo>
                    <a:pt x="351392" y="4960830"/>
                  </a:lnTo>
                  <a:lnTo>
                    <a:pt x="332317" y="4919685"/>
                  </a:lnTo>
                  <a:lnTo>
                    <a:pt x="313732" y="4878269"/>
                  </a:lnTo>
                  <a:lnTo>
                    <a:pt x="295642" y="4836586"/>
                  </a:lnTo>
                  <a:lnTo>
                    <a:pt x="278049" y="4794639"/>
                  </a:lnTo>
                  <a:lnTo>
                    <a:pt x="260958" y="4752434"/>
                  </a:lnTo>
                  <a:lnTo>
                    <a:pt x="244373" y="4709972"/>
                  </a:lnTo>
                  <a:lnTo>
                    <a:pt x="228297" y="4667258"/>
                  </a:lnTo>
                  <a:lnTo>
                    <a:pt x="212734" y="4624296"/>
                  </a:lnTo>
                  <a:lnTo>
                    <a:pt x="197687" y="4581090"/>
                  </a:lnTo>
                  <a:lnTo>
                    <a:pt x="183161" y="4537642"/>
                  </a:lnTo>
                  <a:lnTo>
                    <a:pt x="169158" y="4493957"/>
                  </a:lnTo>
                  <a:lnTo>
                    <a:pt x="155684" y="4450039"/>
                  </a:lnTo>
                  <a:lnTo>
                    <a:pt x="142741" y="4405891"/>
                  </a:lnTo>
                  <a:lnTo>
                    <a:pt x="130333" y="4361517"/>
                  </a:lnTo>
                  <a:lnTo>
                    <a:pt x="118464" y="4316920"/>
                  </a:lnTo>
                  <a:lnTo>
                    <a:pt x="107138" y="4272105"/>
                  </a:lnTo>
                  <a:lnTo>
                    <a:pt x="96358" y="4227076"/>
                  </a:lnTo>
                  <a:lnTo>
                    <a:pt x="86128" y="4181835"/>
                  </a:lnTo>
                  <a:lnTo>
                    <a:pt x="76452" y="4136386"/>
                  </a:lnTo>
                  <a:lnTo>
                    <a:pt x="67334" y="4090734"/>
                  </a:lnTo>
                  <a:lnTo>
                    <a:pt x="58777" y="4044882"/>
                  </a:lnTo>
                  <a:lnTo>
                    <a:pt x="50785" y="3998834"/>
                  </a:lnTo>
                  <a:lnTo>
                    <a:pt x="43362" y="3952593"/>
                  </a:lnTo>
                  <a:lnTo>
                    <a:pt x="36511" y="3906164"/>
                  </a:lnTo>
                  <a:lnTo>
                    <a:pt x="30236" y="3859549"/>
                  </a:lnTo>
                  <a:lnTo>
                    <a:pt x="24542" y="3812753"/>
                  </a:lnTo>
                  <a:lnTo>
                    <a:pt x="19430" y="3765780"/>
                  </a:lnTo>
                  <a:lnTo>
                    <a:pt x="14907" y="3718632"/>
                  </a:lnTo>
                  <a:lnTo>
                    <a:pt x="10974" y="3671315"/>
                  </a:lnTo>
                  <a:lnTo>
                    <a:pt x="7636" y="3623831"/>
                  </a:lnTo>
                  <a:lnTo>
                    <a:pt x="4897" y="3576184"/>
                  </a:lnTo>
                  <a:lnTo>
                    <a:pt x="2760" y="3528378"/>
                  </a:lnTo>
                  <a:lnTo>
                    <a:pt x="1229" y="3480417"/>
                  </a:lnTo>
                  <a:lnTo>
                    <a:pt x="307" y="3432305"/>
                  </a:lnTo>
                  <a:lnTo>
                    <a:pt x="0" y="3384045"/>
                  </a:lnTo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467" y="381913"/>
              <a:ext cx="2455028" cy="108426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57556" y="362711"/>
            <a:ext cx="10005060" cy="646430"/>
          </a:xfrm>
          <a:custGeom>
            <a:avLst/>
            <a:gdLst/>
            <a:ahLst/>
            <a:cxnLst/>
            <a:rect l="l" t="t" r="r" b="b"/>
            <a:pathLst>
              <a:path w="10005060" h="646430">
                <a:moveTo>
                  <a:pt x="10005060" y="0"/>
                </a:moveTo>
                <a:lnTo>
                  <a:pt x="0" y="0"/>
                </a:lnTo>
                <a:lnTo>
                  <a:pt x="0" y="646176"/>
                </a:lnTo>
                <a:lnTo>
                  <a:pt x="10005060" y="646176"/>
                </a:lnTo>
                <a:lnTo>
                  <a:pt x="10005060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350520" y="445643"/>
            <a:ext cx="9618980" cy="508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795"/>
              </a:lnSpc>
            </a:pPr>
            <a:r>
              <a:rPr dirty="0" sz="4000" spc="-30">
                <a:solidFill>
                  <a:srgbClr val="FFFFFF"/>
                </a:solidFill>
                <a:latin typeface="Calibri Light"/>
                <a:cs typeface="Calibri Light"/>
              </a:rPr>
              <a:t>Chapter</a:t>
            </a:r>
            <a:r>
              <a:rPr dirty="0" sz="4000" spc="-15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>
                <a:solidFill>
                  <a:srgbClr val="FFFFFF"/>
                </a:solidFill>
                <a:latin typeface="Calibri Light"/>
                <a:cs typeface="Calibri Light"/>
              </a:rPr>
              <a:t>(1)</a:t>
            </a:r>
            <a:r>
              <a:rPr dirty="0" sz="4000" spc="-12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 spc="-40">
                <a:solidFill>
                  <a:srgbClr val="FFFFFF"/>
                </a:solidFill>
                <a:latin typeface="Calibri Light"/>
                <a:cs typeface="Calibri Light"/>
              </a:rPr>
              <a:t>Introduction</a:t>
            </a:r>
            <a:r>
              <a:rPr dirty="0" sz="4000" spc="-16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>
                <a:solidFill>
                  <a:srgbClr val="FFFFFF"/>
                </a:solidFill>
                <a:latin typeface="Calibri Light"/>
                <a:cs typeface="Calibri Light"/>
              </a:rPr>
              <a:t>to</a:t>
            </a:r>
            <a:r>
              <a:rPr dirty="0" sz="4000" spc="-12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 spc="-25">
                <a:solidFill>
                  <a:srgbClr val="FFFFFF"/>
                </a:solidFill>
                <a:latin typeface="Calibri Light"/>
                <a:cs typeface="Calibri Light"/>
              </a:rPr>
              <a:t>Financial</a:t>
            </a:r>
            <a:r>
              <a:rPr dirty="0" sz="4000" spc="-13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 spc="-10">
                <a:solidFill>
                  <a:srgbClr val="FFFFFF"/>
                </a:solidFill>
                <a:latin typeface="Calibri Light"/>
                <a:cs typeface="Calibri Light"/>
              </a:rPr>
              <a:t>Accounting</a:t>
            </a:r>
            <a:endParaRPr sz="4000">
              <a:latin typeface="Calibri Light"/>
              <a:cs typeface="Calibri Ligh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6094"/>
            <a:ext cx="12192000" cy="6845934"/>
            <a:chOff x="0" y="6094"/>
            <a:chExt cx="12192000" cy="6845934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12191999" cy="684580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57555" y="1127759"/>
              <a:ext cx="11777980" cy="4343400"/>
            </a:xfrm>
            <a:custGeom>
              <a:avLst/>
              <a:gdLst/>
              <a:ahLst/>
              <a:cxnLst/>
              <a:rect l="l" t="t" r="r" b="b"/>
              <a:pathLst>
                <a:path w="11777980" h="4343400">
                  <a:moveTo>
                    <a:pt x="11777472" y="0"/>
                  </a:moveTo>
                  <a:lnTo>
                    <a:pt x="0" y="0"/>
                  </a:lnTo>
                  <a:lnTo>
                    <a:pt x="0" y="4343400"/>
                  </a:lnTo>
                  <a:lnTo>
                    <a:pt x="11777472" y="4343400"/>
                  </a:lnTo>
                  <a:lnTo>
                    <a:pt x="11777472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48488" y="1134618"/>
            <a:ext cx="322643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solidFill>
                  <a:srgbClr val="00AFEF"/>
                </a:solidFill>
                <a:latin typeface="Calibri"/>
                <a:cs typeface="Calibri"/>
              </a:rPr>
              <a:t>Learning</a:t>
            </a:r>
            <a:r>
              <a:rPr dirty="0" sz="3200" spc="-75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00AFEF"/>
                </a:solidFill>
                <a:latin typeface="Calibri"/>
                <a:cs typeface="Calibri"/>
              </a:rPr>
              <a:t>outcomes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6295" y="1636267"/>
            <a:ext cx="11555095" cy="3526790"/>
          </a:xfrm>
          <a:prstGeom prst="rect">
            <a:avLst/>
          </a:prstGeom>
        </p:spPr>
        <p:txBody>
          <a:bodyPr wrap="square" lIns="0" tIns="139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95"/>
              </a:spcBef>
            </a:pP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LO</a:t>
            </a:r>
            <a:r>
              <a:rPr dirty="0" sz="2400" spc="-25" b="1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1</a:t>
            </a:r>
            <a:r>
              <a:rPr dirty="0" sz="2400" spc="325" b="1">
                <a:solidFill>
                  <a:srgbClr val="006FC0"/>
                </a:solidFill>
                <a:latin typeface="Times New Roman"/>
                <a:cs typeface="Times New Roman"/>
              </a:rPr>
              <a:t>  </a:t>
            </a:r>
            <a:r>
              <a:rPr dirty="0" sz="3000" b="1">
                <a:latin typeface="Times New Roman"/>
                <a:cs typeface="Times New Roman"/>
              </a:rPr>
              <a:t>Identify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Basic</a:t>
            </a:r>
            <a:r>
              <a:rPr dirty="0" sz="3000" spc="-17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Accounting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Equation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(Balance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Sheet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Equation)</a:t>
            </a:r>
            <a:endParaRPr sz="3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94"/>
              </a:spcBef>
            </a:pP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LO</a:t>
            </a:r>
            <a:r>
              <a:rPr dirty="0" sz="2400" spc="-10" b="1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2</a:t>
            </a:r>
            <a:r>
              <a:rPr dirty="0" sz="2400" spc="145" b="1">
                <a:solidFill>
                  <a:srgbClr val="006FC0"/>
                </a:solidFill>
                <a:latin typeface="Times New Roman"/>
                <a:cs typeface="Times New Roman"/>
              </a:rPr>
              <a:t>  </a:t>
            </a:r>
            <a:r>
              <a:rPr dirty="0" sz="3000" b="1">
                <a:latin typeface="Times New Roman"/>
                <a:cs typeface="Times New Roman"/>
              </a:rPr>
              <a:t>Explain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Building</a:t>
            </a:r>
            <a:r>
              <a:rPr dirty="0" sz="3000" spc="-1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blocks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of</a:t>
            </a:r>
            <a:r>
              <a:rPr dirty="0" sz="3000" spc="-17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Accounting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Equation.</a:t>
            </a:r>
            <a:endParaRPr sz="3000">
              <a:latin typeface="Times New Roman"/>
              <a:cs typeface="Times New Roman"/>
            </a:endParaRPr>
          </a:p>
          <a:p>
            <a:pPr algn="just" marL="12700" marR="3405504">
              <a:lnSpc>
                <a:spcPct val="127499"/>
              </a:lnSpc>
              <a:spcBef>
                <a:spcPts val="5"/>
              </a:spcBef>
            </a:pP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LO</a:t>
            </a:r>
            <a:r>
              <a:rPr dirty="0" sz="2400" spc="-20" b="1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3</a:t>
            </a:r>
            <a:r>
              <a:rPr dirty="0" sz="2400" spc="130" b="1">
                <a:solidFill>
                  <a:srgbClr val="006FC0"/>
                </a:solidFill>
                <a:latin typeface="Times New Roman"/>
                <a:cs typeface="Times New Roman"/>
              </a:rPr>
              <a:t>  </a:t>
            </a:r>
            <a:r>
              <a:rPr dirty="0" sz="3000" b="1">
                <a:latin typeface="Times New Roman"/>
                <a:cs typeface="Times New Roman"/>
              </a:rPr>
              <a:t>Describe</a:t>
            </a:r>
            <a:r>
              <a:rPr dirty="0" sz="3000" spc="-1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2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Revenues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&amp;Expenses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Concepts. </a:t>
            </a: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LO</a:t>
            </a:r>
            <a:r>
              <a:rPr dirty="0" sz="2400" spc="-50" b="1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4</a:t>
            </a:r>
            <a:r>
              <a:rPr dirty="0" sz="2400" spc="125" b="1">
                <a:solidFill>
                  <a:srgbClr val="006FC0"/>
                </a:solidFill>
                <a:latin typeface="Times New Roman"/>
                <a:cs typeface="Times New Roman"/>
              </a:rPr>
              <a:t>  </a:t>
            </a:r>
            <a:r>
              <a:rPr dirty="0" sz="3000" b="1">
                <a:latin typeface="Times New Roman"/>
                <a:cs typeface="Times New Roman"/>
              </a:rPr>
              <a:t>State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different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steps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spc="-20" b="1">
                <a:latin typeface="Times New Roman"/>
                <a:cs typeface="Times New Roman"/>
              </a:rPr>
              <a:t>of</a:t>
            </a:r>
            <a:r>
              <a:rPr dirty="0" sz="3000" spc="-17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Accounting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cycle.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800" spc="-4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5</a:t>
            </a:r>
            <a:r>
              <a:rPr dirty="0" sz="2800" spc="48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Analyzing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Financial</a:t>
            </a:r>
            <a:r>
              <a:rPr dirty="0" sz="3000" spc="-50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transactions.</a:t>
            </a:r>
            <a:endParaRPr sz="3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000"/>
              </a:spcBef>
            </a:pP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800" spc="-3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6</a:t>
            </a:r>
            <a:r>
              <a:rPr dirty="0" sz="2800" spc="455" b="1">
                <a:solidFill>
                  <a:srgbClr val="006FC0"/>
                </a:solidFill>
                <a:latin typeface="Calibri"/>
                <a:cs typeface="Calibri"/>
              </a:rPr>
              <a:t>  </a:t>
            </a:r>
            <a:r>
              <a:rPr dirty="0" sz="3000" b="1">
                <a:latin typeface="Times New Roman"/>
                <a:cs typeface="Times New Roman"/>
              </a:rPr>
              <a:t>Identify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golden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rules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double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entry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system.</a:t>
            </a:r>
            <a:endParaRPr sz="3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8128761" y="3572002"/>
            <a:ext cx="3053080" cy="1005205"/>
            <a:chOff x="8128761" y="3572002"/>
            <a:chExt cx="3053080" cy="1005205"/>
          </a:xfrm>
        </p:grpSpPr>
        <p:sp>
          <p:nvSpPr>
            <p:cNvPr id="3" name="object 3" descr=""/>
            <p:cNvSpPr/>
            <p:nvPr/>
          </p:nvSpPr>
          <p:spPr>
            <a:xfrm>
              <a:off x="8204962" y="3648709"/>
              <a:ext cx="2976880" cy="928369"/>
            </a:xfrm>
            <a:custGeom>
              <a:avLst/>
              <a:gdLst/>
              <a:ahLst/>
              <a:cxnLst/>
              <a:rect l="l" t="t" r="r" b="b"/>
              <a:pathLst>
                <a:path w="2976879" h="928370">
                  <a:moveTo>
                    <a:pt x="2976880" y="0"/>
                  </a:moveTo>
                  <a:lnTo>
                    <a:pt x="2894330" y="0"/>
                  </a:lnTo>
                  <a:lnTo>
                    <a:pt x="2894330" y="6350"/>
                  </a:lnTo>
                  <a:lnTo>
                    <a:pt x="2894330" y="12700"/>
                  </a:lnTo>
                  <a:lnTo>
                    <a:pt x="2894330" y="845820"/>
                  </a:lnTo>
                  <a:lnTo>
                    <a:pt x="12700" y="845820"/>
                  </a:lnTo>
                  <a:lnTo>
                    <a:pt x="6350" y="845820"/>
                  </a:lnTo>
                  <a:lnTo>
                    <a:pt x="0" y="845820"/>
                  </a:lnTo>
                  <a:lnTo>
                    <a:pt x="0" y="915670"/>
                  </a:lnTo>
                  <a:lnTo>
                    <a:pt x="0" y="928370"/>
                  </a:lnTo>
                  <a:lnTo>
                    <a:pt x="2976880" y="928370"/>
                  </a:lnTo>
                  <a:lnTo>
                    <a:pt x="2976880" y="915670"/>
                  </a:lnTo>
                  <a:lnTo>
                    <a:pt x="2976880" y="12700"/>
                  </a:lnTo>
                  <a:lnTo>
                    <a:pt x="2976880" y="0"/>
                  </a:lnTo>
                  <a:close/>
                </a:path>
              </a:pathLst>
            </a:custGeom>
            <a:solidFill>
              <a:srgbClr val="0027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8135111" y="3578352"/>
              <a:ext cx="2964180" cy="916305"/>
            </a:xfrm>
            <a:custGeom>
              <a:avLst/>
              <a:gdLst/>
              <a:ahLst/>
              <a:cxnLst/>
              <a:rect l="l" t="t" r="r" b="b"/>
              <a:pathLst>
                <a:path w="2964179" h="916304">
                  <a:moveTo>
                    <a:pt x="2964179" y="0"/>
                  </a:moveTo>
                  <a:lnTo>
                    <a:pt x="0" y="0"/>
                  </a:lnTo>
                  <a:lnTo>
                    <a:pt x="0" y="915924"/>
                  </a:lnTo>
                  <a:lnTo>
                    <a:pt x="2964179" y="915924"/>
                  </a:lnTo>
                  <a:lnTo>
                    <a:pt x="296417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8135111" y="3578352"/>
              <a:ext cx="2964180" cy="916305"/>
            </a:xfrm>
            <a:custGeom>
              <a:avLst/>
              <a:gdLst/>
              <a:ahLst/>
              <a:cxnLst/>
              <a:rect l="l" t="t" r="r" b="b"/>
              <a:pathLst>
                <a:path w="2964179" h="916304">
                  <a:moveTo>
                    <a:pt x="0" y="915924"/>
                  </a:moveTo>
                  <a:lnTo>
                    <a:pt x="2964179" y="915924"/>
                  </a:lnTo>
                  <a:lnTo>
                    <a:pt x="2964179" y="0"/>
                  </a:lnTo>
                  <a:lnTo>
                    <a:pt x="0" y="0"/>
                  </a:lnTo>
                  <a:lnTo>
                    <a:pt x="0" y="91592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" name="object 6" descr=""/>
          <p:cNvGrpSpPr/>
          <p:nvPr/>
        </p:nvGrpSpPr>
        <p:grpSpPr>
          <a:xfrm>
            <a:off x="5054853" y="3572002"/>
            <a:ext cx="2297430" cy="1005205"/>
            <a:chOff x="5054853" y="3572002"/>
            <a:chExt cx="2297430" cy="1005205"/>
          </a:xfrm>
        </p:grpSpPr>
        <p:sp>
          <p:nvSpPr>
            <p:cNvPr id="7" name="object 7" descr=""/>
            <p:cNvSpPr/>
            <p:nvPr/>
          </p:nvSpPr>
          <p:spPr>
            <a:xfrm>
              <a:off x="5131054" y="3648709"/>
              <a:ext cx="2221230" cy="928369"/>
            </a:xfrm>
            <a:custGeom>
              <a:avLst/>
              <a:gdLst/>
              <a:ahLst/>
              <a:cxnLst/>
              <a:rect l="l" t="t" r="r" b="b"/>
              <a:pathLst>
                <a:path w="2221229" h="928370">
                  <a:moveTo>
                    <a:pt x="2220976" y="0"/>
                  </a:moveTo>
                  <a:lnTo>
                    <a:pt x="2138426" y="0"/>
                  </a:lnTo>
                  <a:lnTo>
                    <a:pt x="2138426" y="6350"/>
                  </a:lnTo>
                  <a:lnTo>
                    <a:pt x="2138426" y="12700"/>
                  </a:lnTo>
                  <a:lnTo>
                    <a:pt x="2138426" y="845820"/>
                  </a:lnTo>
                  <a:lnTo>
                    <a:pt x="12700" y="845820"/>
                  </a:lnTo>
                  <a:lnTo>
                    <a:pt x="6350" y="845820"/>
                  </a:lnTo>
                  <a:lnTo>
                    <a:pt x="0" y="845820"/>
                  </a:lnTo>
                  <a:lnTo>
                    <a:pt x="0" y="915670"/>
                  </a:lnTo>
                  <a:lnTo>
                    <a:pt x="0" y="928370"/>
                  </a:lnTo>
                  <a:lnTo>
                    <a:pt x="2220976" y="928370"/>
                  </a:lnTo>
                  <a:lnTo>
                    <a:pt x="2220976" y="915670"/>
                  </a:lnTo>
                  <a:lnTo>
                    <a:pt x="2220976" y="12700"/>
                  </a:lnTo>
                  <a:lnTo>
                    <a:pt x="2220976" y="0"/>
                  </a:lnTo>
                  <a:close/>
                </a:path>
              </a:pathLst>
            </a:custGeom>
            <a:solidFill>
              <a:srgbClr val="0027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5061203" y="3578352"/>
              <a:ext cx="2208530" cy="916305"/>
            </a:xfrm>
            <a:custGeom>
              <a:avLst/>
              <a:gdLst/>
              <a:ahLst/>
              <a:cxnLst/>
              <a:rect l="l" t="t" r="r" b="b"/>
              <a:pathLst>
                <a:path w="2208529" h="916304">
                  <a:moveTo>
                    <a:pt x="2208276" y="0"/>
                  </a:moveTo>
                  <a:lnTo>
                    <a:pt x="0" y="0"/>
                  </a:lnTo>
                  <a:lnTo>
                    <a:pt x="0" y="915924"/>
                  </a:lnTo>
                  <a:lnTo>
                    <a:pt x="2208276" y="915924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5061203" y="3578352"/>
              <a:ext cx="2208530" cy="916305"/>
            </a:xfrm>
            <a:custGeom>
              <a:avLst/>
              <a:gdLst/>
              <a:ahLst/>
              <a:cxnLst/>
              <a:rect l="l" t="t" r="r" b="b"/>
              <a:pathLst>
                <a:path w="2208529" h="916304">
                  <a:moveTo>
                    <a:pt x="0" y="915924"/>
                  </a:moveTo>
                  <a:lnTo>
                    <a:pt x="2208276" y="915924"/>
                  </a:lnTo>
                  <a:lnTo>
                    <a:pt x="2208276" y="0"/>
                  </a:lnTo>
                  <a:lnTo>
                    <a:pt x="0" y="0"/>
                  </a:lnTo>
                  <a:lnTo>
                    <a:pt x="0" y="91592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0" name="object 10" descr=""/>
          <p:cNvGrpSpPr/>
          <p:nvPr/>
        </p:nvGrpSpPr>
        <p:grpSpPr>
          <a:xfrm>
            <a:off x="1132077" y="3572002"/>
            <a:ext cx="2434590" cy="1005205"/>
            <a:chOff x="1132077" y="3572002"/>
            <a:chExt cx="2434590" cy="1005205"/>
          </a:xfrm>
        </p:grpSpPr>
        <p:sp>
          <p:nvSpPr>
            <p:cNvPr id="11" name="object 11" descr=""/>
            <p:cNvSpPr/>
            <p:nvPr/>
          </p:nvSpPr>
          <p:spPr>
            <a:xfrm>
              <a:off x="1208278" y="3648709"/>
              <a:ext cx="2358390" cy="928369"/>
            </a:xfrm>
            <a:custGeom>
              <a:avLst/>
              <a:gdLst/>
              <a:ahLst/>
              <a:cxnLst/>
              <a:rect l="l" t="t" r="r" b="b"/>
              <a:pathLst>
                <a:path w="2358390" h="928370">
                  <a:moveTo>
                    <a:pt x="2358136" y="0"/>
                  </a:moveTo>
                  <a:lnTo>
                    <a:pt x="2275586" y="0"/>
                  </a:lnTo>
                  <a:lnTo>
                    <a:pt x="2275586" y="6350"/>
                  </a:lnTo>
                  <a:lnTo>
                    <a:pt x="2275586" y="12700"/>
                  </a:lnTo>
                  <a:lnTo>
                    <a:pt x="2275586" y="845820"/>
                  </a:lnTo>
                  <a:lnTo>
                    <a:pt x="12700" y="845820"/>
                  </a:lnTo>
                  <a:lnTo>
                    <a:pt x="6350" y="845820"/>
                  </a:lnTo>
                  <a:lnTo>
                    <a:pt x="0" y="845820"/>
                  </a:lnTo>
                  <a:lnTo>
                    <a:pt x="0" y="915670"/>
                  </a:lnTo>
                  <a:lnTo>
                    <a:pt x="0" y="928370"/>
                  </a:lnTo>
                  <a:lnTo>
                    <a:pt x="2358136" y="928370"/>
                  </a:lnTo>
                  <a:lnTo>
                    <a:pt x="2358136" y="915670"/>
                  </a:lnTo>
                  <a:lnTo>
                    <a:pt x="2358136" y="12700"/>
                  </a:lnTo>
                  <a:lnTo>
                    <a:pt x="2358136" y="0"/>
                  </a:lnTo>
                  <a:close/>
                </a:path>
              </a:pathLst>
            </a:custGeom>
            <a:solidFill>
              <a:srgbClr val="004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138427" y="3578352"/>
              <a:ext cx="2345690" cy="916305"/>
            </a:xfrm>
            <a:custGeom>
              <a:avLst/>
              <a:gdLst/>
              <a:ahLst/>
              <a:cxnLst/>
              <a:rect l="l" t="t" r="r" b="b"/>
              <a:pathLst>
                <a:path w="2345690" h="916304">
                  <a:moveTo>
                    <a:pt x="2345436" y="0"/>
                  </a:moveTo>
                  <a:lnTo>
                    <a:pt x="0" y="0"/>
                  </a:lnTo>
                  <a:lnTo>
                    <a:pt x="0" y="915924"/>
                  </a:lnTo>
                  <a:lnTo>
                    <a:pt x="2345436" y="915924"/>
                  </a:lnTo>
                  <a:lnTo>
                    <a:pt x="2345436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1138427" y="3578352"/>
              <a:ext cx="2345690" cy="916305"/>
            </a:xfrm>
            <a:custGeom>
              <a:avLst/>
              <a:gdLst/>
              <a:ahLst/>
              <a:cxnLst/>
              <a:rect l="l" t="t" r="r" b="b"/>
              <a:pathLst>
                <a:path w="2345690" h="916304">
                  <a:moveTo>
                    <a:pt x="0" y="915924"/>
                  </a:moveTo>
                  <a:lnTo>
                    <a:pt x="2345436" y="915924"/>
                  </a:lnTo>
                  <a:lnTo>
                    <a:pt x="2345436" y="0"/>
                  </a:lnTo>
                  <a:lnTo>
                    <a:pt x="0" y="0"/>
                  </a:lnTo>
                  <a:lnTo>
                    <a:pt x="0" y="91592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1676780" y="3816858"/>
            <a:ext cx="110426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 b="1">
                <a:solidFill>
                  <a:srgbClr val="FFFFFF"/>
                </a:solidFill>
                <a:latin typeface="Calibri"/>
                <a:cs typeface="Calibri"/>
              </a:rPr>
              <a:t>Assets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4040885" y="3816858"/>
            <a:ext cx="22860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0" b="1">
                <a:latin typeface="Calibri"/>
                <a:cs typeface="Calibri"/>
              </a:rPr>
              <a:t>=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5257291" y="3816858"/>
            <a:ext cx="16275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 b="1">
                <a:solidFill>
                  <a:srgbClr val="FFFFFF"/>
                </a:solidFill>
                <a:latin typeface="Calibri"/>
                <a:cs typeface="Calibri"/>
              </a:rPr>
              <a:t>Liabilities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775193" y="3816858"/>
            <a:ext cx="324866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76910" algn="l"/>
              </a:tabLst>
            </a:pPr>
            <a:r>
              <a:rPr dirty="0" sz="3200" spc="-50" b="1">
                <a:latin typeface="Calibri"/>
                <a:cs typeface="Calibri"/>
              </a:rPr>
              <a:t>+</a:t>
            </a:r>
            <a:r>
              <a:rPr dirty="0" sz="3200" b="1">
                <a:latin typeface="Calibri"/>
                <a:cs typeface="Calibri"/>
              </a:rPr>
              <a:t>	</a:t>
            </a:r>
            <a:r>
              <a:rPr dirty="0" sz="3200" b="1">
                <a:solidFill>
                  <a:srgbClr val="FFFFFF"/>
                </a:solidFill>
                <a:latin typeface="Calibri"/>
                <a:cs typeface="Calibri"/>
              </a:rPr>
              <a:t>Owner’s</a:t>
            </a:r>
            <a:r>
              <a:rPr dirty="0" sz="3200" spc="-1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FFFFFF"/>
                </a:solidFill>
                <a:latin typeface="Calibri"/>
                <a:cs typeface="Calibri"/>
              </a:rPr>
              <a:t>Equity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2316479" y="1045463"/>
            <a:ext cx="7250430" cy="944244"/>
            <a:chOff x="2316479" y="1045463"/>
            <a:chExt cx="7250430" cy="944244"/>
          </a:xfrm>
        </p:grpSpPr>
        <p:sp>
          <p:nvSpPr>
            <p:cNvPr id="19" name="object 19" descr=""/>
            <p:cNvSpPr/>
            <p:nvPr/>
          </p:nvSpPr>
          <p:spPr>
            <a:xfrm>
              <a:off x="2395727" y="1138427"/>
              <a:ext cx="7063740" cy="603885"/>
            </a:xfrm>
            <a:custGeom>
              <a:avLst/>
              <a:gdLst/>
              <a:ahLst/>
              <a:cxnLst/>
              <a:rect l="l" t="t" r="r" b="b"/>
              <a:pathLst>
                <a:path w="7063740" h="603885">
                  <a:moveTo>
                    <a:pt x="7063740" y="0"/>
                  </a:moveTo>
                  <a:lnTo>
                    <a:pt x="0" y="0"/>
                  </a:lnTo>
                  <a:lnTo>
                    <a:pt x="0" y="603503"/>
                  </a:lnTo>
                  <a:lnTo>
                    <a:pt x="7063740" y="603503"/>
                  </a:lnTo>
                  <a:lnTo>
                    <a:pt x="7063740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16479" y="1045463"/>
              <a:ext cx="7250430" cy="944117"/>
            </a:xfrm>
            <a:prstGeom prst="rect">
              <a:avLst/>
            </a:prstGeom>
          </p:spPr>
        </p:pic>
      </p:grp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2569591" y="1157477"/>
            <a:ext cx="6714490" cy="539750"/>
          </a:xfrm>
          <a:prstGeom prst="rect"/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3350">
                <a:solidFill>
                  <a:srgbClr val="FFFFFF"/>
                </a:solidFill>
                <a:latin typeface="Arial"/>
                <a:cs typeface="Arial"/>
              </a:rPr>
              <a:t>BASIC</a:t>
            </a:r>
            <a:r>
              <a:rPr dirty="0" sz="3350" spc="-10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350">
                <a:solidFill>
                  <a:srgbClr val="FFFFFF"/>
                </a:solidFill>
                <a:latin typeface="Arial"/>
                <a:cs typeface="Arial"/>
              </a:rPr>
              <a:t>ACCOUNTING</a:t>
            </a:r>
            <a:r>
              <a:rPr dirty="0" sz="335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350" spc="-10">
                <a:solidFill>
                  <a:srgbClr val="FFFFFF"/>
                </a:solidFill>
                <a:latin typeface="Arial"/>
                <a:cs typeface="Arial"/>
              </a:rPr>
              <a:t>EQUATION</a:t>
            </a:r>
            <a:endParaRPr sz="3350">
              <a:latin typeface="Arial"/>
              <a:cs typeface="Arial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1351025" y="5065267"/>
            <a:ext cx="136842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100.000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5445633" y="5086603"/>
            <a:ext cx="116268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40.000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9251060" y="5144261"/>
            <a:ext cx="116268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60.000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361694" y="2525013"/>
            <a:ext cx="1727835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Resources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5172836" y="2516886"/>
            <a:ext cx="1946910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Obligations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8984360" y="2536647"/>
            <a:ext cx="1198880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Capital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9405873" y="4609846"/>
            <a:ext cx="422909" cy="506730"/>
            <a:chOff x="9405873" y="4609846"/>
            <a:chExt cx="422909" cy="506730"/>
          </a:xfrm>
        </p:grpSpPr>
        <p:sp>
          <p:nvSpPr>
            <p:cNvPr id="29" name="object 29" descr=""/>
            <p:cNvSpPr/>
            <p:nvPr/>
          </p:nvSpPr>
          <p:spPr>
            <a:xfrm>
              <a:off x="9412223" y="4616196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09" h="494029">
                  <a:moveTo>
                    <a:pt x="307467" y="0"/>
                  </a:moveTo>
                  <a:lnTo>
                    <a:pt x="102489" y="0"/>
                  </a:lnTo>
                  <a:lnTo>
                    <a:pt x="102489" y="288797"/>
                  </a:lnTo>
                  <a:lnTo>
                    <a:pt x="0" y="288797"/>
                  </a:lnTo>
                  <a:lnTo>
                    <a:pt x="204977" y="493775"/>
                  </a:lnTo>
                  <a:lnTo>
                    <a:pt x="409955" y="288797"/>
                  </a:lnTo>
                  <a:lnTo>
                    <a:pt x="307467" y="288797"/>
                  </a:lnTo>
                  <a:lnTo>
                    <a:pt x="307467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9412223" y="4616196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09" h="494029">
                  <a:moveTo>
                    <a:pt x="307467" y="0"/>
                  </a:moveTo>
                  <a:lnTo>
                    <a:pt x="307467" y="288797"/>
                  </a:lnTo>
                  <a:lnTo>
                    <a:pt x="409955" y="288797"/>
                  </a:lnTo>
                  <a:lnTo>
                    <a:pt x="204977" y="493775"/>
                  </a:lnTo>
                  <a:lnTo>
                    <a:pt x="0" y="288797"/>
                  </a:lnTo>
                  <a:lnTo>
                    <a:pt x="102489" y="288797"/>
                  </a:lnTo>
                  <a:lnTo>
                    <a:pt x="102489" y="0"/>
                  </a:lnTo>
                  <a:lnTo>
                    <a:pt x="307467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1" name="object 31" descr=""/>
          <p:cNvGrpSpPr/>
          <p:nvPr/>
        </p:nvGrpSpPr>
        <p:grpSpPr>
          <a:xfrm>
            <a:off x="5920485" y="3061461"/>
            <a:ext cx="422909" cy="505459"/>
            <a:chOff x="5920485" y="3061461"/>
            <a:chExt cx="422909" cy="505459"/>
          </a:xfrm>
        </p:grpSpPr>
        <p:sp>
          <p:nvSpPr>
            <p:cNvPr id="32" name="object 32" descr=""/>
            <p:cNvSpPr/>
            <p:nvPr/>
          </p:nvSpPr>
          <p:spPr>
            <a:xfrm>
              <a:off x="5926835" y="3067811"/>
              <a:ext cx="410209" cy="492759"/>
            </a:xfrm>
            <a:custGeom>
              <a:avLst/>
              <a:gdLst/>
              <a:ahLst/>
              <a:cxnLst/>
              <a:rect l="l" t="t" r="r" b="b"/>
              <a:pathLst>
                <a:path w="410210" h="492760">
                  <a:moveTo>
                    <a:pt x="307466" y="0"/>
                  </a:moveTo>
                  <a:lnTo>
                    <a:pt x="102488" y="0"/>
                  </a:lnTo>
                  <a:lnTo>
                    <a:pt x="102488" y="287274"/>
                  </a:lnTo>
                  <a:lnTo>
                    <a:pt x="0" y="287274"/>
                  </a:lnTo>
                  <a:lnTo>
                    <a:pt x="204977" y="492251"/>
                  </a:lnTo>
                  <a:lnTo>
                    <a:pt x="409955" y="287274"/>
                  </a:lnTo>
                  <a:lnTo>
                    <a:pt x="307466" y="287274"/>
                  </a:lnTo>
                  <a:lnTo>
                    <a:pt x="307466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5926835" y="3067811"/>
              <a:ext cx="410209" cy="492759"/>
            </a:xfrm>
            <a:custGeom>
              <a:avLst/>
              <a:gdLst/>
              <a:ahLst/>
              <a:cxnLst/>
              <a:rect l="l" t="t" r="r" b="b"/>
              <a:pathLst>
                <a:path w="410210" h="492760">
                  <a:moveTo>
                    <a:pt x="307466" y="0"/>
                  </a:moveTo>
                  <a:lnTo>
                    <a:pt x="307466" y="287274"/>
                  </a:lnTo>
                  <a:lnTo>
                    <a:pt x="409955" y="287274"/>
                  </a:lnTo>
                  <a:lnTo>
                    <a:pt x="204977" y="492251"/>
                  </a:lnTo>
                  <a:lnTo>
                    <a:pt x="0" y="287274"/>
                  </a:lnTo>
                  <a:lnTo>
                    <a:pt x="102488" y="287274"/>
                  </a:lnTo>
                  <a:lnTo>
                    <a:pt x="102488" y="0"/>
                  </a:lnTo>
                  <a:lnTo>
                    <a:pt x="307466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4" name="object 34" descr=""/>
          <p:cNvGrpSpPr/>
          <p:nvPr/>
        </p:nvGrpSpPr>
        <p:grpSpPr>
          <a:xfrm>
            <a:off x="9326626" y="3093466"/>
            <a:ext cx="421640" cy="506730"/>
            <a:chOff x="9326626" y="3093466"/>
            <a:chExt cx="421640" cy="506730"/>
          </a:xfrm>
        </p:grpSpPr>
        <p:sp>
          <p:nvSpPr>
            <p:cNvPr id="35" name="object 35" descr=""/>
            <p:cNvSpPr/>
            <p:nvPr/>
          </p:nvSpPr>
          <p:spPr>
            <a:xfrm>
              <a:off x="9332976" y="3099816"/>
              <a:ext cx="408940" cy="494030"/>
            </a:xfrm>
            <a:custGeom>
              <a:avLst/>
              <a:gdLst/>
              <a:ahLst/>
              <a:cxnLst/>
              <a:rect l="l" t="t" r="r" b="b"/>
              <a:pathLst>
                <a:path w="408940" h="494029">
                  <a:moveTo>
                    <a:pt x="306324" y="0"/>
                  </a:moveTo>
                  <a:lnTo>
                    <a:pt x="102107" y="0"/>
                  </a:lnTo>
                  <a:lnTo>
                    <a:pt x="102107" y="289560"/>
                  </a:lnTo>
                  <a:lnTo>
                    <a:pt x="0" y="289560"/>
                  </a:lnTo>
                  <a:lnTo>
                    <a:pt x="204216" y="493775"/>
                  </a:lnTo>
                  <a:lnTo>
                    <a:pt x="408431" y="289560"/>
                  </a:lnTo>
                  <a:lnTo>
                    <a:pt x="306324" y="289560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9332976" y="3099816"/>
              <a:ext cx="408940" cy="494030"/>
            </a:xfrm>
            <a:custGeom>
              <a:avLst/>
              <a:gdLst/>
              <a:ahLst/>
              <a:cxnLst/>
              <a:rect l="l" t="t" r="r" b="b"/>
              <a:pathLst>
                <a:path w="408940" h="494029">
                  <a:moveTo>
                    <a:pt x="306324" y="0"/>
                  </a:moveTo>
                  <a:lnTo>
                    <a:pt x="306324" y="289560"/>
                  </a:lnTo>
                  <a:lnTo>
                    <a:pt x="408431" y="289560"/>
                  </a:lnTo>
                  <a:lnTo>
                    <a:pt x="204216" y="493775"/>
                  </a:lnTo>
                  <a:lnTo>
                    <a:pt x="0" y="289560"/>
                  </a:lnTo>
                  <a:lnTo>
                    <a:pt x="102107" y="289560"/>
                  </a:lnTo>
                  <a:lnTo>
                    <a:pt x="102107" y="0"/>
                  </a:lnTo>
                  <a:lnTo>
                    <a:pt x="306324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7" name="object 37" descr=""/>
          <p:cNvGrpSpPr/>
          <p:nvPr/>
        </p:nvGrpSpPr>
        <p:grpSpPr>
          <a:xfrm>
            <a:off x="5885434" y="4641850"/>
            <a:ext cx="421640" cy="505459"/>
            <a:chOff x="5885434" y="4641850"/>
            <a:chExt cx="421640" cy="505459"/>
          </a:xfrm>
        </p:grpSpPr>
        <p:sp>
          <p:nvSpPr>
            <p:cNvPr id="38" name="object 38" descr=""/>
            <p:cNvSpPr/>
            <p:nvPr/>
          </p:nvSpPr>
          <p:spPr>
            <a:xfrm>
              <a:off x="5891784" y="4648200"/>
              <a:ext cx="408940" cy="492759"/>
            </a:xfrm>
            <a:custGeom>
              <a:avLst/>
              <a:gdLst/>
              <a:ahLst/>
              <a:cxnLst/>
              <a:rect l="l" t="t" r="r" b="b"/>
              <a:pathLst>
                <a:path w="408939" h="492760">
                  <a:moveTo>
                    <a:pt x="306324" y="0"/>
                  </a:moveTo>
                  <a:lnTo>
                    <a:pt x="102107" y="0"/>
                  </a:lnTo>
                  <a:lnTo>
                    <a:pt x="102107" y="288036"/>
                  </a:lnTo>
                  <a:lnTo>
                    <a:pt x="0" y="288036"/>
                  </a:lnTo>
                  <a:lnTo>
                    <a:pt x="204215" y="492251"/>
                  </a:lnTo>
                  <a:lnTo>
                    <a:pt x="408431" y="288036"/>
                  </a:lnTo>
                  <a:lnTo>
                    <a:pt x="306324" y="288036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5891784" y="4648200"/>
              <a:ext cx="408940" cy="492759"/>
            </a:xfrm>
            <a:custGeom>
              <a:avLst/>
              <a:gdLst/>
              <a:ahLst/>
              <a:cxnLst/>
              <a:rect l="l" t="t" r="r" b="b"/>
              <a:pathLst>
                <a:path w="408939" h="492760">
                  <a:moveTo>
                    <a:pt x="306324" y="0"/>
                  </a:moveTo>
                  <a:lnTo>
                    <a:pt x="306324" y="288036"/>
                  </a:lnTo>
                  <a:lnTo>
                    <a:pt x="408431" y="288036"/>
                  </a:lnTo>
                  <a:lnTo>
                    <a:pt x="204215" y="492251"/>
                  </a:lnTo>
                  <a:lnTo>
                    <a:pt x="0" y="288036"/>
                  </a:lnTo>
                  <a:lnTo>
                    <a:pt x="102107" y="288036"/>
                  </a:lnTo>
                  <a:lnTo>
                    <a:pt x="102107" y="0"/>
                  </a:lnTo>
                  <a:lnTo>
                    <a:pt x="306324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0" name="object 40" descr=""/>
          <p:cNvGrpSpPr/>
          <p:nvPr/>
        </p:nvGrpSpPr>
        <p:grpSpPr>
          <a:xfrm>
            <a:off x="1895601" y="3043173"/>
            <a:ext cx="526415" cy="2073275"/>
            <a:chOff x="1895601" y="3043173"/>
            <a:chExt cx="526415" cy="2073275"/>
          </a:xfrm>
        </p:grpSpPr>
        <p:sp>
          <p:nvSpPr>
            <p:cNvPr id="41" name="object 41" descr=""/>
            <p:cNvSpPr/>
            <p:nvPr/>
          </p:nvSpPr>
          <p:spPr>
            <a:xfrm>
              <a:off x="2005583" y="3049523"/>
              <a:ext cx="410209" cy="492759"/>
            </a:xfrm>
            <a:custGeom>
              <a:avLst/>
              <a:gdLst/>
              <a:ahLst/>
              <a:cxnLst/>
              <a:rect l="l" t="t" r="r" b="b"/>
              <a:pathLst>
                <a:path w="410210" h="492760">
                  <a:moveTo>
                    <a:pt x="307467" y="0"/>
                  </a:moveTo>
                  <a:lnTo>
                    <a:pt x="102489" y="0"/>
                  </a:lnTo>
                  <a:lnTo>
                    <a:pt x="102489" y="287274"/>
                  </a:lnTo>
                  <a:lnTo>
                    <a:pt x="0" y="287274"/>
                  </a:lnTo>
                  <a:lnTo>
                    <a:pt x="204978" y="492251"/>
                  </a:lnTo>
                  <a:lnTo>
                    <a:pt x="409956" y="287274"/>
                  </a:lnTo>
                  <a:lnTo>
                    <a:pt x="307467" y="287274"/>
                  </a:lnTo>
                  <a:lnTo>
                    <a:pt x="307467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2005583" y="3049523"/>
              <a:ext cx="410209" cy="492759"/>
            </a:xfrm>
            <a:custGeom>
              <a:avLst/>
              <a:gdLst/>
              <a:ahLst/>
              <a:cxnLst/>
              <a:rect l="l" t="t" r="r" b="b"/>
              <a:pathLst>
                <a:path w="410210" h="492760">
                  <a:moveTo>
                    <a:pt x="307467" y="0"/>
                  </a:moveTo>
                  <a:lnTo>
                    <a:pt x="307467" y="287274"/>
                  </a:lnTo>
                  <a:lnTo>
                    <a:pt x="409956" y="287274"/>
                  </a:lnTo>
                  <a:lnTo>
                    <a:pt x="204978" y="492251"/>
                  </a:lnTo>
                  <a:lnTo>
                    <a:pt x="0" y="287274"/>
                  </a:lnTo>
                  <a:lnTo>
                    <a:pt x="102489" y="287274"/>
                  </a:lnTo>
                  <a:lnTo>
                    <a:pt x="102489" y="0"/>
                  </a:lnTo>
                  <a:lnTo>
                    <a:pt x="307467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1901951" y="4616195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10" h="494029">
                  <a:moveTo>
                    <a:pt x="307467" y="0"/>
                  </a:moveTo>
                  <a:lnTo>
                    <a:pt x="102489" y="0"/>
                  </a:lnTo>
                  <a:lnTo>
                    <a:pt x="102489" y="288797"/>
                  </a:lnTo>
                  <a:lnTo>
                    <a:pt x="0" y="288797"/>
                  </a:lnTo>
                  <a:lnTo>
                    <a:pt x="204978" y="493775"/>
                  </a:lnTo>
                  <a:lnTo>
                    <a:pt x="409956" y="288797"/>
                  </a:lnTo>
                  <a:lnTo>
                    <a:pt x="307467" y="288797"/>
                  </a:lnTo>
                  <a:lnTo>
                    <a:pt x="307467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1901951" y="4616195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10" h="494029">
                  <a:moveTo>
                    <a:pt x="307467" y="0"/>
                  </a:moveTo>
                  <a:lnTo>
                    <a:pt x="307467" y="288797"/>
                  </a:lnTo>
                  <a:lnTo>
                    <a:pt x="409956" y="288797"/>
                  </a:lnTo>
                  <a:lnTo>
                    <a:pt x="204978" y="493775"/>
                  </a:lnTo>
                  <a:lnTo>
                    <a:pt x="0" y="288797"/>
                  </a:lnTo>
                  <a:lnTo>
                    <a:pt x="102489" y="288797"/>
                  </a:lnTo>
                  <a:lnTo>
                    <a:pt x="102489" y="0"/>
                  </a:lnTo>
                  <a:lnTo>
                    <a:pt x="307467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5" name="object 45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8224" y="929639"/>
            <a:ext cx="11650980" cy="54559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08504" y="975360"/>
            <a:ext cx="7203185" cy="94564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62250" y="1087627"/>
            <a:ext cx="6667500" cy="539750"/>
          </a:xfrm>
          <a:prstGeom prst="rect"/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3350">
                <a:latin typeface="Arial"/>
                <a:cs typeface="Arial"/>
              </a:rPr>
              <a:t>ASSETS</a:t>
            </a:r>
            <a:r>
              <a:rPr dirty="0" sz="3350" spc="-110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AS</a:t>
            </a:r>
            <a:r>
              <a:rPr dirty="0" sz="3350" spc="-125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A</a:t>
            </a:r>
            <a:r>
              <a:rPr dirty="0" sz="3350" spc="-120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BUILDING</a:t>
            </a:r>
            <a:r>
              <a:rPr dirty="0" sz="3350" spc="5">
                <a:latin typeface="Arial"/>
                <a:cs typeface="Arial"/>
              </a:rPr>
              <a:t> </a:t>
            </a:r>
            <a:r>
              <a:rPr dirty="0" sz="3350" spc="-10">
                <a:latin typeface="Arial"/>
                <a:cs typeface="Arial"/>
              </a:rPr>
              <a:t>BLOCK</a:t>
            </a:r>
            <a:endParaRPr sz="335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408935" y="1928618"/>
            <a:ext cx="7109459" cy="2037080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15"/>
              </a:spcBef>
              <a:buSzPct val="75000"/>
              <a:buFont typeface="Wingdings"/>
              <a:buChar char=""/>
              <a:tabLst>
                <a:tab pos="355600" algn="l"/>
              </a:tabLst>
            </a:pPr>
            <a:r>
              <a:rPr dirty="0" sz="3000" b="1">
                <a:solidFill>
                  <a:srgbClr val="CC0000"/>
                </a:solidFill>
                <a:latin typeface="Times New Roman"/>
                <a:cs typeface="Times New Roman"/>
              </a:rPr>
              <a:t>Assets</a:t>
            </a:r>
            <a:r>
              <a:rPr dirty="0" sz="3000" spc="-55" b="1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are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resources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owned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by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business.</a:t>
            </a:r>
            <a:endParaRPr sz="3000">
              <a:latin typeface="Times New Roman"/>
              <a:cs typeface="Times New Roman"/>
            </a:endParaRPr>
          </a:p>
          <a:p>
            <a:pPr marL="355600" marR="95885" indent="-343535">
              <a:lnSpc>
                <a:spcPct val="100000"/>
              </a:lnSpc>
              <a:spcBef>
                <a:spcPts val="720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355600" algn="l"/>
              </a:tabLst>
            </a:pPr>
            <a:r>
              <a:rPr dirty="0" sz="3000" b="1">
                <a:latin typeface="Times New Roman"/>
                <a:cs typeface="Times New Roman"/>
              </a:rPr>
              <a:t>They</a:t>
            </a:r>
            <a:r>
              <a:rPr dirty="0" sz="3000" spc="-2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are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things</a:t>
            </a:r>
            <a:r>
              <a:rPr dirty="0" sz="3000" spc="-2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value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used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in</a:t>
            </a:r>
            <a:r>
              <a:rPr dirty="0" sz="3000" spc="-20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carrying </a:t>
            </a:r>
            <a:r>
              <a:rPr dirty="0" sz="3000" b="1">
                <a:latin typeface="Times New Roman"/>
                <a:cs typeface="Times New Roman"/>
              </a:rPr>
              <a:t>out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such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activities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as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production</a:t>
            </a:r>
            <a:r>
              <a:rPr dirty="0" sz="3000" spc="-60" b="1">
                <a:latin typeface="Times New Roman"/>
                <a:cs typeface="Times New Roman"/>
              </a:rPr>
              <a:t> </a:t>
            </a:r>
            <a:r>
              <a:rPr dirty="0" sz="3000" spc="-25" b="1">
                <a:latin typeface="Times New Roman"/>
                <a:cs typeface="Times New Roman"/>
              </a:rPr>
              <a:t>and </a:t>
            </a:r>
            <a:r>
              <a:rPr dirty="0" sz="3000" spc="-10" b="1">
                <a:latin typeface="Times New Roman"/>
                <a:cs typeface="Times New Roman"/>
              </a:rPr>
              <a:t>exchange</a:t>
            </a:r>
            <a:r>
              <a:rPr dirty="0" sz="2600" spc="-10" b="1">
                <a:latin typeface="Times New Roman"/>
                <a:cs typeface="Times New Roman"/>
              </a:rPr>
              <a:t>.</a:t>
            </a:r>
            <a:endParaRPr sz="2600">
              <a:latin typeface="Times New Roman"/>
              <a:cs typeface="Times New Roman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6251234" y="3857671"/>
            <a:ext cx="1968500" cy="2417445"/>
            <a:chOff x="6251234" y="3857671"/>
            <a:chExt cx="1968500" cy="2417445"/>
          </a:xfrm>
        </p:grpSpPr>
        <p:sp>
          <p:nvSpPr>
            <p:cNvPr id="6" name="object 6" descr=""/>
            <p:cNvSpPr/>
            <p:nvPr/>
          </p:nvSpPr>
          <p:spPr>
            <a:xfrm>
              <a:off x="6699923" y="4009364"/>
              <a:ext cx="622300" cy="384810"/>
            </a:xfrm>
            <a:custGeom>
              <a:avLst/>
              <a:gdLst/>
              <a:ahLst/>
              <a:cxnLst/>
              <a:rect l="l" t="t" r="r" b="b"/>
              <a:pathLst>
                <a:path w="622300" h="384810">
                  <a:moveTo>
                    <a:pt x="540473" y="40436"/>
                  </a:moveTo>
                  <a:lnTo>
                    <a:pt x="152971" y="0"/>
                  </a:lnTo>
                  <a:lnTo>
                    <a:pt x="30607" y="40436"/>
                  </a:lnTo>
                  <a:lnTo>
                    <a:pt x="428294" y="70827"/>
                  </a:lnTo>
                  <a:lnTo>
                    <a:pt x="540473" y="40436"/>
                  </a:lnTo>
                  <a:close/>
                </a:path>
                <a:path w="622300" h="384810">
                  <a:moveTo>
                    <a:pt x="622058" y="303390"/>
                  </a:moveTo>
                  <a:lnTo>
                    <a:pt x="173367" y="232689"/>
                  </a:lnTo>
                  <a:lnTo>
                    <a:pt x="0" y="313563"/>
                  </a:lnTo>
                  <a:lnTo>
                    <a:pt x="458901" y="384390"/>
                  </a:lnTo>
                  <a:lnTo>
                    <a:pt x="622058" y="303390"/>
                  </a:lnTo>
                  <a:close/>
                </a:path>
              </a:pathLst>
            </a:custGeom>
            <a:solidFill>
              <a:srgbClr val="5FBE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7128230" y="4049794"/>
              <a:ext cx="112395" cy="313690"/>
            </a:xfrm>
            <a:custGeom>
              <a:avLst/>
              <a:gdLst/>
              <a:ahLst/>
              <a:cxnLst/>
              <a:rect l="l" t="t" r="r" b="b"/>
              <a:pathLst>
                <a:path w="112395" h="313689">
                  <a:moveTo>
                    <a:pt x="112178" y="0"/>
                  </a:moveTo>
                  <a:lnTo>
                    <a:pt x="0" y="30392"/>
                  </a:lnTo>
                  <a:lnTo>
                    <a:pt x="0" y="313556"/>
                  </a:lnTo>
                  <a:lnTo>
                    <a:pt x="112178" y="262947"/>
                  </a:lnTo>
                  <a:lnTo>
                    <a:pt x="112178" y="0"/>
                  </a:lnTo>
                  <a:close/>
                </a:path>
              </a:pathLst>
            </a:custGeom>
            <a:solidFill>
              <a:srgbClr val="00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6730531" y="4049794"/>
              <a:ext cx="398145" cy="313690"/>
            </a:xfrm>
            <a:custGeom>
              <a:avLst/>
              <a:gdLst/>
              <a:ahLst/>
              <a:cxnLst/>
              <a:rect l="l" t="t" r="r" b="b"/>
              <a:pathLst>
                <a:path w="398145" h="313689">
                  <a:moveTo>
                    <a:pt x="0" y="0"/>
                  </a:moveTo>
                  <a:lnTo>
                    <a:pt x="0" y="252907"/>
                  </a:lnTo>
                  <a:lnTo>
                    <a:pt x="397699" y="313556"/>
                  </a:lnTo>
                  <a:lnTo>
                    <a:pt x="397699" y="303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E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7158833" y="4312742"/>
              <a:ext cx="163195" cy="779145"/>
            </a:xfrm>
            <a:custGeom>
              <a:avLst/>
              <a:gdLst/>
              <a:ahLst/>
              <a:cxnLst/>
              <a:rect l="l" t="t" r="r" b="b"/>
              <a:pathLst>
                <a:path w="163195" h="779145">
                  <a:moveTo>
                    <a:pt x="163150" y="0"/>
                  </a:moveTo>
                  <a:lnTo>
                    <a:pt x="0" y="81001"/>
                  </a:lnTo>
                  <a:lnTo>
                    <a:pt x="0" y="778803"/>
                  </a:lnTo>
                  <a:lnTo>
                    <a:pt x="163151" y="677667"/>
                  </a:lnTo>
                  <a:lnTo>
                    <a:pt x="163150" y="0"/>
                  </a:lnTo>
                  <a:close/>
                </a:path>
              </a:pathLst>
            </a:custGeom>
            <a:solidFill>
              <a:srgbClr val="00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6699928" y="4322918"/>
              <a:ext cx="459105" cy="768985"/>
            </a:xfrm>
            <a:custGeom>
              <a:avLst/>
              <a:gdLst/>
              <a:ahLst/>
              <a:cxnLst/>
              <a:rect l="l" t="t" r="r" b="b"/>
              <a:pathLst>
                <a:path w="459104" h="768985">
                  <a:moveTo>
                    <a:pt x="0" y="0"/>
                  </a:moveTo>
                  <a:lnTo>
                    <a:pt x="0" y="677613"/>
                  </a:lnTo>
                  <a:lnTo>
                    <a:pt x="458904" y="768627"/>
                  </a:lnTo>
                  <a:lnTo>
                    <a:pt x="458904" y="708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E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6750913" y="4059973"/>
              <a:ext cx="387985" cy="455295"/>
            </a:xfrm>
            <a:custGeom>
              <a:avLst/>
              <a:gdLst/>
              <a:ahLst/>
              <a:cxnLst/>
              <a:rect l="l" t="t" r="r" b="b"/>
              <a:pathLst>
                <a:path w="387984" h="455295">
                  <a:moveTo>
                    <a:pt x="61188" y="10045"/>
                  </a:moveTo>
                  <a:lnTo>
                    <a:pt x="0" y="0"/>
                  </a:lnTo>
                  <a:lnTo>
                    <a:pt x="0" y="20218"/>
                  </a:lnTo>
                  <a:lnTo>
                    <a:pt x="61188" y="30264"/>
                  </a:lnTo>
                  <a:lnTo>
                    <a:pt x="61188" y="10045"/>
                  </a:lnTo>
                  <a:close/>
                </a:path>
                <a:path w="387984" h="455295">
                  <a:moveTo>
                    <a:pt x="132562" y="50596"/>
                  </a:moveTo>
                  <a:lnTo>
                    <a:pt x="71374" y="50596"/>
                  </a:lnTo>
                  <a:lnTo>
                    <a:pt x="71374" y="70827"/>
                  </a:lnTo>
                  <a:lnTo>
                    <a:pt x="132562" y="70827"/>
                  </a:lnTo>
                  <a:lnTo>
                    <a:pt x="132562" y="50596"/>
                  </a:lnTo>
                  <a:close/>
                </a:path>
                <a:path w="387984" h="455295">
                  <a:moveTo>
                    <a:pt x="214147" y="20218"/>
                  </a:moveTo>
                  <a:lnTo>
                    <a:pt x="152971" y="10045"/>
                  </a:lnTo>
                  <a:lnTo>
                    <a:pt x="152971" y="40436"/>
                  </a:lnTo>
                  <a:lnTo>
                    <a:pt x="214147" y="40436"/>
                  </a:lnTo>
                  <a:lnTo>
                    <a:pt x="214147" y="20218"/>
                  </a:lnTo>
                  <a:close/>
                </a:path>
                <a:path w="387984" h="455295">
                  <a:moveTo>
                    <a:pt x="214160" y="111252"/>
                  </a:moveTo>
                  <a:lnTo>
                    <a:pt x="152971" y="111252"/>
                  </a:lnTo>
                  <a:lnTo>
                    <a:pt x="152971" y="131483"/>
                  </a:lnTo>
                  <a:lnTo>
                    <a:pt x="214160" y="131483"/>
                  </a:lnTo>
                  <a:lnTo>
                    <a:pt x="214160" y="111252"/>
                  </a:lnTo>
                  <a:close/>
                </a:path>
                <a:path w="387984" h="455295">
                  <a:moveTo>
                    <a:pt x="305930" y="161861"/>
                  </a:moveTo>
                  <a:lnTo>
                    <a:pt x="244754" y="161861"/>
                  </a:lnTo>
                  <a:lnTo>
                    <a:pt x="244754" y="182079"/>
                  </a:lnTo>
                  <a:lnTo>
                    <a:pt x="305930" y="182079"/>
                  </a:lnTo>
                  <a:lnTo>
                    <a:pt x="305930" y="161861"/>
                  </a:lnTo>
                  <a:close/>
                </a:path>
                <a:path w="387984" h="455295">
                  <a:moveTo>
                    <a:pt x="305930" y="70815"/>
                  </a:moveTo>
                  <a:lnTo>
                    <a:pt x="244754" y="70815"/>
                  </a:lnTo>
                  <a:lnTo>
                    <a:pt x="244754" y="91046"/>
                  </a:lnTo>
                  <a:lnTo>
                    <a:pt x="305930" y="91046"/>
                  </a:lnTo>
                  <a:lnTo>
                    <a:pt x="305930" y="70815"/>
                  </a:lnTo>
                  <a:close/>
                </a:path>
                <a:path w="387984" h="455295">
                  <a:moveTo>
                    <a:pt x="305930" y="30264"/>
                  </a:moveTo>
                  <a:lnTo>
                    <a:pt x="244754" y="20218"/>
                  </a:lnTo>
                  <a:lnTo>
                    <a:pt x="244754" y="50609"/>
                  </a:lnTo>
                  <a:lnTo>
                    <a:pt x="305930" y="50609"/>
                  </a:lnTo>
                  <a:lnTo>
                    <a:pt x="305930" y="30264"/>
                  </a:lnTo>
                  <a:close/>
                </a:path>
                <a:path w="387984" h="455295">
                  <a:moveTo>
                    <a:pt x="387515" y="434848"/>
                  </a:moveTo>
                  <a:lnTo>
                    <a:pt x="326326" y="434848"/>
                  </a:lnTo>
                  <a:lnTo>
                    <a:pt x="326326" y="455079"/>
                  </a:lnTo>
                  <a:lnTo>
                    <a:pt x="387515" y="455079"/>
                  </a:lnTo>
                  <a:lnTo>
                    <a:pt x="387515" y="434848"/>
                  </a:lnTo>
                  <a:close/>
                </a:path>
                <a:path w="387984" h="455295">
                  <a:moveTo>
                    <a:pt x="387515" y="353987"/>
                  </a:moveTo>
                  <a:lnTo>
                    <a:pt x="326326" y="343814"/>
                  </a:lnTo>
                  <a:lnTo>
                    <a:pt x="326326" y="364032"/>
                  </a:lnTo>
                  <a:lnTo>
                    <a:pt x="387515" y="374205"/>
                  </a:lnTo>
                  <a:lnTo>
                    <a:pt x="387515" y="35398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7199614" y="4292526"/>
              <a:ext cx="755015" cy="293370"/>
            </a:xfrm>
            <a:custGeom>
              <a:avLst/>
              <a:gdLst/>
              <a:ahLst/>
              <a:cxnLst/>
              <a:rect l="l" t="t" r="r" b="b"/>
              <a:pathLst>
                <a:path w="755015" h="293370">
                  <a:moveTo>
                    <a:pt x="346726" y="0"/>
                  </a:moveTo>
                  <a:lnTo>
                    <a:pt x="0" y="212475"/>
                  </a:lnTo>
                  <a:lnTo>
                    <a:pt x="428342" y="293340"/>
                  </a:lnTo>
                  <a:lnTo>
                    <a:pt x="754644" y="60784"/>
                  </a:lnTo>
                  <a:lnTo>
                    <a:pt x="346726" y="0"/>
                  </a:lnTo>
                  <a:close/>
                </a:path>
              </a:pathLst>
            </a:custGeom>
            <a:solidFill>
              <a:srgbClr val="FF5F1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7301600" y="4049794"/>
              <a:ext cx="316230" cy="495934"/>
            </a:xfrm>
            <a:custGeom>
              <a:avLst/>
              <a:gdLst/>
              <a:ahLst/>
              <a:cxnLst/>
              <a:rect l="l" t="t" r="r" b="b"/>
              <a:pathLst>
                <a:path w="316229" h="495935">
                  <a:moveTo>
                    <a:pt x="0" y="0"/>
                  </a:moveTo>
                  <a:lnTo>
                    <a:pt x="0" y="424814"/>
                  </a:lnTo>
                  <a:lnTo>
                    <a:pt x="316150" y="495639"/>
                  </a:lnTo>
                  <a:lnTo>
                    <a:pt x="316150" y="20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5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7607518" y="3968929"/>
              <a:ext cx="275590" cy="566420"/>
            </a:xfrm>
            <a:custGeom>
              <a:avLst/>
              <a:gdLst/>
              <a:ahLst/>
              <a:cxnLst/>
              <a:rect l="l" t="t" r="r" b="b"/>
              <a:pathLst>
                <a:path w="275590" h="566420">
                  <a:moveTo>
                    <a:pt x="275301" y="0"/>
                  </a:moveTo>
                  <a:lnTo>
                    <a:pt x="0" y="101081"/>
                  </a:lnTo>
                  <a:lnTo>
                    <a:pt x="0" y="566328"/>
                  </a:lnTo>
                  <a:lnTo>
                    <a:pt x="275301" y="384381"/>
                  </a:lnTo>
                  <a:lnTo>
                    <a:pt x="275301" y="0"/>
                  </a:lnTo>
                  <a:close/>
                </a:path>
              </a:pathLst>
            </a:custGeom>
            <a:solidFill>
              <a:srgbClr val="BE3E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7301598" y="3857675"/>
              <a:ext cx="581660" cy="212725"/>
            </a:xfrm>
            <a:custGeom>
              <a:avLst/>
              <a:gdLst/>
              <a:ahLst/>
              <a:cxnLst/>
              <a:rect l="l" t="t" r="r" b="b"/>
              <a:pathLst>
                <a:path w="581659" h="212725">
                  <a:moveTo>
                    <a:pt x="499706" y="20218"/>
                  </a:moveTo>
                  <a:lnTo>
                    <a:pt x="285534" y="0"/>
                  </a:lnTo>
                  <a:lnTo>
                    <a:pt x="71374" y="60655"/>
                  </a:lnTo>
                  <a:lnTo>
                    <a:pt x="295719" y="80873"/>
                  </a:lnTo>
                  <a:lnTo>
                    <a:pt x="499706" y="20218"/>
                  </a:lnTo>
                  <a:close/>
                </a:path>
                <a:path w="581659" h="212725">
                  <a:moveTo>
                    <a:pt x="581215" y="111264"/>
                  </a:moveTo>
                  <a:lnTo>
                    <a:pt x="305917" y="80873"/>
                  </a:lnTo>
                  <a:lnTo>
                    <a:pt x="0" y="192125"/>
                  </a:lnTo>
                  <a:lnTo>
                    <a:pt x="305917" y="212344"/>
                  </a:lnTo>
                  <a:lnTo>
                    <a:pt x="581215" y="111264"/>
                  </a:lnTo>
                  <a:close/>
                </a:path>
              </a:pathLst>
            </a:custGeom>
            <a:solidFill>
              <a:srgbClr val="FF5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72983" y="3877887"/>
              <a:ext cx="428328" cy="161866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7617751" y="4343134"/>
              <a:ext cx="336550" cy="1031875"/>
            </a:xfrm>
            <a:custGeom>
              <a:avLst/>
              <a:gdLst/>
              <a:ahLst/>
              <a:cxnLst/>
              <a:rect l="l" t="t" r="r" b="b"/>
              <a:pathLst>
                <a:path w="336550" h="1031875">
                  <a:moveTo>
                    <a:pt x="336506" y="0"/>
                  </a:moveTo>
                  <a:lnTo>
                    <a:pt x="10205" y="242731"/>
                  </a:lnTo>
                  <a:lnTo>
                    <a:pt x="0" y="1031602"/>
                  </a:lnTo>
                  <a:lnTo>
                    <a:pt x="336507" y="728194"/>
                  </a:lnTo>
                  <a:lnTo>
                    <a:pt x="336506" y="0"/>
                  </a:lnTo>
                  <a:close/>
                </a:path>
              </a:pathLst>
            </a:custGeom>
            <a:solidFill>
              <a:srgbClr val="BE3E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7189422" y="4505001"/>
              <a:ext cx="438784" cy="869950"/>
            </a:xfrm>
            <a:custGeom>
              <a:avLst/>
              <a:gdLst/>
              <a:ahLst/>
              <a:cxnLst/>
              <a:rect l="l" t="t" r="r" b="b"/>
              <a:pathLst>
                <a:path w="438784" h="869950">
                  <a:moveTo>
                    <a:pt x="10191" y="0"/>
                  </a:moveTo>
                  <a:lnTo>
                    <a:pt x="0" y="728140"/>
                  </a:lnTo>
                  <a:lnTo>
                    <a:pt x="438534" y="869736"/>
                  </a:lnTo>
                  <a:lnTo>
                    <a:pt x="438534" y="80865"/>
                  </a:lnTo>
                  <a:lnTo>
                    <a:pt x="10191" y="0"/>
                  </a:lnTo>
                  <a:close/>
                </a:path>
              </a:pathLst>
            </a:custGeom>
            <a:solidFill>
              <a:srgbClr val="FF5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7240397" y="4059973"/>
              <a:ext cx="336550" cy="647700"/>
            </a:xfrm>
            <a:custGeom>
              <a:avLst/>
              <a:gdLst/>
              <a:ahLst/>
              <a:cxnLst/>
              <a:rect l="l" t="t" r="r" b="b"/>
              <a:pathLst>
                <a:path w="336550" h="647700">
                  <a:moveTo>
                    <a:pt x="71386" y="546112"/>
                  </a:moveTo>
                  <a:lnTo>
                    <a:pt x="0" y="536079"/>
                  </a:lnTo>
                  <a:lnTo>
                    <a:pt x="0" y="586549"/>
                  </a:lnTo>
                  <a:lnTo>
                    <a:pt x="71386" y="596722"/>
                  </a:lnTo>
                  <a:lnTo>
                    <a:pt x="71386" y="546112"/>
                  </a:lnTo>
                  <a:close/>
                </a:path>
                <a:path w="336550" h="647700">
                  <a:moveTo>
                    <a:pt x="71386" y="485470"/>
                  </a:moveTo>
                  <a:lnTo>
                    <a:pt x="0" y="475284"/>
                  </a:lnTo>
                  <a:lnTo>
                    <a:pt x="0" y="515721"/>
                  </a:lnTo>
                  <a:lnTo>
                    <a:pt x="71386" y="536079"/>
                  </a:lnTo>
                  <a:lnTo>
                    <a:pt x="71386" y="485470"/>
                  </a:lnTo>
                  <a:close/>
                </a:path>
                <a:path w="336550" h="647700">
                  <a:moveTo>
                    <a:pt x="132575" y="151688"/>
                  </a:moveTo>
                  <a:lnTo>
                    <a:pt x="81584" y="141516"/>
                  </a:lnTo>
                  <a:lnTo>
                    <a:pt x="81584" y="252780"/>
                  </a:lnTo>
                  <a:lnTo>
                    <a:pt x="132575" y="262953"/>
                  </a:lnTo>
                  <a:lnTo>
                    <a:pt x="132575" y="151688"/>
                  </a:lnTo>
                  <a:close/>
                </a:path>
                <a:path w="336550" h="647700">
                  <a:moveTo>
                    <a:pt x="132575" y="10045"/>
                  </a:moveTo>
                  <a:lnTo>
                    <a:pt x="81584" y="0"/>
                  </a:lnTo>
                  <a:lnTo>
                    <a:pt x="81584" y="111264"/>
                  </a:lnTo>
                  <a:lnTo>
                    <a:pt x="132575" y="121297"/>
                  </a:lnTo>
                  <a:lnTo>
                    <a:pt x="132575" y="10045"/>
                  </a:lnTo>
                  <a:close/>
                </a:path>
                <a:path w="336550" h="647700">
                  <a:moveTo>
                    <a:pt x="152958" y="566331"/>
                  </a:moveTo>
                  <a:lnTo>
                    <a:pt x="81584" y="556285"/>
                  </a:lnTo>
                  <a:lnTo>
                    <a:pt x="81584" y="596722"/>
                  </a:lnTo>
                  <a:lnTo>
                    <a:pt x="152958" y="606767"/>
                  </a:lnTo>
                  <a:lnTo>
                    <a:pt x="152958" y="566331"/>
                  </a:lnTo>
                  <a:close/>
                </a:path>
                <a:path w="336550" h="647700">
                  <a:moveTo>
                    <a:pt x="152958" y="505688"/>
                  </a:moveTo>
                  <a:lnTo>
                    <a:pt x="81584" y="495503"/>
                  </a:lnTo>
                  <a:lnTo>
                    <a:pt x="81584" y="536079"/>
                  </a:lnTo>
                  <a:lnTo>
                    <a:pt x="152958" y="546112"/>
                  </a:lnTo>
                  <a:lnTo>
                    <a:pt x="152958" y="505688"/>
                  </a:lnTo>
                  <a:close/>
                </a:path>
                <a:path w="336550" h="647700">
                  <a:moveTo>
                    <a:pt x="203962" y="161874"/>
                  </a:moveTo>
                  <a:lnTo>
                    <a:pt x="152958" y="151688"/>
                  </a:lnTo>
                  <a:lnTo>
                    <a:pt x="142773" y="262953"/>
                  </a:lnTo>
                  <a:lnTo>
                    <a:pt x="203962" y="272986"/>
                  </a:lnTo>
                  <a:lnTo>
                    <a:pt x="203962" y="161874"/>
                  </a:lnTo>
                  <a:close/>
                </a:path>
                <a:path w="336550" h="647700">
                  <a:moveTo>
                    <a:pt x="203962" y="10045"/>
                  </a:moveTo>
                  <a:lnTo>
                    <a:pt x="152958" y="10045"/>
                  </a:lnTo>
                  <a:lnTo>
                    <a:pt x="152958" y="121297"/>
                  </a:lnTo>
                  <a:lnTo>
                    <a:pt x="203962" y="131483"/>
                  </a:lnTo>
                  <a:lnTo>
                    <a:pt x="203962" y="10045"/>
                  </a:lnTo>
                  <a:close/>
                </a:path>
                <a:path w="336550" h="647700">
                  <a:moveTo>
                    <a:pt x="234556" y="586549"/>
                  </a:moveTo>
                  <a:lnTo>
                    <a:pt x="173367" y="566331"/>
                  </a:lnTo>
                  <a:lnTo>
                    <a:pt x="173367" y="616940"/>
                  </a:lnTo>
                  <a:lnTo>
                    <a:pt x="234556" y="626986"/>
                  </a:lnTo>
                  <a:lnTo>
                    <a:pt x="234556" y="586549"/>
                  </a:lnTo>
                  <a:close/>
                </a:path>
                <a:path w="336550" h="647700">
                  <a:moveTo>
                    <a:pt x="244741" y="525894"/>
                  </a:moveTo>
                  <a:lnTo>
                    <a:pt x="173367" y="505688"/>
                  </a:lnTo>
                  <a:lnTo>
                    <a:pt x="173367" y="556285"/>
                  </a:lnTo>
                  <a:lnTo>
                    <a:pt x="244741" y="566331"/>
                  </a:lnTo>
                  <a:lnTo>
                    <a:pt x="244741" y="525894"/>
                  </a:lnTo>
                  <a:close/>
                </a:path>
                <a:path w="336550" h="647700">
                  <a:moveTo>
                    <a:pt x="275348" y="161874"/>
                  </a:moveTo>
                  <a:lnTo>
                    <a:pt x="214160" y="161874"/>
                  </a:lnTo>
                  <a:lnTo>
                    <a:pt x="214160" y="272986"/>
                  </a:lnTo>
                  <a:lnTo>
                    <a:pt x="265137" y="283171"/>
                  </a:lnTo>
                  <a:lnTo>
                    <a:pt x="275348" y="161874"/>
                  </a:lnTo>
                  <a:close/>
                </a:path>
                <a:path w="336550" h="647700">
                  <a:moveTo>
                    <a:pt x="275348" y="20218"/>
                  </a:moveTo>
                  <a:lnTo>
                    <a:pt x="214160" y="20218"/>
                  </a:lnTo>
                  <a:lnTo>
                    <a:pt x="214160" y="131483"/>
                  </a:lnTo>
                  <a:lnTo>
                    <a:pt x="275348" y="141516"/>
                  </a:lnTo>
                  <a:lnTo>
                    <a:pt x="275348" y="20218"/>
                  </a:lnTo>
                  <a:close/>
                </a:path>
                <a:path w="336550" h="647700">
                  <a:moveTo>
                    <a:pt x="326339" y="606767"/>
                  </a:moveTo>
                  <a:lnTo>
                    <a:pt x="254952" y="586549"/>
                  </a:lnTo>
                  <a:lnTo>
                    <a:pt x="254952" y="626986"/>
                  </a:lnTo>
                  <a:lnTo>
                    <a:pt x="326339" y="647192"/>
                  </a:lnTo>
                  <a:lnTo>
                    <a:pt x="326339" y="606767"/>
                  </a:lnTo>
                  <a:close/>
                </a:path>
                <a:path w="336550" h="647700">
                  <a:moveTo>
                    <a:pt x="326339" y="546112"/>
                  </a:moveTo>
                  <a:lnTo>
                    <a:pt x="254952" y="525894"/>
                  </a:lnTo>
                  <a:lnTo>
                    <a:pt x="254952" y="566331"/>
                  </a:lnTo>
                  <a:lnTo>
                    <a:pt x="326339" y="586549"/>
                  </a:lnTo>
                  <a:lnTo>
                    <a:pt x="326339" y="546112"/>
                  </a:lnTo>
                  <a:close/>
                </a:path>
                <a:path w="336550" h="647700">
                  <a:moveTo>
                    <a:pt x="336524" y="182079"/>
                  </a:moveTo>
                  <a:lnTo>
                    <a:pt x="285534" y="171907"/>
                  </a:lnTo>
                  <a:lnTo>
                    <a:pt x="285534" y="283171"/>
                  </a:lnTo>
                  <a:lnTo>
                    <a:pt x="336524" y="293344"/>
                  </a:lnTo>
                  <a:lnTo>
                    <a:pt x="336524" y="182079"/>
                  </a:lnTo>
                  <a:close/>
                </a:path>
                <a:path w="336550" h="647700">
                  <a:moveTo>
                    <a:pt x="336524" y="30264"/>
                  </a:moveTo>
                  <a:lnTo>
                    <a:pt x="285534" y="20218"/>
                  </a:lnTo>
                  <a:lnTo>
                    <a:pt x="285534" y="141516"/>
                  </a:lnTo>
                  <a:lnTo>
                    <a:pt x="336524" y="151688"/>
                  </a:lnTo>
                  <a:lnTo>
                    <a:pt x="336524" y="302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7780902" y="4454392"/>
              <a:ext cx="316230" cy="111760"/>
            </a:xfrm>
            <a:custGeom>
              <a:avLst/>
              <a:gdLst/>
              <a:ahLst/>
              <a:cxnLst/>
              <a:rect l="l" t="t" r="r" b="b"/>
              <a:pathLst>
                <a:path w="316229" h="111760">
                  <a:moveTo>
                    <a:pt x="132534" y="0"/>
                  </a:moveTo>
                  <a:lnTo>
                    <a:pt x="0" y="91041"/>
                  </a:lnTo>
                  <a:lnTo>
                    <a:pt x="193767" y="111257"/>
                  </a:lnTo>
                  <a:lnTo>
                    <a:pt x="316096" y="10040"/>
                  </a:lnTo>
                  <a:lnTo>
                    <a:pt x="132534" y="0"/>
                  </a:lnTo>
                  <a:close/>
                </a:path>
              </a:pathLst>
            </a:custGeom>
            <a:solidFill>
              <a:srgbClr val="00D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31929" y="4403783"/>
              <a:ext cx="224247" cy="141650"/>
            </a:xfrm>
            <a:prstGeom prst="rect">
              <a:avLst/>
            </a:prstGeom>
          </p:spPr>
        </p:pic>
        <p:sp>
          <p:nvSpPr>
            <p:cNvPr id="22" name="object 22" descr=""/>
            <p:cNvSpPr/>
            <p:nvPr/>
          </p:nvSpPr>
          <p:spPr>
            <a:xfrm>
              <a:off x="7780902" y="4545433"/>
              <a:ext cx="194310" cy="475615"/>
            </a:xfrm>
            <a:custGeom>
              <a:avLst/>
              <a:gdLst/>
              <a:ahLst/>
              <a:cxnLst/>
              <a:rect l="l" t="t" r="r" b="b"/>
              <a:pathLst>
                <a:path w="194309" h="475614">
                  <a:moveTo>
                    <a:pt x="0" y="0"/>
                  </a:moveTo>
                  <a:lnTo>
                    <a:pt x="0" y="424746"/>
                  </a:lnTo>
                  <a:lnTo>
                    <a:pt x="193767" y="475314"/>
                  </a:lnTo>
                  <a:lnTo>
                    <a:pt x="193767" y="20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E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974669" y="4464432"/>
              <a:ext cx="122555" cy="556895"/>
            </a:xfrm>
            <a:custGeom>
              <a:avLst/>
              <a:gdLst/>
              <a:ahLst/>
              <a:cxnLst/>
              <a:rect l="l" t="t" r="r" b="b"/>
              <a:pathLst>
                <a:path w="122554" h="556895">
                  <a:moveTo>
                    <a:pt x="122329" y="0"/>
                  </a:moveTo>
                  <a:lnTo>
                    <a:pt x="0" y="101217"/>
                  </a:lnTo>
                  <a:lnTo>
                    <a:pt x="0" y="556315"/>
                  </a:lnTo>
                  <a:lnTo>
                    <a:pt x="122329" y="424814"/>
                  </a:lnTo>
                  <a:lnTo>
                    <a:pt x="122329" y="0"/>
                  </a:lnTo>
                  <a:close/>
                </a:path>
              </a:pathLst>
            </a:custGeom>
            <a:solidFill>
              <a:srgbClr val="009FB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7974669" y="4889247"/>
              <a:ext cx="245110" cy="394970"/>
            </a:xfrm>
            <a:custGeom>
              <a:avLst/>
              <a:gdLst/>
              <a:ahLst/>
              <a:cxnLst/>
              <a:rect l="l" t="t" r="r" b="b"/>
              <a:pathLst>
                <a:path w="245109" h="394970">
                  <a:moveTo>
                    <a:pt x="122329" y="0"/>
                  </a:moveTo>
                  <a:lnTo>
                    <a:pt x="0" y="131501"/>
                  </a:lnTo>
                  <a:lnTo>
                    <a:pt x="50891" y="394462"/>
                  </a:lnTo>
                  <a:lnTo>
                    <a:pt x="244658" y="141622"/>
                  </a:lnTo>
                  <a:lnTo>
                    <a:pt x="122329" y="0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7678839" y="4970182"/>
              <a:ext cx="541020" cy="809625"/>
            </a:xfrm>
            <a:custGeom>
              <a:avLst/>
              <a:gdLst/>
              <a:ahLst/>
              <a:cxnLst/>
              <a:rect l="l" t="t" r="r" b="b"/>
              <a:pathLst>
                <a:path w="541020" h="809625">
                  <a:moveTo>
                    <a:pt x="346710" y="313537"/>
                  </a:moveTo>
                  <a:lnTo>
                    <a:pt x="295821" y="50571"/>
                  </a:lnTo>
                  <a:lnTo>
                    <a:pt x="102057" y="0"/>
                  </a:lnTo>
                  <a:lnTo>
                    <a:pt x="0" y="222504"/>
                  </a:lnTo>
                  <a:lnTo>
                    <a:pt x="346710" y="313537"/>
                  </a:lnTo>
                  <a:close/>
                </a:path>
                <a:path w="541020" h="809625">
                  <a:moveTo>
                    <a:pt x="540486" y="60693"/>
                  </a:moveTo>
                  <a:lnTo>
                    <a:pt x="346710" y="313537"/>
                  </a:lnTo>
                  <a:lnTo>
                    <a:pt x="336651" y="809104"/>
                  </a:lnTo>
                  <a:lnTo>
                    <a:pt x="540486" y="465239"/>
                  </a:lnTo>
                  <a:lnTo>
                    <a:pt x="540486" y="60693"/>
                  </a:lnTo>
                  <a:close/>
                </a:path>
              </a:pathLst>
            </a:custGeom>
            <a:solidFill>
              <a:srgbClr val="009FB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7678847" y="5192682"/>
              <a:ext cx="346710" cy="586740"/>
            </a:xfrm>
            <a:custGeom>
              <a:avLst/>
              <a:gdLst/>
              <a:ahLst/>
              <a:cxnLst/>
              <a:rect l="l" t="t" r="r" b="b"/>
              <a:pathLst>
                <a:path w="346709" h="586739">
                  <a:moveTo>
                    <a:pt x="0" y="0"/>
                  </a:moveTo>
                  <a:lnTo>
                    <a:pt x="0" y="475355"/>
                  </a:lnTo>
                  <a:lnTo>
                    <a:pt x="346712" y="586599"/>
                  </a:lnTo>
                  <a:lnTo>
                    <a:pt x="346712" y="809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E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801305" y="4565611"/>
              <a:ext cx="153035" cy="303530"/>
            </a:xfrm>
            <a:custGeom>
              <a:avLst/>
              <a:gdLst/>
              <a:ahLst/>
              <a:cxnLst/>
              <a:rect l="l" t="t" r="r" b="b"/>
              <a:pathLst>
                <a:path w="153034" h="303529">
                  <a:moveTo>
                    <a:pt x="30594" y="0"/>
                  </a:moveTo>
                  <a:lnTo>
                    <a:pt x="0" y="0"/>
                  </a:lnTo>
                  <a:lnTo>
                    <a:pt x="0" y="80911"/>
                  </a:lnTo>
                  <a:lnTo>
                    <a:pt x="30594" y="80911"/>
                  </a:lnTo>
                  <a:lnTo>
                    <a:pt x="30594" y="0"/>
                  </a:lnTo>
                  <a:close/>
                </a:path>
                <a:path w="153034" h="303529">
                  <a:moveTo>
                    <a:pt x="30619" y="202349"/>
                  </a:moveTo>
                  <a:lnTo>
                    <a:pt x="0" y="192163"/>
                  </a:lnTo>
                  <a:lnTo>
                    <a:pt x="0" y="273164"/>
                  </a:lnTo>
                  <a:lnTo>
                    <a:pt x="30619" y="283210"/>
                  </a:lnTo>
                  <a:lnTo>
                    <a:pt x="30619" y="202349"/>
                  </a:lnTo>
                  <a:close/>
                </a:path>
                <a:path w="153034" h="303529">
                  <a:moveTo>
                    <a:pt x="30619" y="101130"/>
                  </a:moveTo>
                  <a:lnTo>
                    <a:pt x="0" y="101130"/>
                  </a:lnTo>
                  <a:lnTo>
                    <a:pt x="0" y="171945"/>
                  </a:lnTo>
                  <a:lnTo>
                    <a:pt x="30619" y="182130"/>
                  </a:lnTo>
                  <a:lnTo>
                    <a:pt x="30619" y="101130"/>
                  </a:lnTo>
                  <a:close/>
                </a:path>
                <a:path w="153034" h="303529">
                  <a:moveTo>
                    <a:pt x="91694" y="212471"/>
                  </a:moveTo>
                  <a:lnTo>
                    <a:pt x="61099" y="212471"/>
                  </a:lnTo>
                  <a:lnTo>
                    <a:pt x="61099" y="293382"/>
                  </a:lnTo>
                  <a:lnTo>
                    <a:pt x="91694" y="293382"/>
                  </a:lnTo>
                  <a:lnTo>
                    <a:pt x="91694" y="212471"/>
                  </a:lnTo>
                  <a:close/>
                </a:path>
                <a:path w="153034" h="303529">
                  <a:moveTo>
                    <a:pt x="91694" y="111252"/>
                  </a:moveTo>
                  <a:lnTo>
                    <a:pt x="61099" y="111252"/>
                  </a:lnTo>
                  <a:lnTo>
                    <a:pt x="61099" y="192163"/>
                  </a:lnTo>
                  <a:lnTo>
                    <a:pt x="91694" y="192163"/>
                  </a:lnTo>
                  <a:lnTo>
                    <a:pt x="91694" y="111252"/>
                  </a:lnTo>
                  <a:close/>
                </a:path>
                <a:path w="153034" h="303529">
                  <a:moveTo>
                    <a:pt x="91694" y="10172"/>
                  </a:moveTo>
                  <a:lnTo>
                    <a:pt x="61099" y="10172"/>
                  </a:lnTo>
                  <a:lnTo>
                    <a:pt x="61099" y="91084"/>
                  </a:lnTo>
                  <a:lnTo>
                    <a:pt x="91694" y="91084"/>
                  </a:lnTo>
                  <a:lnTo>
                    <a:pt x="91694" y="10172"/>
                  </a:lnTo>
                  <a:close/>
                </a:path>
                <a:path w="153034" h="303529">
                  <a:moveTo>
                    <a:pt x="152920" y="222516"/>
                  </a:moveTo>
                  <a:lnTo>
                    <a:pt x="122326" y="222516"/>
                  </a:lnTo>
                  <a:lnTo>
                    <a:pt x="122326" y="303428"/>
                  </a:lnTo>
                  <a:lnTo>
                    <a:pt x="152920" y="303428"/>
                  </a:lnTo>
                  <a:lnTo>
                    <a:pt x="152920" y="222516"/>
                  </a:lnTo>
                  <a:close/>
                </a:path>
                <a:path w="153034" h="303529">
                  <a:moveTo>
                    <a:pt x="152920" y="20218"/>
                  </a:moveTo>
                  <a:lnTo>
                    <a:pt x="122326" y="20218"/>
                  </a:lnTo>
                  <a:lnTo>
                    <a:pt x="122326" y="101130"/>
                  </a:lnTo>
                  <a:lnTo>
                    <a:pt x="152920" y="101130"/>
                  </a:lnTo>
                  <a:lnTo>
                    <a:pt x="152920" y="20218"/>
                  </a:lnTo>
                  <a:close/>
                </a:path>
                <a:path w="153034" h="303529">
                  <a:moveTo>
                    <a:pt x="152946" y="131521"/>
                  </a:moveTo>
                  <a:lnTo>
                    <a:pt x="122326" y="121348"/>
                  </a:lnTo>
                  <a:lnTo>
                    <a:pt x="122326" y="202349"/>
                  </a:lnTo>
                  <a:lnTo>
                    <a:pt x="152946" y="202349"/>
                  </a:lnTo>
                  <a:lnTo>
                    <a:pt x="152946" y="13152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6251234" y="4211660"/>
              <a:ext cx="805815" cy="182245"/>
            </a:xfrm>
            <a:custGeom>
              <a:avLst/>
              <a:gdLst/>
              <a:ahLst/>
              <a:cxnLst/>
              <a:rect l="l" t="t" r="r" b="b"/>
              <a:pathLst>
                <a:path w="805815" h="182245">
                  <a:moveTo>
                    <a:pt x="387515" y="0"/>
                  </a:moveTo>
                  <a:lnTo>
                    <a:pt x="0" y="111257"/>
                  </a:lnTo>
                  <a:lnTo>
                    <a:pt x="458899" y="182082"/>
                  </a:lnTo>
                  <a:lnTo>
                    <a:pt x="805612" y="60648"/>
                  </a:lnTo>
                  <a:lnTo>
                    <a:pt x="387515" y="0"/>
                  </a:lnTo>
                  <a:close/>
                </a:path>
              </a:pathLst>
            </a:custGeom>
            <a:solidFill>
              <a:srgbClr val="DF3E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6251234" y="4322918"/>
              <a:ext cx="459105" cy="1466850"/>
            </a:xfrm>
            <a:custGeom>
              <a:avLst/>
              <a:gdLst/>
              <a:ahLst/>
              <a:cxnLst/>
              <a:rect l="l" t="t" r="r" b="b"/>
              <a:pathLst>
                <a:path w="459104" h="1466850">
                  <a:moveTo>
                    <a:pt x="0" y="0"/>
                  </a:moveTo>
                  <a:lnTo>
                    <a:pt x="0" y="1264199"/>
                  </a:lnTo>
                  <a:lnTo>
                    <a:pt x="61187" y="1284429"/>
                  </a:lnTo>
                  <a:lnTo>
                    <a:pt x="61187" y="1132725"/>
                  </a:lnTo>
                  <a:lnTo>
                    <a:pt x="163159" y="1173184"/>
                  </a:lnTo>
                  <a:lnTo>
                    <a:pt x="163159" y="1334997"/>
                  </a:lnTo>
                  <a:lnTo>
                    <a:pt x="234543" y="1365335"/>
                  </a:lnTo>
                  <a:lnTo>
                    <a:pt x="234543" y="1203523"/>
                  </a:lnTo>
                  <a:lnTo>
                    <a:pt x="367118" y="1254090"/>
                  </a:lnTo>
                  <a:lnTo>
                    <a:pt x="356913" y="1436132"/>
                  </a:lnTo>
                  <a:lnTo>
                    <a:pt x="458899" y="1466484"/>
                  </a:lnTo>
                  <a:lnTo>
                    <a:pt x="458899" y="708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5F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6710134" y="4262269"/>
              <a:ext cx="346710" cy="1527175"/>
            </a:xfrm>
            <a:custGeom>
              <a:avLst/>
              <a:gdLst/>
              <a:ahLst/>
              <a:cxnLst/>
              <a:rect l="l" t="t" r="r" b="b"/>
              <a:pathLst>
                <a:path w="346709" h="1527175">
                  <a:moveTo>
                    <a:pt x="346712" y="0"/>
                  </a:moveTo>
                  <a:lnTo>
                    <a:pt x="0" y="131473"/>
                  </a:lnTo>
                  <a:lnTo>
                    <a:pt x="0" y="1527133"/>
                  </a:lnTo>
                  <a:lnTo>
                    <a:pt x="346712" y="1183265"/>
                  </a:lnTo>
                  <a:lnTo>
                    <a:pt x="346712" y="0"/>
                  </a:lnTo>
                  <a:close/>
                </a:path>
              </a:pathLst>
            </a:custGeom>
            <a:solidFill>
              <a:srgbClr val="DF1F3E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85778" y="5526441"/>
              <a:ext cx="132575" cy="161812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02223" y="5445535"/>
              <a:ext cx="142774" cy="161812"/>
            </a:xfrm>
            <a:prstGeom prst="rect">
              <a:avLst/>
            </a:prstGeom>
          </p:spPr>
        </p:pic>
        <p:sp>
          <p:nvSpPr>
            <p:cNvPr id="33" name="object 33" descr=""/>
            <p:cNvSpPr/>
            <p:nvPr/>
          </p:nvSpPr>
          <p:spPr>
            <a:xfrm>
              <a:off x="6281828" y="4353310"/>
              <a:ext cx="377825" cy="1163320"/>
            </a:xfrm>
            <a:custGeom>
              <a:avLst/>
              <a:gdLst/>
              <a:ahLst/>
              <a:cxnLst/>
              <a:rect l="l" t="t" r="r" b="b"/>
              <a:pathLst>
                <a:path w="377825" h="1163320">
                  <a:moveTo>
                    <a:pt x="0" y="0"/>
                  </a:moveTo>
                  <a:lnTo>
                    <a:pt x="0" y="1011305"/>
                  </a:lnTo>
                  <a:lnTo>
                    <a:pt x="377319" y="1163022"/>
                  </a:lnTo>
                  <a:lnTo>
                    <a:pt x="377319" y="706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6261432" y="4353310"/>
              <a:ext cx="418465" cy="1132840"/>
            </a:xfrm>
            <a:custGeom>
              <a:avLst/>
              <a:gdLst/>
              <a:ahLst/>
              <a:cxnLst/>
              <a:rect l="l" t="t" r="r" b="b"/>
              <a:pathLst>
                <a:path w="418465" h="1132839">
                  <a:moveTo>
                    <a:pt x="0" y="869722"/>
                  </a:moveTo>
                  <a:lnTo>
                    <a:pt x="418099" y="1001196"/>
                  </a:lnTo>
                </a:path>
                <a:path w="418465" h="1132839">
                  <a:moveTo>
                    <a:pt x="0" y="718018"/>
                  </a:moveTo>
                  <a:lnTo>
                    <a:pt x="407907" y="839371"/>
                  </a:lnTo>
                </a:path>
                <a:path w="418465" h="1132839">
                  <a:moveTo>
                    <a:pt x="10197" y="576368"/>
                  </a:moveTo>
                  <a:lnTo>
                    <a:pt x="407907" y="677559"/>
                  </a:lnTo>
                </a:path>
                <a:path w="418465" h="1132839">
                  <a:moveTo>
                    <a:pt x="10197" y="414638"/>
                  </a:moveTo>
                  <a:lnTo>
                    <a:pt x="407907" y="515719"/>
                  </a:lnTo>
                </a:path>
                <a:path w="418465" h="1132839">
                  <a:moveTo>
                    <a:pt x="10197" y="262947"/>
                  </a:moveTo>
                  <a:lnTo>
                    <a:pt x="407907" y="343813"/>
                  </a:lnTo>
                </a:path>
                <a:path w="418465" h="1132839">
                  <a:moveTo>
                    <a:pt x="0" y="131473"/>
                  </a:moveTo>
                  <a:lnTo>
                    <a:pt x="407907" y="192122"/>
                  </a:lnTo>
                </a:path>
                <a:path w="418465" h="1132839">
                  <a:moveTo>
                    <a:pt x="91779" y="0"/>
                  </a:moveTo>
                  <a:lnTo>
                    <a:pt x="91779" y="1051764"/>
                  </a:lnTo>
                </a:path>
                <a:path w="418465" h="1132839">
                  <a:moveTo>
                    <a:pt x="193756" y="20216"/>
                  </a:moveTo>
                  <a:lnTo>
                    <a:pt x="193756" y="1102332"/>
                  </a:lnTo>
                </a:path>
                <a:path w="418465" h="1132839">
                  <a:moveTo>
                    <a:pt x="285537" y="30256"/>
                  </a:moveTo>
                  <a:lnTo>
                    <a:pt x="285537" y="1132670"/>
                  </a:lnTo>
                </a:path>
              </a:pathLst>
            </a:custGeom>
            <a:ln w="10182">
              <a:solidFill>
                <a:srgbClr val="FF5F7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6424599" y="4110579"/>
              <a:ext cx="479425" cy="101600"/>
            </a:xfrm>
            <a:custGeom>
              <a:avLst/>
              <a:gdLst/>
              <a:ahLst/>
              <a:cxnLst/>
              <a:rect l="l" t="t" r="r" b="b"/>
              <a:pathLst>
                <a:path w="479425" h="101600">
                  <a:moveTo>
                    <a:pt x="203945" y="0"/>
                  </a:moveTo>
                  <a:lnTo>
                    <a:pt x="0" y="60648"/>
                  </a:lnTo>
                  <a:lnTo>
                    <a:pt x="275329" y="101081"/>
                  </a:lnTo>
                  <a:lnTo>
                    <a:pt x="479288" y="30256"/>
                  </a:lnTo>
                  <a:lnTo>
                    <a:pt x="203945" y="0"/>
                  </a:lnTo>
                  <a:close/>
                </a:path>
              </a:pathLst>
            </a:custGeom>
            <a:solidFill>
              <a:srgbClr val="DF3E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6699928" y="4140835"/>
              <a:ext cx="204470" cy="212725"/>
            </a:xfrm>
            <a:custGeom>
              <a:avLst/>
              <a:gdLst/>
              <a:ahLst/>
              <a:cxnLst/>
              <a:rect l="l" t="t" r="r" b="b"/>
              <a:pathLst>
                <a:path w="204470" h="212725">
                  <a:moveTo>
                    <a:pt x="203959" y="0"/>
                  </a:moveTo>
                  <a:lnTo>
                    <a:pt x="0" y="70825"/>
                  </a:lnTo>
                  <a:lnTo>
                    <a:pt x="0" y="212475"/>
                  </a:lnTo>
                  <a:lnTo>
                    <a:pt x="203959" y="131473"/>
                  </a:lnTo>
                  <a:lnTo>
                    <a:pt x="203959" y="0"/>
                  </a:lnTo>
                  <a:close/>
                </a:path>
              </a:pathLst>
            </a:custGeom>
            <a:solidFill>
              <a:srgbClr val="DF1F3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6424599" y="4171228"/>
              <a:ext cx="275590" cy="182245"/>
            </a:xfrm>
            <a:custGeom>
              <a:avLst/>
              <a:gdLst/>
              <a:ahLst/>
              <a:cxnLst/>
              <a:rect l="l" t="t" r="r" b="b"/>
              <a:pathLst>
                <a:path w="275590" h="182245">
                  <a:moveTo>
                    <a:pt x="0" y="0"/>
                  </a:moveTo>
                  <a:lnTo>
                    <a:pt x="0" y="141514"/>
                  </a:lnTo>
                  <a:lnTo>
                    <a:pt x="275329" y="182082"/>
                  </a:lnTo>
                  <a:lnTo>
                    <a:pt x="275329" y="404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5F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6455188" y="4201484"/>
              <a:ext cx="163195" cy="40640"/>
            </a:xfrm>
            <a:custGeom>
              <a:avLst/>
              <a:gdLst/>
              <a:ahLst/>
              <a:cxnLst/>
              <a:rect l="l" t="t" r="r" b="b"/>
              <a:pathLst>
                <a:path w="163195" h="40639">
                  <a:moveTo>
                    <a:pt x="0" y="0"/>
                  </a:moveTo>
                  <a:lnTo>
                    <a:pt x="0" y="30392"/>
                  </a:lnTo>
                  <a:lnTo>
                    <a:pt x="163164" y="40568"/>
                  </a:lnTo>
                  <a:lnTo>
                    <a:pt x="163164" y="203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6781517" y="4666731"/>
              <a:ext cx="765175" cy="364490"/>
            </a:xfrm>
            <a:custGeom>
              <a:avLst/>
              <a:gdLst/>
              <a:ahLst/>
              <a:cxnLst/>
              <a:rect l="l" t="t" r="r" b="b"/>
              <a:pathLst>
                <a:path w="765175" h="364489">
                  <a:moveTo>
                    <a:pt x="448698" y="0"/>
                  </a:moveTo>
                  <a:lnTo>
                    <a:pt x="0" y="262947"/>
                  </a:lnTo>
                  <a:lnTo>
                    <a:pt x="367109" y="364138"/>
                  </a:lnTo>
                  <a:lnTo>
                    <a:pt x="764822" y="70825"/>
                  </a:lnTo>
                  <a:lnTo>
                    <a:pt x="448698" y="0"/>
                  </a:lnTo>
                  <a:close/>
                </a:path>
              </a:pathLst>
            </a:custGeom>
            <a:solidFill>
              <a:srgbClr val="DF9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6781517" y="4929679"/>
              <a:ext cx="367665" cy="1062355"/>
            </a:xfrm>
            <a:custGeom>
              <a:avLst/>
              <a:gdLst/>
              <a:ahLst/>
              <a:cxnLst/>
              <a:rect l="l" t="t" r="r" b="b"/>
              <a:pathLst>
                <a:path w="367665" h="1062354">
                  <a:moveTo>
                    <a:pt x="0" y="0"/>
                  </a:moveTo>
                  <a:lnTo>
                    <a:pt x="0" y="900169"/>
                  </a:lnTo>
                  <a:lnTo>
                    <a:pt x="367110" y="1061995"/>
                  </a:lnTo>
                  <a:lnTo>
                    <a:pt x="367109" y="1011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5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7148627" y="4737556"/>
              <a:ext cx="398145" cy="1254125"/>
            </a:xfrm>
            <a:custGeom>
              <a:avLst/>
              <a:gdLst/>
              <a:ahLst/>
              <a:cxnLst/>
              <a:rect l="l" t="t" r="r" b="b"/>
              <a:pathLst>
                <a:path w="398145" h="1254125">
                  <a:moveTo>
                    <a:pt x="397712" y="0"/>
                  </a:moveTo>
                  <a:lnTo>
                    <a:pt x="0" y="293313"/>
                  </a:lnTo>
                  <a:lnTo>
                    <a:pt x="0" y="1254118"/>
                  </a:lnTo>
                  <a:lnTo>
                    <a:pt x="397712" y="798992"/>
                  </a:lnTo>
                  <a:lnTo>
                    <a:pt x="397712" y="0"/>
                  </a:lnTo>
                  <a:close/>
                </a:path>
              </a:pathLst>
            </a:custGeom>
            <a:solidFill>
              <a:srgbClr val="9F3E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6873298" y="4646515"/>
              <a:ext cx="591820" cy="273685"/>
            </a:xfrm>
            <a:custGeom>
              <a:avLst/>
              <a:gdLst/>
              <a:ahLst/>
              <a:cxnLst/>
              <a:rect l="l" t="t" r="r" b="b"/>
              <a:pathLst>
                <a:path w="591820" h="273685">
                  <a:moveTo>
                    <a:pt x="356918" y="0"/>
                  </a:moveTo>
                  <a:lnTo>
                    <a:pt x="0" y="202299"/>
                  </a:lnTo>
                  <a:lnTo>
                    <a:pt x="265137" y="273124"/>
                  </a:lnTo>
                  <a:lnTo>
                    <a:pt x="591452" y="40432"/>
                  </a:lnTo>
                  <a:lnTo>
                    <a:pt x="356918" y="0"/>
                  </a:lnTo>
                  <a:close/>
                </a:path>
              </a:pathLst>
            </a:custGeom>
            <a:solidFill>
              <a:srgbClr val="DF9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7138435" y="4686948"/>
              <a:ext cx="326390" cy="293370"/>
            </a:xfrm>
            <a:custGeom>
              <a:avLst/>
              <a:gdLst/>
              <a:ahLst/>
              <a:cxnLst/>
              <a:rect l="l" t="t" r="r" b="b"/>
              <a:pathLst>
                <a:path w="326390" h="293370">
                  <a:moveTo>
                    <a:pt x="326315" y="0"/>
                  </a:moveTo>
                  <a:lnTo>
                    <a:pt x="0" y="232691"/>
                  </a:lnTo>
                  <a:lnTo>
                    <a:pt x="0" y="293353"/>
                  </a:lnTo>
                  <a:lnTo>
                    <a:pt x="326315" y="60784"/>
                  </a:lnTo>
                  <a:lnTo>
                    <a:pt x="326315" y="0"/>
                  </a:lnTo>
                  <a:close/>
                </a:path>
              </a:pathLst>
            </a:custGeom>
            <a:solidFill>
              <a:srgbClr val="9F3E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6873298" y="4848814"/>
              <a:ext cx="265430" cy="132080"/>
            </a:xfrm>
            <a:custGeom>
              <a:avLst/>
              <a:gdLst/>
              <a:ahLst/>
              <a:cxnLst/>
              <a:rect l="l" t="t" r="r" b="b"/>
              <a:pathLst>
                <a:path w="265429" h="132079">
                  <a:moveTo>
                    <a:pt x="0" y="0"/>
                  </a:moveTo>
                  <a:lnTo>
                    <a:pt x="0" y="60648"/>
                  </a:lnTo>
                  <a:lnTo>
                    <a:pt x="265137" y="131487"/>
                  </a:lnTo>
                  <a:lnTo>
                    <a:pt x="265137" y="708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5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 descr=""/>
            <p:cNvSpPr/>
            <p:nvPr/>
          </p:nvSpPr>
          <p:spPr>
            <a:xfrm>
              <a:off x="6801915" y="4970180"/>
              <a:ext cx="326390" cy="971550"/>
            </a:xfrm>
            <a:custGeom>
              <a:avLst/>
              <a:gdLst/>
              <a:ahLst/>
              <a:cxnLst/>
              <a:rect l="l" t="t" r="r" b="b"/>
              <a:pathLst>
                <a:path w="326390" h="971550">
                  <a:moveTo>
                    <a:pt x="0" y="0"/>
                  </a:moveTo>
                  <a:lnTo>
                    <a:pt x="0" y="829330"/>
                  </a:lnTo>
                  <a:lnTo>
                    <a:pt x="326315" y="970926"/>
                  </a:lnTo>
                  <a:lnTo>
                    <a:pt x="326315" y="809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6842684" y="4980304"/>
              <a:ext cx="234950" cy="941069"/>
            </a:xfrm>
            <a:custGeom>
              <a:avLst/>
              <a:gdLst/>
              <a:ahLst/>
              <a:cxnLst/>
              <a:rect l="l" t="t" r="r" b="b"/>
              <a:pathLst>
                <a:path w="234950" h="941070">
                  <a:moveTo>
                    <a:pt x="40805" y="10109"/>
                  </a:moveTo>
                  <a:lnTo>
                    <a:pt x="0" y="0"/>
                  </a:lnTo>
                  <a:lnTo>
                    <a:pt x="0" y="849553"/>
                  </a:lnTo>
                  <a:lnTo>
                    <a:pt x="40805" y="859675"/>
                  </a:lnTo>
                  <a:lnTo>
                    <a:pt x="40805" y="10109"/>
                  </a:lnTo>
                  <a:close/>
                </a:path>
                <a:path w="234950" h="941070">
                  <a:moveTo>
                    <a:pt x="132588" y="900112"/>
                  </a:moveTo>
                  <a:lnTo>
                    <a:pt x="132575" y="30340"/>
                  </a:lnTo>
                  <a:lnTo>
                    <a:pt x="91782" y="20231"/>
                  </a:lnTo>
                  <a:lnTo>
                    <a:pt x="91782" y="879894"/>
                  </a:lnTo>
                  <a:lnTo>
                    <a:pt x="132588" y="900112"/>
                  </a:lnTo>
                  <a:close/>
                </a:path>
                <a:path w="234950" h="941070">
                  <a:moveTo>
                    <a:pt x="234556" y="940574"/>
                  </a:moveTo>
                  <a:lnTo>
                    <a:pt x="224358" y="60680"/>
                  </a:lnTo>
                  <a:lnTo>
                    <a:pt x="193763" y="50571"/>
                  </a:lnTo>
                  <a:lnTo>
                    <a:pt x="193763" y="920343"/>
                  </a:lnTo>
                  <a:lnTo>
                    <a:pt x="234556" y="940574"/>
                  </a:lnTo>
                  <a:close/>
                </a:path>
              </a:pathLst>
            </a:custGeom>
            <a:solidFill>
              <a:srgbClr val="BE5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7393368" y="6032121"/>
              <a:ext cx="357505" cy="243204"/>
            </a:xfrm>
            <a:custGeom>
              <a:avLst/>
              <a:gdLst/>
              <a:ahLst/>
              <a:cxnLst/>
              <a:rect l="l" t="t" r="r" b="b"/>
              <a:pathLst>
                <a:path w="357504" h="243204">
                  <a:moveTo>
                    <a:pt x="0" y="0"/>
                  </a:moveTo>
                  <a:lnTo>
                    <a:pt x="0" y="80919"/>
                  </a:lnTo>
                  <a:lnTo>
                    <a:pt x="356918" y="242734"/>
                  </a:lnTo>
                  <a:lnTo>
                    <a:pt x="356918" y="171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1F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 descr=""/>
            <p:cNvSpPr/>
            <p:nvPr/>
          </p:nvSpPr>
          <p:spPr>
            <a:xfrm>
              <a:off x="7750286" y="5890539"/>
              <a:ext cx="204470" cy="384810"/>
            </a:xfrm>
            <a:custGeom>
              <a:avLst/>
              <a:gdLst/>
              <a:ahLst/>
              <a:cxnLst/>
              <a:rect l="l" t="t" r="r" b="b"/>
              <a:pathLst>
                <a:path w="204470" h="384810">
                  <a:moveTo>
                    <a:pt x="203972" y="0"/>
                  </a:moveTo>
                  <a:lnTo>
                    <a:pt x="0" y="313520"/>
                  </a:lnTo>
                  <a:lnTo>
                    <a:pt x="0" y="384316"/>
                  </a:lnTo>
                  <a:lnTo>
                    <a:pt x="203972" y="60676"/>
                  </a:lnTo>
                  <a:lnTo>
                    <a:pt x="203972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 descr=""/>
            <p:cNvSpPr/>
            <p:nvPr/>
          </p:nvSpPr>
          <p:spPr>
            <a:xfrm>
              <a:off x="7311792" y="5637685"/>
              <a:ext cx="724535" cy="586740"/>
            </a:xfrm>
            <a:custGeom>
              <a:avLst/>
              <a:gdLst/>
              <a:ahLst/>
              <a:cxnLst/>
              <a:rect l="l" t="t" r="r" b="b"/>
              <a:pathLst>
                <a:path w="724534" h="586739">
                  <a:moveTo>
                    <a:pt x="265137" y="0"/>
                  </a:moveTo>
                  <a:lnTo>
                    <a:pt x="0" y="364097"/>
                  </a:lnTo>
                  <a:lnTo>
                    <a:pt x="479315" y="586600"/>
                  </a:lnTo>
                  <a:lnTo>
                    <a:pt x="723973" y="192163"/>
                  </a:lnTo>
                  <a:lnTo>
                    <a:pt x="265137" y="0"/>
                  </a:lnTo>
                  <a:close/>
                </a:path>
              </a:pathLst>
            </a:custGeom>
            <a:solidFill>
              <a:srgbClr val="5F7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7372984" y="5263479"/>
              <a:ext cx="571500" cy="334010"/>
            </a:xfrm>
            <a:custGeom>
              <a:avLst/>
              <a:gdLst/>
              <a:ahLst/>
              <a:cxnLst/>
              <a:rect l="l" t="t" r="r" b="b"/>
              <a:pathLst>
                <a:path w="571500" h="334010">
                  <a:moveTo>
                    <a:pt x="214150" y="0"/>
                  </a:moveTo>
                  <a:lnTo>
                    <a:pt x="0" y="212393"/>
                  </a:lnTo>
                  <a:lnTo>
                    <a:pt x="377301" y="333759"/>
                  </a:lnTo>
                  <a:lnTo>
                    <a:pt x="571068" y="121365"/>
                  </a:lnTo>
                  <a:lnTo>
                    <a:pt x="214150" y="0"/>
                  </a:lnTo>
                  <a:close/>
                </a:path>
              </a:pathLst>
            </a:custGeom>
            <a:solidFill>
              <a:srgbClr val="9FB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7658573" y="4717340"/>
              <a:ext cx="203835" cy="394970"/>
            </a:xfrm>
            <a:custGeom>
              <a:avLst/>
              <a:gdLst/>
              <a:ahLst/>
              <a:cxnLst/>
              <a:rect l="l" t="t" r="r" b="b"/>
              <a:pathLst>
                <a:path w="203834" h="394970">
                  <a:moveTo>
                    <a:pt x="0" y="0"/>
                  </a:moveTo>
                  <a:lnTo>
                    <a:pt x="50891" y="394435"/>
                  </a:lnTo>
                  <a:lnTo>
                    <a:pt x="203836" y="2629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7495354" y="4707164"/>
              <a:ext cx="214629" cy="405130"/>
            </a:xfrm>
            <a:custGeom>
              <a:avLst/>
              <a:gdLst/>
              <a:ahLst/>
              <a:cxnLst/>
              <a:rect l="l" t="t" r="r" b="b"/>
              <a:pathLst>
                <a:path w="214629" h="405129">
                  <a:moveTo>
                    <a:pt x="163218" y="0"/>
                  </a:moveTo>
                  <a:lnTo>
                    <a:pt x="0" y="364165"/>
                  </a:lnTo>
                  <a:lnTo>
                    <a:pt x="214110" y="404611"/>
                  </a:lnTo>
                  <a:lnTo>
                    <a:pt x="163218" y="0"/>
                  </a:lnTo>
                  <a:close/>
                </a:path>
              </a:pathLst>
            </a:custGeom>
            <a:solidFill>
              <a:srgbClr val="9FB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 descr=""/>
            <p:cNvSpPr/>
            <p:nvPr/>
          </p:nvSpPr>
          <p:spPr>
            <a:xfrm>
              <a:off x="7495354" y="5071329"/>
              <a:ext cx="214629" cy="475615"/>
            </a:xfrm>
            <a:custGeom>
              <a:avLst/>
              <a:gdLst/>
              <a:ahLst/>
              <a:cxnLst/>
              <a:rect l="l" t="t" r="r" b="b"/>
              <a:pathLst>
                <a:path w="214629" h="475614">
                  <a:moveTo>
                    <a:pt x="0" y="0"/>
                  </a:moveTo>
                  <a:lnTo>
                    <a:pt x="0" y="404543"/>
                  </a:lnTo>
                  <a:lnTo>
                    <a:pt x="214110" y="475341"/>
                  </a:lnTo>
                  <a:lnTo>
                    <a:pt x="214110" y="404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7372972" y="4980304"/>
              <a:ext cx="489584" cy="1143000"/>
            </a:xfrm>
            <a:custGeom>
              <a:avLst/>
              <a:gdLst/>
              <a:ahLst/>
              <a:cxnLst/>
              <a:rect l="l" t="t" r="r" b="b"/>
              <a:pathLst>
                <a:path w="489584" h="1143000">
                  <a:moveTo>
                    <a:pt x="377304" y="616940"/>
                  </a:moveTo>
                  <a:lnTo>
                    <a:pt x="0" y="495579"/>
                  </a:lnTo>
                  <a:lnTo>
                    <a:pt x="0" y="981024"/>
                  </a:lnTo>
                  <a:lnTo>
                    <a:pt x="377304" y="1142847"/>
                  </a:lnTo>
                  <a:lnTo>
                    <a:pt x="377304" y="616940"/>
                  </a:lnTo>
                  <a:close/>
                </a:path>
                <a:path w="489584" h="1143000">
                  <a:moveTo>
                    <a:pt x="489432" y="0"/>
                  </a:moveTo>
                  <a:lnTo>
                    <a:pt x="336486" y="131483"/>
                  </a:lnTo>
                  <a:lnTo>
                    <a:pt x="336486" y="566369"/>
                  </a:lnTo>
                  <a:lnTo>
                    <a:pt x="489432" y="404545"/>
                  </a:lnTo>
                  <a:lnTo>
                    <a:pt x="489432" y="0"/>
                  </a:lnTo>
                  <a:close/>
                </a:path>
              </a:pathLst>
            </a:custGeom>
            <a:solidFill>
              <a:srgbClr val="3E7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 descr=""/>
            <p:cNvSpPr/>
            <p:nvPr/>
          </p:nvSpPr>
          <p:spPr>
            <a:xfrm>
              <a:off x="7750286" y="5384845"/>
              <a:ext cx="194310" cy="738505"/>
            </a:xfrm>
            <a:custGeom>
              <a:avLst/>
              <a:gdLst/>
              <a:ahLst/>
              <a:cxnLst/>
              <a:rect l="l" t="t" r="r" b="b"/>
              <a:pathLst>
                <a:path w="194309" h="738504">
                  <a:moveTo>
                    <a:pt x="193767" y="0"/>
                  </a:moveTo>
                  <a:lnTo>
                    <a:pt x="0" y="212393"/>
                  </a:lnTo>
                  <a:lnTo>
                    <a:pt x="0" y="738303"/>
                  </a:lnTo>
                  <a:lnTo>
                    <a:pt x="193767" y="445003"/>
                  </a:lnTo>
                  <a:lnTo>
                    <a:pt x="193767" y="0"/>
                  </a:lnTo>
                  <a:close/>
                </a:path>
              </a:pathLst>
            </a:custGeom>
            <a:solidFill>
              <a:srgbClr val="001F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6" name="object 5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51433" y="5106691"/>
              <a:ext cx="91827" cy="273144"/>
            </a:xfrm>
            <a:prstGeom prst="rect">
              <a:avLst/>
            </a:prstGeom>
          </p:spPr>
        </p:pic>
        <p:sp>
          <p:nvSpPr>
            <p:cNvPr id="57" name="object 57" descr=""/>
            <p:cNvSpPr/>
            <p:nvPr/>
          </p:nvSpPr>
          <p:spPr>
            <a:xfrm>
              <a:off x="7444359" y="5617476"/>
              <a:ext cx="234950" cy="405130"/>
            </a:xfrm>
            <a:custGeom>
              <a:avLst/>
              <a:gdLst/>
              <a:ahLst/>
              <a:cxnLst/>
              <a:rect l="l" t="t" r="r" b="b"/>
              <a:pathLst>
                <a:path w="234950" h="405129">
                  <a:moveTo>
                    <a:pt x="224282" y="80899"/>
                  </a:moveTo>
                  <a:lnTo>
                    <a:pt x="10198" y="0"/>
                  </a:lnTo>
                  <a:lnTo>
                    <a:pt x="10198" y="111239"/>
                  </a:lnTo>
                  <a:lnTo>
                    <a:pt x="224282" y="192151"/>
                  </a:lnTo>
                  <a:lnTo>
                    <a:pt x="224282" y="80899"/>
                  </a:lnTo>
                  <a:close/>
                </a:path>
                <a:path w="234950" h="405129">
                  <a:moveTo>
                    <a:pt x="234480" y="232613"/>
                  </a:moveTo>
                  <a:lnTo>
                    <a:pt x="0" y="141579"/>
                  </a:lnTo>
                  <a:lnTo>
                    <a:pt x="0" y="303403"/>
                  </a:lnTo>
                  <a:lnTo>
                    <a:pt x="234480" y="404545"/>
                  </a:lnTo>
                  <a:lnTo>
                    <a:pt x="234480" y="23261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8" name="object 58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1332464" y="0"/>
            <a:ext cx="855344" cy="245745"/>
          </a:xfrm>
          <a:custGeom>
            <a:avLst/>
            <a:gdLst/>
            <a:ahLst/>
            <a:cxnLst/>
            <a:rect l="l" t="t" r="r" b="b"/>
            <a:pathLst>
              <a:path w="855345" h="245745">
                <a:moveTo>
                  <a:pt x="854964" y="0"/>
                </a:moveTo>
                <a:lnTo>
                  <a:pt x="0" y="0"/>
                </a:lnTo>
                <a:lnTo>
                  <a:pt x="0" y="245364"/>
                </a:lnTo>
                <a:lnTo>
                  <a:pt x="854964" y="245364"/>
                </a:lnTo>
                <a:lnTo>
                  <a:pt x="854964" y="0"/>
                </a:lnTo>
                <a:close/>
              </a:path>
            </a:pathLst>
          </a:custGeom>
          <a:solidFill>
            <a:srgbClr val="3668C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11634851" y="45987"/>
            <a:ext cx="25336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80"/>
              </a:lnSpc>
            </a:pPr>
            <a:r>
              <a:rPr dirty="0" sz="1000">
                <a:solidFill>
                  <a:srgbClr val="FFFFFF"/>
                </a:solidFill>
                <a:latin typeface="Arial MT"/>
                <a:cs typeface="Arial MT"/>
              </a:rPr>
              <a:t>2</a:t>
            </a:r>
            <a:r>
              <a:rPr dirty="0" sz="1000" spc="-1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1000">
                <a:solidFill>
                  <a:srgbClr val="FFFFFF"/>
                </a:solidFill>
                <a:latin typeface="Arial MT"/>
                <a:cs typeface="Arial MT"/>
              </a:rPr>
              <a:t>-</a:t>
            </a:r>
            <a:r>
              <a:rPr dirty="0" sz="1000" spc="-5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1000" spc="-50">
                <a:solidFill>
                  <a:srgbClr val="FFFFFF"/>
                </a:solidFill>
                <a:latin typeface="Arial MT"/>
                <a:cs typeface="Arial MT"/>
              </a:rPr>
              <a:t>6</a:t>
            </a:r>
            <a:endParaRPr sz="10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6094"/>
            <a:ext cx="12192000" cy="6845934"/>
            <a:chOff x="0" y="6094"/>
            <a:chExt cx="12192000" cy="6845934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12191999" cy="684580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659558" y="2536888"/>
              <a:ext cx="1578610" cy="389890"/>
            </a:xfrm>
            <a:custGeom>
              <a:avLst/>
              <a:gdLst/>
              <a:ahLst/>
              <a:cxnLst/>
              <a:rect l="l" t="t" r="r" b="b"/>
              <a:pathLst>
                <a:path w="1578610" h="389889">
                  <a:moveTo>
                    <a:pt x="1578432" y="104457"/>
                  </a:moveTo>
                  <a:lnTo>
                    <a:pt x="1568653" y="59753"/>
                  </a:lnTo>
                  <a:lnTo>
                    <a:pt x="1541348" y="17843"/>
                  </a:lnTo>
                  <a:lnTo>
                    <a:pt x="1523492" y="0"/>
                  </a:lnTo>
                  <a:lnTo>
                    <a:pt x="1535303" y="19431"/>
                  </a:lnTo>
                  <a:lnTo>
                    <a:pt x="1542796" y="40106"/>
                  </a:lnTo>
                  <a:lnTo>
                    <a:pt x="1543799" y="42862"/>
                  </a:lnTo>
                  <a:lnTo>
                    <a:pt x="1546682" y="66865"/>
                  </a:lnTo>
                  <a:lnTo>
                    <a:pt x="1535303" y="114312"/>
                  </a:lnTo>
                  <a:lnTo>
                    <a:pt x="1502460" y="159156"/>
                  </a:lnTo>
                  <a:lnTo>
                    <a:pt x="1450022" y="200710"/>
                  </a:lnTo>
                  <a:lnTo>
                    <a:pt x="1417053" y="220065"/>
                  </a:lnTo>
                  <a:lnTo>
                    <a:pt x="1379880" y="238340"/>
                  </a:lnTo>
                  <a:lnTo>
                    <a:pt x="1338757" y="255460"/>
                  </a:lnTo>
                  <a:lnTo>
                    <a:pt x="1293914" y="271348"/>
                  </a:lnTo>
                  <a:lnTo>
                    <a:pt x="1245590" y="285915"/>
                  </a:lnTo>
                  <a:lnTo>
                    <a:pt x="1194015" y="299085"/>
                  </a:lnTo>
                  <a:lnTo>
                    <a:pt x="1139431" y="310769"/>
                  </a:lnTo>
                  <a:lnTo>
                    <a:pt x="1082065" y="320878"/>
                  </a:lnTo>
                  <a:lnTo>
                    <a:pt x="1022146" y="329336"/>
                  </a:lnTo>
                  <a:lnTo>
                    <a:pt x="959942" y="336067"/>
                  </a:lnTo>
                  <a:lnTo>
                    <a:pt x="895654" y="340969"/>
                  </a:lnTo>
                  <a:lnTo>
                    <a:pt x="829538" y="343979"/>
                  </a:lnTo>
                  <a:lnTo>
                    <a:pt x="761822" y="344995"/>
                  </a:lnTo>
                  <a:lnTo>
                    <a:pt x="694093" y="343979"/>
                  </a:lnTo>
                  <a:lnTo>
                    <a:pt x="627976" y="340969"/>
                  </a:lnTo>
                  <a:lnTo>
                    <a:pt x="563689" y="336067"/>
                  </a:lnTo>
                  <a:lnTo>
                    <a:pt x="501484" y="329336"/>
                  </a:lnTo>
                  <a:lnTo>
                    <a:pt x="441566" y="320878"/>
                  </a:lnTo>
                  <a:lnTo>
                    <a:pt x="384200" y="310769"/>
                  </a:lnTo>
                  <a:lnTo>
                    <a:pt x="329615" y="299085"/>
                  </a:lnTo>
                  <a:lnTo>
                    <a:pt x="278041" y="285915"/>
                  </a:lnTo>
                  <a:lnTo>
                    <a:pt x="229717" y="271348"/>
                  </a:lnTo>
                  <a:lnTo>
                    <a:pt x="184873" y="255460"/>
                  </a:lnTo>
                  <a:lnTo>
                    <a:pt x="143751" y="238340"/>
                  </a:lnTo>
                  <a:lnTo>
                    <a:pt x="106578" y="220065"/>
                  </a:lnTo>
                  <a:lnTo>
                    <a:pt x="73609" y="200710"/>
                  </a:lnTo>
                  <a:lnTo>
                    <a:pt x="29464" y="166547"/>
                  </a:lnTo>
                  <a:lnTo>
                    <a:pt x="21170" y="159156"/>
                  </a:lnTo>
                  <a:lnTo>
                    <a:pt x="12534" y="149136"/>
                  </a:lnTo>
                  <a:lnTo>
                    <a:pt x="2184" y="137109"/>
                  </a:lnTo>
                  <a:lnTo>
                    <a:pt x="0" y="133515"/>
                  </a:lnTo>
                  <a:lnTo>
                    <a:pt x="457" y="135572"/>
                  </a:lnTo>
                  <a:lnTo>
                    <a:pt x="22174" y="178498"/>
                  </a:lnTo>
                  <a:lnTo>
                    <a:pt x="60147" y="218249"/>
                  </a:lnTo>
                  <a:lnTo>
                    <a:pt x="93802" y="242887"/>
                  </a:lnTo>
                  <a:lnTo>
                    <a:pt x="133553" y="266128"/>
                  </a:lnTo>
                  <a:lnTo>
                    <a:pt x="179146" y="287718"/>
                  </a:lnTo>
                  <a:lnTo>
                    <a:pt x="230200" y="307657"/>
                  </a:lnTo>
                  <a:lnTo>
                    <a:pt x="286334" y="325691"/>
                  </a:lnTo>
                  <a:lnTo>
                    <a:pt x="347040" y="341820"/>
                  </a:lnTo>
                  <a:lnTo>
                    <a:pt x="411937" y="355790"/>
                  </a:lnTo>
                  <a:lnTo>
                    <a:pt x="480898" y="367474"/>
                  </a:lnTo>
                  <a:lnTo>
                    <a:pt x="553161" y="376872"/>
                  </a:lnTo>
                  <a:lnTo>
                    <a:pt x="628599" y="383730"/>
                  </a:lnTo>
                  <a:lnTo>
                    <a:pt x="667461" y="386270"/>
                  </a:lnTo>
                  <a:lnTo>
                    <a:pt x="706831" y="388048"/>
                  </a:lnTo>
                  <a:lnTo>
                    <a:pt x="746836" y="389064"/>
                  </a:lnTo>
                  <a:lnTo>
                    <a:pt x="787222" y="389445"/>
                  </a:lnTo>
                  <a:lnTo>
                    <a:pt x="827735" y="389064"/>
                  </a:lnTo>
                  <a:lnTo>
                    <a:pt x="867740" y="388048"/>
                  </a:lnTo>
                  <a:lnTo>
                    <a:pt x="907110" y="386270"/>
                  </a:lnTo>
                  <a:lnTo>
                    <a:pt x="945972" y="383730"/>
                  </a:lnTo>
                  <a:lnTo>
                    <a:pt x="1021410" y="376872"/>
                  </a:lnTo>
                  <a:lnTo>
                    <a:pt x="1022477" y="376745"/>
                  </a:lnTo>
                  <a:lnTo>
                    <a:pt x="1057986" y="372554"/>
                  </a:lnTo>
                  <a:lnTo>
                    <a:pt x="1128598" y="361886"/>
                  </a:lnTo>
                  <a:lnTo>
                    <a:pt x="1195654" y="349059"/>
                  </a:lnTo>
                  <a:lnTo>
                    <a:pt x="1258519" y="333946"/>
                  </a:lnTo>
                  <a:lnTo>
                    <a:pt x="1316939" y="316801"/>
                  </a:lnTo>
                  <a:lnTo>
                    <a:pt x="1370533" y="297878"/>
                  </a:lnTo>
                  <a:lnTo>
                    <a:pt x="1419047" y="277050"/>
                  </a:lnTo>
                  <a:lnTo>
                    <a:pt x="1461846" y="254571"/>
                  </a:lnTo>
                  <a:lnTo>
                    <a:pt x="1498549" y="230568"/>
                  </a:lnTo>
                  <a:lnTo>
                    <a:pt x="1529029" y="205041"/>
                  </a:lnTo>
                  <a:lnTo>
                    <a:pt x="1561795" y="163893"/>
                  </a:lnTo>
                  <a:lnTo>
                    <a:pt x="1577416" y="119697"/>
                  </a:lnTo>
                  <a:lnTo>
                    <a:pt x="1578432" y="105473"/>
                  </a:lnTo>
                  <a:lnTo>
                    <a:pt x="1578432" y="10445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636520" y="2325624"/>
              <a:ext cx="1569720" cy="556260"/>
            </a:xfrm>
            <a:custGeom>
              <a:avLst/>
              <a:gdLst/>
              <a:ahLst/>
              <a:cxnLst/>
              <a:rect l="l" t="t" r="r" b="b"/>
              <a:pathLst>
                <a:path w="1569720" h="556260">
                  <a:moveTo>
                    <a:pt x="784859" y="0"/>
                  </a:moveTo>
                  <a:lnTo>
                    <a:pt x="717141" y="1020"/>
                  </a:lnTo>
                  <a:lnTo>
                    <a:pt x="651022" y="4026"/>
                  </a:lnTo>
                  <a:lnTo>
                    <a:pt x="586737" y="8933"/>
                  </a:lnTo>
                  <a:lnTo>
                    <a:pt x="524523" y="15659"/>
                  </a:lnTo>
                  <a:lnTo>
                    <a:pt x="464615" y="24121"/>
                  </a:lnTo>
                  <a:lnTo>
                    <a:pt x="407249" y="34235"/>
                  </a:lnTo>
                  <a:lnTo>
                    <a:pt x="352660" y="45917"/>
                  </a:lnTo>
                  <a:lnTo>
                    <a:pt x="301084" y="59084"/>
                  </a:lnTo>
                  <a:lnTo>
                    <a:pt x="252757" y="73654"/>
                  </a:lnTo>
                  <a:lnTo>
                    <a:pt x="207914" y="89542"/>
                  </a:lnTo>
                  <a:lnTo>
                    <a:pt x="166791" y="106666"/>
                  </a:lnTo>
                  <a:lnTo>
                    <a:pt x="129624" y="124941"/>
                  </a:lnTo>
                  <a:lnTo>
                    <a:pt x="96647" y="144286"/>
                  </a:lnTo>
                  <a:lnTo>
                    <a:pt x="44211" y="185847"/>
                  </a:lnTo>
                  <a:lnTo>
                    <a:pt x="11367" y="230684"/>
                  </a:lnTo>
                  <a:lnTo>
                    <a:pt x="0" y="278129"/>
                  </a:lnTo>
                  <a:lnTo>
                    <a:pt x="2881" y="302137"/>
                  </a:lnTo>
                  <a:lnTo>
                    <a:pt x="25222" y="348361"/>
                  </a:lnTo>
                  <a:lnTo>
                    <a:pt x="68098" y="391644"/>
                  </a:lnTo>
                  <a:lnTo>
                    <a:pt x="129624" y="431318"/>
                  </a:lnTo>
                  <a:lnTo>
                    <a:pt x="166791" y="449593"/>
                  </a:lnTo>
                  <a:lnTo>
                    <a:pt x="207914" y="466717"/>
                  </a:lnTo>
                  <a:lnTo>
                    <a:pt x="252757" y="482605"/>
                  </a:lnTo>
                  <a:lnTo>
                    <a:pt x="301084" y="497175"/>
                  </a:lnTo>
                  <a:lnTo>
                    <a:pt x="352660" y="510342"/>
                  </a:lnTo>
                  <a:lnTo>
                    <a:pt x="407249" y="522024"/>
                  </a:lnTo>
                  <a:lnTo>
                    <a:pt x="464615" y="532138"/>
                  </a:lnTo>
                  <a:lnTo>
                    <a:pt x="524523" y="540600"/>
                  </a:lnTo>
                  <a:lnTo>
                    <a:pt x="586737" y="547326"/>
                  </a:lnTo>
                  <a:lnTo>
                    <a:pt x="651022" y="552233"/>
                  </a:lnTo>
                  <a:lnTo>
                    <a:pt x="717141" y="555239"/>
                  </a:lnTo>
                  <a:lnTo>
                    <a:pt x="784859" y="556260"/>
                  </a:lnTo>
                  <a:lnTo>
                    <a:pt x="852578" y="555239"/>
                  </a:lnTo>
                  <a:lnTo>
                    <a:pt x="918697" y="552233"/>
                  </a:lnTo>
                  <a:lnTo>
                    <a:pt x="982982" y="547326"/>
                  </a:lnTo>
                  <a:lnTo>
                    <a:pt x="1045196" y="540600"/>
                  </a:lnTo>
                  <a:lnTo>
                    <a:pt x="1105104" y="532138"/>
                  </a:lnTo>
                  <a:lnTo>
                    <a:pt x="1162470" y="522024"/>
                  </a:lnTo>
                  <a:lnTo>
                    <a:pt x="1217059" y="510342"/>
                  </a:lnTo>
                  <a:lnTo>
                    <a:pt x="1268635" y="497175"/>
                  </a:lnTo>
                  <a:lnTo>
                    <a:pt x="1316962" y="482605"/>
                  </a:lnTo>
                  <a:lnTo>
                    <a:pt x="1361805" y="466717"/>
                  </a:lnTo>
                  <a:lnTo>
                    <a:pt x="1402928" y="449593"/>
                  </a:lnTo>
                  <a:lnTo>
                    <a:pt x="1440095" y="431318"/>
                  </a:lnTo>
                  <a:lnTo>
                    <a:pt x="1473072" y="411973"/>
                  </a:lnTo>
                  <a:lnTo>
                    <a:pt x="1525508" y="370412"/>
                  </a:lnTo>
                  <a:lnTo>
                    <a:pt x="1558352" y="325575"/>
                  </a:lnTo>
                  <a:lnTo>
                    <a:pt x="1569720" y="278129"/>
                  </a:lnTo>
                  <a:lnTo>
                    <a:pt x="1566838" y="254122"/>
                  </a:lnTo>
                  <a:lnTo>
                    <a:pt x="1544497" y="207898"/>
                  </a:lnTo>
                  <a:lnTo>
                    <a:pt x="1501621" y="164615"/>
                  </a:lnTo>
                  <a:lnTo>
                    <a:pt x="1440095" y="124941"/>
                  </a:lnTo>
                  <a:lnTo>
                    <a:pt x="1402928" y="106666"/>
                  </a:lnTo>
                  <a:lnTo>
                    <a:pt x="1361805" y="89542"/>
                  </a:lnTo>
                  <a:lnTo>
                    <a:pt x="1316962" y="73654"/>
                  </a:lnTo>
                  <a:lnTo>
                    <a:pt x="1268635" y="59084"/>
                  </a:lnTo>
                  <a:lnTo>
                    <a:pt x="1217059" y="45917"/>
                  </a:lnTo>
                  <a:lnTo>
                    <a:pt x="1162470" y="34235"/>
                  </a:lnTo>
                  <a:lnTo>
                    <a:pt x="1105104" y="24121"/>
                  </a:lnTo>
                  <a:lnTo>
                    <a:pt x="1045196" y="15659"/>
                  </a:lnTo>
                  <a:lnTo>
                    <a:pt x="982982" y="8933"/>
                  </a:lnTo>
                  <a:lnTo>
                    <a:pt x="918697" y="4026"/>
                  </a:lnTo>
                  <a:lnTo>
                    <a:pt x="852578" y="1020"/>
                  </a:lnTo>
                  <a:lnTo>
                    <a:pt x="784859" y="0"/>
                  </a:lnTo>
                  <a:close/>
                </a:path>
              </a:pathLst>
            </a:custGeom>
            <a:solidFill>
              <a:srgbClr val="114FF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636520" y="2325624"/>
              <a:ext cx="1569720" cy="556260"/>
            </a:xfrm>
            <a:custGeom>
              <a:avLst/>
              <a:gdLst/>
              <a:ahLst/>
              <a:cxnLst/>
              <a:rect l="l" t="t" r="r" b="b"/>
              <a:pathLst>
                <a:path w="1569720" h="556260">
                  <a:moveTo>
                    <a:pt x="0" y="278129"/>
                  </a:moveTo>
                  <a:lnTo>
                    <a:pt x="11367" y="230684"/>
                  </a:lnTo>
                  <a:lnTo>
                    <a:pt x="44211" y="185847"/>
                  </a:lnTo>
                  <a:lnTo>
                    <a:pt x="96647" y="144286"/>
                  </a:lnTo>
                  <a:lnTo>
                    <a:pt x="129624" y="124941"/>
                  </a:lnTo>
                  <a:lnTo>
                    <a:pt x="166791" y="106666"/>
                  </a:lnTo>
                  <a:lnTo>
                    <a:pt x="207914" y="89542"/>
                  </a:lnTo>
                  <a:lnTo>
                    <a:pt x="252757" y="73654"/>
                  </a:lnTo>
                  <a:lnTo>
                    <a:pt x="301084" y="59084"/>
                  </a:lnTo>
                  <a:lnTo>
                    <a:pt x="352660" y="45917"/>
                  </a:lnTo>
                  <a:lnTo>
                    <a:pt x="407249" y="34235"/>
                  </a:lnTo>
                  <a:lnTo>
                    <a:pt x="464615" y="24121"/>
                  </a:lnTo>
                  <a:lnTo>
                    <a:pt x="524523" y="15659"/>
                  </a:lnTo>
                  <a:lnTo>
                    <a:pt x="586737" y="8933"/>
                  </a:lnTo>
                  <a:lnTo>
                    <a:pt x="651022" y="4026"/>
                  </a:lnTo>
                  <a:lnTo>
                    <a:pt x="717141" y="1020"/>
                  </a:lnTo>
                  <a:lnTo>
                    <a:pt x="784859" y="0"/>
                  </a:lnTo>
                  <a:lnTo>
                    <a:pt x="852578" y="1020"/>
                  </a:lnTo>
                  <a:lnTo>
                    <a:pt x="918697" y="4026"/>
                  </a:lnTo>
                  <a:lnTo>
                    <a:pt x="982982" y="8933"/>
                  </a:lnTo>
                  <a:lnTo>
                    <a:pt x="1045196" y="15659"/>
                  </a:lnTo>
                  <a:lnTo>
                    <a:pt x="1105104" y="24121"/>
                  </a:lnTo>
                  <a:lnTo>
                    <a:pt x="1162470" y="34235"/>
                  </a:lnTo>
                  <a:lnTo>
                    <a:pt x="1217059" y="45917"/>
                  </a:lnTo>
                  <a:lnTo>
                    <a:pt x="1268635" y="59084"/>
                  </a:lnTo>
                  <a:lnTo>
                    <a:pt x="1316962" y="73654"/>
                  </a:lnTo>
                  <a:lnTo>
                    <a:pt x="1361805" y="89542"/>
                  </a:lnTo>
                  <a:lnTo>
                    <a:pt x="1402928" y="106666"/>
                  </a:lnTo>
                  <a:lnTo>
                    <a:pt x="1440095" y="124941"/>
                  </a:lnTo>
                  <a:lnTo>
                    <a:pt x="1473072" y="144286"/>
                  </a:lnTo>
                  <a:lnTo>
                    <a:pt x="1525508" y="185847"/>
                  </a:lnTo>
                  <a:lnTo>
                    <a:pt x="1558352" y="230684"/>
                  </a:lnTo>
                  <a:lnTo>
                    <a:pt x="1569720" y="278129"/>
                  </a:lnTo>
                  <a:lnTo>
                    <a:pt x="1566838" y="302137"/>
                  </a:lnTo>
                  <a:lnTo>
                    <a:pt x="1544497" y="348361"/>
                  </a:lnTo>
                  <a:lnTo>
                    <a:pt x="1501621" y="391644"/>
                  </a:lnTo>
                  <a:lnTo>
                    <a:pt x="1440095" y="431318"/>
                  </a:lnTo>
                  <a:lnTo>
                    <a:pt x="1402928" y="449593"/>
                  </a:lnTo>
                  <a:lnTo>
                    <a:pt x="1361805" y="466717"/>
                  </a:lnTo>
                  <a:lnTo>
                    <a:pt x="1316962" y="482605"/>
                  </a:lnTo>
                  <a:lnTo>
                    <a:pt x="1268635" y="497175"/>
                  </a:lnTo>
                  <a:lnTo>
                    <a:pt x="1217059" y="510342"/>
                  </a:lnTo>
                  <a:lnTo>
                    <a:pt x="1162470" y="522024"/>
                  </a:lnTo>
                  <a:lnTo>
                    <a:pt x="1105104" y="532138"/>
                  </a:lnTo>
                  <a:lnTo>
                    <a:pt x="1045196" y="540600"/>
                  </a:lnTo>
                  <a:lnTo>
                    <a:pt x="982982" y="547326"/>
                  </a:lnTo>
                  <a:lnTo>
                    <a:pt x="918697" y="552233"/>
                  </a:lnTo>
                  <a:lnTo>
                    <a:pt x="852578" y="555239"/>
                  </a:lnTo>
                  <a:lnTo>
                    <a:pt x="784859" y="556260"/>
                  </a:lnTo>
                  <a:lnTo>
                    <a:pt x="717141" y="555239"/>
                  </a:lnTo>
                  <a:lnTo>
                    <a:pt x="651022" y="552233"/>
                  </a:lnTo>
                  <a:lnTo>
                    <a:pt x="586737" y="547326"/>
                  </a:lnTo>
                  <a:lnTo>
                    <a:pt x="524523" y="540600"/>
                  </a:lnTo>
                  <a:lnTo>
                    <a:pt x="464615" y="532138"/>
                  </a:lnTo>
                  <a:lnTo>
                    <a:pt x="407249" y="522024"/>
                  </a:lnTo>
                  <a:lnTo>
                    <a:pt x="352660" y="510342"/>
                  </a:lnTo>
                  <a:lnTo>
                    <a:pt x="301084" y="497175"/>
                  </a:lnTo>
                  <a:lnTo>
                    <a:pt x="252757" y="482605"/>
                  </a:lnTo>
                  <a:lnTo>
                    <a:pt x="207914" y="466717"/>
                  </a:lnTo>
                  <a:lnTo>
                    <a:pt x="166791" y="449593"/>
                  </a:lnTo>
                  <a:lnTo>
                    <a:pt x="129624" y="431318"/>
                  </a:lnTo>
                  <a:lnTo>
                    <a:pt x="96647" y="411973"/>
                  </a:lnTo>
                  <a:lnTo>
                    <a:pt x="44211" y="370412"/>
                  </a:lnTo>
                  <a:lnTo>
                    <a:pt x="11367" y="325575"/>
                  </a:lnTo>
                  <a:lnTo>
                    <a:pt x="0" y="278129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3105150" y="2431542"/>
            <a:ext cx="63436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20" b="1">
                <a:solidFill>
                  <a:srgbClr val="FFFFFF"/>
                </a:solidFill>
                <a:latin typeface="Arial"/>
                <a:cs typeface="Arial"/>
              </a:rPr>
              <a:t>Land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2425954" y="4730241"/>
            <a:ext cx="2254250" cy="660400"/>
            <a:chOff x="2425954" y="4730241"/>
            <a:chExt cx="2254250" cy="660400"/>
          </a:xfrm>
        </p:grpSpPr>
        <p:sp>
          <p:nvSpPr>
            <p:cNvPr id="11" name="object 11" descr=""/>
            <p:cNvSpPr/>
            <p:nvPr/>
          </p:nvSpPr>
          <p:spPr>
            <a:xfrm>
              <a:off x="2454173" y="4985511"/>
              <a:ext cx="2226310" cy="405130"/>
            </a:xfrm>
            <a:custGeom>
              <a:avLst/>
              <a:gdLst/>
              <a:ahLst/>
              <a:cxnLst/>
              <a:rect l="l" t="t" r="r" b="b"/>
              <a:pathLst>
                <a:path w="2226310" h="405129">
                  <a:moveTo>
                    <a:pt x="2225776" y="93980"/>
                  </a:moveTo>
                  <a:lnTo>
                    <a:pt x="2216124" y="53340"/>
                  </a:lnTo>
                  <a:lnTo>
                    <a:pt x="2189073" y="13970"/>
                  </a:lnTo>
                  <a:lnTo>
                    <a:pt x="2174824" y="0"/>
                  </a:lnTo>
                  <a:lnTo>
                    <a:pt x="2184692" y="16510"/>
                  </a:lnTo>
                  <a:lnTo>
                    <a:pt x="2191664" y="36830"/>
                  </a:lnTo>
                  <a:lnTo>
                    <a:pt x="2193950" y="56515"/>
                  </a:lnTo>
                  <a:lnTo>
                    <a:pt x="2191689" y="36830"/>
                  </a:lnTo>
                  <a:lnTo>
                    <a:pt x="2194026" y="55880"/>
                  </a:lnTo>
                  <a:lnTo>
                    <a:pt x="2193950" y="56515"/>
                  </a:lnTo>
                  <a:lnTo>
                    <a:pt x="2191664" y="75920"/>
                  </a:lnTo>
                  <a:lnTo>
                    <a:pt x="2173249" y="114909"/>
                  </a:lnTo>
                  <a:lnTo>
                    <a:pt x="2137537" y="152209"/>
                  </a:lnTo>
                  <a:lnTo>
                    <a:pt x="2085695" y="187464"/>
                  </a:lnTo>
                  <a:lnTo>
                    <a:pt x="2018893" y="220395"/>
                  </a:lnTo>
                  <a:lnTo>
                    <a:pt x="1980247" y="235864"/>
                  </a:lnTo>
                  <a:lnTo>
                    <a:pt x="1938299" y="250647"/>
                  </a:lnTo>
                  <a:lnTo>
                    <a:pt x="1893189" y="264668"/>
                  </a:lnTo>
                  <a:lnTo>
                    <a:pt x="1845081" y="277901"/>
                  </a:lnTo>
                  <a:lnTo>
                    <a:pt x="1794103" y="290322"/>
                  </a:lnTo>
                  <a:lnTo>
                    <a:pt x="1740408" y="301853"/>
                  </a:lnTo>
                  <a:lnTo>
                    <a:pt x="1684134" y="312496"/>
                  </a:lnTo>
                  <a:lnTo>
                    <a:pt x="1625447" y="322173"/>
                  </a:lnTo>
                  <a:lnTo>
                    <a:pt x="1564462" y="330873"/>
                  </a:lnTo>
                  <a:lnTo>
                    <a:pt x="1501355" y="338543"/>
                  </a:lnTo>
                  <a:lnTo>
                    <a:pt x="1436268" y="345135"/>
                  </a:lnTo>
                  <a:lnTo>
                    <a:pt x="1369326" y="350634"/>
                  </a:lnTo>
                  <a:lnTo>
                    <a:pt x="1300695" y="354965"/>
                  </a:lnTo>
                  <a:lnTo>
                    <a:pt x="1230503" y="358114"/>
                  </a:lnTo>
                  <a:lnTo>
                    <a:pt x="1158913" y="360032"/>
                  </a:lnTo>
                  <a:lnTo>
                    <a:pt x="1086078" y="360680"/>
                  </a:lnTo>
                  <a:lnTo>
                    <a:pt x="1013231" y="360032"/>
                  </a:lnTo>
                  <a:lnTo>
                    <a:pt x="941641" y="358114"/>
                  </a:lnTo>
                  <a:lnTo>
                    <a:pt x="871448" y="354965"/>
                  </a:lnTo>
                  <a:lnTo>
                    <a:pt x="802817" y="350634"/>
                  </a:lnTo>
                  <a:lnTo>
                    <a:pt x="735876" y="345135"/>
                  </a:lnTo>
                  <a:lnTo>
                    <a:pt x="670788" y="338543"/>
                  </a:lnTo>
                  <a:lnTo>
                    <a:pt x="607682" y="330873"/>
                  </a:lnTo>
                  <a:lnTo>
                    <a:pt x="546696" y="322173"/>
                  </a:lnTo>
                  <a:lnTo>
                    <a:pt x="488010" y="312496"/>
                  </a:lnTo>
                  <a:lnTo>
                    <a:pt x="431736" y="301853"/>
                  </a:lnTo>
                  <a:lnTo>
                    <a:pt x="378040" y="290322"/>
                  </a:lnTo>
                  <a:lnTo>
                    <a:pt x="327063" y="277901"/>
                  </a:lnTo>
                  <a:lnTo>
                    <a:pt x="278955" y="264668"/>
                  </a:lnTo>
                  <a:lnTo>
                    <a:pt x="233845" y="250647"/>
                  </a:lnTo>
                  <a:lnTo>
                    <a:pt x="191897" y="235864"/>
                  </a:lnTo>
                  <a:lnTo>
                    <a:pt x="153250" y="220395"/>
                  </a:lnTo>
                  <a:lnTo>
                    <a:pt x="118059" y="204241"/>
                  </a:lnTo>
                  <a:lnTo>
                    <a:pt x="58585" y="170103"/>
                  </a:lnTo>
                  <a:lnTo>
                    <a:pt x="14668" y="133794"/>
                  </a:lnTo>
                  <a:lnTo>
                    <a:pt x="11569" y="130086"/>
                  </a:lnTo>
                  <a:lnTo>
                    <a:pt x="12052" y="131457"/>
                  </a:lnTo>
                  <a:lnTo>
                    <a:pt x="0" y="116840"/>
                  </a:lnTo>
                  <a:lnTo>
                    <a:pt x="736" y="120650"/>
                  </a:lnTo>
                  <a:lnTo>
                    <a:pt x="3403" y="128270"/>
                  </a:lnTo>
                  <a:lnTo>
                    <a:pt x="27152" y="167640"/>
                  </a:lnTo>
                  <a:lnTo>
                    <a:pt x="57886" y="196850"/>
                  </a:lnTo>
                  <a:lnTo>
                    <a:pt x="67030" y="204470"/>
                  </a:lnTo>
                  <a:lnTo>
                    <a:pt x="76809" y="212090"/>
                  </a:lnTo>
                  <a:lnTo>
                    <a:pt x="87223" y="218440"/>
                  </a:lnTo>
                  <a:lnTo>
                    <a:pt x="98145" y="226060"/>
                  </a:lnTo>
                  <a:lnTo>
                    <a:pt x="109829" y="232410"/>
                  </a:lnTo>
                  <a:lnTo>
                    <a:pt x="161391" y="259080"/>
                  </a:lnTo>
                  <a:lnTo>
                    <a:pt x="190474" y="270510"/>
                  </a:lnTo>
                  <a:lnTo>
                    <a:pt x="221589" y="283210"/>
                  </a:lnTo>
                  <a:lnTo>
                    <a:pt x="289534" y="306070"/>
                  </a:lnTo>
                  <a:lnTo>
                    <a:pt x="326491" y="316230"/>
                  </a:lnTo>
                  <a:lnTo>
                    <a:pt x="365099" y="326390"/>
                  </a:lnTo>
                  <a:lnTo>
                    <a:pt x="405358" y="336550"/>
                  </a:lnTo>
                  <a:lnTo>
                    <a:pt x="447395" y="345440"/>
                  </a:lnTo>
                  <a:lnTo>
                    <a:pt x="490956" y="353060"/>
                  </a:lnTo>
                  <a:lnTo>
                    <a:pt x="535914" y="361950"/>
                  </a:lnTo>
                  <a:lnTo>
                    <a:pt x="582523" y="369570"/>
                  </a:lnTo>
                  <a:lnTo>
                    <a:pt x="679551" y="382270"/>
                  </a:lnTo>
                  <a:lnTo>
                    <a:pt x="781532" y="392430"/>
                  </a:lnTo>
                  <a:lnTo>
                    <a:pt x="887831" y="400050"/>
                  </a:lnTo>
                  <a:lnTo>
                    <a:pt x="942568" y="402590"/>
                  </a:lnTo>
                  <a:lnTo>
                    <a:pt x="1054455" y="405130"/>
                  </a:lnTo>
                  <a:lnTo>
                    <a:pt x="1168628" y="405130"/>
                  </a:lnTo>
                  <a:lnTo>
                    <a:pt x="1280515" y="402590"/>
                  </a:lnTo>
                  <a:lnTo>
                    <a:pt x="1335125" y="400050"/>
                  </a:lnTo>
                  <a:lnTo>
                    <a:pt x="1441551" y="392430"/>
                  </a:lnTo>
                  <a:lnTo>
                    <a:pt x="1543532" y="382270"/>
                  </a:lnTo>
                  <a:lnTo>
                    <a:pt x="1640560" y="369570"/>
                  </a:lnTo>
                  <a:lnTo>
                    <a:pt x="1687042" y="361950"/>
                  </a:lnTo>
                  <a:lnTo>
                    <a:pt x="1688465" y="360680"/>
                  </a:lnTo>
                  <a:lnTo>
                    <a:pt x="1775688" y="345440"/>
                  </a:lnTo>
                  <a:lnTo>
                    <a:pt x="1817725" y="336550"/>
                  </a:lnTo>
                  <a:lnTo>
                    <a:pt x="1858111" y="326390"/>
                  </a:lnTo>
                  <a:lnTo>
                    <a:pt x="1896719" y="316230"/>
                  </a:lnTo>
                  <a:lnTo>
                    <a:pt x="1933549" y="306070"/>
                  </a:lnTo>
                  <a:lnTo>
                    <a:pt x="2001621" y="283210"/>
                  </a:lnTo>
                  <a:lnTo>
                    <a:pt x="2032736" y="270510"/>
                  </a:lnTo>
                  <a:lnTo>
                    <a:pt x="2061819" y="259080"/>
                  </a:lnTo>
                  <a:lnTo>
                    <a:pt x="2113381" y="232410"/>
                  </a:lnTo>
                  <a:lnTo>
                    <a:pt x="2124938" y="224790"/>
                  </a:lnTo>
                  <a:lnTo>
                    <a:pt x="2135860" y="218440"/>
                  </a:lnTo>
                  <a:lnTo>
                    <a:pt x="2146274" y="212090"/>
                  </a:lnTo>
                  <a:lnTo>
                    <a:pt x="2156053" y="204470"/>
                  </a:lnTo>
                  <a:lnTo>
                    <a:pt x="2165324" y="196850"/>
                  </a:lnTo>
                  <a:lnTo>
                    <a:pt x="2173960" y="190500"/>
                  </a:lnTo>
                  <a:lnTo>
                    <a:pt x="2202154" y="160020"/>
                  </a:lnTo>
                  <a:lnTo>
                    <a:pt x="2212314" y="143510"/>
                  </a:lnTo>
                  <a:lnTo>
                    <a:pt x="2216378" y="135890"/>
                  </a:lnTo>
                  <a:lnTo>
                    <a:pt x="2219807" y="128270"/>
                  </a:lnTo>
                  <a:lnTo>
                    <a:pt x="2222347" y="119380"/>
                  </a:lnTo>
                  <a:lnTo>
                    <a:pt x="2224252" y="110490"/>
                  </a:lnTo>
                  <a:lnTo>
                    <a:pt x="2225395" y="102870"/>
                  </a:lnTo>
                  <a:lnTo>
                    <a:pt x="2225776" y="9398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2432304" y="4736591"/>
              <a:ext cx="2216150" cy="609600"/>
            </a:xfrm>
            <a:custGeom>
              <a:avLst/>
              <a:gdLst/>
              <a:ahLst/>
              <a:cxnLst/>
              <a:rect l="l" t="t" r="r" b="b"/>
              <a:pathLst>
                <a:path w="2216150" h="609600">
                  <a:moveTo>
                    <a:pt x="1107947" y="0"/>
                  </a:moveTo>
                  <a:lnTo>
                    <a:pt x="1035101" y="648"/>
                  </a:lnTo>
                  <a:lnTo>
                    <a:pt x="963513" y="2567"/>
                  </a:lnTo>
                  <a:lnTo>
                    <a:pt x="893329" y="5716"/>
                  </a:lnTo>
                  <a:lnTo>
                    <a:pt x="824695" y="10055"/>
                  </a:lnTo>
                  <a:lnTo>
                    <a:pt x="757757" y="15544"/>
                  </a:lnTo>
                  <a:lnTo>
                    <a:pt x="692660" y="22143"/>
                  </a:lnTo>
                  <a:lnTo>
                    <a:pt x="629552" y="29810"/>
                  </a:lnTo>
                  <a:lnTo>
                    <a:pt x="568578" y="38507"/>
                  </a:lnTo>
                  <a:lnTo>
                    <a:pt x="509883" y="48192"/>
                  </a:lnTo>
                  <a:lnTo>
                    <a:pt x="453615" y="58826"/>
                  </a:lnTo>
                  <a:lnTo>
                    <a:pt x="399919" y="70368"/>
                  </a:lnTo>
                  <a:lnTo>
                    <a:pt x="348940" y="82778"/>
                  </a:lnTo>
                  <a:lnTo>
                    <a:pt x="300826" y="96016"/>
                  </a:lnTo>
                  <a:lnTo>
                    <a:pt x="255722" y="110042"/>
                  </a:lnTo>
                  <a:lnTo>
                    <a:pt x="213774" y="124815"/>
                  </a:lnTo>
                  <a:lnTo>
                    <a:pt x="175128" y="140295"/>
                  </a:lnTo>
                  <a:lnTo>
                    <a:pt x="139930" y="156442"/>
                  </a:lnTo>
                  <a:lnTo>
                    <a:pt x="80463" y="190576"/>
                  </a:lnTo>
                  <a:lnTo>
                    <a:pt x="36540" y="226895"/>
                  </a:lnTo>
                  <a:lnTo>
                    <a:pt x="9329" y="265077"/>
                  </a:lnTo>
                  <a:lnTo>
                    <a:pt x="0" y="304799"/>
                  </a:lnTo>
                  <a:lnTo>
                    <a:pt x="2356" y="324833"/>
                  </a:lnTo>
                  <a:lnTo>
                    <a:pt x="20772" y="363826"/>
                  </a:lnTo>
                  <a:lnTo>
                    <a:pt x="56485" y="401116"/>
                  </a:lnTo>
                  <a:lnTo>
                    <a:pt x="108326" y="436383"/>
                  </a:lnTo>
                  <a:lnTo>
                    <a:pt x="175128" y="469304"/>
                  </a:lnTo>
                  <a:lnTo>
                    <a:pt x="213774" y="484784"/>
                  </a:lnTo>
                  <a:lnTo>
                    <a:pt x="255722" y="499557"/>
                  </a:lnTo>
                  <a:lnTo>
                    <a:pt x="300826" y="513583"/>
                  </a:lnTo>
                  <a:lnTo>
                    <a:pt x="348940" y="526821"/>
                  </a:lnTo>
                  <a:lnTo>
                    <a:pt x="399919" y="539231"/>
                  </a:lnTo>
                  <a:lnTo>
                    <a:pt x="453615" y="550773"/>
                  </a:lnTo>
                  <a:lnTo>
                    <a:pt x="509883" y="561407"/>
                  </a:lnTo>
                  <a:lnTo>
                    <a:pt x="568578" y="571092"/>
                  </a:lnTo>
                  <a:lnTo>
                    <a:pt x="629552" y="579789"/>
                  </a:lnTo>
                  <a:lnTo>
                    <a:pt x="692660" y="587456"/>
                  </a:lnTo>
                  <a:lnTo>
                    <a:pt x="757757" y="594055"/>
                  </a:lnTo>
                  <a:lnTo>
                    <a:pt x="824695" y="599544"/>
                  </a:lnTo>
                  <a:lnTo>
                    <a:pt x="893329" y="603883"/>
                  </a:lnTo>
                  <a:lnTo>
                    <a:pt x="963513" y="607032"/>
                  </a:lnTo>
                  <a:lnTo>
                    <a:pt x="1035101" y="608951"/>
                  </a:lnTo>
                  <a:lnTo>
                    <a:pt x="1107947" y="609599"/>
                  </a:lnTo>
                  <a:lnTo>
                    <a:pt x="1180794" y="608951"/>
                  </a:lnTo>
                  <a:lnTo>
                    <a:pt x="1252382" y="607032"/>
                  </a:lnTo>
                  <a:lnTo>
                    <a:pt x="1322566" y="603883"/>
                  </a:lnTo>
                  <a:lnTo>
                    <a:pt x="1391200" y="599544"/>
                  </a:lnTo>
                  <a:lnTo>
                    <a:pt x="1458138" y="594055"/>
                  </a:lnTo>
                  <a:lnTo>
                    <a:pt x="1523235" y="587456"/>
                  </a:lnTo>
                  <a:lnTo>
                    <a:pt x="1586343" y="579789"/>
                  </a:lnTo>
                  <a:lnTo>
                    <a:pt x="1647317" y="571092"/>
                  </a:lnTo>
                  <a:lnTo>
                    <a:pt x="1706012" y="561407"/>
                  </a:lnTo>
                  <a:lnTo>
                    <a:pt x="1762280" y="550773"/>
                  </a:lnTo>
                  <a:lnTo>
                    <a:pt x="1815976" y="539231"/>
                  </a:lnTo>
                  <a:lnTo>
                    <a:pt x="1866955" y="526821"/>
                  </a:lnTo>
                  <a:lnTo>
                    <a:pt x="1915069" y="513583"/>
                  </a:lnTo>
                  <a:lnTo>
                    <a:pt x="1960173" y="499557"/>
                  </a:lnTo>
                  <a:lnTo>
                    <a:pt x="2002121" y="484784"/>
                  </a:lnTo>
                  <a:lnTo>
                    <a:pt x="2040767" y="469304"/>
                  </a:lnTo>
                  <a:lnTo>
                    <a:pt x="2075965" y="453157"/>
                  </a:lnTo>
                  <a:lnTo>
                    <a:pt x="2135432" y="419023"/>
                  </a:lnTo>
                  <a:lnTo>
                    <a:pt x="2179355" y="382704"/>
                  </a:lnTo>
                  <a:lnTo>
                    <a:pt x="2206566" y="344522"/>
                  </a:lnTo>
                  <a:lnTo>
                    <a:pt x="2215896" y="304799"/>
                  </a:lnTo>
                  <a:lnTo>
                    <a:pt x="2213539" y="284766"/>
                  </a:lnTo>
                  <a:lnTo>
                    <a:pt x="2195123" y="245773"/>
                  </a:lnTo>
                  <a:lnTo>
                    <a:pt x="2159410" y="208483"/>
                  </a:lnTo>
                  <a:lnTo>
                    <a:pt x="2107569" y="173216"/>
                  </a:lnTo>
                  <a:lnTo>
                    <a:pt x="2040767" y="140295"/>
                  </a:lnTo>
                  <a:lnTo>
                    <a:pt x="2002121" y="124815"/>
                  </a:lnTo>
                  <a:lnTo>
                    <a:pt x="1960173" y="110042"/>
                  </a:lnTo>
                  <a:lnTo>
                    <a:pt x="1915069" y="96016"/>
                  </a:lnTo>
                  <a:lnTo>
                    <a:pt x="1866955" y="82778"/>
                  </a:lnTo>
                  <a:lnTo>
                    <a:pt x="1815976" y="70368"/>
                  </a:lnTo>
                  <a:lnTo>
                    <a:pt x="1762280" y="58826"/>
                  </a:lnTo>
                  <a:lnTo>
                    <a:pt x="1706012" y="48192"/>
                  </a:lnTo>
                  <a:lnTo>
                    <a:pt x="1647317" y="38507"/>
                  </a:lnTo>
                  <a:lnTo>
                    <a:pt x="1586343" y="29810"/>
                  </a:lnTo>
                  <a:lnTo>
                    <a:pt x="1523235" y="22143"/>
                  </a:lnTo>
                  <a:lnTo>
                    <a:pt x="1458138" y="15544"/>
                  </a:lnTo>
                  <a:lnTo>
                    <a:pt x="1391200" y="10055"/>
                  </a:lnTo>
                  <a:lnTo>
                    <a:pt x="1322566" y="5716"/>
                  </a:lnTo>
                  <a:lnTo>
                    <a:pt x="1252382" y="2567"/>
                  </a:lnTo>
                  <a:lnTo>
                    <a:pt x="1180794" y="648"/>
                  </a:lnTo>
                  <a:lnTo>
                    <a:pt x="1107947" y="0"/>
                  </a:lnTo>
                  <a:close/>
                </a:path>
              </a:pathLst>
            </a:custGeom>
            <a:solidFill>
              <a:srgbClr val="3399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2432304" y="4736591"/>
              <a:ext cx="2216150" cy="609600"/>
            </a:xfrm>
            <a:custGeom>
              <a:avLst/>
              <a:gdLst/>
              <a:ahLst/>
              <a:cxnLst/>
              <a:rect l="l" t="t" r="r" b="b"/>
              <a:pathLst>
                <a:path w="2216150" h="609600">
                  <a:moveTo>
                    <a:pt x="0" y="304799"/>
                  </a:moveTo>
                  <a:lnTo>
                    <a:pt x="9329" y="265077"/>
                  </a:lnTo>
                  <a:lnTo>
                    <a:pt x="36540" y="226895"/>
                  </a:lnTo>
                  <a:lnTo>
                    <a:pt x="80463" y="190576"/>
                  </a:lnTo>
                  <a:lnTo>
                    <a:pt x="139930" y="156442"/>
                  </a:lnTo>
                  <a:lnTo>
                    <a:pt x="175128" y="140295"/>
                  </a:lnTo>
                  <a:lnTo>
                    <a:pt x="213774" y="124815"/>
                  </a:lnTo>
                  <a:lnTo>
                    <a:pt x="255722" y="110042"/>
                  </a:lnTo>
                  <a:lnTo>
                    <a:pt x="300826" y="96016"/>
                  </a:lnTo>
                  <a:lnTo>
                    <a:pt x="348940" y="82778"/>
                  </a:lnTo>
                  <a:lnTo>
                    <a:pt x="399919" y="70368"/>
                  </a:lnTo>
                  <a:lnTo>
                    <a:pt x="453615" y="58826"/>
                  </a:lnTo>
                  <a:lnTo>
                    <a:pt x="509883" y="48192"/>
                  </a:lnTo>
                  <a:lnTo>
                    <a:pt x="568578" y="38507"/>
                  </a:lnTo>
                  <a:lnTo>
                    <a:pt x="629552" y="29810"/>
                  </a:lnTo>
                  <a:lnTo>
                    <a:pt x="692660" y="22143"/>
                  </a:lnTo>
                  <a:lnTo>
                    <a:pt x="757757" y="15544"/>
                  </a:lnTo>
                  <a:lnTo>
                    <a:pt x="824695" y="10055"/>
                  </a:lnTo>
                  <a:lnTo>
                    <a:pt x="893329" y="5716"/>
                  </a:lnTo>
                  <a:lnTo>
                    <a:pt x="963513" y="2567"/>
                  </a:lnTo>
                  <a:lnTo>
                    <a:pt x="1035101" y="648"/>
                  </a:lnTo>
                  <a:lnTo>
                    <a:pt x="1107947" y="0"/>
                  </a:lnTo>
                  <a:lnTo>
                    <a:pt x="1180794" y="648"/>
                  </a:lnTo>
                  <a:lnTo>
                    <a:pt x="1252382" y="2567"/>
                  </a:lnTo>
                  <a:lnTo>
                    <a:pt x="1322566" y="5716"/>
                  </a:lnTo>
                  <a:lnTo>
                    <a:pt x="1391200" y="10055"/>
                  </a:lnTo>
                  <a:lnTo>
                    <a:pt x="1458138" y="15544"/>
                  </a:lnTo>
                  <a:lnTo>
                    <a:pt x="1523235" y="22143"/>
                  </a:lnTo>
                  <a:lnTo>
                    <a:pt x="1586343" y="29810"/>
                  </a:lnTo>
                  <a:lnTo>
                    <a:pt x="1647317" y="38507"/>
                  </a:lnTo>
                  <a:lnTo>
                    <a:pt x="1706012" y="48192"/>
                  </a:lnTo>
                  <a:lnTo>
                    <a:pt x="1762280" y="58826"/>
                  </a:lnTo>
                  <a:lnTo>
                    <a:pt x="1815976" y="70368"/>
                  </a:lnTo>
                  <a:lnTo>
                    <a:pt x="1866955" y="82778"/>
                  </a:lnTo>
                  <a:lnTo>
                    <a:pt x="1915069" y="96016"/>
                  </a:lnTo>
                  <a:lnTo>
                    <a:pt x="1960173" y="110042"/>
                  </a:lnTo>
                  <a:lnTo>
                    <a:pt x="2002121" y="124815"/>
                  </a:lnTo>
                  <a:lnTo>
                    <a:pt x="2040767" y="140295"/>
                  </a:lnTo>
                  <a:lnTo>
                    <a:pt x="2075965" y="156442"/>
                  </a:lnTo>
                  <a:lnTo>
                    <a:pt x="2135432" y="190576"/>
                  </a:lnTo>
                  <a:lnTo>
                    <a:pt x="2179355" y="226895"/>
                  </a:lnTo>
                  <a:lnTo>
                    <a:pt x="2206566" y="265077"/>
                  </a:lnTo>
                  <a:lnTo>
                    <a:pt x="2215896" y="304799"/>
                  </a:lnTo>
                  <a:lnTo>
                    <a:pt x="2213539" y="324833"/>
                  </a:lnTo>
                  <a:lnTo>
                    <a:pt x="2195123" y="363826"/>
                  </a:lnTo>
                  <a:lnTo>
                    <a:pt x="2159410" y="401116"/>
                  </a:lnTo>
                  <a:lnTo>
                    <a:pt x="2107569" y="436383"/>
                  </a:lnTo>
                  <a:lnTo>
                    <a:pt x="2040767" y="469304"/>
                  </a:lnTo>
                  <a:lnTo>
                    <a:pt x="2002121" y="484784"/>
                  </a:lnTo>
                  <a:lnTo>
                    <a:pt x="1960173" y="499557"/>
                  </a:lnTo>
                  <a:lnTo>
                    <a:pt x="1915069" y="513583"/>
                  </a:lnTo>
                  <a:lnTo>
                    <a:pt x="1866955" y="526821"/>
                  </a:lnTo>
                  <a:lnTo>
                    <a:pt x="1815976" y="539231"/>
                  </a:lnTo>
                  <a:lnTo>
                    <a:pt x="1762280" y="550773"/>
                  </a:lnTo>
                  <a:lnTo>
                    <a:pt x="1706012" y="561407"/>
                  </a:lnTo>
                  <a:lnTo>
                    <a:pt x="1647317" y="571092"/>
                  </a:lnTo>
                  <a:lnTo>
                    <a:pt x="1586343" y="579789"/>
                  </a:lnTo>
                  <a:lnTo>
                    <a:pt x="1523235" y="587456"/>
                  </a:lnTo>
                  <a:lnTo>
                    <a:pt x="1458138" y="594055"/>
                  </a:lnTo>
                  <a:lnTo>
                    <a:pt x="1391200" y="599544"/>
                  </a:lnTo>
                  <a:lnTo>
                    <a:pt x="1322566" y="603883"/>
                  </a:lnTo>
                  <a:lnTo>
                    <a:pt x="1252382" y="607032"/>
                  </a:lnTo>
                  <a:lnTo>
                    <a:pt x="1180794" y="608951"/>
                  </a:lnTo>
                  <a:lnTo>
                    <a:pt x="1107947" y="609599"/>
                  </a:lnTo>
                  <a:lnTo>
                    <a:pt x="1035101" y="608951"/>
                  </a:lnTo>
                  <a:lnTo>
                    <a:pt x="963513" y="607032"/>
                  </a:lnTo>
                  <a:lnTo>
                    <a:pt x="893329" y="603883"/>
                  </a:lnTo>
                  <a:lnTo>
                    <a:pt x="824695" y="599544"/>
                  </a:lnTo>
                  <a:lnTo>
                    <a:pt x="757757" y="594055"/>
                  </a:lnTo>
                  <a:lnTo>
                    <a:pt x="692660" y="587456"/>
                  </a:lnTo>
                  <a:lnTo>
                    <a:pt x="629552" y="579789"/>
                  </a:lnTo>
                  <a:lnTo>
                    <a:pt x="568578" y="571092"/>
                  </a:lnTo>
                  <a:lnTo>
                    <a:pt x="509883" y="561407"/>
                  </a:lnTo>
                  <a:lnTo>
                    <a:pt x="453615" y="550773"/>
                  </a:lnTo>
                  <a:lnTo>
                    <a:pt x="399919" y="539231"/>
                  </a:lnTo>
                  <a:lnTo>
                    <a:pt x="348940" y="526821"/>
                  </a:lnTo>
                  <a:lnTo>
                    <a:pt x="300826" y="513583"/>
                  </a:lnTo>
                  <a:lnTo>
                    <a:pt x="255722" y="499557"/>
                  </a:lnTo>
                  <a:lnTo>
                    <a:pt x="213774" y="484784"/>
                  </a:lnTo>
                  <a:lnTo>
                    <a:pt x="175128" y="469304"/>
                  </a:lnTo>
                  <a:lnTo>
                    <a:pt x="139930" y="453157"/>
                  </a:lnTo>
                  <a:lnTo>
                    <a:pt x="80463" y="419023"/>
                  </a:lnTo>
                  <a:lnTo>
                    <a:pt x="36540" y="382704"/>
                  </a:lnTo>
                  <a:lnTo>
                    <a:pt x="9329" y="344522"/>
                  </a:lnTo>
                  <a:lnTo>
                    <a:pt x="0" y="304799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2869819" y="4870196"/>
            <a:ext cx="133921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Equipment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2464054" y="3511041"/>
            <a:ext cx="1823085" cy="660400"/>
            <a:chOff x="2464054" y="3511041"/>
            <a:chExt cx="1823085" cy="660400"/>
          </a:xfrm>
        </p:grpSpPr>
        <p:sp>
          <p:nvSpPr>
            <p:cNvPr id="16" name="object 16" descr=""/>
            <p:cNvSpPr/>
            <p:nvPr/>
          </p:nvSpPr>
          <p:spPr>
            <a:xfrm>
              <a:off x="2494064" y="3749992"/>
              <a:ext cx="1793239" cy="421640"/>
            </a:xfrm>
            <a:custGeom>
              <a:avLst/>
              <a:gdLst/>
              <a:ahLst/>
              <a:cxnLst/>
              <a:rect l="l" t="t" r="r" b="b"/>
              <a:pathLst>
                <a:path w="1793239" h="421639">
                  <a:moveTo>
                    <a:pt x="1792693" y="110045"/>
                  </a:moveTo>
                  <a:lnTo>
                    <a:pt x="1781644" y="60896"/>
                  </a:lnTo>
                  <a:lnTo>
                    <a:pt x="1750783" y="15176"/>
                  </a:lnTo>
                  <a:lnTo>
                    <a:pt x="1735493" y="0"/>
                  </a:lnTo>
                  <a:lnTo>
                    <a:pt x="1737372" y="2336"/>
                  </a:lnTo>
                  <a:lnTo>
                    <a:pt x="1750326" y="25082"/>
                  </a:lnTo>
                  <a:lnTo>
                    <a:pt x="1758251" y="48399"/>
                  </a:lnTo>
                  <a:lnTo>
                    <a:pt x="1760943" y="72199"/>
                  </a:lnTo>
                  <a:lnTo>
                    <a:pt x="1758251" y="96012"/>
                  </a:lnTo>
                  <a:lnTo>
                    <a:pt x="1737372" y="142074"/>
                  </a:lnTo>
                  <a:lnTo>
                    <a:pt x="1697126" y="185585"/>
                  </a:lnTo>
                  <a:lnTo>
                    <a:pt x="1639100" y="226021"/>
                  </a:lnTo>
                  <a:lnTo>
                    <a:pt x="1603921" y="244906"/>
                  </a:lnTo>
                  <a:lnTo>
                    <a:pt x="1564894" y="262813"/>
                  </a:lnTo>
                  <a:lnTo>
                    <a:pt x="1522222" y="279692"/>
                  </a:lnTo>
                  <a:lnTo>
                    <a:pt x="1476082" y="295440"/>
                  </a:lnTo>
                  <a:lnTo>
                    <a:pt x="1426705" y="310019"/>
                  </a:lnTo>
                  <a:lnTo>
                    <a:pt x="1374267" y="323354"/>
                  </a:lnTo>
                  <a:lnTo>
                    <a:pt x="1318971" y="335381"/>
                  </a:lnTo>
                  <a:lnTo>
                    <a:pt x="1261033" y="346011"/>
                  </a:lnTo>
                  <a:lnTo>
                    <a:pt x="1200619" y="355206"/>
                  </a:lnTo>
                  <a:lnTo>
                    <a:pt x="1137945" y="362864"/>
                  </a:lnTo>
                  <a:lnTo>
                    <a:pt x="1073213" y="368947"/>
                  </a:lnTo>
                  <a:lnTo>
                    <a:pt x="1006627" y="373380"/>
                  </a:lnTo>
                  <a:lnTo>
                    <a:pt x="938364" y="376085"/>
                  </a:lnTo>
                  <a:lnTo>
                    <a:pt x="868641" y="376999"/>
                  </a:lnTo>
                  <a:lnTo>
                    <a:pt x="798906" y="376085"/>
                  </a:lnTo>
                  <a:lnTo>
                    <a:pt x="730643" y="373380"/>
                  </a:lnTo>
                  <a:lnTo>
                    <a:pt x="664057" y="368947"/>
                  </a:lnTo>
                  <a:lnTo>
                    <a:pt x="599325" y="362864"/>
                  </a:lnTo>
                  <a:lnTo>
                    <a:pt x="536651" y="355206"/>
                  </a:lnTo>
                  <a:lnTo>
                    <a:pt x="476237" y="346011"/>
                  </a:lnTo>
                  <a:lnTo>
                    <a:pt x="418287" y="335381"/>
                  </a:lnTo>
                  <a:lnTo>
                    <a:pt x="363004" y="323354"/>
                  </a:lnTo>
                  <a:lnTo>
                    <a:pt x="310565" y="310019"/>
                  </a:lnTo>
                  <a:lnTo>
                    <a:pt x="261188" y="295440"/>
                  </a:lnTo>
                  <a:lnTo>
                    <a:pt x="215049" y="279692"/>
                  </a:lnTo>
                  <a:lnTo>
                    <a:pt x="172377" y="262813"/>
                  </a:lnTo>
                  <a:lnTo>
                    <a:pt x="133350" y="244906"/>
                  </a:lnTo>
                  <a:lnTo>
                    <a:pt x="98171" y="226021"/>
                  </a:lnTo>
                  <a:lnTo>
                    <a:pt x="40144" y="185585"/>
                  </a:lnTo>
                  <a:lnTo>
                    <a:pt x="12522" y="157759"/>
                  </a:lnTo>
                  <a:lnTo>
                    <a:pt x="0" y="142189"/>
                  </a:lnTo>
                  <a:lnTo>
                    <a:pt x="342" y="143700"/>
                  </a:lnTo>
                  <a:lnTo>
                    <a:pt x="24980" y="190563"/>
                  </a:lnTo>
                  <a:lnTo>
                    <a:pt x="51777" y="219900"/>
                  </a:lnTo>
                  <a:lnTo>
                    <a:pt x="86194" y="247713"/>
                  </a:lnTo>
                  <a:lnTo>
                    <a:pt x="127977" y="274002"/>
                  </a:lnTo>
                  <a:lnTo>
                    <a:pt x="176491" y="298513"/>
                  </a:lnTo>
                  <a:lnTo>
                    <a:pt x="231355" y="321246"/>
                  </a:lnTo>
                  <a:lnTo>
                    <a:pt x="292315" y="341947"/>
                  </a:lnTo>
                  <a:lnTo>
                    <a:pt x="358609" y="360743"/>
                  </a:lnTo>
                  <a:lnTo>
                    <a:pt x="430110" y="377253"/>
                  </a:lnTo>
                  <a:lnTo>
                    <a:pt x="467575" y="384619"/>
                  </a:lnTo>
                  <a:lnTo>
                    <a:pt x="506183" y="391350"/>
                  </a:lnTo>
                  <a:lnTo>
                    <a:pt x="545807" y="397446"/>
                  </a:lnTo>
                  <a:lnTo>
                    <a:pt x="586447" y="402907"/>
                  </a:lnTo>
                  <a:lnTo>
                    <a:pt x="628103" y="407733"/>
                  </a:lnTo>
                  <a:lnTo>
                    <a:pt x="670521" y="411797"/>
                  </a:lnTo>
                  <a:lnTo>
                    <a:pt x="713828" y="415226"/>
                  </a:lnTo>
                  <a:lnTo>
                    <a:pt x="757897" y="417893"/>
                  </a:lnTo>
                  <a:lnTo>
                    <a:pt x="802589" y="419925"/>
                  </a:lnTo>
                  <a:lnTo>
                    <a:pt x="848067" y="421068"/>
                  </a:lnTo>
                  <a:lnTo>
                    <a:pt x="894041" y="421449"/>
                  </a:lnTo>
                  <a:lnTo>
                    <a:pt x="940142" y="421068"/>
                  </a:lnTo>
                  <a:lnTo>
                    <a:pt x="985608" y="419925"/>
                  </a:lnTo>
                  <a:lnTo>
                    <a:pt x="1030312" y="417893"/>
                  </a:lnTo>
                  <a:lnTo>
                    <a:pt x="1074381" y="415226"/>
                  </a:lnTo>
                  <a:lnTo>
                    <a:pt x="1117688" y="411797"/>
                  </a:lnTo>
                  <a:lnTo>
                    <a:pt x="1149489" y="408749"/>
                  </a:lnTo>
                  <a:lnTo>
                    <a:pt x="1160106" y="407733"/>
                  </a:lnTo>
                  <a:lnTo>
                    <a:pt x="1201635" y="402907"/>
                  </a:lnTo>
                  <a:lnTo>
                    <a:pt x="1242275" y="397446"/>
                  </a:lnTo>
                  <a:lnTo>
                    <a:pt x="1282026" y="391350"/>
                  </a:lnTo>
                  <a:lnTo>
                    <a:pt x="1320634" y="384492"/>
                  </a:lnTo>
                  <a:lnTo>
                    <a:pt x="1358684" y="376999"/>
                  </a:lnTo>
                  <a:lnTo>
                    <a:pt x="1429600" y="360616"/>
                  </a:lnTo>
                  <a:lnTo>
                    <a:pt x="1496021" y="341947"/>
                  </a:lnTo>
                  <a:lnTo>
                    <a:pt x="1556854" y="321119"/>
                  </a:lnTo>
                  <a:lnTo>
                    <a:pt x="1611845" y="298386"/>
                  </a:lnTo>
                  <a:lnTo>
                    <a:pt x="1660359" y="273748"/>
                  </a:lnTo>
                  <a:lnTo>
                    <a:pt x="1702142" y="247459"/>
                  </a:lnTo>
                  <a:lnTo>
                    <a:pt x="1736686" y="219519"/>
                  </a:lnTo>
                  <a:lnTo>
                    <a:pt x="1763483" y="190055"/>
                  </a:lnTo>
                  <a:lnTo>
                    <a:pt x="1787994" y="142811"/>
                  </a:lnTo>
                  <a:lnTo>
                    <a:pt x="1792452" y="117919"/>
                  </a:lnTo>
                  <a:lnTo>
                    <a:pt x="1792693" y="11004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2470404" y="3517391"/>
              <a:ext cx="1784985" cy="609600"/>
            </a:xfrm>
            <a:custGeom>
              <a:avLst/>
              <a:gdLst/>
              <a:ahLst/>
              <a:cxnLst/>
              <a:rect l="l" t="t" r="r" b="b"/>
              <a:pathLst>
                <a:path w="1784985" h="609600">
                  <a:moveTo>
                    <a:pt x="892301" y="0"/>
                  </a:moveTo>
                  <a:lnTo>
                    <a:pt x="822574" y="917"/>
                  </a:lnTo>
                  <a:lnTo>
                    <a:pt x="754314" y="3624"/>
                  </a:lnTo>
                  <a:lnTo>
                    <a:pt x="687719" y="8053"/>
                  </a:lnTo>
                  <a:lnTo>
                    <a:pt x="622987" y="14135"/>
                  </a:lnTo>
                  <a:lnTo>
                    <a:pt x="560318" y="21804"/>
                  </a:lnTo>
                  <a:lnTo>
                    <a:pt x="499909" y="30990"/>
                  </a:lnTo>
                  <a:lnTo>
                    <a:pt x="441959" y="41627"/>
                  </a:lnTo>
                  <a:lnTo>
                    <a:pt x="386667" y="53646"/>
                  </a:lnTo>
                  <a:lnTo>
                    <a:pt x="334231" y="66980"/>
                  </a:lnTo>
                  <a:lnTo>
                    <a:pt x="284849" y="81560"/>
                  </a:lnTo>
                  <a:lnTo>
                    <a:pt x="238720" y="97319"/>
                  </a:lnTo>
                  <a:lnTo>
                    <a:pt x="196042" y="114188"/>
                  </a:lnTo>
                  <a:lnTo>
                    <a:pt x="157014" y="132101"/>
                  </a:lnTo>
                  <a:lnTo>
                    <a:pt x="121835" y="150988"/>
                  </a:lnTo>
                  <a:lnTo>
                    <a:pt x="63814" y="191417"/>
                  </a:lnTo>
                  <a:lnTo>
                    <a:pt x="23568" y="234931"/>
                  </a:lnTo>
                  <a:lnTo>
                    <a:pt x="2684" y="280988"/>
                  </a:lnTo>
                  <a:lnTo>
                    <a:pt x="0" y="304800"/>
                  </a:lnTo>
                  <a:lnTo>
                    <a:pt x="2684" y="328611"/>
                  </a:lnTo>
                  <a:lnTo>
                    <a:pt x="23568" y="374668"/>
                  </a:lnTo>
                  <a:lnTo>
                    <a:pt x="63814" y="418182"/>
                  </a:lnTo>
                  <a:lnTo>
                    <a:pt x="121835" y="458611"/>
                  </a:lnTo>
                  <a:lnTo>
                    <a:pt x="157014" y="477498"/>
                  </a:lnTo>
                  <a:lnTo>
                    <a:pt x="196042" y="495411"/>
                  </a:lnTo>
                  <a:lnTo>
                    <a:pt x="238720" y="512280"/>
                  </a:lnTo>
                  <a:lnTo>
                    <a:pt x="284849" y="528039"/>
                  </a:lnTo>
                  <a:lnTo>
                    <a:pt x="334231" y="542619"/>
                  </a:lnTo>
                  <a:lnTo>
                    <a:pt x="386667" y="555953"/>
                  </a:lnTo>
                  <a:lnTo>
                    <a:pt x="441960" y="567972"/>
                  </a:lnTo>
                  <a:lnTo>
                    <a:pt x="499909" y="578609"/>
                  </a:lnTo>
                  <a:lnTo>
                    <a:pt x="560318" y="587795"/>
                  </a:lnTo>
                  <a:lnTo>
                    <a:pt x="622987" y="595464"/>
                  </a:lnTo>
                  <a:lnTo>
                    <a:pt x="687719" y="601546"/>
                  </a:lnTo>
                  <a:lnTo>
                    <a:pt x="754314" y="605975"/>
                  </a:lnTo>
                  <a:lnTo>
                    <a:pt x="822574" y="608682"/>
                  </a:lnTo>
                  <a:lnTo>
                    <a:pt x="892301" y="609600"/>
                  </a:lnTo>
                  <a:lnTo>
                    <a:pt x="962029" y="608682"/>
                  </a:lnTo>
                  <a:lnTo>
                    <a:pt x="1030289" y="605975"/>
                  </a:lnTo>
                  <a:lnTo>
                    <a:pt x="1096884" y="601546"/>
                  </a:lnTo>
                  <a:lnTo>
                    <a:pt x="1161616" y="595464"/>
                  </a:lnTo>
                  <a:lnTo>
                    <a:pt x="1224285" y="587795"/>
                  </a:lnTo>
                  <a:lnTo>
                    <a:pt x="1284694" y="578609"/>
                  </a:lnTo>
                  <a:lnTo>
                    <a:pt x="1342643" y="567972"/>
                  </a:lnTo>
                  <a:lnTo>
                    <a:pt x="1397936" y="555953"/>
                  </a:lnTo>
                  <a:lnTo>
                    <a:pt x="1450372" y="542619"/>
                  </a:lnTo>
                  <a:lnTo>
                    <a:pt x="1499754" y="528039"/>
                  </a:lnTo>
                  <a:lnTo>
                    <a:pt x="1545883" y="512280"/>
                  </a:lnTo>
                  <a:lnTo>
                    <a:pt x="1588561" y="495411"/>
                  </a:lnTo>
                  <a:lnTo>
                    <a:pt x="1627589" y="477498"/>
                  </a:lnTo>
                  <a:lnTo>
                    <a:pt x="1662768" y="458611"/>
                  </a:lnTo>
                  <a:lnTo>
                    <a:pt x="1720789" y="418182"/>
                  </a:lnTo>
                  <a:lnTo>
                    <a:pt x="1761035" y="374668"/>
                  </a:lnTo>
                  <a:lnTo>
                    <a:pt x="1781919" y="328611"/>
                  </a:lnTo>
                  <a:lnTo>
                    <a:pt x="1784604" y="304800"/>
                  </a:lnTo>
                  <a:lnTo>
                    <a:pt x="1781919" y="280988"/>
                  </a:lnTo>
                  <a:lnTo>
                    <a:pt x="1761035" y="234931"/>
                  </a:lnTo>
                  <a:lnTo>
                    <a:pt x="1720789" y="191417"/>
                  </a:lnTo>
                  <a:lnTo>
                    <a:pt x="1662768" y="150988"/>
                  </a:lnTo>
                  <a:lnTo>
                    <a:pt x="1627589" y="132101"/>
                  </a:lnTo>
                  <a:lnTo>
                    <a:pt x="1588561" y="114188"/>
                  </a:lnTo>
                  <a:lnTo>
                    <a:pt x="1545883" y="97319"/>
                  </a:lnTo>
                  <a:lnTo>
                    <a:pt x="1499754" y="81560"/>
                  </a:lnTo>
                  <a:lnTo>
                    <a:pt x="1450372" y="66980"/>
                  </a:lnTo>
                  <a:lnTo>
                    <a:pt x="1397936" y="53646"/>
                  </a:lnTo>
                  <a:lnTo>
                    <a:pt x="1342643" y="41627"/>
                  </a:lnTo>
                  <a:lnTo>
                    <a:pt x="1284694" y="30990"/>
                  </a:lnTo>
                  <a:lnTo>
                    <a:pt x="1224285" y="21804"/>
                  </a:lnTo>
                  <a:lnTo>
                    <a:pt x="1161616" y="14135"/>
                  </a:lnTo>
                  <a:lnTo>
                    <a:pt x="1096884" y="8053"/>
                  </a:lnTo>
                  <a:lnTo>
                    <a:pt x="1030289" y="3624"/>
                  </a:lnTo>
                  <a:lnTo>
                    <a:pt x="962029" y="917"/>
                  </a:lnTo>
                  <a:lnTo>
                    <a:pt x="892301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2470404" y="3517391"/>
              <a:ext cx="1784985" cy="609600"/>
            </a:xfrm>
            <a:custGeom>
              <a:avLst/>
              <a:gdLst/>
              <a:ahLst/>
              <a:cxnLst/>
              <a:rect l="l" t="t" r="r" b="b"/>
              <a:pathLst>
                <a:path w="1784985" h="609600">
                  <a:moveTo>
                    <a:pt x="0" y="304800"/>
                  </a:moveTo>
                  <a:lnTo>
                    <a:pt x="10607" y="257675"/>
                  </a:lnTo>
                  <a:lnTo>
                    <a:pt x="41370" y="212822"/>
                  </a:lnTo>
                  <a:lnTo>
                    <a:pt x="90702" y="170783"/>
                  </a:lnTo>
                  <a:lnTo>
                    <a:pt x="157014" y="132101"/>
                  </a:lnTo>
                  <a:lnTo>
                    <a:pt x="196042" y="114188"/>
                  </a:lnTo>
                  <a:lnTo>
                    <a:pt x="238720" y="97319"/>
                  </a:lnTo>
                  <a:lnTo>
                    <a:pt x="284849" y="81560"/>
                  </a:lnTo>
                  <a:lnTo>
                    <a:pt x="334231" y="66980"/>
                  </a:lnTo>
                  <a:lnTo>
                    <a:pt x="386667" y="53646"/>
                  </a:lnTo>
                  <a:lnTo>
                    <a:pt x="441959" y="41627"/>
                  </a:lnTo>
                  <a:lnTo>
                    <a:pt x="499909" y="30990"/>
                  </a:lnTo>
                  <a:lnTo>
                    <a:pt x="560318" y="21804"/>
                  </a:lnTo>
                  <a:lnTo>
                    <a:pt x="622987" y="14135"/>
                  </a:lnTo>
                  <a:lnTo>
                    <a:pt x="687719" y="8053"/>
                  </a:lnTo>
                  <a:lnTo>
                    <a:pt x="754314" y="3624"/>
                  </a:lnTo>
                  <a:lnTo>
                    <a:pt x="822574" y="917"/>
                  </a:lnTo>
                  <a:lnTo>
                    <a:pt x="892301" y="0"/>
                  </a:lnTo>
                  <a:lnTo>
                    <a:pt x="962029" y="917"/>
                  </a:lnTo>
                  <a:lnTo>
                    <a:pt x="1030289" y="3624"/>
                  </a:lnTo>
                  <a:lnTo>
                    <a:pt x="1096884" y="8053"/>
                  </a:lnTo>
                  <a:lnTo>
                    <a:pt x="1161616" y="14135"/>
                  </a:lnTo>
                  <a:lnTo>
                    <a:pt x="1224285" y="21804"/>
                  </a:lnTo>
                  <a:lnTo>
                    <a:pt x="1284694" y="30990"/>
                  </a:lnTo>
                  <a:lnTo>
                    <a:pt x="1342643" y="41627"/>
                  </a:lnTo>
                  <a:lnTo>
                    <a:pt x="1397936" y="53646"/>
                  </a:lnTo>
                  <a:lnTo>
                    <a:pt x="1450372" y="66980"/>
                  </a:lnTo>
                  <a:lnTo>
                    <a:pt x="1499754" y="81560"/>
                  </a:lnTo>
                  <a:lnTo>
                    <a:pt x="1545883" y="97319"/>
                  </a:lnTo>
                  <a:lnTo>
                    <a:pt x="1588561" y="114188"/>
                  </a:lnTo>
                  <a:lnTo>
                    <a:pt x="1627589" y="132101"/>
                  </a:lnTo>
                  <a:lnTo>
                    <a:pt x="1662768" y="150988"/>
                  </a:lnTo>
                  <a:lnTo>
                    <a:pt x="1720789" y="191417"/>
                  </a:lnTo>
                  <a:lnTo>
                    <a:pt x="1761035" y="234931"/>
                  </a:lnTo>
                  <a:lnTo>
                    <a:pt x="1781919" y="280988"/>
                  </a:lnTo>
                  <a:lnTo>
                    <a:pt x="1784604" y="304800"/>
                  </a:lnTo>
                  <a:lnTo>
                    <a:pt x="1781919" y="328611"/>
                  </a:lnTo>
                  <a:lnTo>
                    <a:pt x="1761035" y="374668"/>
                  </a:lnTo>
                  <a:lnTo>
                    <a:pt x="1720789" y="418182"/>
                  </a:lnTo>
                  <a:lnTo>
                    <a:pt x="1662768" y="458611"/>
                  </a:lnTo>
                  <a:lnTo>
                    <a:pt x="1627589" y="477498"/>
                  </a:lnTo>
                  <a:lnTo>
                    <a:pt x="1588561" y="495411"/>
                  </a:lnTo>
                  <a:lnTo>
                    <a:pt x="1545883" y="512280"/>
                  </a:lnTo>
                  <a:lnTo>
                    <a:pt x="1499754" y="528039"/>
                  </a:lnTo>
                  <a:lnTo>
                    <a:pt x="1450372" y="542619"/>
                  </a:lnTo>
                  <a:lnTo>
                    <a:pt x="1397936" y="555953"/>
                  </a:lnTo>
                  <a:lnTo>
                    <a:pt x="1342643" y="567972"/>
                  </a:lnTo>
                  <a:lnTo>
                    <a:pt x="1284694" y="578609"/>
                  </a:lnTo>
                  <a:lnTo>
                    <a:pt x="1224285" y="587795"/>
                  </a:lnTo>
                  <a:lnTo>
                    <a:pt x="1161616" y="595464"/>
                  </a:lnTo>
                  <a:lnTo>
                    <a:pt x="1096884" y="601546"/>
                  </a:lnTo>
                  <a:lnTo>
                    <a:pt x="1030289" y="605975"/>
                  </a:lnTo>
                  <a:lnTo>
                    <a:pt x="962029" y="608682"/>
                  </a:lnTo>
                  <a:lnTo>
                    <a:pt x="892301" y="609600"/>
                  </a:lnTo>
                  <a:lnTo>
                    <a:pt x="822574" y="608682"/>
                  </a:lnTo>
                  <a:lnTo>
                    <a:pt x="754314" y="605975"/>
                  </a:lnTo>
                  <a:lnTo>
                    <a:pt x="687719" y="601546"/>
                  </a:lnTo>
                  <a:lnTo>
                    <a:pt x="622987" y="595464"/>
                  </a:lnTo>
                  <a:lnTo>
                    <a:pt x="560318" y="587795"/>
                  </a:lnTo>
                  <a:lnTo>
                    <a:pt x="499909" y="578609"/>
                  </a:lnTo>
                  <a:lnTo>
                    <a:pt x="441960" y="567972"/>
                  </a:lnTo>
                  <a:lnTo>
                    <a:pt x="386667" y="555953"/>
                  </a:lnTo>
                  <a:lnTo>
                    <a:pt x="334231" y="542619"/>
                  </a:lnTo>
                  <a:lnTo>
                    <a:pt x="284849" y="528039"/>
                  </a:lnTo>
                  <a:lnTo>
                    <a:pt x="238720" y="512280"/>
                  </a:lnTo>
                  <a:lnTo>
                    <a:pt x="196042" y="495411"/>
                  </a:lnTo>
                  <a:lnTo>
                    <a:pt x="157014" y="477498"/>
                  </a:lnTo>
                  <a:lnTo>
                    <a:pt x="121835" y="458611"/>
                  </a:lnTo>
                  <a:lnTo>
                    <a:pt x="63814" y="418182"/>
                  </a:lnTo>
                  <a:lnTo>
                    <a:pt x="23568" y="374668"/>
                  </a:lnTo>
                  <a:lnTo>
                    <a:pt x="2684" y="328611"/>
                  </a:lnTo>
                  <a:lnTo>
                    <a:pt x="0" y="304800"/>
                  </a:lnTo>
                  <a:close/>
                </a:path>
              </a:pathLst>
            </a:custGeom>
            <a:ln w="12699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2770377" y="3650437"/>
            <a:ext cx="118554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Buildings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5086858" y="2003805"/>
            <a:ext cx="1844039" cy="555625"/>
            <a:chOff x="5086858" y="2003805"/>
            <a:chExt cx="1844039" cy="555625"/>
          </a:xfrm>
        </p:grpSpPr>
        <p:sp>
          <p:nvSpPr>
            <p:cNvPr id="21" name="object 21" descr=""/>
            <p:cNvSpPr/>
            <p:nvPr/>
          </p:nvSpPr>
          <p:spPr>
            <a:xfrm>
              <a:off x="5113642" y="2217711"/>
              <a:ext cx="1817370" cy="341630"/>
            </a:xfrm>
            <a:custGeom>
              <a:avLst/>
              <a:gdLst/>
              <a:ahLst/>
              <a:cxnLst/>
              <a:rect l="l" t="t" r="r" b="b"/>
              <a:pathLst>
                <a:path w="1817370" h="341630">
                  <a:moveTo>
                    <a:pt x="1817255" y="82511"/>
                  </a:moveTo>
                  <a:lnTo>
                    <a:pt x="1806206" y="41490"/>
                  </a:lnTo>
                  <a:lnTo>
                    <a:pt x="1805952" y="41236"/>
                  </a:lnTo>
                  <a:lnTo>
                    <a:pt x="1805825" y="40982"/>
                  </a:lnTo>
                  <a:lnTo>
                    <a:pt x="1797443" y="27901"/>
                  </a:lnTo>
                  <a:lnTo>
                    <a:pt x="1786902" y="15201"/>
                  </a:lnTo>
                  <a:lnTo>
                    <a:pt x="1774329" y="2882"/>
                  </a:lnTo>
                  <a:lnTo>
                    <a:pt x="1770824" y="0"/>
                  </a:lnTo>
                  <a:lnTo>
                    <a:pt x="1774761" y="5664"/>
                  </a:lnTo>
                  <a:lnTo>
                    <a:pt x="1782787" y="24955"/>
                  </a:lnTo>
                  <a:lnTo>
                    <a:pt x="1783626" y="31102"/>
                  </a:lnTo>
                  <a:lnTo>
                    <a:pt x="1785505" y="44665"/>
                  </a:lnTo>
                  <a:lnTo>
                    <a:pt x="1774761" y="83680"/>
                  </a:lnTo>
                  <a:lnTo>
                    <a:pt x="1743646" y="120815"/>
                  </a:lnTo>
                  <a:lnTo>
                    <a:pt x="1693722" y="155600"/>
                  </a:lnTo>
                  <a:lnTo>
                    <a:pt x="1626628" y="187617"/>
                  </a:lnTo>
                  <a:lnTo>
                    <a:pt x="1587131" y="202438"/>
                  </a:lnTo>
                  <a:lnTo>
                    <a:pt x="1543951" y="216395"/>
                  </a:lnTo>
                  <a:lnTo>
                    <a:pt x="1497279" y="229425"/>
                  </a:lnTo>
                  <a:lnTo>
                    <a:pt x="1447304" y="241490"/>
                  </a:lnTo>
                  <a:lnTo>
                    <a:pt x="1394244" y="252526"/>
                  </a:lnTo>
                  <a:lnTo>
                    <a:pt x="1338287" y="262458"/>
                  </a:lnTo>
                  <a:lnTo>
                    <a:pt x="1279652" y="271259"/>
                  </a:lnTo>
                  <a:lnTo>
                    <a:pt x="1218514" y="278866"/>
                  </a:lnTo>
                  <a:lnTo>
                    <a:pt x="1155090" y="285203"/>
                  </a:lnTo>
                  <a:lnTo>
                    <a:pt x="1089583" y="290233"/>
                  </a:lnTo>
                  <a:lnTo>
                    <a:pt x="1022184" y="293890"/>
                  </a:lnTo>
                  <a:lnTo>
                    <a:pt x="953096" y="296138"/>
                  </a:lnTo>
                  <a:lnTo>
                    <a:pt x="882535" y="296887"/>
                  </a:lnTo>
                  <a:lnTo>
                    <a:pt x="811961" y="296138"/>
                  </a:lnTo>
                  <a:lnTo>
                    <a:pt x="742873" y="293890"/>
                  </a:lnTo>
                  <a:lnTo>
                    <a:pt x="675474" y="290233"/>
                  </a:lnTo>
                  <a:lnTo>
                    <a:pt x="609968" y="285203"/>
                  </a:lnTo>
                  <a:lnTo>
                    <a:pt x="546544" y="278866"/>
                  </a:lnTo>
                  <a:lnTo>
                    <a:pt x="485406" y="271259"/>
                  </a:lnTo>
                  <a:lnTo>
                    <a:pt x="426770" y="262458"/>
                  </a:lnTo>
                  <a:lnTo>
                    <a:pt x="370814" y="252526"/>
                  </a:lnTo>
                  <a:lnTo>
                    <a:pt x="317754" y="241490"/>
                  </a:lnTo>
                  <a:lnTo>
                    <a:pt x="267779" y="229425"/>
                  </a:lnTo>
                  <a:lnTo>
                    <a:pt x="221107" y="216395"/>
                  </a:lnTo>
                  <a:lnTo>
                    <a:pt x="177927" y="202438"/>
                  </a:lnTo>
                  <a:lnTo>
                    <a:pt x="138430" y="187617"/>
                  </a:lnTo>
                  <a:lnTo>
                    <a:pt x="102831" y="171983"/>
                  </a:lnTo>
                  <a:lnTo>
                    <a:pt x="44132" y="138531"/>
                  </a:lnTo>
                  <a:lnTo>
                    <a:pt x="23837" y="122694"/>
                  </a:lnTo>
                  <a:lnTo>
                    <a:pt x="21412" y="120815"/>
                  </a:lnTo>
                  <a:lnTo>
                    <a:pt x="10807" y="110045"/>
                  </a:lnTo>
                  <a:lnTo>
                    <a:pt x="3403" y="102514"/>
                  </a:lnTo>
                  <a:lnTo>
                    <a:pt x="0" y="97612"/>
                  </a:lnTo>
                  <a:lnTo>
                    <a:pt x="1536" y="104101"/>
                  </a:lnTo>
                  <a:lnTo>
                    <a:pt x="3822" y="111213"/>
                  </a:lnTo>
                  <a:lnTo>
                    <a:pt x="9664" y="124040"/>
                  </a:lnTo>
                  <a:lnTo>
                    <a:pt x="9918" y="124294"/>
                  </a:lnTo>
                  <a:lnTo>
                    <a:pt x="10045" y="124548"/>
                  </a:lnTo>
                  <a:lnTo>
                    <a:pt x="41541" y="162648"/>
                  </a:lnTo>
                  <a:lnTo>
                    <a:pt x="72529" y="186397"/>
                  </a:lnTo>
                  <a:lnTo>
                    <a:pt x="111137" y="208749"/>
                  </a:lnTo>
                  <a:lnTo>
                    <a:pt x="156857" y="229704"/>
                  </a:lnTo>
                  <a:lnTo>
                    <a:pt x="209181" y="249262"/>
                  </a:lnTo>
                  <a:lnTo>
                    <a:pt x="267855" y="267296"/>
                  </a:lnTo>
                  <a:lnTo>
                    <a:pt x="332244" y="283552"/>
                  </a:lnTo>
                  <a:lnTo>
                    <a:pt x="401967" y="298157"/>
                  </a:lnTo>
                  <a:lnTo>
                    <a:pt x="476643" y="310857"/>
                  </a:lnTo>
                  <a:lnTo>
                    <a:pt x="515632" y="316445"/>
                  </a:lnTo>
                  <a:lnTo>
                    <a:pt x="555764" y="321525"/>
                  </a:lnTo>
                  <a:lnTo>
                    <a:pt x="596912" y="325970"/>
                  </a:lnTo>
                  <a:lnTo>
                    <a:pt x="638949" y="330034"/>
                  </a:lnTo>
                  <a:lnTo>
                    <a:pt x="681875" y="333336"/>
                  </a:lnTo>
                  <a:lnTo>
                    <a:pt x="725690" y="336257"/>
                  </a:lnTo>
                  <a:lnTo>
                    <a:pt x="770140" y="338416"/>
                  </a:lnTo>
                  <a:lnTo>
                    <a:pt x="815479" y="340067"/>
                  </a:lnTo>
                  <a:lnTo>
                    <a:pt x="861453" y="340956"/>
                  </a:lnTo>
                  <a:lnTo>
                    <a:pt x="907935" y="341337"/>
                  </a:lnTo>
                  <a:lnTo>
                    <a:pt x="954544" y="340956"/>
                  </a:lnTo>
                  <a:lnTo>
                    <a:pt x="1000518" y="340067"/>
                  </a:lnTo>
                  <a:lnTo>
                    <a:pt x="1045730" y="338416"/>
                  </a:lnTo>
                  <a:lnTo>
                    <a:pt x="1090307" y="336257"/>
                  </a:lnTo>
                  <a:lnTo>
                    <a:pt x="1134122" y="333336"/>
                  </a:lnTo>
                  <a:lnTo>
                    <a:pt x="1177048" y="329907"/>
                  </a:lnTo>
                  <a:lnTo>
                    <a:pt x="1190599" y="328637"/>
                  </a:lnTo>
                  <a:lnTo>
                    <a:pt x="1219085" y="325970"/>
                  </a:lnTo>
                  <a:lnTo>
                    <a:pt x="1260233" y="321525"/>
                  </a:lnTo>
                  <a:lnTo>
                    <a:pt x="1300365" y="316445"/>
                  </a:lnTo>
                  <a:lnTo>
                    <a:pt x="1339354" y="310857"/>
                  </a:lnTo>
                  <a:lnTo>
                    <a:pt x="1377327" y="304761"/>
                  </a:lnTo>
                  <a:lnTo>
                    <a:pt x="1449578" y="291045"/>
                  </a:lnTo>
                  <a:lnTo>
                    <a:pt x="1516646" y="275551"/>
                  </a:lnTo>
                  <a:lnTo>
                    <a:pt x="1578241" y="258406"/>
                  </a:lnTo>
                  <a:lnTo>
                    <a:pt x="1633867" y="239610"/>
                  </a:lnTo>
                  <a:lnTo>
                    <a:pt x="1683016" y="219290"/>
                  </a:lnTo>
                  <a:lnTo>
                    <a:pt x="1725180" y="197573"/>
                  </a:lnTo>
                  <a:lnTo>
                    <a:pt x="1760105" y="174332"/>
                  </a:lnTo>
                  <a:lnTo>
                    <a:pt x="1797951" y="136994"/>
                  </a:lnTo>
                  <a:lnTo>
                    <a:pt x="1805952" y="124294"/>
                  </a:lnTo>
                  <a:lnTo>
                    <a:pt x="1806206" y="124040"/>
                  </a:lnTo>
                  <a:lnTo>
                    <a:pt x="1812302" y="110451"/>
                  </a:lnTo>
                  <a:lnTo>
                    <a:pt x="1814461" y="103593"/>
                  </a:lnTo>
                  <a:lnTo>
                    <a:pt x="1815985" y="96608"/>
                  </a:lnTo>
                  <a:lnTo>
                    <a:pt x="1817001" y="89623"/>
                  </a:lnTo>
                  <a:lnTo>
                    <a:pt x="1817255" y="8251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5093208" y="2010155"/>
              <a:ext cx="1805939" cy="504825"/>
            </a:xfrm>
            <a:custGeom>
              <a:avLst/>
              <a:gdLst/>
              <a:ahLst/>
              <a:cxnLst/>
              <a:rect l="l" t="t" r="r" b="b"/>
              <a:pathLst>
                <a:path w="1805940" h="504825">
                  <a:moveTo>
                    <a:pt x="902969" y="0"/>
                  </a:moveTo>
                  <a:lnTo>
                    <a:pt x="832399" y="758"/>
                  </a:lnTo>
                  <a:lnTo>
                    <a:pt x="763314" y="2997"/>
                  </a:lnTo>
                  <a:lnTo>
                    <a:pt x="695917" y="6660"/>
                  </a:lnTo>
                  <a:lnTo>
                    <a:pt x="630407" y="11691"/>
                  </a:lnTo>
                  <a:lnTo>
                    <a:pt x="566985" y="18033"/>
                  </a:lnTo>
                  <a:lnTo>
                    <a:pt x="505852" y="25632"/>
                  </a:lnTo>
                  <a:lnTo>
                    <a:pt x="447209" y="34431"/>
                  </a:lnTo>
                  <a:lnTo>
                    <a:pt x="391256" y="44373"/>
                  </a:lnTo>
                  <a:lnTo>
                    <a:pt x="338194" y="55403"/>
                  </a:lnTo>
                  <a:lnTo>
                    <a:pt x="288224" y="67465"/>
                  </a:lnTo>
                  <a:lnTo>
                    <a:pt x="241546" y="80503"/>
                  </a:lnTo>
                  <a:lnTo>
                    <a:pt x="198362" y="94461"/>
                  </a:lnTo>
                  <a:lnTo>
                    <a:pt x="158871" y="109282"/>
                  </a:lnTo>
                  <a:lnTo>
                    <a:pt x="123274" y="124911"/>
                  </a:lnTo>
                  <a:lnTo>
                    <a:pt x="64567" y="158368"/>
                  </a:lnTo>
                  <a:lnTo>
                    <a:pt x="23846" y="194383"/>
                  </a:lnTo>
                  <a:lnTo>
                    <a:pt x="2716" y="232508"/>
                  </a:lnTo>
                  <a:lnTo>
                    <a:pt x="0" y="252222"/>
                  </a:lnTo>
                  <a:lnTo>
                    <a:pt x="2716" y="271935"/>
                  </a:lnTo>
                  <a:lnTo>
                    <a:pt x="23846" y="310060"/>
                  </a:lnTo>
                  <a:lnTo>
                    <a:pt x="64567" y="346075"/>
                  </a:lnTo>
                  <a:lnTo>
                    <a:pt x="123274" y="379532"/>
                  </a:lnTo>
                  <a:lnTo>
                    <a:pt x="158871" y="395161"/>
                  </a:lnTo>
                  <a:lnTo>
                    <a:pt x="198362" y="409982"/>
                  </a:lnTo>
                  <a:lnTo>
                    <a:pt x="241546" y="423940"/>
                  </a:lnTo>
                  <a:lnTo>
                    <a:pt x="288224" y="436978"/>
                  </a:lnTo>
                  <a:lnTo>
                    <a:pt x="338194" y="449040"/>
                  </a:lnTo>
                  <a:lnTo>
                    <a:pt x="391256" y="460070"/>
                  </a:lnTo>
                  <a:lnTo>
                    <a:pt x="447209" y="470012"/>
                  </a:lnTo>
                  <a:lnTo>
                    <a:pt x="505852" y="478811"/>
                  </a:lnTo>
                  <a:lnTo>
                    <a:pt x="566985" y="486410"/>
                  </a:lnTo>
                  <a:lnTo>
                    <a:pt x="630407" y="492752"/>
                  </a:lnTo>
                  <a:lnTo>
                    <a:pt x="695917" y="497783"/>
                  </a:lnTo>
                  <a:lnTo>
                    <a:pt x="763314" y="501446"/>
                  </a:lnTo>
                  <a:lnTo>
                    <a:pt x="832399" y="503685"/>
                  </a:lnTo>
                  <a:lnTo>
                    <a:pt x="902969" y="504444"/>
                  </a:lnTo>
                  <a:lnTo>
                    <a:pt x="973540" y="503685"/>
                  </a:lnTo>
                  <a:lnTo>
                    <a:pt x="1042625" y="501446"/>
                  </a:lnTo>
                  <a:lnTo>
                    <a:pt x="1110022" y="497783"/>
                  </a:lnTo>
                  <a:lnTo>
                    <a:pt x="1175532" y="492752"/>
                  </a:lnTo>
                  <a:lnTo>
                    <a:pt x="1238954" y="486410"/>
                  </a:lnTo>
                  <a:lnTo>
                    <a:pt x="1300087" y="478811"/>
                  </a:lnTo>
                  <a:lnTo>
                    <a:pt x="1358730" y="470012"/>
                  </a:lnTo>
                  <a:lnTo>
                    <a:pt x="1414683" y="460070"/>
                  </a:lnTo>
                  <a:lnTo>
                    <a:pt x="1467745" y="449040"/>
                  </a:lnTo>
                  <a:lnTo>
                    <a:pt x="1517715" y="436978"/>
                  </a:lnTo>
                  <a:lnTo>
                    <a:pt x="1564393" y="423940"/>
                  </a:lnTo>
                  <a:lnTo>
                    <a:pt x="1607577" y="409982"/>
                  </a:lnTo>
                  <a:lnTo>
                    <a:pt x="1647068" y="395161"/>
                  </a:lnTo>
                  <a:lnTo>
                    <a:pt x="1682665" y="379532"/>
                  </a:lnTo>
                  <a:lnTo>
                    <a:pt x="1741372" y="346075"/>
                  </a:lnTo>
                  <a:lnTo>
                    <a:pt x="1782093" y="310060"/>
                  </a:lnTo>
                  <a:lnTo>
                    <a:pt x="1803223" y="271935"/>
                  </a:lnTo>
                  <a:lnTo>
                    <a:pt x="1805939" y="252222"/>
                  </a:lnTo>
                  <a:lnTo>
                    <a:pt x="1803223" y="232508"/>
                  </a:lnTo>
                  <a:lnTo>
                    <a:pt x="1782093" y="194383"/>
                  </a:lnTo>
                  <a:lnTo>
                    <a:pt x="1741372" y="158368"/>
                  </a:lnTo>
                  <a:lnTo>
                    <a:pt x="1682665" y="124911"/>
                  </a:lnTo>
                  <a:lnTo>
                    <a:pt x="1647068" y="109282"/>
                  </a:lnTo>
                  <a:lnTo>
                    <a:pt x="1607577" y="94461"/>
                  </a:lnTo>
                  <a:lnTo>
                    <a:pt x="1564393" y="80503"/>
                  </a:lnTo>
                  <a:lnTo>
                    <a:pt x="1517715" y="67465"/>
                  </a:lnTo>
                  <a:lnTo>
                    <a:pt x="1467745" y="55403"/>
                  </a:lnTo>
                  <a:lnTo>
                    <a:pt x="1414683" y="44373"/>
                  </a:lnTo>
                  <a:lnTo>
                    <a:pt x="1358730" y="34431"/>
                  </a:lnTo>
                  <a:lnTo>
                    <a:pt x="1300087" y="25632"/>
                  </a:lnTo>
                  <a:lnTo>
                    <a:pt x="1238954" y="18033"/>
                  </a:lnTo>
                  <a:lnTo>
                    <a:pt x="1175532" y="11691"/>
                  </a:lnTo>
                  <a:lnTo>
                    <a:pt x="1110022" y="6660"/>
                  </a:lnTo>
                  <a:lnTo>
                    <a:pt x="1042625" y="2997"/>
                  </a:lnTo>
                  <a:lnTo>
                    <a:pt x="973540" y="758"/>
                  </a:lnTo>
                  <a:lnTo>
                    <a:pt x="902969" y="0"/>
                  </a:lnTo>
                  <a:close/>
                </a:path>
              </a:pathLst>
            </a:custGeom>
            <a:solidFill>
              <a:srgbClr val="3399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5093208" y="2010155"/>
              <a:ext cx="1805939" cy="504825"/>
            </a:xfrm>
            <a:custGeom>
              <a:avLst/>
              <a:gdLst/>
              <a:ahLst/>
              <a:cxnLst/>
              <a:rect l="l" t="t" r="r" b="b"/>
              <a:pathLst>
                <a:path w="1805940" h="504825">
                  <a:moveTo>
                    <a:pt x="0" y="252222"/>
                  </a:moveTo>
                  <a:lnTo>
                    <a:pt x="10732" y="213210"/>
                  </a:lnTo>
                  <a:lnTo>
                    <a:pt x="41858" y="176084"/>
                  </a:lnTo>
                  <a:lnTo>
                    <a:pt x="91773" y="141292"/>
                  </a:lnTo>
                  <a:lnTo>
                    <a:pt x="158871" y="109282"/>
                  </a:lnTo>
                  <a:lnTo>
                    <a:pt x="198362" y="94461"/>
                  </a:lnTo>
                  <a:lnTo>
                    <a:pt x="241546" y="80503"/>
                  </a:lnTo>
                  <a:lnTo>
                    <a:pt x="288224" y="67465"/>
                  </a:lnTo>
                  <a:lnTo>
                    <a:pt x="338194" y="55403"/>
                  </a:lnTo>
                  <a:lnTo>
                    <a:pt x="391256" y="44373"/>
                  </a:lnTo>
                  <a:lnTo>
                    <a:pt x="447209" y="34431"/>
                  </a:lnTo>
                  <a:lnTo>
                    <a:pt x="505852" y="25632"/>
                  </a:lnTo>
                  <a:lnTo>
                    <a:pt x="566985" y="18033"/>
                  </a:lnTo>
                  <a:lnTo>
                    <a:pt x="630407" y="11691"/>
                  </a:lnTo>
                  <a:lnTo>
                    <a:pt x="695917" y="6660"/>
                  </a:lnTo>
                  <a:lnTo>
                    <a:pt x="763314" y="2997"/>
                  </a:lnTo>
                  <a:lnTo>
                    <a:pt x="832399" y="758"/>
                  </a:lnTo>
                  <a:lnTo>
                    <a:pt x="902969" y="0"/>
                  </a:lnTo>
                  <a:lnTo>
                    <a:pt x="973540" y="758"/>
                  </a:lnTo>
                  <a:lnTo>
                    <a:pt x="1042625" y="2997"/>
                  </a:lnTo>
                  <a:lnTo>
                    <a:pt x="1110022" y="6660"/>
                  </a:lnTo>
                  <a:lnTo>
                    <a:pt x="1175532" y="11691"/>
                  </a:lnTo>
                  <a:lnTo>
                    <a:pt x="1238954" y="18033"/>
                  </a:lnTo>
                  <a:lnTo>
                    <a:pt x="1300087" y="25632"/>
                  </a:lnTo>
                  <a:lnTo>
                    <a:pt x="1358730" y="34431"/>
                  </a:lnTo>
                  <a:lnTo>
                    <a:pt x="1414683" y="44373"/>
                  </a:lnTo>
                  <a:lnTo>
                    <a:pt x="1467745" y="55403"/>
                  </a:lnTo>
                  <a:lnTo>
                    <a:pt x="1517715" y="67465"/>
                  </a:lnTo>
                  <a:lnTo>
                    <a:pt x="1564393" y="80503"/>
                  </a:lnTo>
                  <a:lnTo>
                    <a:pt x="1607577" y="94461"/>
                  </a:lnTo>
                  <a:lnTo>
                    <a:pt x="1647068" y="109282"/>
                  </a:lnTo>
                  <a:lnTo>
                    <a:pt x="1682665" y="124911"/>
                  </a:lnTo>
                  <a:lnTo>
                    <a:pt x="1741372" y="158368"/>
                  </a:lnTo>
                  <a:lnTo>
                    <a:pt x="1782093" y="194383"/>
                  </a:lnTo>
                  <a:lnTo>
                    <a:pt x="1803223" y="232508"/>
                  </a:lnTo>
                  <a:lnTo>
                    <a:pt x="1805939" y="252222"/>
                  </a:lnTo>
                  <a:lnTo>
                    <a:pt x="1803223" y="271935"/>
                  </a:lnTo>
                  <a:lnTo>
                    <a:pt x="1782093" y="310060"/>
                  </a:lnTo>
                  <a:lnTo>
                    <a:pt x="1741372" y="346075"/>
                  </a:lnTo>
                  <a:lnTo>
                    <a:pt x="1682665" y="379532"/>
                  </a:lnTo>
                  <a:lnTo>
                    <a:pt x="1647068" y="395161"/>
                  </a:lnTo>
                  <a:lnTo>
                    <a:pt x="1607577" y="409982"/>
                  </a:lnTo>
                  <a:lnTo>
                    <a:pt x="1564393" y="423940"/>
                  </a:lnTo>
                  <a:lnTo>
                    <a:pt x="1517715" y="436978"/>
                  </a:lnTo>
                  <a:lnTo>
                    <a:pt x="1467745" y="449040"/>
                  </a:lnTo>
                  <a:lnTo>
                    <a:pt x="1414683" y="460070"/>
                  </a:lnTo>
                  <a:lnTo>
                    <a:pt x="1358730" y="470012"/>
                  </a:lnTo>
                  <a:lnTo>
                    <a:pt x="1300087" y="478811"/>
                  </a:lnTo>
                  <a:lnTo>
                    <a:pt x="1238954" y="486410"/>
                  </a:lnTo>
                  <a:lnTo>
                    <a:pt x="1175532" y="492752"/>
                  </a:lnTo>
                  <a:lnTo>
                    <a:pt x="1110022" y="497783"/>
                  </a:lnTo>
                  <a:lnTo>
                    <a:pt x="1042625" y="501446"/>
                  </a:lnTo>
                  <a:lnTo>
                    <a:pt x="973540" y="503685"/>
                  </a:lnTo>
                  <a:lnTo>
                    <a:pt x="902969" y="504444"/>
                  </a:lnTo>
                  <a:lnTo>
                    <a:pt x="832399" y="503685"/>
                  </a:lnTo>
                  <a:lnTo>
                    <a:pt x="763314" y="501446"/>
                  </a:lnTo>
                  <a:lnTo>
                    <a:pt x="695917" y="497783"/>
                  </a:lnTo>
                  <a:lnTo>
                    <a:pt x="630407" y="492752"/>
                  </a:lnTo>
                  <a:lnTo>
                    <a:pt x="566985" y="486410"/>
                  </a:lnTo>
                  <a:lnTo>
                    <a:pt x="505852" y="478811"/>
                  </a:lnTo>
                  <a:lnTo>
                    <a:pt x="447209" y="470012"/>
                  </a:lnTo>
                  <a:lnTo>
                    <a:pt x="391256" y="460070"/>
                  </a:lnTo>
                  <a:lnTo>
                    <a:pt x="338194" y="449040"/>
                  </a:lnTo>
                  <a:lnTo>
                    <a:pt x="288224" y="436978"/>
                  </a:lnTo>
                  <a:lnTo>
                    <a:pt x="241546" y="423940"/>
                  </a:lnTo>
                  <a:lnTo>
                    <a:pt x="198362" y="409982"/>
                  </a:lnTo>
                  <a:lnTo>
                    <a:pt x="158871" y="395161"/>
                  </a:lnTo>
                  <a:lnTo>
                    <a:pt x="123274" y="379532"/>
                  </a:lnTo>
                  <a:lnTo>
                    <a:pt x="64567" y="346075"/>
                  </a:lnTo>
                  <a:lnTo>
                    <a:pt x="23846" y="310060"/>
                  </a:lnTo>
                  <a:lnTo>
                    <a:pt x="2716" y="271935"/>
                  </a:lnTo>
                  <a:lnTo>
                    <a:pt x="0" y="252222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 descr=""/>
          <p:cNvSpPr txBox="1"/>
          <p:nvPr/>
        </p:nvSpPr>
        <p:spPr>
          <a:xfrm>
            <a:off x="5672454" y="2089480"/>
            <a:ext cx="64897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20" b="1">
                <a:solidFill>
                  <a:srgbClr val="FFFFFF"/>
                </a:solidFill>
                <a:latin typeface="Arial"/>
                <a:cs typeface="Arial"/>
              </a:rPr>
              <a:t>Cash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5" name="object 25" descr=""/>
          <p:cNvGrpSpPr/>
          <p:nvPr/>
        </p:nvGrpSpPr>
        <p:grpSpPr>
          <a:xfrm>
            <a:off x="7918450" y="3448558"/>
            <a:ext cx="2324100" cy="787400"/>
            <a:chOff x="7918450" y="3448558"/>
            <a:chExt cx="2324100" cy="787400"/>
          </a:xfrm>
        </p:grpSpPr>
        <p:sp>
          <p:nvSpPr>
            <p:cNvPr id="26" name="object 26" descr=""/>
            <p:cNvSpPr/>
            <p:nvPr/>
          </p:nvSpPr>
          <p:spPr>
            <a:xfrm>
              <a:off x="7949476" y="3738879"/>
              <a:ext cx="2293620" cy="496570"/>
            </a:xfrm>
            <a:custGeom>
              <a:avLst/>
              <a:gdLst/>
              <a:ahLst/>
              <a:cxnLst/>
              <a:rect l="l" t="t" r="r" b="b"/>
              <a:pathLst>
                <a:path w="2293620" h="496570">
                  <a:moveTo>
                    <a:pt x="2293074" y="121920"/>
                  </a:moveTo>
                  <a:lnTo>
                    <a:pt x="2286851" y="82550"/>
                  </a:lnTo>
                  <a:lnTo>
                    <a:pt x="2269591" y="46990"/>
                  </a:lnTo>
                  <a:lnTo>
                    <a:pt x="2239861" y="8890"/>
                  </a:lnTo>
                  <a:lnTo>
                    <a:pt x="2230971" y="0"/>
                  </a:lnTo>
                  <a:lnTo>
                    <a:pt x="2230463" y="0"/>
                  </a:lnTo>
                  <a:lnTo>
                    <a:pt x="2242909" y="19050"/>
                  </a:lnTo>
                  <a:lnTo>
                    <a:pt x="2253056" y="40640"/>
                  </a:lnTo>
                  <a:lnTo>
                    <a:pt x="2259228" y="62230"/>
                  </a:lnTo>
                  <a:lnTo>
                    <a:pt x="2255101" y="46990"/>
                  </a:lnTo>
                  <a:lnTo>
                    <a:pt x="2259228" y="61658"/>
                  </a:lnTo>
                  <a:lnTo>
                    <a:pt x="2261324" y="84074"/>
                  </a:lnTo>
                  <a:lnTo>
                    <a:pt x="2259228" y="106502"/>
                  </a:lnTo>
                  <a:lnTo>
                    <a:pt x="2242909" y="150253"/>
                  </a:lnTo>
                  <a:lnTo>
                    <a:pt x="2211159" y="192265"/>
                  </a:lnTo>
                  <a:lnTo>
                    <a:pt x="2164969" y="232244"/>
                  </a:lnTo>
                  <a:lnTo>
                    <a:pt x="2105279" y="269862"/>
                  </a:lnTo>
                  <a:lnTo>
                    <a:pt x="2070671" y="287705"/>
                  </a:lnTo>
                  <a:lnTo>
                    <a:pt x="2033041" y="304838"/>
                  </a:lnTo>
                  <a:lnTo>
                    <a:pt x="1992515" y="321233"/>
                  </a:lnTo>
                  <a:lnTo>
                    <a:pt x="1949221" y="336842"/>
                  </a:lnTo>
                  <a:lnTo>
                    <a:pt x="1903260" y="351650"/>
                  </a:lnTo>
                  <a:lnTo>
                    <a:pt x="1854758" y="365582"/>
                  </a:lnTo>
                  <a:lnTo>
                    <a:pt x="1803844" y="378637"/>
                  </a:lnTo>
                  <a:lnTo>
                    <a:pt x="1750631" y="390753"/>
                  </a:lnTo>
                  <a:lnTo>
                    <a:pt x="1695234" y="401891"/>
                  </a:lnTo>
                  <a:lnTo>
                    <a:pt x="1637779" y="412026"/>
                  </a:lnTo>
                  <a:lnTo>
                    <a:pt x="1578381" y="421106"/>
                  </a:lnTo>
                  <a:lnTo>
                    <a:pt x="1517167" y="429107"/>
                  </a:lnTo>
                  <a:lnTo>
                    <a:pt x="1454251" y="435978"/>
                  </a:lnTo>
                  <a:lnTo>
                    <a:pt x="1389748" y="441693"/>
                  </a:lnTo>
                  <a:lnTo>
                    <a:pt x="1323784" y="446201"/>
                  </a:lnTo>
                  <a:lnTo>
                    <a:pt x="1256487" y="449465"/>
                  </a:lnTo>
                  <a:lnTo>
                    <a:pt x="1187945" y="451459"/>
                  </a:lnTo>
                  <a:lnTo>
                    <a:pt x="1118323" y="452120"/>
                  </a:lnTo>
                  <a:lnTo>
                    <a:pt x="1048689" y="451459"/>
                  </a:lnTo>
                  <a:lnTo>
                    <a:pt x="980147" y="449465"/>
                  </a:lnTo>
                  <a:lnTo>
                    <a:pt x="912850" y="446201"/>
                  </a:lnTo>
                  <a:lnTo>
                    <a:pt x="846886" y="441693"/>
                  </a:lnTo>
                  <a:lnTo>
                    <a:pt x="782383" y="435978"/>
                  </a:lnTo>
                  <a:lnTo>
                    <a:pt x="719467" y="429107"/>
                  </a:lnTo>
                  <a:lnTo>
                    <a:pt x="658253" y="421106"/>
                  </a:lnTo>
                  <a:lnTo>
                    <a:pt x="598855" y="412026"/>
                  </a:lnTo>
                  <a:lnTo>
                    <a:pt x="541401" y="401891"/>
                  </a:lnTo>
                  <a:lnTo>
                    <a:pt x="486003" y="390753"/>
                  </a:lnTo>
                  <a:lnTo>
                    <a:pt x="432790" y="378637"/>
                  </a:lnTo>
                  <a:lnTo>
                    <a:pt x="381876" y="365582"/>
                  </a:lnTo>
                  <a:lnTo>
                    <a:pt x="333375" y="351650"/>
                  </a:lnTo>
                  <a:lnTo>
                    <a:pt x="287413" y="336842"/>
                  </a:lnTo>
                  <a:lnTo>
                    <a:pt x="244119" y="321233"/>
                  </a:lnTo>
                  <a:lnTo>
                    <a:pt x="203593" y="304838"/>
                  </a:lnTo>
                  <a:lnTo>
                    <a:pt x="165963" y="287705"/>
                  </a:lnTo>
                  <a:lnTo>
                    <a:pt x="131356" y="269862"/>
                  </a:lnTo>
                  <a:lnTo>
                    <a:pt x="71666" y="232244"/>
                  </a:lnTo>
                  <a:lnTo>
                    <a:pt x="25476" y="192265"/>
                  </a:lnTo>
                  <a:lnTo>
                    <a:pt x="15494" y="180581"/>
                  </a:lnTo>
                  <a:lnTo>
                    <a:pt x="16522" y="182791"/>
                  </a:lnTo>
                  <a:lnTo>
                    <a:pt x="7734" y="172720"/>
                  </a:lnTo>
                  <a:lnTo>
                    <a:pt x="0" y="160020"/>
                  </a:lnTo>
                  <a:lnTo>
                    <a:pt x="596" y="162560"/>
                  </a:lnTo>
                  <a:lnTo>
                    <a:pt x="18630" y="200660"/>
                  </a:lnTo>
                  <a:lnTo>
                    <a:pt x="47586" y="236220"/>
                  </a:lnTo>
                  <a:lnTo>
                    <a:pt x="76034" y="262890"/>
                  </a:lnTo>
                  <a:lnTo>
                    <a:pt x="86829" y="270510"/>
                  </a:lnTo>
                  <a:lnTo>
                    <a:pt x="98132" y="279400"/>
                  </a:lnTo>
                  <a:lnTo>
                    <a:pt x="109943" y="287020"/>
                  </a:lnTo>
                  <a:lnTo>
                    <a:pt x="122516" y="295910"/>
                  </a:lnTo>
                  <a:lnTo>
                    <a:pt x="135597" y="303530"/>
                  </a:lnTo>
                  <a:lnTo>
                    <a:pt x="193255" y="334010"/>
                  </a:lnTo>
                  <a:lnTo>
                    <a:pt x="259549" y="363220"/>
                  </a:lnTo>
                  <a:lnTo>
                    <a:pt x="295617" y="375920"/>
                  </a:lnTo>
                  <a:lnTo>
                    <a:pt x="333590" y="388620"/>
                  </a:lnTo>
                  <a:lnTo>
                    <a:pt x="373468" y="401320"/>
                  </a:lnTo>
                  <a:lnTo>
                    <a:pt x="415124" y="412750"/>
                  </a:lnTo>
                  <a:lnTo>
                    <a:pt x="458431" y="424180"/>
                  </a:lnTo>
                  <a:lnTo>
                    <a:pt x="549871" y="444500"/>
                  </a:lnTo>
                  <a:lnTo>
                    <a:pt x="597877" y="452120"/>
                  </a:lnTo>
                  <a:lnTo>
                    <a:pt x="647280" y="461010"/>
                  </a:lnTo>
                  <a:lnTo>
                    <a:pt x="697953" y="468630"/>
                  </a:lnTo>
                  <a:lnTo>
                    <a:pt x="750023" y="474980"/>
                  </a:lnTo>
                  <a:lnTo>
                    <a:pt x="912964" y="490220"/>
                  </a:lnTo>
                  <a:lnTo>
                    <a:pt x="1026756" y="495300"/>
                  </a:lnTo>
                  <a:lnTo>
                    <a:pt x="1084795" y="496570"/>
                  </a:lnTo>
                  <a:lnTo>
                    <a:pt x="1202651" y="496570"/>
                  </a:lnTo>
                  <a:lnTo>
                    <a:pt x="1260817" y="495300"/>
                  </a:lnTo>
                  <a:lnTo>
                    <a:pt x="1374609" y="490220"/>
                  </a:lnTo>
                  <a:lnTo>
                    <a:pt x="1443558" y="483870"/>
                  </a:lnTo>
                  <a:lnTo>
                    <a:pt x="1537550" y="474980"/>
                  </a:lnTo>
                  <a:lnTo>
                    <a:pt x="1589493" y="468630"/>
                  </a:lnTo>
                  <a:lnTo>
                    <a:pt x="1640293" y="461010"/>
                  </a:lnTo>
                  <a:lnTo>
                    <a:pt x="1688934" y="452120"/>
                  </a:lnTo>
                  <a:lnTo>
                    <a:pt x="1689696" y="452120"/>
                  </a:lnTo>
                  <a:lnTo>
                    <a:pt x="1784184" y="434340"/>
                  </a:lnTo>
                  <a:lnTo>
                    <a:pt x="1829142" y="424180"/>
                  </a:lnTo>
                  <a:lnTo>
                    <a:pt x="1872449" y="412750"/>
                  </a:lnTo>
                  <a:lnTo>
                    <a:pt x="1914105" y="401320"/>
                  </a:lnTo>
                  <a:lnTo>
                    <a:pt x="1953983" y="388620"/>
                  </a:lnTo>
                  <a:lnTo>
                    <a:pt x="1991956" y="375920"/>
                  </a:lnTo>
                  <a:lnTo>
                    <a:pt x="2028151" y="363220"/>
                  </a:lnTo>
                  <a:lnTo>
                    <a:pt x="2094318" y="334010"/>
                  </a:lnTo>
                  <a:lnTo>
                    <a:pt x="2152104" y="303530"/>
                  </a:lnTo>
                  <a:lnTo>
                    <a:pt x="2177631" y="287020"/>
                  </a:lnTo>
                  <a:lnTo>
                    <a:pt x="2189569" y="279400"/>
                  </a:lnTo>
                  <a:lnTo>
                    <a:pt x="2200872" y="270510"/>
                  </a:lnTo>
                  <a:lnTo>
                    <a:pt x="2211540" y="262890"/>
                  </a:lnTo>
                  <a:lnTo>
                    <a:pt x="2221700" y="254000"/>
                  </a:lnTo>
                  <a:lnTo>
                    <a:pt x="2255863" y="218440"/>
                  </a:lnTo>
                  <a:lnTo>
                    <a:pt x="2279358" y="181610"/>
                  </a:lnTo>
                  <a:lnTo>
                    <a:pt x="2291550" y="142240"/>
                  </a:lnTo>
                  <a:lnTo>
                    <a:pt x="2292693" y="132080"/>
                  </a:lnTo>
                  <a:lnTo>
                    <a:pt x="2293074" y="1219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924800" y="3454908"/>
              <a:ext cx="2286000" cy="736600"/>
            </a:xfrm>
            <a:custGeom>
              <a:avLst/>
              <a:gdLst/>
              <a:ahLst/>
              <a:cxnLst/>
              <a:rect l="l" t="t" r="r" b="b"/>
              <a:pathLst>
                <a:path w="2286000" h="736600">
                  <a:moveTo>
                    <a:pt x="1143000" y="0"/>
                  </a:moveTo>
                  <a:lnTo>
                    <a:pt x="1073365" y="671"/>
                  </a:lnTo>
                  <a:lnTo>
                    <a:pt x="1004835" y="2660"/>
                  </a:lnTo>
                  <a:lnTo>
                    <a:pt x="937529" y="5927"/>
                  </a:lnTo>
                  <a:lnTo>
                    <a:pt x="871566" y="10435"/>
                  </a:lnTo>
                  <a:lnTo>
                    <a:pt x="807066" y="16145"/>
                  </a:lnTo>
                  <a:lnTo>
                    <a:pt x="744147" y="23018"/>
                  </a:lnTo>
                  <a:lnTo>
                    <a:pt x="682931" y="31017"/>
                  </a:lnTo>
                  <a:lnTo>
                    <a:pt x="623535" y="40102"/>
                  </a:lnTo>
                  <a:lnTo>
                    <a:pt x="566081" y="50235"/>
                  </a:lnTo>
                  <a:lnTo>
                    <a:pt x="510686" y="61378"/>
                  </a:lnTo>
                  <a:lnTo>
                    <a:pt x="457472" y="73492"/>
                  </a:lnTo>
                  <a:lnTo>
                    <a:pt x="406556" y="86539"/>
                  </a:lnTo>
                  <a:lnTo>
                    <a:pt x="358060" y="100481"/>
                  </a:lnTo>
                  <a:lnTo>
                    <a:pt x="312101" y="115278"/>
                  </a:lnTo>
                  <a:lnTo>
                    <a:pt x="268800" y="130893"/>
                  </a:lnTo>
                  <a:lnTo>
                    <a:pt x="228277" y="147287"/>
                  </a:lnTo>
                  <a:lnTo>
                    <a:pt x="190650" y="164422"/>
                  </a:lnTo>
                  <a:lnTo>
                    <a:pt x="156040" y="182259"/>
                  </a:lnTo>
                  <a:lnTo>
                    <a:pt x="96346" y="219885"/>
                  </a:lnTo>
                  <a:lnTo>
                    <a:pt x="50152" y="259859"/>
                  </a:lnTo>
                  <a:lnTo>
                    <a:pt x="18413" y="301873"/>
                  </a:lnTo>
                  <a:lnTo>
                    <a:pt x="2085" y="345619"/>
                  </a:lnTo>
                  <a:lnTo>
                    <a:pt x="0" y="368045"/>
                  </a:lnTo>
                  <a:lnTo>
                    <a:pt x="2085" y="390472"/>
                  </a:lnTo>
                  <a:lnTo>
                    <a:pt x="18413" y="434218"/>
                  </a:lnTo>
                  <a:lnTo>
                    <a:pt x="50152" y="476232"/>
                  </a:lnTo>
                  <a:lnTo>
                    <a:pt x="96346" y="516206"/>
                  </a:lnTo>
                  <a:lnTo>
                    <a:pt x="156040" y="553832"/>
                  </a:lnTo>
                  <a:lnTo>
                    <a:pt x="190650" y="571669"/>
                  </a:lnTo>
                  <a:lnTo>
                    <a:pt x="228277" y="588804"/>
                  </a:lnTo>
                  <a:lnTo>
                    <a:pt x="268800" y="605198"/>
                  </a:lnTo>
                  <a:lnTo>
                    <a:pt x="312101" y="620813"/>
                  </a:lnTo>
                  <a:lnTo>
                    <a:pt x="358060" y="635610"/>
                  </a:lnTo>
                  <a:lnTo>
                    <a:pt x="406556" y="649552"/>
                  </a:lnTo>
                  <a:lnTo>
                    <a:pt x="457472" y="662599"/>
                  </a:lnTo>
                  <a:lnTo>
                    <a:pt x="510686" y="674713"/>
                  </a:lnTo>
                  <a:lnTo>
                    <a:pt x="566081" y="685856"/>
                  </a:lnTo>
                  <a:lnTo>
                    <a:pt x="623535" y="695989"/>
                  </a:lnTo>
                  <a:lnTo>
                    <a:pt x="682931" y="705074"/>
                  </a:lnTo>
                  <a:lnTo>
                    <a:pt x="744147" y="713073"/>
                  </a:lnTo>
                  <a:lnTo>
                    <a:pt x="807066" y="719946"/>
                  </a:lnTo>
                  <a:lnTo>
                    <a:pt x="871566" y="725656"/>
                  </a:lnTo>
                  <a:lnTo>
                    <a:pt x="937529" y="730164"/>
                  </a:lnTo>
                  <a:lnTo>
                    <a:pt x="1004835" y="733431"/>
                  </a:lnTo>
                  <a:lnTo>
                    <a:pt x="1073365" y="735420"/>
                  </a:lnTo>
                  <a:lnTo>
                    <a:pt x="1143000" y="736091"/>
                  </a:lnTo>
                  <a:lnTo>
                    <a:pt x="1212634" y="735420"/>
                  </a:lnTo>
                  <a:lnTo>
                    <a:pt x="1281164" y="733431"/>
                  </a:lnTo>
                  <a:lnTo>
                    <a:pt x="1348470" y="730164"/>
                  </a:lnTo>
                  <a:lnTo>
                    <a:pt x="1414433" y="725656"/>
                  </a:lnTo>
                  <a:lnTo>
                    <a:pt x="1478933" y="719946"/>
                  </a:lnTo>
                  <a:lnTo>
                    <a:pt x="1541852" y="713073"/>
                  </a:lnTo>
                  <a:lnTo>
                    <a:pt x="1603068" y="705074"/>
                  </a:lnTo>
                  <a:lnTo>
                    <a:pt x="1662464" y="695989"/>
                  </a:lnTo>
                  <a:lnTo>
                    <a:pt x="1719918" y="685856"/>
                  </a:lnTo>
                  <a:lnTo>
                    <a:pt x="1775313" y="674713"/>
                  </a:lnTo>
                  <a:lnTo>
                    <a:pt x="1828527" y="662599"/>
                  </a:lnTo>
                  <a:lnTo>
                    <a:pt x="1879443" y="649552"/>
                  </a:lnTo>
                  <a:lnTo>
                    <a:pt x="1927939" y="635610"/>
                  </a:lnTo>
                  <a:lnTo>
                    <a:pt x="1973898" y="620813"/>
                  </a:lnTo>
                  <a:lnTo>
                    <a:pt x="2017199" y="605198"/>
                  </a:lnTo>
                  <a:lnTo>
                    <a:pt x="2057722" y="588804"/>
                  </a:lnTo>
                  <a:lnTo>
                    <a:pt x="2095349" y="571669"/>
                  </a:lnTo>
                  <a:lnTo>
                    <a:pt x="2129959" y="553832"/>
                  </a:lnTo>
                  <a:lnTo>
                    <a:pt x="2189653" y="516206"/>
                  </a:lnTo>
                  <a:lnTo>
                    <a:pt x="2235847" y="476232"/>
                  </a:lnTo>
                  <a:lnTo>
                    <a:pt x="2267586" y="434218"/>
                  </a:lnTo>
                  <a:lnTo>
                    <a:pt x="2283914" y="390472"/>
                  </a:lnTo>
                  <a:lnTo>
                    <a:pt x="2286000" y="368045"/>
                  </a:lnTo>
                  <a:lnTo>
                    <a:pt x="2283914" y="345619"/>
                  </a:lnTo>
                  <a:lnTo>
                    <a:pt x="2267586" y="301873"/>
                  </a:lnTo>
                  <a:lnTo>
                    <a:pt x="2235847" y="259859"/>
                  </a:lnTo>
                  <a:lnTo>
                    <a:pt x="2189653" y="219885"/>
                  </a:lnTo>
                  <a:lnTo>
                    <a:pt x="2129959" y="182259"/>
                  </a:lnTo>
                  <a:lnTo>
                    <a:pt x="2095349" y="164422"/>
                  </a:lnTo>
                  <a:lnTo>
                    <a:pt x="2057722" y="147287"/>
                  </a:lnTo>
                  <a:lnTo>
                    <a:pt x="2017199" y="130893"/>
                  </a:lnTo>
                  <a:lnTo>
                    <a:pt x="1973898" y="115278"/>
                  </a:lnTo>
                  <a:lnTo>
                    <a:pt x="1927939" y="100481"/>
                  </a:lnTo>
                  <a:lnTo>
                    <a:pt x="1879443" y="86539"/>
                  </a:lnTo>
                  <a:lnTo>
                    <a:pt x="1828527" y="73492"/>
                  </a:lnTo>
                  <a:lnTo>
                    <a:pt x="1775313" y="61378"/>
                  </a:lnTo>
                  <a:lnTo>
                    <a:pt x="1719918" y="50235"/>
                  </a:lnTo>
                  <a:lnTo>
                    <a:pt x="1662464" y="40102"/>
                  </a:lnTo>
                  <a:lnTo>
                    <a:pt x="1603068" y="31017"/>
                  </a:lnTo>
                  <a:lnTo>
                    <a:pt x="1541852" y="23018"/>
                  </a:lnTo>
                  <a:lnTo>
                    <a:pt x="1478933" y="16145"/>
                  </a:lnTo>
                  <a:lnTo>
                    <a:pt x="1414433" y="10435"/>
                  </a:lnTo>
                  <a:lnTo>
                    <a:pt x="1348470" y="5927"/>
                  </a:lnTo>
                  <a:lnTo>
                    <a:pt x="1281164" y="2660"/>
                  </a:lnTo>
                  <a:lnTo>
                    <a:pt x="1212634" y="671"/>
                  </a:lnTo>
                  <a:lnTo>
                    <a:pt x="1143000" y="0"/>
                  </a:lnTo>
                  <a:close/>
                </a:path>
              </a:pathLst>
            </a:custGeom>
            <a:solidFill>
              <a:srgbClr val="3399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7924800" y="3454908"/>
              <a:ext cx="2286000" cy="736600"/>
            </a:xfrm>
            <a:custGeom>
              <a:avLst/>
              <a:gdLst/>
              <a:ahLst/>
              <a:cxnLst/>
              <a:rect l="l" t="t" r="r" b="b"/>
              <a:pathLst>
                <a:path w="2286000" h="736600">
                  <a:moveTo>
                    <a:pt x="0" y="368045"/>
                  </a:moveTo>
                  <a:lnTo>
                    <a:pt x="8263" y="323549"/>
                  </a:lnTo>
                  <a:lnTo>
                    <a:pt x="32416" y="280630"/>
                  </a:lnTo>
                  <a:lnTo>
                    <a:pt x="71502" y="239598"/>
                  </a:lnTo>
                  <a:lnTo>
                    <a:pt x="124566" y="200759"/>
                  </a:lnTo>
                  <a:lnTo>
                    <a:pt x="190650" y="164422"/>
                  </a:lnTo>
                  <a:lnTo>
                    <a:pt x="228277" y="147287"/>
                  </a:lnTo>
                  <a:lnTo>
                    <a:pt x="268800" y="130893"/>
                  </a:lnTo>
                  <a:lnTo>
                    <a:pt x="312101" y="115278"/>
                  </a:lnTo>
                  <a:lnTo>
                    <a:pt x="358060" y="100481"/>
                  </a:lnTo>
                  <a:lnTo>
                    <a:pt x="406556" y="86539"/>
                  </a:lnTo>
                  <a:lnTo>
                    <a:pt x="457472" y="73492"/>
                  </a:lnTo>
                  <a:lnTo>
                    <a:pt x="510686" y="61378"/>
                  </a:lnTo>
                  <a:lnTo>
                    <a:pt x="566081" y="50235"/>
                  </a:lnTo>
                  <a:lnTo>
                    <a:pt x="623535" y="40102"/>
                  </a:lnTo>
                  <a:lnTo>
                    <a:pt x="682931" y="31017"/>
                  </a:lnTo>
                  <a:lnTo>
                    <a:pt x="744147" y="23018"/>
                  </a:lnTo>
                  <a:lnTo>
                    <a:pt x="807066" y="16145"/>
                  </a:lnTo>
                  <a:lnTo>
                    <a:pt x="871566" y="10435"/>
                  </a:lnTo>
                  <a:lnTo>
                    <a:pt x="937529" y="5927"/>
                  </a:lnTo>
                  <a:lnTo>
                    <a:pt x="1004835" y="2660"/>
                  </a:lnTo>
                  <a:lnTo>
                    <a:pt x="1073365" y="671"/>
                  </a:lnTo>
                  <a:lnTo>
                    <a:pt x="1143000" y="0"/>
                  </a:lnTo>
                  <a:lnTo>
                    <a:pt x="1212634" y="671"/>
                  </a:lnTo>
                  <a:lnTo>
                    <a:pt x="1281164" y="2660"/>
                  </a:lnTo>
                  <a:lnTo>
                    <a:pt x="1348470" y="5927"/>
                  </a:lnTo>
                  <a:lnTo>
                    <a:pt x="1414433" y="10435"/>
                  </a:lnTo>
                  <a:lnTo>
                    <a:pt x="1478933" y="16145"/>
                  </a:lnTo>
                  <a:lnTo>
                    <a:pt x="1541852" y="23018"/>
                  </a:lnTo>
                  <a:lnTo>
                    <a:pt x="1603068" y="31017"/>
                  </a:lnTo>
                  <a:lnTo>
                    <a:pt x="1662464" y="40102"/>
                  </a:lnTo>
                  <a:lnTo>
                    <a:pt x="1719918" y="50235"/>
                  </a:lnTo>
                  <a:lnTo>
                    <a:pt x="1775313" y="61378"/>
                  </a:lnTo>
                  <a:lnTo>
                    <a:pt x="1828527" y="73492"/>
                  </a:lnTo>
                  <a:lnTo>
                    <a:pt x="1879443" y="86539"/>
                  </a:lnTo>
                  <a:lnTo>
                    <a:pt x="1927939" y="100481"/>
                  </a:lnTo>
                  <a:lnTo>
                    <a:pt x="1973898" y="115278"/>
                  </a:lnTo>
                  <a:lnTo>
                    <a:pt x="2017199" y="130893"/>
                  </a:lnTo>
                  <a:lnTo>
                    <a:pt x="2057722" y="147287"/>
                  </a:lnTo>
                  <a:lnTo>
                    <a:pt x="2095349" y="164422"/>
                  </a:lnTo>
                  <a:lnTo>
                    <a:pt x="2129959" y="182259"/>
                  </a:lnTo>
                  <a:lnTo>
                    <a:pt x="2189653" y="219885"/>
                  </a:lnTo>
                  <a:lnTo>
                    <a:pt x="2235847" y="259859"/>
                  </a:lnTo>
                  <a:lnTo>
                    <a:pt x="2267586" y="301873"/>
                  </a:lnTo>
                  <a:lnTo>
                    <a:pt x="2283914" y="345619"/>
                  </a:lnTo>
                  <a:lnTo>
                    <a:pt x="2286000" y="368045"/>
                  </a:lnTo>
                  <a:lnTo>
                    <a:pt x="2283914" y="390472"/>
                  </a:lnTo>
                  <a:lnTo>
                    <a:pt x="2267586" y="434218"/>
                  </a:lnTo>
                  <a:lnTo>
                    <a:pt x="2235847" y="476232"/>
                  </a:lnTo>
                  <a:lnTo>
                    <a:pt x="2189653" y="516206"/>
                  </a:lnTo>
                  <a:lnTo>
                    <a:pt x="2129959" y="553832"/>
                  </a:lnTo>
                  <a:lnTo>
                    <a:pt x="2095349" y="571669"/>
                  </a:lnTo>
                  <a:lnTo>
                    <a:pt x="2057722" y="588804"/>
                  </a:lnTo>
                  <a:lnTo>
                    <a:pt x="2017199" y="605198"/>
                  </a:lnTo>
                  <a:lnTo>
                    <a:pt x="1973898" y="620813"/>
                  </a:lnTo>
                  <a:lnTo>
                    <a:pt x="1927939" y="635610"/>
                  </a:lnTo>
                  <a:lnTo>
                    <a:pt x="1879443" y="649552"/>
                  </a:lnTo>
                  <a:lnTo>
                    <a:pt x="1828527" y="662599"/>
                  </a:lnTo>
                  <a:lnTo>
                    <a:pt x="1775313" y="674713"/>
                  </a:lnTo>
                  <a:lnTo>
                    <a:pt x="1719918" y="685856"/>
                  </a:lnTo>
                  <a:lnTo>
                    <a:pt x="1662464" y="695989"/>
                  </a:lnTo>
                  <a:lnTo>
                    <a:pt x="1603068" y="705074"/>
                  </a:lnTo>
                  <a:lnTo>
                    <a:pt x="1541852" y="713073"/>
                  </a:lnTo>
                  <a:lnTo>
                    <a:pt x="1478933" y="719946"/>
                  </a:lnTo>
                  <a:lnTo>
                    <a:pt x="1414433" y="725656"/>
                  </a:lnTo>
                  <a:lnTo>
                    <a:pt x="1348470" y="730164"/>
                  </a:lnTo>
                  <a:lnTo>
                    <a:pt x="1281164" y="733431"/>
                  </a:lnTo>
                  <a:lnTo>
                    <a:pt x="1212634" y="735420"/>
                  </a:lnTo>
                  <a:lnTo>
                    <a:pt x="1143000" y="736091"/>
                  </a:lnTo>
                  <a:lnTo>
                    <a:pt x="1073365" y="735420"/>
                  </a:lnTo>
                  <a:lnTo>
                    <a:pt x="1004835" y="733431"/>
                  </a:lnTo>
                  <a:lnTo>
                    <a:pt x="937529" y="730164"/>
                  </a:lnTo>
                  <a:lnTo>
                    <a:pt x="871566" y="725656"/>
                  </a:lnTo>
                  <a:lnTo>
                    <a:pt x="807066" y="719946"/>
                  </a:lnTo>
                  <a:lnTo>
                    <a:pt x="744147" y="713073"/>
                  </a:lnTo>
                  <a:lnTo>
                    <a:pt x="682931" y="705074"/>
                  </a:lnTo>
                  <a:lnTo>
                    <a:pt x="623535" y="695989"/>
                  </a:lnTo>
                  <a:lnTo>
                    <a:pt x="566081" y="685856"/>
                  </a:lnTo>
                  <a:lnTo>
                    <a:pt x="510686" y="674713"/>
                  </a:lnTo>
                  <a:lnTo>
                    <a:pt x="457472" y="662599"/>
                  </a:lnTo>
                  <a:lnTo>
                    <a:pt x="406556" y="649552"/>
                  </a:lnTo>
                  <a:lnTo>
                    <a:pt x="358060" y="635610"/>
                  </a:lnTo>
                  <a:lnTo>
                    <a:pt x="312101" y="620813"/>
                  </a:lnTo>
                  <a:lnTo>
                    <a:pt x="268800" y="605198"/>
                  </a:lnTo>
                  <a:lnTo>
                    <a:pt x="228277" y="588804"/>
                  </a:lnTo>
                  <a:lnTo>
                    <a:pt x="190650" y="571669"/>
                  </a:lnTo>
                  <a:lnTo>
                    <a:pt x="156040" y="553832"/>
                  </a:lnTo>
                  <a:lnTo>
                    <a:pt x="96346" y="516206"/>
                  </a:lnTo>
                  <a:lnTo>
                    <a:pt x="50152" y="476232"/>
                  </a:lnTo>
                  <a:lnTo>
                    <a:pt x="18413" y="434218"/>
                  </a:lnTo>
                  <a:lnTo>
                    <a:pt x="2085" y="390472"/>
                  </a:lnTo>
                  <a:lnTo>
                    <a:pt x="0" y="368045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 descr=""/>
          <p:cNvSpPr txBox="1"/>
          <p:nvPr/>
        </p:nvSpPr>
        <p:spPr>
          <a:xfrm>
            <a:off x="8391906" y="3498341"/>
            <a:ext cx="1353185" cy="636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Notes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Receivable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30" name="object 30" descr=""/>
          <p:cNvGrpSpPr/>
          <p:nvPr/>
        </p:nvGrpSpPr>
        <p:grpSpPr>
          <a:xfrm>
            <a:off x="4986273" y="5175250"/>
            <a:ext cx="2033270" cy="711200"/>
            <a:chOff x="4986273" y="5175250"/>
            <a:chExt cx="2033270" cy="711200"/>
          </a:xfrm>
        </p:grpSpPr>
        <p:sp>
          <p:nvSpPr>
            <p:cNvPr id="31" name="object 31" descr=""/>
            <p:cNvSpPr/>
            <p:nvPr/>
          </p:nvSpPr>
          <p:spPr>
            <a:xfrm>
              <a:off x="5016500" y="5435091"/>
              <a:ext cx="2002789" cy="450850"/>
            </a:xfrm>
            <a:custGeom>
              <a:avLst/>
              <a:gdLst/>
              <a:ahLst/>
              <a:cxnLst/>
              <a:rect l="l" t="t" r="r" b="b"/>
              <a:pathLst>
                <a:path w="2002790" h="450850">
                  <a:moveTo>
                    <a:pt x="1968728" y="54610"/>
                  </a:moveTo>
                  <a:lnTo>
                    <a:pt x="1965706" y="44450"/>
                  </a:lnTo>
                  <a:lnTo>
                    <a:pt x="1965528" y="44450"/>
                  </a:lnTo>
                  <a:lnTo>
                    <a:pt x="1968728" y="54610"/>
                  </a:lnTo>
                  <a:close/>
                </a:path>
                <a:path w="2002790" h="450850">
                  <a:moveTo>
                    <a:pt x="2002790" y="114300"/>
                  </a:moveTo>
                  <a:lnTo>
                    <a:pt x="1994281" y="71120"/>
                  </a:lnTo>
                  <a:lnTo>
                    <a:pt x="1981454" y="45720"/>
                  </a:lnTo>
                  <a:lnTo>
                    <a:pt x="1975993" y="36830"/>
                  </a:lnTo>
                  <a:lnTo>
                    <a:pt x="1969897" y="29210"/>
                  </a:lnTo>
                  <a:lnTo>
                    <a:pt x="1963293" y="20320"/>
                  </a:lnTo>
                  <a:lnTo>
                    <a:pt x="1956054" y="12700"/>
                  </a:lnTo>
                  <a:lnTo>
                    <a:pt x="1942693" y="0"/>
                  </a:lnTo>
                  <a:lnTo>
                    <a:pt x="1950770" y="10160"/>
                  </a:lnTo>
                  <a:lnTo>
                    <a:pt x="1961934" y="31750"/>
                  </a:lnTo>
                  <a:lnTo>
                    <a:pt x="1965706" y="44450"/>
                  </a:lnTo>
                  <a:lnTo>
                    <a:pt x="1965833" y="44450"/>
                  </a:lnTo>
                  <a:lnTo>
                    <a:pt x="1968728" y="53873"/>
                  </a:lnTo>
                  <a:lnTo>
                    <a:pt x="1971040" y="76454"/>
                  </a:lnTo>
                  <a:lnTo>
                    <a:pt x="1968728" y="99047"/>
                  </a:lnTo>
                  <a:lnTo>
                    <a:pt x="1950770" y="142951"/>
                  </a:lnTo>
                  <a:lnTo>
                    <a:pt x="1915985" y="184835"/>
                  </a:lnTo>
                  <a:lnTo>
                    <a:pt x="1865566" y="224294"/>
                  </a:lnTo>
                  <a:lnTo>
                    <a:pt x="1800694" y="260934"/>
                  </a:lnTo>
                  <a:lnTo>
                    <a:pt x="1763217" y="278079"/>
                  </a:lnTo>
                  <a:lnTo>
                    <a:pt x="1722564" y="294373"/>
                  </a:lnTo>
                  <a:lnTo>
                    <a:pt x="1678901" y="309765"/>
                  </a:lnTo>
                  <a:lnTo>
                    <a:pt x="1632369" y="324205"/>
                  </a:lnTo>
                  <a:lnTo>
                    <a:pt x="1583105" y="337654"/>
                  </a:lnTo>
                  <a:lnTo>
                    <a:pt x="1531289" y="350050"/>
                  </a:lnTo>
                  <a:lnTo>
                    <a:pt x="1477035" y="361353"/>
                  </a:lnTo>
                  <a:lnTo>
                    <a:pt x="1420507" y="371513"/>
                  </a:lnTo>
                  <a:lnTo>
                    <a:pt x="1361846" y="380479"/>
                  </a:lnTo>
                  <a:lnTo>
                    <a:pt x="1301216" y="388200"/>
                  </a:lnTo>
                  <a:lnTo>
                    <a:pt x="1238758" y="394614"/>
                  </a:lnTo>
                  <a:lnTo>
                    <a:pt x="1174610" y="399707"/>
                  </a:lnTo>
                  <a:lnTo>
                    <a:pt x="1108938" y="403390"/>
                  </a:lnTo>
                  <a:lnTo>
                    <a:pt x="1041869" y="405650"/>
                  </a:lnTo>
                  <a:lnTo>
                    <a:pt x="973582" y="406400"/>
                  </a:lnTo>
                  <a:lnTo>
                    <a:pt x="905281" y="405650"/>
                  </a:lnTo>
                  <a:lnTo>
                    <a:pt x="838212" y="403390"/>
                  </a:lnTo>
                  <a:lnTo>
                    <a:pt x="772541" y="399707"/>
                  </a:lnTo>
                  <a:lnTo>
                    <a:pt x="708393" y="394614"/>
                  </a:lnTo>
                  <a:lnTo>
                    <a:pt x="645934" y="388200"/>
                  </a:lnTo>
                  <a:lnTo>
                    <a:pt x="585304" y="380479"/>
                  </a:lnTo>
                  <a:lnTo>
                    <a:pt x="526643" y="371513"/>
                  </a:lnTo>
                  <a:lnTo>
                    <a:pt x="470115" y="361353"/>
                  </a:lnTo>
                  <a:lnTo>
                    <a:pt x="415861" y="350050"/>
                  </a:lnTo>
                  <a:lnTo>
                    <a:pt x="364045" y="337654"/>
                  </a:lnTo>
                  <a:lnTo>
                    <a:pt x="314782" y="324205"/>
                  </a:lnTo>
                  <a:lnTo>
                    <a:pt x="268249" y="309765"/>
                  </a:lnTo>
                  <a:lnTo>
                    <a:pt x="224586" y="294373"/>
                  </a:lnTo>
                  <a:lnTo>
                    <a:pt x="183934" y="278079"/>
                  </a:lnTo>
                  <a:lnTo>
                    <a:pt x="146456" y="260934"/>
                  </a:lnTo>
                  <a:lnTo>
                    <a:pt x="112293" y="242989"/>
                  </a:lnTo>
                  <a:lnTo>
                    <a:pt x="54495" y="204889"/>
                  </a:lnTo>
                  <a:lnTo>
                    <a:pt x="14757" y="167373"/>
                  </a:lnTo>
                  <a:lnTo>
                    <a:pt x="15722" y="169278"/>
                  </a:lnTo>
                  <a:lnTo>
                    <a:pt x="11747" y="165100"/>
                  </a:lnTo>
                  <a:lnTo>
                    <a:pt x="0" y="148590"/>
                  </a:lnTo>
                  <a:lnTo>
                    <a:pt x="635" y="151130"/>
                  </a:lnTo>
                  <a:lnTo>
                    <a:pt x="21971" y="193040"/>
                  </a:lnTo>
                  <a:lnTo>
                    <a:pt x="28067" y="201930"/>
                  </a:lnTo>
                  <a:lnTo>
                    <a:pt x="34671" y="209550"/>
                  </a:lnTo>
                  <a:lnTo>
                    <a:pt x="41910" y="218440"/>
                  </a:lnTo>
                  <a:lnTo>
                    <a:pt x="57912" y="233680"/>
                  </a:lnTo>
                  <a:lnTo>
                    <a:pt x="96393" y="264160"/>
                  </a:lnTo>
                  <a:lnTo>
                    <a:pt x="143002" y="292100"/>
                  </a:lnTo>
                  <a:lnTo>
                    <a:pt x="169164" y="304800"/>
                  </a:lnTo>
                  <a:lnTo>
                    <a:pt x="197231" y="318770"/>
                  </a:lnTo>
                  <a:lnTo>
                    <a:pt x="258572" y="342900"/>
                  </a:lnTo>
                  <a:lnTo>
                    <a:pt x="326517" y="365760"/>
                  </a:lnTo>
                  <a:lnTo>
                    <a:pt x="400685" y="386080"/>
                  </a:lnTo>
                  <a:lnTo>
                    <a:pt x="480568" y="403860"/>
                  </a:lnTo>
                  <a:lnTo>
                    <a:pt x="565658" y="419100"/>
                  </a:lnTo>
                  <a:lnTo>
                    <a:pt x="655320" y="431800"/>
                  </a:lnTo>
                  <a:lnTo>
                    <a:pt x="701802" y="436880"/>
                  </a:lnTo>
                  <a:lnTo>
                    <a:pt x="846836" y="448310"/>
                  </a:lnTo>
                  <a:lnTo>
                    <a:pt x="947547" y="450850"/>
                  </a:lnTo>
                  <a:lnTo>
                    <a:pt x="1050417" y="450850"/>
                  </a:lnTo>
                  <a:lnTo>
                    <a:pt x="1151255" y="448310"/>
                  </a:lnTo>
                  <a:lnTo>
                    <a:pt x="1280452" y="438150"/>
                  </a:lnTo>
                  <a:lnTo>
                    <a:pt x="1342771" y="431800"/>
                  </a:lnTo>
                  <a:lnTo>
                    <a:pt x="1432433" y="419100"/>
                  </a:lnTo>
                  <a:lnTo>
                    <a:pt x="1475613" y="411480"/>
                  </a:lnTo>
                  <a:lnTo>
                    <a:pt x="1499362" y="406400"/>
                  </a:lnTo>
                  <a:lnTo>
                    <a:pt x="1517523" y="403860"/>
                  </a:lnTo>
                  <a:lnTo>
                    <a:pt x="1597406" y="386080"/>
                  </a:lnTo>
                  <a:lnTo>
                    <a:pt x="1635252" y="375920"/>
                  </a:lnTo>
                  <a:lnTo>
                    <a:pt x="1706372" y="354330"/>
                  </a:lnTo>
                  <a:lnTo>
                    <a:pt x="1771142" y="331470"/>
                  </a:lnTo>
                  <a:lnTo>
                    <a:pt x="1829054" y="304800"/>
                  </a:lnTo>
                  <a:lnTo>
                    <a:pt x="1855216" y="292100"/>
                  </a:lnTo>
                  <a:lnTo>
                    <a:pt x="1922145" y="248920"/>
                  </a:lnTo>
                  <a:lnTo>
                    <a:pt x="1956308" y="217170"/>
                  </a:lnTo>
                  <a:lnTo>
                    <a:pt x="1976247" y="193040"/>
                  </a:lnTo>
                  <a:lnTo>
                    <a:pt x="1981708" y="185420"/>
                  </a:lnTo>
                  <a:lnTo>
                    <a:pt x="1999742" y="142240"/>
                  </a:lnTo>
                  <a:lnTo>
                    <a:pt x="2002409" y="124460"/>
                  </a:lnTo>
                  <a:lnTo>
                    <a:pt x="2002790" y="1143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4992623" y="5181600"/>
              <a:ext cx="1995170" cy="660400"/>
            </a:xfrm>
            <a:custGeom>
              <a:avLst/>
              <a:gdLst/>
              <a:ahLst/>
              <a:cxnLst/>
              <a:rect l="l" t="t" r="r" b="b"/>
              <a:pathLst>
                <a:path w="1995170" h="660400">
                  <a:moveTo>
                    <a:pt x="997458" y="0"/>
                  </a:moveTo>
                  <a:lnTo>
                    <a:pt x="929160" y="761"/>
                  </a:lnTo>
                  <a:lnTo>
                    <a:pt x="862099" y="3011"/>
                  </a:lnTo>
                  <a:lnTo>
                    <a:pt x="796422" y="6702"/>
                  </a:lnTo>
                  <a:lnTo>
                    <a:pt x="732278" y="11784"/>
                  </a:lnTo>
                  <a:lnTo>
                    <a:pt x="669815" y="18208"/>
                  </a:lnTo>
                  <a:lnTo>
                    <a:pt x="609183" y="25925"/>
                  </a:lnTo>
                  <a:lnTo>
                    <a:pt x="550529" y="34886"/>
                  </a:lnTo>
                  <a:lnTo>
                    <a:pt x="494001" y="45042"/>
                  </a:lnTo>
                  <a:lnTo>
                    <a:pt x="439749" y="56344"/>
                  </a:lnTo>
                  <a:lnTo>
                    <a:pt x="387921" y="68742"/>
                  </a:lnTo>
                  <a:lnTo>
                    <a:pt x="338666" y="82187"/>
                  </a:lnTo>
                  <a:lnTo>
                    <a:pt x="292131" y="96631"/>
                  </a:lnTo>
                  <a:lnTo>
                    <a:pt x="248466" y="112024"/>
                  </a:lnTo>
                  <a:lnTo>
                    <a:pt x="207819" y="128316"/>
                  </a:lnTo>
                  <a:lnTo>
                    <a:pt x="170338" y="145460"/>
                  </a:lnTo>
                  <a:lnTo>
                    <a:pt x="136172" y="163406"/>
                  </a:lnTo>
                  <a:lnTo>
                    <a:pt x="78378" y="201507"/>
                  </a:lnTo>
                  <a:lnTo>
                    <a:pt x="35627" y="242226"/>
                  </a:lnTo>
                  <a:lnTo>
                    <a:pt x="9104" y="285169"/>
                  </a:lnTo>
                  <a:lnTo>
                    <a:pt x="0" y="329946"/>
                  </a:lnTo>
                  <a:lnTo>
                    <a:pt x="2300" y="352535"/>
                  </a:lnTo>
                  <a:lnTo>
                    <a:pt x="20262" y="396440"/>
                  </a:lnTo>
                  <a:lnTo>
                    <a:pt x="55048" y="438318"/>
                  </a:lnTo>
                  <a:lnTo>
                    <a:pt x="105469" y="477775"/>
                  </a:lnTo>
                  <a:lnTo>
                    <a:pt x="170338" y="514419"/>
                  </a:lnTo>
                  <a:lnTo>
                    <a:pt x="207819" y="531564"/>
                  </a:lnTo>
                  <a:lnTo>
                    <a:pt x="248466" y="547857"/>
                  </a:lnTo>
                  <a:lnTo>
                    <a:pt x="292131" y="563251"/>
                  </a:lnTo>
                  <a:lnTo>
                    <a:pt x="338666" y="577695"/>
                  </a:lnTo>
                  <a:lnTo>
                    <a:pt x="387921" y="591142"/>
                  </a:lnTo>
                  <a:lnTo>
                    <a:pt x="439749" y="603541"/>
                  </a:lnTo>
                  <a:lnTo>
                    <a:pt x="494001" y="614843"/>
                  </a:lnTo>
                  <a:lnTo>
                    <a:pt x="550529" y="625000"/>
                  </a:lnTo>
                  <a:lnTo>
                    <a:pt x="609183" y="633962"/>
                  </a:lnTo>
                  <a:lnTo>
                    <a:pt x="669815" y="641680"/>
                  </a:lnTo>
                  <a:lnTo>
                    <a:pt x="732278" y="648105"/>
                  </a:lnTo>
                  <a:lnTo>
                    <a:pt x="796422" y="653188"/>
                  </a:lnTo>
                  <a:lnTo>
                    <a:pt x="862099" y="656879"/>
                  </a:lnTo>
                  <a:lnTo>
                    <a:pt x="929160" y="659130"/>
                  </a:lnTo>
                  <a:lnTo>
                    <a:pt x="997458" y="659891"/>
                  </a:lnTo>
                  <a:lnTo>
                    <a:pt x="1065755" y="659130"/>
                  </a:lnTo>
                  <a:lnTo>
                    <a:pt x="1132816" y="656879"/>
                  </a:lnTo>
                  <a:lnTo>
                    <a:pt x="1198493" y="653188"/>
                  </a:lnTo>
                  <a:lnTo>
                    <a:pt x="1262637" y="648105"/>
                  </a:lnTo>
                  <a:lnTo>
                    <a:pt x="1325100" y="641680"/>
                  </a:lnTo>
                  <a:lnTo>
                    <a:pt x="1385732" y="633962"/>
                  </a:lnTo>
                  <a:lnTo>
                    <a:pt x="1444386" y="625000"/>
                  </a:lnTo>
                  <a:lnTo>
                    <a:pt x="1500914" y="614843"/>
                  </a:lnTo>
                  <a:lnTo>
                    <a:pt x="1555166" y="603541"/>
                  </a:lnTo>
                  <a:lnTo>
                    <a:pt x="1606994" y="591142"/>
                  </a:lnTo>
                  <a:lnTo>
                    <a:pt x="1656249" y="577695"/>
                  </a:lnTo>
                  <a:lnTo>
                    <a:pt x="1702784" y="563251"/>
                  </a:lnTo>
                  <a:lnTo>
                    <a:pt x="1746449" y="547857"/>
                  </a:lnTo>
                  <a:lnTo>
                    <a:pt x="1787096" y="531564"/>
                  </a:lnTo>
                  <a:lnTo>
                    <a:pt x="1824577" y="514419"/>
                  </a:lnTo>
                  <a:lnTo>
                    <a:pt x="1858743" y="496474"/>
                  </a:lnTo>
                  <a:lnTo>
                    <a:pt x="1916537" y="458373"/>
                  </a:lnTo>
                  <a:lnTo>
                    <a:pt x="1959288" y="417657"/>
                  </a:lnTo>
                  <a:lnTo>
                    <a:pt x="1985811" y="374716"/>
                  </a:lnTo>
                  <a:lnTo>
                    <a:pt x="1994916" y="329946"/>
                  </a:lnTo>
                  <a:lnTo>
                    <a:pt x="1992615" y="307353"/>
                  </a:lnTo>
                  <a:lnTo>
                    <a:pt x="1974653" y="263444"/>
                  </a:lnTo>
                  <a:lnTo>
                    <a:pt x="1939867" y="221563"/>
                  </a:lnTo>
                  <a:lnTo>
                    <a:pt x="1889446" y="182105"/>
                  </a:lnTo>
                  <a:lnTo>
                    <a:pt x="1824577" y="145460"/>
                  </a:lnTo>
                  <a:lnTo>
                    <a:pt x="1787096" y="128316"/>
                  </a:lnTo>
                  <a:lnTo>
                    <a:pt x="1746449" y="112024"/>
                  </a:lnTo>
                  <a:lnTo>
                    <a:pt x="1702784" y="96631"/>
                  </a:lnTo>
                  <a:lnTo>
                    <a:pt x="1656249" y="82187"/>
                  </a:lnTo>
                  <a:lnTo>
                    <a:pt x="1606994" y="68742"/>
                  </a:lnTo>
                  <a:lnTo>
                    <a:pt x="1555166" y="56344"/>
                  </a:lnTo>
                  <a:lnTo>
                    <a:pt x="1500914" y="45042"/>
                  </a:lnTo>
                  <a:lnTo>
                    <a:pt x="1444386" y="34886"/>
                  </a:lnTo>
                  <a:lnTo>
                    <a:pt x="1385732" y="25925"/>
                  </a:lnTo>
                  <a:lnTo>
                    <a:pt x="1325100" y="18208"/>
                  </a:lnTo>
                  <a:lnTo>
                    <a:pt x="1262637" y="11784"/>
                  </a:lnTo>
                  <a:lnTo>
                    <a:pt x="1198493" y="6702"/>
                  </a:lnTo>
                  <a:lnTo>
                    <a:pt x="1132816" y="3011"/>
                  </a:lnTo>
                  <a:lnTo>
                    <a:pt x="1065755" y="761"/>
                  </a:lnTo>
                  <a:lnTo>
                    <a:pt x="997458" y="0"/>
                  </a:lnTo>
                  <a:close/>
                </a:path>
              </a:pathLst>
            </a:custGeom>
            <a:solidFill>
              <a:srgbClr val="114FF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4992623" y="5181600"/>
              <a:ext cx="1995170" cy="660400"/>
            </a:xfrm>
            <a:custGeom>
              <a:avLst/>
              <a:gdLst/>
              <a:ahLst/>
              <a:cxnLst/>
              <a:rect l="l" t="t" r="r" b="b"/>
              <a:pathLst>
                <a:path w="1995170" h="660400">
                  <a:moveTo>
                    <a:pt x="0" y="329946"/>
                  </a:moveTo>
                  <a:lnTo>
                    <a:pt x="9104" y="285169"/>
                  </a:lnTo>
                  <a:lnTo>
                    <a:pt x="35627" y="242226"/>
                  </a:lnTo>
                  <a:lnTo>
                    <a:pt x="78378" y="201507"/>
                  </a:lnTo>
                  <a:lnTo>
                    <a:pt x="136172" y="163406"/>
                  </a:lnTo>
                  <a:lnTo>
                    <a:pt x="170338" y="145460"/>
                  </a:lnTo>
                  <a:lnTo>
                    <a:pt x="207819" y="128316"/>
                  </a:lnTo>
                  <a:lnTo>
                    <a:pt x="248466" y="112024"/>
                  </a:lnTo>
                  <a:lnTo>
                    <a:pt x="292131" y="96631"/>
                  </a:lnTo>
                  <a:lnTo>
                    <a:pt x="338666" y="82187"/>
                  </a:lnTo>
                  <a:lnTo>
                    <a:pt x="387921" y="68742"/>
                  </a:lnTo>
                  <a:lnTo>
                    <a:pt x="439749" y="56344"/>
                  </a:lnTo>
                  <a:lnTo>
                    <a:pt x="494001" y="45042"/>
                  </a:lnTo>
                  <a:lnTo>
                    <a:pt x="550529" y="34886"/>
                  </a:lnTo>
                  <a:lnTo>
                    <a:pt x="609183" y="25925"/>
                  </a:lnTo>
                  <a:lnTo>
                    <a:pt x="669815" y="18208"/>
                  </a:lnTo>
                  <a:lnTo>
                    <a:pt x="732278" y="11784"/>
                  </a:lnTo>
                  <a:lnTo>
                    <a:pt x="796422" y="6702"/>
                  </a:lnTo>
                  <a:lnTo>
                    <a:pt x="862099" y="3011"/>
                  </a:lnTo>
                  <a:lnTo>
                    <a:pt x="929160" y="761"/>
                  </a:lnTo>
                  <a:lnTo>
                    <a:pt x="997458" y="0"/>
                  </a:lnTo>
                  <a:lnTo>
                    <a:pt x="1065755" y="761"/>
                  </a:lnTo>
                  <a:lnTo>
                    <a:pt x="1132816" y="3011"/>
                  </a:lnTo>
                  <a:lnTo>
                    <a:pt x="1198493" y="6702"/>
                  </a:lnTo>
                  <a:lnTo>
                    <a:pt x="1262637" y="11784"/>
                  </a:lnTo>
                  <a:lnTo>
                    <a:pt x="1325100" y="18208"/>
                  </a:lnTo>
                  <a:lnTo>
                    <a:pt x="1385732" y="25925"/>
                  </a:lnTo>
                  <a:lnTo>
                    <a:pt x="1444386" y="34886"/>
                  </a:lnTo>
                  <a:lnTo>
                    <a:pt x="1500914" y="45042"/>
                  </a:lnTo>
                  <a:lnTo>
                    <a:pt x="1555166" y="56344"/>
                  </a:lnTo>
                  <a:lnTo>
                    <a:pt x="1606994" y="68742"/>
                  </a:lnTo>
                  <a:lnTo>
                    <a:pt x="1656249" y="82187"/>
                  </a:lnTo>
                  <a:lnTo>
                    <a:pt x="1702784" y="96631"/>
                  </a:lnTo>
                  <a:lnTo>
                    <a:pt x="1746449" y="112024"/>
                  </a:lnTo>
                  <a:lnTo>
                    <a:pt x="1787096" y="128316"/>
                  </a:lnTo>
                  <a:lnTo>
                    <a:pt x="1824577" y="145460"/>
                  </a:lnTo>
                  <a:lnTo>
                    <a:pt x="1858743" y="163406"/>
                  </a:lnTo>
                  <a:lnTo>
                    <a:pt x="1916537" y="201507"/>
                  </a:lnTo>
                  <a:lnTo>
                    <a:pt x="1959288" y="242226"/>
                  </a:lnTo>
                  <a:lnTo>
                    <a:pt x="1985811" y="285169"/>
                  </a:lnTo>
                  <a:lnTo>
                    <a:pt x="1994916" y="329946"/>
                  </a:lnTo>
                  <a:lnTo>
                    <a:pt x="1992615" y="352535"/>
                  </a:lnTo>
                  <a:lnTo>
                    <a:pt x="1974653" y="396440"/>
                  </a:lnTo>
                  <a:lnTo>
                    <a:pt x="1939867" y="438318"/>
                  </a:lnTo>
                  <a:lnTo>
                    <a:pt x="1889446" y="477775"/>
                  </a:lnTo>
                  <a:lnTo>
                    <a:pt x="1824577" y="514419"/>
                  </a:lnTo>
                  <a:lnTo>
                    <a:pt x="1787096" y="531564"/>
                  </a:lnTo>
                  <a:lnTo>
                    <a:pt x="1746449" y="547857"/>
                  </a:lnTo>
                  <a:lnTo>
                    <a:pt x="1702784" y="563251"/>
                  </a:lnTo>
                  <a:lnTo>
                    <a:pt x="1656249" y="577695"/>
                  </a:lnTo>
                  <a:lnTo>
                    <a:pt x="1606994" y="591142"/>
                  </a:lnTo>
                  <a:lnTo>
                    <a:pt x="1555166" y="603541"/>
                  </a:lnTo>
                  <a:lnTo>
                    <a:pt x="1500914" y="614843"/>
                  </a:lnTo>
                  <a:lnTo>
                    <a:pt x="1444386" y="625000"/>
                  </a:lnTo>
                  <a:lnTo>
                    <a:pt x="1385732" y="633962"/>
                  </a:lnTo>
                  <a:lnTo>
                    <a:pt x="1325100" y="641680"/>
                  </a:lnTo>
                  <a:lnTo>
                    <a:pt x="1262637" y="648105"/>
                  </a:lnTo>
                  <a:lnTo>
                    <a:pt x="1198493" y="653188"/>
                  </a:lnTo>
                  <a:lnTo>
                    <a:pt x="1132816" y="656879"/>
                  </a:lnTo>
                  <a:lnTo>
                    <a:pt x="1065755" y="659130"/>
                  </a:lnTo>
                  <a:lnTo>
                    <a:pt x="997458" y="659891"/>
                  </a:lnTo>
                  <a:lnTo>
                    <a:pt x="929160" y="659130"/>
                  </a:lnTo>
                  <a:lnTo>
                    <a:pt x="862099" y="656879"/>
                  </a:lnTo>
                  <a:lnTo>
                    <a:pt x="796422" y="653188"/>
                  </a:lnTo>
                  <a:lnTo>
                    <a:pt x="732278" y="648105"/>
                  </a:lnTo>
                  <a:lnTo>
                    <a:pt x="669815" y="641680"/>
                  </a:lnTo>
                  <a:lnTo>
                    <a:pt x="609183" y="633962"/>
                  </a:lnTo>
                  <a:lnTo>
                    <a:pt x="550529" y="625000"/>
                  </a:lnTo>
                  <a:lnTo>
                    <a:pt x="494001" y="614843"/>
                  </a:lnTo>
                  <a:lnTo>
                    <a:pt x="439749" y="603541"/>
                  </a:lnTo>
                  <a:lnTo>
                    <a:pt x="387921" y="591142"/>
                  </a:lnTo>
                  <a:lnTo>
                    <a:pt x="338666" y="577695"/>
                  </a:lnTo>
                  <a:lnTo>
                    <a:pt x="292131" y="563251"/>
                  </a:lnTo>
                  <a:lnTo>
                    <a:pt x="248466" y="547857"/>
                  </a:lnTo>
                  <a:lnTo>
                    <a:pt x="207819" y="531564"/>
                  </a:lnTo>
                  <a:lnTo>
                    <a:pt x="170338" y="514419"/>
                  </a:lnTo>
                  <a:lnTo>
                    <a:pt x="136172" y="496474"/>
                  </a:lnTo>
                  <a:lnTo>
                    <a:pt x="78378" y="458373"/>
                  </a:lnTo>
                  <a:lnTo>
                    <a:pt x="35627" y="417657"/>
                  </a:lnTo>
                  <a:lnTo>
                    <a:pt x="9104" y="374716"/>
                  </a:lnTo>
                  <a:lnTo>
                    <a:pt x="0" y="329946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4" name="object 34" descr=""/>
          <p:cNvSpPr txBox="1"/>
          <p:nvPr/>
        </p:nvSpPr>
        <p:spPr>
          <a:xfrm>
            <a:off x="5447791" y="5340197"/>
            <a:ext cx="108521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Supplies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35" name="object 35" descr=""/>
          <p:cNvGrpSpPr/>
          <p:nvPr/>
        </p:nvGrpSpPr>
        <p:grpSpPr>
          <a:xfrm>
            <a:off x="7612126" y="4667758"/>
            <a:ext cx="2326005" cy="787400"/>
            <a:chOff x="7612126" y="4667758"/>
            <a:chExt cx="2326005" cy="787400"/>
          </a:xfrm>
        </p:grpSpPr>
        <p:sp>
          <p:nvSpPr>
            <p:cNvPr id="36" name="object 36" descr=""/>
            <p:cNvSpPr/>
            <p:nvPr/>
          </p:nvSpPr>
          <p:spPr>
            <a:xfrm>
              <a:off x="7643139" y="4958080"/>
              <a:ext cx="2294890" cy="496570"/>
            </a:xfrm>
            <a:custGeom>
              <a:avLst/>
              <a:gdLst/>
              <a:ahLst/>
              <a:cxnLst/>
              <a:rect l="l" t="t" r="r" b="b"/>
              <a:pathLst>
                <a:path w="2294890" h="496570">
                  <a:moveTo>
                    <a:pt x="2294610" y="121920"/>
                  </a:moveTo>
                  <a:lnTo>
                    <a:pt x="2288387" y="82550"/>
                  </a:lnTo>
                  <a:lnTo>
                    <a:pt x="2271014" y="46990"/>
                  </a:lnTo>
                  <a:lnTo>
                    <a:pt x="2270226" y="45720"/>
                  </a:lnTo>
                  <a:lnTo>
                    <a:pt x="2241270" y="8890"/>
                  </a:lnTo>
                  <a:lnTo>
                    <a:pt x="2232507" y="0"/>
                  </a:lnTo>
                  <a:lnTo>
                    <a:pt x="2231948" y="0"/>
                  </a:lnTo>
                  <a:lnTo>
                    <a:pt x="2244433" y="19050"/>
                  </a:lnTo>
                  <a:lnTo>
                    <a:pt x="2254580" y="40640"/>
                  </a:lnTo>
                  <a:lnTo>
                    <a:pt x="2260765" y="62230"/>
                  </a:lnTo>
                  <a:lnTo>
                    <a:pt x="2256625" y="46990"/>
                  </a:lnTo>
                  <a:lnTo>
                    <a:pt x="2260765" y="61658"/>
                  </a:lnTo>
                  <a:lnTo>
                    <a:pt x="2262860" y="84074"/>
                  </a:lnTo>
                  <a:lnTo>
                    <a:pt x="2260765" y="106502"/>
                  </a:lnTo>
                  <a:lnTo>
                    <a:pt x="2244433" y="150253"/>
                  </a:lnTo>
                  <a:lnTo>
                    <a:pt x="2212670" y="192265"/>
                  </a:lnTo>
                  <a:lnTo>
                    <a:pt x="2166442" y="232244"/>
                  </a:lnTo>
                  <a:lnTo>
                    <a:pt x="2106701" y="269862"/>
                  </a:lnTo>
                  <a:lnTo>
                    <a:pt x="2072068" y="287705"/>
                  </a:lnTo>
                  <a:lnTo>
                    <a:pt x="2034413" y="304838"/>
                  </a:lnTo>
                  <a:lnTo>
                    <a:pt x="1993861" y="321233"/>
                  </a:lnTo>
                  <a:lnTo>
                    <a:pt x="1950529" y="336842"/>
                  </a:lnTo>
                  <a:lnTo>
                    <a:pt x="1904542" y="351650"/>
                  </a:lnTo>
                  <a:lnTo>
                    <a:pt x="1856016" y="365582"/>
                  </a:lnTo>
                  <a:lnTo>
                    <a:pt x="1805063" y="378637"/>
                  </a:lnTo>
                  <a:lnTo>
                    <a:pt x="1751812" y="390753"/>
                  </a:lnTo>
                  <a:lnTo>
                    <a:pt x="1696377" y="401891"/>
                  </a:lnTo>
                  <a:lnTo>
                    <a:pt x="1638884" y="412026"/>
                  </a:lnTo>
                  <a:lnTo>
                    <a:pt x="1579448" y="421106"/>
                  </a:lnTo>
                  <a:lnTo>
                    <a:pt x="1518196" y="429107"/>
                  </a:lnTo>
                  <a:lnTo>
                    <a:pt x="1455229" y="435978"/>
                  </a:lnTo>
                  <a:lnTo>
                    <a:pt x="1390688" y="441693"/>
                  </a:lnTo>
                  <a:lnTo>
                    <a:pt x="1324686" y="446201"/>
                  </a:lnTo>
                  <a:lnTo>
                    <a:pt x="1257338" y="449465"/>
                  </a:lnTo>
                  <a:lnTo>
                    <a:pt x="1188770" y="451459"/>
                  </a:lnTo>
                  <a:lnTo>
                    <a:pt x="1119098" y="452120"/>
                  </a:lnTo>
                  <a:lnTo>
                    <a:pt x="1049413" y="451459"/>
                  </a:lnTo>
                  <a:lnTo>
                    <a:pt x="980846" y="449465"/>
                  </a:lnTo>
                  <a:lnTo>
                    <a:pt x="913498" y="446201"/>
                  </a:lnTo>
                  <a:lnTo>
                    <a:pt x="847496" y="441693"/>
                  </a:lnTo>
                  <a:lnTo>
                    <a:pt x="782955" y="435978"/>
                  </a:lnTo>
                  <a:lnTo>
                    <a:pt x="719988" y="429107"/>
                  </a:lnTo>
                  <a:lnTo>
                    <a:pt x="658736" y="421106"/>
                  </a:lnTo>
                  <a:lnTo>
                    <a:pt x="599300" y="412026"/>
                  </a:lnTo>
                  <a:lnTo>
                    <a:pt x="541807" y="401891"/>
                  </a:lnTo>
                  <a:lnTo>
                    <a:pt x="486371" y="390753"/>
                  </a:lnTo>
                  <a:lnTo>
                    <a:pt x="433120" y="378637"/>
                  </a:lnTo>
                  <a:lnTo>
                    <a:pt x="382168" y="365582"/>
                  </a:lnTo>
                  <a:lnTo>
                    <a:pt x="333641" y="351650"/>
                  </a:lnTo>
                  <a:lnTo>
                    <a:pt x="287655" y="336842"/>
                  </a:lnTo>
                  <a:lnTo>
                    <a:pt x="244322" y="321233"/>
                  </a:lnTo>
                  <a:lnTo>
                    <a:pt x="203771" y="304838"/>
                  </a:lnTo>
                  <a:lnTo>
                    <a:pt x="166116" y="287705"/>
                  </a:lnTo>
                  <a:lnTo>
                    <a:pt x="131483" y="269862"/>
                  </a:lnTo>
                  <a:lnTo>
                    <a:pt x="71742" y="232244"/>
                  </a:lnTo>
                  <a:lnTo>
                    <a:pt x="25514" y="192265"/>
                  </a:lnTo>
                  <a:lnTo>
                    <a:pt x="15494" y="180530"/>
                  </a:lnTo>
                  <a:lnTo>
                    <a:pt x="16522" y="182765"/>
                  </a:lnTo>
                  <a:lnTo>
                    <a:pt x="7772" y="172720"/>
                  </a:lnTo>
                  <a:lnTo>
                    <a:pt x="0" y="160020"/>
                  </a:lnTo>
                  <a:lnTo>
                    <a:pt x="609" y="162560"/>
                  </a:lnTo>
                  <a:lnTo>
                    <a:pt x="18770" y="200660"/>
                  </a:lnTo>
                  <a:lnTo>
                    <a:pt x="47726" y="236220"/>
                  </a:lnTo>
                  <a:lnTo>
                    <a:pt x="76174" y="262890"/>
                  </a:lnTo>
                  <a:lnTo>
                    <a:pt x="86842" y="270510"/>
                  </a:lnTo>
                  <a:lnTo>
                    <a:pt x="98145" y="279400"/>
                  </a:lnTo>
                  <a:lnTo>
                    <a:pt x="110083" y="287020"/>
                  </a:lnTo>
                  <a:lnTo>
                    <a:pt x="122529" y="295910"/>
                  </a:lnTo>
                  <a:lnTo>
                    <a:pt x="135737" y="303530"/>
                  </a:lnTo>
                  <a:lnTo>
                    <a:pt x="193395" y="334010"/>
                  </a:lnTo>
                  <a:lnTo>
                    <a:pt x="259689" y="363220"/>
                  </a:lnTo>
                  <a:lnTo>
                    <a:pt x="295884" y="375920"/>
                  </a:lnTo>
                  <a:lnTo>
                    <a:pt x="333857" y="388620"/>
                  </a:lnTo>
                  <a:lnTo>
                    <a:pt x="373735" y="401320"/>
                  </a:lnTo>
                  <a:lnTo>
                    <a:pt x="415391" y="412750"/>
                  </a:lnTo>
                  <a:lnTo>
                    <a:pt x="458698" y="424180"/>
                  </a:lnTo>
                  <a:lnTo>
                    <a:pt x="503783" y="434340"/>
                  </a:lnTo>
                  <a:lnTo>
                    <a:pt x="647674" y="461010"/>
                  </a:lnTo>
                  <a:lnTo>
                    <a:pt x="698474" y="468630"/>
                  </a:lnTo>
                  <a:lnTo>
                    <a:pt x="803757" y="481330"/>
                  </a:lnTo>
                  <a:lnTo>
                    <a:pt x="858240" y="485140"/>
                  </a:lnTo>
                  <a:lnTo>
                    <a:pt x="913612" y="490220"/>
                  </a:lnTo>
                  <a:lnTo>
                    <a:pt x="1027404" y="495300"/>
                  </a:lnTo>
                  <a:lnTo>
                    <a:pt x="1085570" y="496570"/>
                  </a:lnTo>
                  <a:lnTo>
                    <a:pt x="1203553" y="496570"/>
                  </a:lnTo>
                  <a:lnTo>
                    <a:pt x="1261719" y="495300"/>
                  </a:lnTo>
                  <a:lnTo>
                    <a:pt x="1375511" y="490220"/>
                  </a:lnTo>
                  <a:lnTo>
                    <a:pt x="1444498" y="483870"/>
                  </a:lnTo>
                  <a:lnTo>
                    <a:pt x="1538579" y="474980"/>
                  </a:lnTo>
                  <a:lnTo>
                    <a:pt x="1590649" y="468630"/>
                  </a:lnTo>
                  <a:lnTo>
                    <a:pt x="1641449" y="461010"/>
                  </a:lnTo>
                  <a:lnTo>
                    <a:pt x="1690090" y="452120"/>
                  </a:lnTo>
                  <a:lnTo>
                    <a:pt x="1690852" y="452120"/>
                  </a:lnTo>
                  <a:lnTo>
                    <a:pt x="1785340" y="434340"/>
                  </a:lnTo>
                  <a:lnTo>
                    <a:pt x="1830425" y="424180"/>
                  </a:lnTo>
                  <a:lnTo>
                    <a:pt x="1873732" y="412750"/>
                  </a:lnTo>
                  <a:lnTo>
                    <a:pt x="1915388" y="401320"/>
                  </a:lnTo>
                  <a:lnTo>
                    <a:pt x="1955266" y="388620"/>
                  </a:lnTo>
                  <a:lnTo>
                    <a:pt x="1993366" y="375920"/>
                  </a:lnTo>
                  <a:lnTo>
                    <a:pt x="2029434" y="363220"/>
                  </a:lnTo>
                  <a:lnTo>
                    <a:pt x="2095728" y="334010"/>
                  </a:lnTo>
                  <a:lnTo>
                    <a:pt x="2153513" y="303530"/>
                  </a:lnTo>
                  <a:lnTo>
                    <a:pt x="2179040" y="287020"/>
                  </a:lnTo>
                  <a:lnTo>
                    <a:pt x="2190978" y="279400"/>
                  </a:lnTo>
                  <a:lnTo>
                    <a:pt x="2202281" y="270510"/>
                  </a:lnTo>
                  <a:lnTo>
                    <a:pt x="2213076" y="262890"/>
                  </a:lnTo>
                  <a:lnTo>
                    <a:pt x="2223109" y="254000"/>
                  </a:lnTo>
                  <a:lnTo>
                    <a:pt x="2257272" y="218440"/>
                  </a:lnTo>
                  <a:lnTo>
                    <a:pt x="2280894" y="181610"/>
                  </a:lnTo>
                  <a:lnTo>
                    <a:pt x="2293086" y="142240"/>
                  </a:lnTo>
                  <a:lnTo>
                    <a:pt x="2294229" y="132080"/>
                  </a:lnTo>
                  <a:lnTo>
                    <a:pt x="2294610" y="1219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7618476" y="4674108"/>
              <a:ext cx="2287905" cy="736600"/>
            </a:xfrm>
            <a:custGeom>
              <a:avLst/>
              <a:gdLst/>
              <a:ahLst/>
              <a:cxnLst/>
              <a:rect l="l" t="t" r="r" b="b"/>
              <a:pathLst>
                <a:path w="2287904" h="736600">
                  <a:moveTo>
                    <a:pt x="1143762" y="0"/>
                  </a:moveTo>
                  <a:lnTo>
                    <a:pt x="1074085" y="671"/>
                  </a:lnTo>
                  <a:lnTo>
                    <a:pt x="1005513" y="2660"/>
                  </a:lnTo>
                  <a:lnTo>
                    <a:pt x="938165" y="5927"/>
                  </a:lnTo>
                  <a:lnTo>
                    <a:pt x="872160" y="10435"/>
                  </a:lnTo>
                  <a:lnTo>
                    <a:pt x="807618" y="16145"/>
                  </a:lnTo>
                  <a:lnTo>
                    <a:pt x="744660" y="23018"/>
                  </a:lnTo>
                  <a:lnTo>
                    <a:pt x="683403" y="31017"/>
                  </a:lnTo>
                  <a:lnTo>
                    <a:pt x="623969" y="40102"/>
                  </a:lnTo>
                  <a:lnTo>
                    <a:pt x="566476" y="50235"/>
                  </a:lnTo>
                  <a:lnTo>
                    <a:pt x="511044" y="61378"/>
                  </a:lnTo>
                  <a:lnTo>
                    <a:pt x="457794" y="73492"/>
                  </a:lnTo>
                  <a:lnTo>
                    <a:pt x="406844" y="86539"/>
                  </a:lnTo>
                  <a:lnTo>
                    <a:pt x="358314" y="100481"/>
                  </a:lnTo>
                  <a:lnTo>
                    <a:pt x="312324" y="115278"/>
                  </a:lnTo>
                  <a:lnTo>
                    <a:pt x="268993" y="130893"/>
                  </a:lnTo>
                  <a:lnTo>
                    <a:pt x="228441" y="147287"/>
                  </a:lnTo>
                  <a:lnTo>
                    <a:pt x="190788" y="164422"/>
                  </a:lnTo>
                  <a:lnTo>
                    <a:pt x="156153" y="182259"/>
                  </a:lnTo>
                  <a:lnTo>
                    <a:pt x="96417" y="219885"/>
                  </a:lnTo>
                  <a:lnTo>
                    <a:pt x="50189" y="259859"/>
                  </a:lnTo>
                  <a:lnTo>
                    <a:pt x="18427" y="301873"/>
                  </a:lnTo>
                  <a:lnTo>
                    <a:pt x="2087" y="345619"/>
                  </a:lnTo>
                  <a:lnTo>
                    <a:pt x="0" y="368046"/>
                  </a:lnTo>
                  <a:lnTo>
                    <a:pt x="2087" y="390472"/>
                  </a:lnTo>
                  <a:lnTo>
                    <a:pt x="18427" y="434218"/>
                  </a:lnTo>
                  <a:lnTo>
                    <a:pt x="50189" y="476232"/>
                  </a:lnTo>
                  <a:lnTo>
                    <a:pt x="96417" y="516206"/>
                  </a:lnTo>
                  <a:lnTo>
                    <a:pt x="156153" y="553832"/>
                  </a:lnTo>
                  <a:lnTo>
                    <a:pt x="190788" y="571669"/>
                  </a:lnTo>
                  <a:lnTo>
                    <a:pt x="228441" y="588804"/>
                  </a:lnTo>
                  <a:lnTo>
                    <a:pt x="268993" y="605198"/>
                  </a:lnTo>
                  <a:lnTo>
                    <a:pt x="312324" y="620813"/>
                  </a:lnTo>
                  <a:lnTo>
                    <a:pt x="358314" y="635610"/>
                  </a:lnTo>
                  <a:lnTo>
                    <a:pt x="406844" y="649552"/>
                  </a:lnTo>
                  <a:lnTo>
                    <a:pt x="457794" y="662599"/>
                  </a:lnTo>
                  <a:lnTo>
                    <a:pt x="511044" y="674713"/>
                  </a:lnTo>
                  <a:lnTo>
                    <a:pt x="566476" y="685856"/>
                  </a:lnTo>
                  <a:lnTo>
                    <a:pt x="623969" y="695989"/>
                  </a:lnTo>
                  <a:lnTo>
                    <a:pt x="683403" y="705074"/>
                  </a:lnTo>
                  <a:lnTo>
                    <a:pt x="744660" y="713073"/>
                  </a:lnTo>
                  <a:lnTo>
                    <a:pt x="807618" y="719946"/>
                  </a:lnTo>
                  <a:lnTo>
                    <a:pt x="872160" y="725656"/>
                  </a:lnTo>
                  <a:lnTo>
                    <a:pt x="938165" y="730164"/>
                  </a:lnTo>
                  <a:lnTo>
                    <a:pt x="1005513" y="733431"/>
                  </a:lnTo>
                  <a:lnTo>
                    <a:pt x="1074085" y="735420"/>
                  </a:lnTo>
                  <a:lnTo>
                    <a:pt x="1143762" y="736092"/>
                  </a:lnTo>
                  <a:lnTo>
                    <a:pt x="1213438" y="735420"/>
                  </a:lnTo>
                  <a:lnTo>
                    <a:pt x="1282010" y="733431"/>
                  </a:lnTo>
                  <a:lnTo>
                    <a:pt x="1349358" y="730164"/>
                  </a:lnTo>
                  <a:lnTo>
                    <a:pt x="1415363" y="725656"/>
                  </a:lnTo>
                  <a:lnTo>
                    <a:pt x="1479905" y="719946"/>
                  </a:lnTo>
                  <a:lnTo>
                    <a:pt x="1542863" y="713073"/>
                  </a:lnTo>
                  <a:lnTo>
                    <a:pt x="1604120" y="705074"/>
                  </a:lnTo>
                  <a:lnTo>
                    <a:pt x="1663554" y="695989"/>
                  </a:lnTo>
                  <a:lnTo>
                    <a:pt x="1721047" y="685856"/>
                  </a:lnTo>
                  <a:lnTo>
                    <a:pt x="1776479" y="674713"/>
                  </a:lnTo>
                  <a:lnTo>
                    <a:pt x="1829729" y="662599"/>
                  </a:lnTo>
                  <a:lnTo>
                    <a:pt x="1880679" y="649552"/>
                  </a:lnTo>
                  <a:lnTo>
                    <a:pt x="1929209" y="635610"/>
                  </a:lnTo>
                  <a:lnTo>
                    <a:pt x="1975199" y="620813"/>
                  </a:lnTo>
                  <a:lnTo>
                    <a:pt x="2018530" y="605198"/>
                  </a:lnTo>
                  <a:lnTo>
                    <a:pt x="2059082" y="588804"/>
                  </a:lnTo>
                  <a:lnTo>
                    <a:pt x="2096735" y="571669"/>
                  </a:lnTo>
                  <a:lnTo>
                    <a:pt x="2131370" y="553832"/>
                  </a:lnTo>
                  <a:lnTo>
                    <a:pt x="2191106" y="516206"/>
                  </a:lnTo>
                  <a:lnTo>
                    <a:pt x="2237334" y="476232"/>
                  </a:lnTo>
                  <a:lnTo>
                    <a:pt x="2269096" y="434218"/>
                  </a:lnTo>
                  <a:lnTo>
                    <a:pt x="2285436" y="390472"/>
                  </a:lnTo>
                  <a:lnTo>
                    <a:pt x="2287524" y="368046"/>
                  </a:lnTo>
                  <a:lnTo>
                    <a:pt x="2285436" y="345619"/>
                  </a:lnTo>
                  <a:lnTo>
                    <a:pt x="2269096" y="301873"/>
                  </a:lnTo>
                  <a:lnTo>
                    <a:pt x="2237334" y="259859"/>
                  </a:lnTo>
                  <a:lnTo>
                    <a:pt x="2191106" y="219885"/>
                  </a:lnTo>
                  <a:lnTo>
                    <a:pt x="2131370" y="182259"/>
                  </a:lnTo>
                  <a:lnTo>
                    <a:pt x="2096735" y="164422"/>
                  </a:lnTo>
                  <a:lnTo>
                    <a:pt x="2059082" y="147287"/>
                  </a:lnTo>
                  <a:lnTo>
                    <a:pt x="2018530" y="130893"/>
                  </a:lnTo>
                  <a:lnTo>
                    <a:pt x="1975199" y="115278"/>
                  </a:lnTo>
                  <a:lnTo>
                    <a:pt x="1929209" y="100481"/>
                  </a:lnTo>
                  <a:lnTo>
                    <a:pt x="1880679" y="86539"/>
                  </a:lnTo>
                  <a:lnTo>
                    <a:pt x="1829729" y="73492"/>
                  </a:lnTo>
                  <a:lnTo>
                    <a:pt x="1776479" y="61378"/>
                  </a:lnTo>
                  <a:lnTo>
                    <a:pt x="1721047" y="50235"/>
                  </a:lnTo>
                  <a:lnTo>
                    <a:pt x="1663554" y="40102"/>
                  </a:lnTo>
                  <a:lnTo>
                    <a:pt x="1604120" y="31017"/>
                  </a:lnTo>
                  <a:lnTo>
                    <a:pt x="1542863" y="23018"/>
                  </a:lnTo>
                  <a:lnTo>
                    <a:pt x="1479905" y="16145"/>
                  </a:lnTo>
                  <a:lnTo>
                    <a:pt x="1415363" y="10435"/>
                  </a:lnTo>
                  <a:lnTo>
                    <a:pt x="1349358" y="5927"/>
                  </a:lnTo>
                  <a:lnTo>
                    <a:pt x="1282010" y="2660"/>
                  </a:lnTo>
                  <a:lnTo>
                    <a:pt x="1213438" y="671"/>
                  </a:lnTo>
                  <a:lnTo>
                    <a:pt x="1143762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7618476" y="4674108"/>
              <a:ext cx="2287905" cy="736600"/>
            </a:xfrm>
            <a:custGeom>
              <a:avLst/>
              <a:gdLst/>
              <a:ahLst/>
              <a:cxnLst/>
              <a:rect l="l" t="t" r="r" b="b"/>
              <a:pathLst>
                <a:path w="2287904" h="736600">
                  <a:moveTo>
                    <a:pt x="0" y="368046"/>
                  </a:moveTo>
                  <a:lnTo>
                    <a:pt x="8269" y="323549"/>
                  </a:lnTo>
                  <a:lnTo>
                    <a:pt x="32440" y="280630"/>
                  </a:lnTo>
                  <a:lnTo>
                    <a:pt x="71554" y="239598"/>
                  </a:lnTo>
                  <a:lnTo>
                    <a:pt x="124656" y="200759"/>
                  </a:lnTo>
                  <a:lnTo>
                    <a:pt x="190788" y="164422"/>
                  </a:lnTo>
                  <a:lnTo>
                    <a:pt x="228441" y="147287"/>
                  </a:lnTo>
                  <a:lnTo>
                    <a:pt x="268993" y="130893"/>
                  </a:lnTo>
                  <a:lnTo>
                    <a:pt x="312324" y="115278"/>
                  </a:lnTo>
                  <a:lnTo>
                    <a:pt x="358314" y="100481"/>
                  </a:lnTo>
                  <a:lnTo>
                    <a:pt x="406844" y="86539"/>
                  </a:lnTo>
                  <a:lnTo>
                    <a:pt x="457794" y="73492"/>
                  </a:lnTo>
                  <a:lnTo>
                    <a:pt x="511044" y="61378"/>
                  </a:lnTo>
                  <a:lnTo>
                    <a:pt x="566476" y="50235"/>
                  </a:lnTo>
                  <a:lnTo>
                    <a:pt x="623969" y="40102"/>
                  </a:lnTo>
                  <a:lnTo>
                    <a:pt x="683403" y="31017"/>
                  </a:lnTo>
                  <a:lnTo>
                    <a:pt x="744660" y="23018"/>
                  </a:lnTo>
                  <a:lnTo>
                    <a:pt x="807618" y="16145"/>
                  </a:lnTo>
                  <a:lnTo>
                    <a:pt x="872160" y="10435"/>
                  </a:lnTo>
                  <a:lnTo>
                    <a:pt x="938165" y="5927"/>
                  </a:lnTo>
                  <a:lnTo>
                    <a:pt x="1005513" y="2660"/>
                  </a:lnTo>
                  <a:lnTo>
                    <a:pt x="1074085" y="671"/>
                  </a:lnTo>
                  <a:lnTo>
                    <a:pt x="1143762" y="0"/>
                  </a:lnTo>
                  <a:lnTo>
                    <a:pt x="1213438" y="671"/>
                  </a:lnTo>
                  <a:lnTo>
                    <a:pt x="1282010" y="2660"/>
                  </a:lnTo>
                  <a:lnTo>
                    <a:pt x="1349358" y="5927"/>
                  </a:lnTo>
                  <a:lnTo>
                    <a:pt x="1415363" y="10435"/>
                  </a:lnTo>
                  <a:lnTo>
                    <a:pt x="1479905" y="16145"/>
                  </a:lnTo>
                  <a:lnTo>
                    <a:pt x="1542863" y="23018"/>
                  </a:lnTo>
                  <a:lnTo>
                    <a:pt x="1604120" y="31017"/>
                  </a:lnTo>
                  <a:lnTo>
                    <a:pt x="1663554" y="40102"/>
                  </a:lnTo>
                  <a:lnTo>
                    <a:pt x="1721047" y="50235"/>
                  </a:lnTo>
                  <a:lnTo>
                    <a:pt x="1776479" y="61378"/>
                  </a:lnTo>
                  <a:lnTo>
                    <a:pt x="1829729" y="73492"/>
                  </a:lnTo>
                  <a:lnTo>
                    <a:pt x="1880679" y="86539"/>
                  </a:lnTo>
                  <a:lnTo>
                    <a:pt x="1929209" y="100481"/>
                  </a:lnTo>
                  <a:lnTo>
                    <a:pt x="1975199" y="115278"/>
                  </a:lnTo>
                  <a:lnTo>
                    <a:pt x="2018530" y="130893"/>
                  </a:lnTo>
                  <a:lnTo>
                    <a:pt x="2059082" y="147287"/>
                  </a:lnTo>
                  <a:lnTo>
                    <a:pt x="2096735" y="164422"/>
                  </a:lnTo>
                  <a:lnTo>
                    <a:pt x="2131370" y="182259"/>
                  </a:lnTo>
                  <a:lnTo>
                    <a:pt x="2191106" y="219885"/>
                  </a:lnTo>
                  <a:lnTo>
                    <a:pt x="2237334" y="259859"/>
                  </a:lnTo>
                  <a:lnTo>
                    <a:pt x="2269096" y="301873"/>
                  </a:lnTo>
                  <a:lnTo>
                    <a:pt x="2285436" y="345619"/>
                  </a:lnTo>
                  <a:lnTo>
                    <a:pt x="2287524" y="368046"/>
                  </a:lnTo>
                  <a:lnTo>
                    <a:pt x="2285436" y="390472"/>
                  </a:lnTo>
                  <a:lnTo>
                    <a:pt x="2269096" y="434218"/>
                  </a:lnTo>
                  <a:lnTo>
                    <a:pt x="2237334" y="476232"/>
                  </a:lnTo>
                  <a:lnTo>
                    <a:pt x="2191106" y="516206"/>
                  </a:lnTo>
                  <a:lnTo>
                    <a:pt x="2131370" y="553832"/>
                  </a:lnTo>
                  <a:lnTo>
                    <a:pt x="2096735" y="571669"/>
                  </a:lnTo>
                  <a:lnTo>
                    <a:pt x="2059082" y="588804"/>
                  </a:lnTo>
                  <a:lnTo>
                    <a:pt x="2018530" y="605198"/>
                  </a:lnTo>
                  <a:lnTo>
                    <a:pt x="1975199" y="620813"/>
                  </a:lnTo>
                  <a:lnTo>
                    <a:pt x="1929209" y="635610"/>
                  </a:lnTo>
                  <a:lnTo>
                    <a:pt x="1880679" y="649552"/>
                  </a:lnTo>
                  <a:lnTo>
                    <a:pt x="1829729" y="662599"/>
                  </a:lnTo>
                  <a:lnTo>
                    <a:pt x="1776479" y="674713"/>
                  </a:lnTo>
                  <a:lnTo>
                    <a:pt x="1721047" y="685856"/>
                  </a:lnTo>
                  <a:lnTo>
                    <a:pt x="1663554" y="695989"/>
                  </a:lnTo>
                  <a:lnTo>
                    <a:pt x="1604120" y="705074"/>
                  </a:lnTo>
                  <a:lnTo>
                    <a:pt x="1542863" y="713073"/>
                  </a:lnTo>
                  <a:lnTo>
                    <a:pt x="1479905" y="719946"/>
                  </a:lnTo>
                  <a:lnTo>
                    <a:pt x="1415363" y="725656"/>
                  </a:lnTo>
                  <a:lnTo>
                    <a:pt x="1349358" y="730164"/>
                  </a:lnTo>
                  <a:lnTo>
                    <a:pt x="1282010" y="733431"/>
                  </a:lnTo>
                  <a:lnTo>
                    <a:pt x="1213438" y="735420"/>
                  </a:lnTo>
                  <a:lnTo>
                    <a:pt x="1143762" y="736092"/>
                  </a:lnTo>
                  <a:lnTo>
                    <a:pt x="1074085" y="735420"/>
                  </a:lnTo>
                  <a:lnTo>
                    <a:pt x="1005513" y="733431"/>
                  </a:lnTo>
                  <a:lnTo>
                    <a:pt x="938165" y="730164"/>
                  </a:lnTo>
                  <a:lnTo>
                    <a:pt x="872160" y="725656"/>
                  </a:lnTo>
                  <a:lnTo>
                    <a:pt x="807618" y="719946"/>
                  </a:lnTo>
                  <a:lnTo>
                    <a:pt x="744660" y="713073"/>
                  </a:lnTo>
                  <a:lnTo>
                    <a:pt x="683403" y="705074"/>
                  </a:lnTo>
                  <a:lnTo>
                    <a:pt x="623969" y="695989"/>
                  </a:lnTo>
                  <a:lnTo>
                    <a:pt x="566476" y="685856"/>
                  </a:lnTo>
                  <a:lnTo>
                    <a:pt x="511044" y="674713"/>
                  </a:lnTo>
                  <a:lnTo>
                    <a:pt x="457794" y="662599"/>
                  </a:lnTo>
                  <a:lnTo>
                    <a:pt x="406844" y="649552"/>
                  </a:lnTo>
                  <a:lnTo>
                    <a:pt x="358314" y="635610"/>
                  </a:lnTo>
                  <a:lnTo>
                    <a:pt x="312324" y="620813"/>
                  </a:lnTo>
                  <a:lnTo>
                    <a:pt x="268993" y="605198"/>
                  </a:lnTo>
                  <a:lnTo>
                    <a:pt x="228441" y="588804"/>
                  </a:lnTo>
                  <a:lnTo>
                    <a:pt x="190788" y="571669"/>
                  </a:lnTo>
                  <a:lnTo>
                    <a:pt x="156153" y="553832"/>
                  </a:lnTo>
                  <a:lnTo>
                    <a:pt x="96417" y="516206"/>
                  </a:lnTo>
                  <a:lnTo>
                    <a:pt x="50189" y="476232"/>
                  </a:lnTo>
                  <a:lnTo>
                    <a:pt x="18427" y="434218"/>
                  </a:lnTo>
                  <a:lnTo>
                    <a:pt x="2087" y="390472"/>
                  </a:lnTo>
                  <a:lnTo>
                    <a:pt x="0" y="368046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9" name="object 39" descr=""/>
          <p:cNvSpPr txBox="1"/>
          <p:nvPr/>
        </p:nvSpPr>
        <p:spPr>
          <a:xfrm>
            <a:off x="8170291" y="4717796"/>
            <a:ext cx="1185545" cy="635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143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Prepaid Accounts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0" name="object 40" descr=""/>
          <p:cNvGrpSpPr/>
          <p:nvPr/>
        </p:nvGrpSpPr>
        <p:grpSpPr>
          <a:xfrm>
            <a:off x="7247890" y="2229357"/>
            <a:ext cx="2537460" cy="787400"/>
            <a:chOff x="7247890" y="2229357"/>
            <a:chExt cx="2537460" cy="787400"/>
          </a:xfrm>
        </p:grpSpPr>
        <p:sp>
          <p:nvSpPr>
            <p:cNvPr id="41" name="object 41" descr=""/>
            <p:cNvSpPr/>
            <p:nvPr/>
          </p:nvSpPr>
          <p:spPr>
            <a:xfrm>
              <a:off x="7278154" y="2527299"/>
              <a:ext cx="2507615" cy="488950"/>
            </a:xfrm>
            <a:custGeom>
              <a:avLst/>
              <a:gdLst/>
              <a:ahLst/>
              <a:cxnLst/>
              <a:rect l="l" t="t" r="r" b="b"/>
              <a:pathLst>
                <a:path w="2507615" h="488950">
                  <a:moveTo>
                    <a:pt x="2473464" y="55880"/>
                  </a:moveTo>
                  <a:lnTo>
                    <a:pt x="2470162" y="44450"/>
                  </a:lnTo>
                  <a:lnTo>
                    <a:pt x="2473464" y="55880"/>
                  </a:lnTo>
                  <a:close/>
                </a:path>
                <a:path w="2507615" h="488950">
                  <a:moveTo>
                    <a:pt x="2507196" y="114300"/>
                  </a:moveTo>
                  <a:lnTo>
                    <a:pt x="2500338" y="74930"/>
                  </a:lnTo>
                  <a:lnTo>
                    <a:pt x="2480526" y="36830"/>
                  </a:lnTo>
                  <a:lnTo>
                    <a:pt x="2448903" y="1270"/>
                  </a:lnTo>
                  <a:lnTo>
                    <a:pt x="2447455" y="0"/>
                  </a:lnTo>
                  <a:lnTo>
                    <a:pt x="2457945" y="15240"/>
                  </a:lnTo>
                  <a:lnTo>
                    <a:pt x="2467597" y="35560"/>
                  </a:lnTo>
                  <a:lnTo>
                    <a:pt x="2470162" y="44450"/>
                  </a:lnTo>
                  <a:lnTo>
                    <a:pt x="2470289" y="44450"/>
                  </a:lnTo>
                  <a:lnTo>
                    <a:pt x="2473464" y="55575"/>
                  </a:lnTo>
                  <a:lnTo>
                    <a:pt x="2475446" y="76454"/>
                  </a:lnTo>
                  <a:lnTo>
                    <a:pt x="2473464" y="97345"/>
                  </a:lnTo>
                  <a:lnTo>
                    <a:pt x="2467597" y="117932"/>
                  </a:lnTo>
                  <a:lnTo>
                    <a:pt x="2444623" y="158064"/>
                  </a:lnTo>
                  <a:lnTo>
                    <a:pt x="2407386" y="196583"/>
                  </a:lnTo>
                  <a:lnTo>
                    <a:pt x="2356701" y="233273"/>
                  </a:lnTo>
                  <a:lnTo>
                    <a:pt x="2293429" y="267855"/>
                  </a:lnTo>
                  <a:lnTo>
                    <a:pt x="2257323" y="284289"/>
                  </a:lnTo>
                  <a:lnTo>
                    <a:pt x="2218398" y="300101"/>
                  </a:lnTo>
                  <a:lnTo>
                    <a:pt x="2176754" y="315264"/>
                  </a:lnTo>
                  <a:lnTo>
                    <a:pt x="2132482" y="329755"/>
                  </a:lnTo>
                  <a:lnTo>
                    <a:pt x="2085695" y="343535"/>
                  </a:lnTo>
                  <a:lnTo>
                    <a:pt x="2036495" y="356565"/>
                  </a:lnTo>
                  <a:lnTo>
                    <a:pt x="1984997" y="368833"/>
                  </a:lnTo>
                  <a:lnTo>
                    <a:pt x="1931301" y="380288"/>
                  </a:lnTo>
                  <a:lnTo>
                    <a:pt x="1875510" y="390918"/>
                  </a:lnTo>
                  <a:lnTo>
                    <a:pt x="1817738" y="400685"/>
                  </a:lnTo>
                  <a:lnTo>
                    <a:pt x="1758073" y="409549"/>
                  </a:lnTo>
                  <a:lnTo>
                    <a:pt x="1696643" y="417487"/>
                  </a:lnTo>
                  <a:lnTo>
                    <a:pt x="1633537" y="424472"/>
                  </a:lnTo>
                  <a:lnTo>
                    <a:pt x="1568869" y="430466"/>
                  </a:lnTo>
                  <a:lnTo>
                    <a:pt x="1502752" y="435432"/>
                  </a:lnTo>
                  <a:lnTo>
                    <a:pt x="1435265" y="439356"/>
                  </a:lnTo>
                  <a:lnTo>
                    <a:pt x="1366532" y="442201"/>
                  </a:lnTo>
                  <a:lnTo>
                    <a:pt x="1296670" y="443928"/>
                  </a:lnTo>
                  <a:lnTo>
                    <a:pt x="1225765" y="444500"/>
                  </a:lnTo>
                  <a:lnTo>
                    <a:pt x="1154849" y="443928"/>
                  </a:lnTo>
                  <a:lnTo>
                    <a:pt x="1084986" y="442201"/>
                  </a:lnTo>
                  <a:lnTo>
                    <a:pt x="1016254" y="439356"/>
                  </a:lnTo>
                  <a:lnTo>
                    <a:pt x="948766" y="435432"/>
                  </a:lnTo>
                  <a:lnTo>
                    <a:pt x="882650" y="430466"/>
                  </a:lnTo>
                  <a:lnTo>
                    <a:pt x="817981" y="424472"/>
                  </a:lnTo>
                  <a:lnTo>
                    <a:pt x="754875" y="417487"/>
                  </a:lnTo>
                  <a:lnTo>
                    <a:pt x="693445" y="409549"/>
                  </a:lnTo>
                  <a:lnTo>
                    <a:pt x="633780" y="400685"/>
                  </a:lnTo>
                  <a:lnTo>
                    <a:pt x="576008" y="390918"/>
                  </a:lnTo>
                  <a:lnTo>
                    <a:pt x="520217" y="380288"/>
                  </a:lnTo>
                  <a:lnTo>
                    <a:pt x="466521" y="368833"/>
                  </a:lnTo>
                  <a:lnTo>
                    <a:pt x="415023" y="356565"/>
                  </a:lnTo>
                  <a:lnTo>
                    <a:pt x="365823" y="343535"/>
                  </a:lnTo>
                  <a:lnTo>
                    <a:pt x="319036" y="329755"/>
                  </a:lnTo>
                  <a:lnTo>
                    <a:pt x="274764" y="315264"/>
                  </a:lnTo>
                  <a:lnTo>
                    <a:pt x="233121" y="300101"/>
                  </a:lnTo>
                  <a:lnTo>
                    <a:pt x="194195" y="284289"/>
                  </a:lnTo>
                  <a:lnTo>
                    <a:pt x="158089" y="267855"/>
                  </a:lnTo>
                  <a:lnTo>
                    <a:pt x="94818" y="233273"/>
                  </a:lnTo>
                  <a:lnTo>
                    <a:pt x="44132" y="196583"/>
                  </a:lnTo>
                  <a:lnTo>
                    <a:pt x="14427" y="166751"/>
                  </a:lnTo>
                  <a:lnTo>
                    <a:pt x="14922" y="167817"/>
                  </a:lnTo>
                  <a:lnTo>
                    <a:pt x="6896" y="158750"/>
                  </a:lnTo>
                  <a:lnTo>
                    <a:pt x="0" y="148590"/>
                  </a:lnTo>
                  <a:lnTo>
                    <a:pt x="1993" y="154940"/>
                  </a:lnTo>
                  <a:lnTo>
                    <a:pt x="21805" y="193040"/>
                  </a:lnTo>
                  <a:lnTo>
                    <a:pt x="28536" y="201930"/>
                  </a:lnTo>
                  <a:lnTo>
                    <a:pt x="36156" y="212090"/>
                  </a:lnTo>
                  <a:lnTo>
                    <a:pt x="44411" y="220980"/>
                  </a:lnTo>
                  <a:lnTo>
                    <a:pt x="53428" y="229870"/>
                  </a:lnTo>
                  <a:lnTo>
                    <a:pt x="63080" y="237490"/>
                  </a:lnTo>
                  <a:lnTo>
                    <a:pt x="73367" y="246380"/>
                  </a:lnTo>
                  <a:lnTo>
                    <a:pt x="84416" y="255270"/>
                  </a:lnTo>
                  <a:lnTo>
                    <a:pt x="96100" y="264160"/>
                  </a:lnTo>
                  <a:lnTo>
                    <a:pt x="108546" y="271780"/>
                  </a:lnTo>
                  <a:lnTo>
                    <a:pt x="121500" y="280670"/>
                  </a:lnTo>
                  <a:lnTo>
                    <a:pt x="135089" y="288290"/>
                  </a:lnTo>
                  <a:lnTo>
                    <a:pt x="149313" y="295910"/>
                  </a:lnTo>
                  <a:lnTo>
                    <a:pt x="164172" y="303530"/>
                  </a:lnTo>
                  <a:lnTo>
                    <a:pt x="179666" y="311150"/>
                  </a:lnTo>
                  <a:lnTo>
                    <a:pt x="195795" y="320040"/>
                  </a:lnTo>
                  <a:lnTo>
                    <a:pt x="212432" y="326390"/>
                  </a:lnTo>
                  <a:lnTo>
                    <a:pt x="229704" y="334010"/>
                  </a:lnTo>
                  <a:lnTo>
                    <a:pt x="247484" y="341630"/>
                  </a:lnTo>
                  <a:lnTo>
                    <a:pt x="284822" y="355600"/>
                  </a:lnTo>
                  <a:lnTo>
                    <a:pt x="324192" y="368300"/>
                  </a:lnTo>
                  <a:lnTo>
                    <a:pt x="365848" y="381000"/>
                  </a:lnTo>
                  <a:lnTo>
                    <a:pt x="409282" y="393700"/>
                  </a:lnTo>
                  <a:lnTo>
                    <a:pt x="502119" y="416560"/>
                  </a:lnTo>
                  <a:lnTo>
                    <a:pt x="602068" y="436880"/>
                  </a:lnTo>
                  <a:lnTo>
                    <a:pt x="654519" y="444500"/>
                  </a:lnTo>
                  <a:lnTo>
                    <a:pt x="708494" y="453390"/>
                  </a:lnTo>
                  <a:lnTo>
                    <a:pt x="763993" y="461010"/>
                  </a:lnTo>
                  <a:lnTo>
                    <a:pt x="820889" y="467360"/>
                  </a:lnTo>
                  <a:lnTo>
                    <a:pt x="998943" y="482600"/>
                  </a:lnTo>
                  <a:lnTo>
                    <a:pt x="1123276" y="487680"/>
                  </a:lnTo>
                  <a:lnTo>
                    <a:pt x="1186776" y="488950"/>
                  </a:lnTo>
                  <a:lnTo>
                    <a:pt x="1315554" y="488950"/>
                  </a:lnTo>
                  <a:lnTo>
                    <a:pt x="1379181" y="487680"/>
                  </a:lnTo>
                  <a:lnTo>
                    <a:pt x="1503514" y="482600"/>
                  </a:lnTo>
                  <a:lnTo>
                    <a:pt x="1578825" y="476250"/>
                  </a:lnTo>
                  <a:lnTo>
                    <a:pt x="1681568" y="467360"/>
                  </a:lnTo>
                  <a:lnTo>
                    <a:pt x="1738464" y="461010"/>
                  </a:lnTo>
                  <a:lnTo>
                    <a:pt x="1793963" y="453390"/>
                  </a:lnTo>
                  <a:lnTo>
                    <a:pt x="1847938" y="444500"/>
                  </a:lnTo>
                  <a:lnTo>
                    <a:pt x="1900389" y="436880"/>
                  </a:lnTo>
                  <a:lnTo>
                    <a:pt x="2000338" y="416560"/>
                  </a:lnTo>
                  <a:lnTo>
                    <a:pt x="2047709" y="405130"/>
                  </a:lnTo>
                  <a:lnTo>
                    <a:pt x="2093175" y="393700"/>
                  </a:lnTo>
                  <a:lnTo>
                    <a:pt x="2136737" y="381000"/>
                  </a:lnTo>
                  <a:lnTo>
                    <a:pt x="2178266" y="368300"/>
                  </a:lnTo>
                  <a:lnTo>
                    <a:pt x="2217763" y="355600"/>
                  </a:lnTo>
                  <a:lnTo>
                    <a:pt x="2254974" y="341630"/>
                  </a:lnTo>
                  <a:lnTo>
                    <a:pt x="2290026" y="326390"/>
                  </a:lnTo>
                  <a:lnTo>
                    <a:pt x="2338286" y="303530"/>
                  </a:lnTo>
                  <a:lnTo>
                    <a:pt x="2380958" y="280670"/>
                  </a:lnTo>
                  <a:lnTo>
                    <a:pt x="2394039" y="271780"/>
                  </a:lnTo>
                  <a:lnTo>
                    <a:pt x="2406358" y="264160"/>
                  </a:lnTo>
                  <a:lnTo>
                    <a:pt x="2439505" y="237490"/>
                  </a:lnTo>
                  <a:lnTo>
                    <a:pt x="2473922" y="201930"/>
                  </a:lnTo>
                  <a:lnTo>
                    <a:pt x="2496782" y="163830"/>
                  </a:lnTo>
                  <a:lnTo>
                    <a:pt x="2506815" y="124460"/>
                  </a:lnTo>
                  <a:lnTo>
                    <a:pt x="2507196" y="1143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7254240" y="2235707"/>
              <a:ext cx="2499360" cy="736600"/>
            </a:xfrm>
            <a:custGeom>
              <a:avLst/>
              <a:gdLst/>
              <a:ahLst/>
              <a:cxnLst/>
              <a:rect l="l" t="t" r="r" b="b"/>
              <a:pathLst>
                <a:path w="2499359" h="736600">
                  <a:moveTo>
                    <a:pt x="1249679" y="0"/>
                  </a:moveTo>
                  <a:lnTo>
                    <a:pt x="1178771" y="582"/>
                  </a:lnTo>
                  <a:lnTo>
                    <a:pt x="1108900" y="2308"/>
                  </a:lnTo>
                  <a:lnTo>
                    <a:pt x="1040171" y="5148"/>
                  </a:lnTo>
                  <a:lnTo>
                    <a:pt x="972691" y="9070"/>
                  </a:lnTo>
                  <a:lnTo>
                    <a:pt x="906564" y="14043"/>
                  </a:lnTo>
                  <a:lnTo>
                    <a:pt x="841896" y="20036"/>
                  </a:lnTo>
                  <a:lnTo>
                    <a:pt x="778792" y="27017"/>
                  </a:lnTo>
                  <a:lnTo>
                    <a:pt x="717359" y="34957"/>
                  </a:lnTo>
                  <a:lnTo>
                    <a:pt x="657702" y="43824"/>
                  </a:lnTo>
                  <a:lnTo>
                    <a:pt x="599926" y="53587"/>
                  </a:lnTo>
                  <a:lnTo>
                    <a:pt x="544137" y="64215"/>
                  </a:lnTo>
                  <a:lnTo>
                    <a:pt x="490440" y="75676"/>
                  </a:lnTo>
                  <a:lnTo>
                    <a:pt x="438941" y="87941"/>
                  </a:lnTo>
                  <a:lnTo>
                    <a:pt x="389746" y="100977"/>
                  </a:lnTo>
                  <a:lnTo>
                    <a:pt x="342960" y="114754"/>
                  </a:lnTo>
                  <a:lnTo>
                    <a:pt x="298688" y="129241"/>
                  </a:lnTo>
                  <a:lnTo>
                    <a:pt x="257036" y="144407"/>
                  </a:lnTo>
                  <a:lnTo>
                    <a:pt x="218110" y="160220"/>
                  </a:lnTo>
                  <a:lnTo>
                    <a:pt x="182015" y="176650"/>
                  </a:lnTo>
                  <a:lnTo>
                    <a:pt x="118741" y="211237"/>
                  </a:lnTo>
                  <a:lnTo>
                    <a:pt x="68058" y="247917"/>
                  </a:lnTo>
                  <a:lnTo>
                    <a:pt x="30811" y="286445"/>
                  </a:lnTo>
                  <a:lnTo>
                    <a:pt x="7843" y="326570"/>
                  </a:lnTo>
                  <a:lnTo>
                    <a:pt x="0" y="368045"/>
                  </a:lnTo>
                  <a:lnTo>
                    <a:pt x="1978" y="388936"/>
                  </a:lnTo>
                  <a:lnTo>
                    <a:pt x="17489" y="429768"/>
                  </a:lnTo>
                  <a:lnTo>
                    <a:pt x="47702" y="469125"/>
                  </a:lnTo>
                  <a:lnTo>
                    <a:pt x="91773" y="506760"/>
                  </a:lnTo>
                  <a:lnTo>
                    <a:pt x="148857" y="542425"/>
                  </a:lnTo>
                  <a:lnTo>
                    <a:pt x="218110" y="575871"/>
                  </a:lnTo>
                  <a:lnTo>
                    <a:pt x="257036" y="591684"/>
                  </a:lnTo>
                  <a:lnTo>
                    <a:pt x="298688" y="606850"/>
                  </a:lnTo>
                  <a:lnTo>
                    <a:pt x="342960" y="621337"/>
                  </a:lnTo>
                  <a:lnTo>
                    <a:pt x="389746" y="635114"/>
                  </a:lnTo>
                  <a:lnTo>
                    <a:pt x="438941" y="648150"/>
                  </a:lnTo>
                  <a:lnTo>
                    <a:pt x="490440" y="660415"/>
                  </a:lnTo>
                  <a:lnTo>
                    <a:pt x="544137" y="671876"/>
                  </a:lnTo>
                  <a:lnTo>
                    <a:pt x="599926" y="682504"/>
                  </a:lnTo>
                  <a:lnTo>
                    <a:pt x="657702" y="692267"/>
                  </a:lnTo>
                  <a:lnTo>
                    <a:pt x="717359" y="701134"/>
                  </a:lnTo>
                  <a:lnTo>
                    <a:pt x="778792" y="709074"/>
                  </a:lnTo>
                  <a:lnTo>
                    <a:pt x="841896" y="716055"/>
                  </a:lnTo>
                  <a:lnTo>
                    <a:pt x="906564" y="722048"/>
                  </a:lnTo>
                  <a:lnTo>
                    <a:pt x="972691" y="727021"/>
                  </a:lnTo>
                  <a:lnTo>
                    <a:pt x="1040171" y="730943"/>
                  </a:lnTo>
                  <a:lnTo>
                    <a:pt x="1108900" y="733783"/>
                  </a:lnTo>
                  <a:lnTo>
                    <a:pt x="1178771" y="735509"/>
                  </a:lnTo>
                  <a:lnTo>
                    <a:pt x="1249679" y="736091"/>
                  </a:lnTo>
                  <a:lnTo>
                    <a:pt x="1320588" y="735509"/>
                  </a:lnTo>
                  <a:lnTo>
                    <a:pt x="1390459" y="733783"/>
                  </a:lnTo>
                  <a:lnTo>
                    <a:pt x="1459188" y="730943"/>
                  </a:lnTo>
                  <a:lnTo>
                    <a:pt x="1526668" y="727021"/>
                  </a:lnTo>
                  <a:lnTo>
                    <a:pt x="1592795" y="722048"/>
                  </a:lnTo>
                  <a:lnTo>
                    <a:pt x="1657463" y="716055"/>
                  </a:lnTo>
                  <a:lnTo>
                    <a:pt x="1720567" y="709074"/>
                  </a:lnTo>
                  <a:lnTo>
                    <a:pt x="1782000" y="701134"/>
                  </a:lnTo>
                  <a:lnTo>
                    <a:pt x="1841657" y="692267"/>
                  </a:lnTo>
                  <a:lnTo>
                    <a:pt x="1899433" y="682504"/>
                  </a:lnTo>
                  <a:lnTo>
                    <a:pt x="1955222" y="671876"/>
                  </a:lnTo>
                  <a:lnTo>
                    <a:pt x="2008919" y="660415"/>
                  </a:lnTo>
                  <a:lnTo>
                    <a:pt x="2060418" y="648150"/>
                  </a:lnTo>
                  <a:lnTo>
                    <a:pt x="2109613" y="635114"/>
                  </a:lnTo>
                  <a:lnTo>
                    <a:pt x="2156399" y="621337"/>
                  </a:lnTo>
                  <a:lnTo>
                    <a:pt x="2200671" y="606850"/>
                  </a:lnTo>
                  <a:lnTo>
                    <a:pt x="2242323" y="591684"/>
                  </a:lnTo>
                  <a:lnTo>
                    <a:pt x="2281249" y="575871"/>
                  </a:lnTo>
                  <a:lnTo>
                    <a:pt x="2317344" y="559441"/>
                  </a:lnTo>
                  <a:lnTo>
                    <a:pt x="2380618" y="524854"/>
                  </a:lnTo>
                  <a:lnTo>
                    <a:pt x="2431301" y="488174"/>
                  </a:lnTo>
                  <a:lnTo>
                    <a:pt x="2468548" y="449646"/>
                  </a:lnTo>
                  <a:lnTo>
                    <a:pt x="2491516" y="409521"/>
                  </a:lnTo>
                  <a:lnTo>
                    <a:pt x="2499359" y="368045"/>
                  </a:lnTo>
                  <a:lnTo>
                    <a:pt x="2497381" y="347155"/>
                  </a:lnTo>
                  <a:lnTo>
                    <a:pt x="2481870" y="306323"/>
                  </a:lnTo>
                  <a:lnTo>
                    <a:pt x="2451657" y="266966"/>
                  </a:lnTo>
                  <a:lnTo>
                    <a:pt x="2407586" y="229331"/>
                  </a:lnTo>
                  <a:lnTo>
                    <a:pt x="2350502" y="193666"/>
                  </a:lnTo>
                  <a:lnTo>
                    <a:pt x="2281249" y="160220"/>
                  </a:lnTo>
                  <a:lnTo>
                    <a:pt x="2242323" y="144407"/>
                  </a:lnTo>
                  <a:lnTo>
                    <a:pt x="2200671" y="129241"/>
                  </a:lnTo>
                  <a:lnTo>
                    <a:pt x="2156399" y="114754"/>
                  </a:lnTo>
                  <a:lnTo>
                    <a:pt x="2109613" y="100977"/>
                  </a:lnTo>
                  <a:lnTo>
                    <a:pt x="2060418" y="87941"/>
                  </a:lnTo>
                  <a:lnTo>
                    <a:pt x="2008919" y="75676"/>
                  </a:lnTo>
                  <a:lnTo>
                    <a:pt x="1955222" y="64215"/>
                  </a:lnTo>
                  <a:lnTo>
                    <a:pt x="1899433" y="53587"/>
                  </a:lnTo>
                  <a:lnTo>
                    <a:pt x="1841657" y="43824"/>
                  </a:lnTo>
                  <a:lnTo>
                    <a:pt x="1782000" y="34957"/>
                  </a:lnTo>
                  <a:lnTo>
                    <a:pt x="1720567" y="27017"/>
                  </a:lnTo>
                  <a:lnTo>
                    <a:pt x="1657463" y="20036"/>
                  </a:lnTo>
                  <a:lnTo>
                    <a:pt x="1592795" y="14043"/>
                  </a:lnTo>
                  <a:lnTo>
                    <a:pt x="1526668" y="9070"/>
                  </a:lnTo>
                  <a:lnTo>
                    <a:pt x="1459188" y="5148"/>
                  </a:lnTo>
                  <a:lnTo>
                    <a:pt x="1390459" y="2308"/>
                  </a:lnTo>
                  <a:lnTo>
                    <a:pt x="1320588" y="582"/>
                  </a:lnTo>
                  <a:lnTo>
                    <a:pt x="1249679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7254240" y="2235707"/>
              <a:ext cx="2499360" cy="736600"/>
            </a:xfrm>
            <a:custGeom>
              <a:avLst/>
              <a:gdLst/>
              <a:ahLst/>
              <a:cxnLst/>
              <a:rect l="l" t="t" r="r" b="b"/>
              <a:pathLst>
                <a:path w="2499359" h="736600">
                  <a:moveTo>
                    <a:pt x="0" y="368045"/>
                  </a:moveTo>
                  <a:lnTo>
                    <a:pt x="7843" y="326570"/>
                  </a:lnTo>
                  <a:lnTo>
                    <a:pt x="30811" y="286445"/>
                  </a:lnTo>
                  <a:lnTo>
                    <a:pt x="68058" y="247917"/>
                  </a:lnTo>
                  <a:lnTo>
                    <a:pt x="118741" y="211237"/>
                  </a:lnTo>
                  <a:lnTo>
                    <a:pt x="182015" y="176650"/>
                  </a:lnTo>
                  <a:lnTo>
                    <a:pt x="218110" y="160220"/>
                  </a:lnTo>
                  <a:lnTo>
                    <a:pt x="257036" y="144407"/>
                  </a:lnTo>
                  <a:lnTo>
                    <a:pt x="298688" y="129241"/>
                  </a:lnTo>
                  <a:lnTo>
                    <a:pt x="342960" y="114754"/>
                  </a:lnTo>
                  <a:lnTo>
                    <a:pt x="389746" y="100977"/>
                  </a:lnTo>
                  <a:lnTo>
                    <a:pt x="438941" y="87941"/>
                  </a:lnTo>
                  <a:lnTo>
                    <a:pt x="490440" y="75676"/>
                  </a:lnTo>
                  <a:lnTo>
                    <a:pt x="544137" y="64215"/>
                  </a:lnTo>
                  <a:lnTo>
                    <a:pt x="599926" y="53587"/>
                  </a:lnTo>
                  <a:lnTo>
                    <a:pt x="657702" y="43824"/>
                  </a:lnTo>
                  <a:lnTo>
                    <a:pt x="717359" y="34957"/>
                  </a:lnTo>
                  <a:lnTo>
                    <a:pt x="778792" y="27017"/>
                  </a:lnTo>
                  <a:lnTo>
                    <a:pt x="841896" y="20036"/>
                  </a:lnTo>
                  <a:lnTo>
                    <a:pt x="906564" y="14043"/>
                  </a:lnTo>
                  <a:lnTo>
                    <a:pt x="972691" y="9070"/>
                  </a:lnTo>
                  <a:lnTo>
                    <a:pt x="1040171" y="5148"/>
                  </a:lnTo>
                  <a:lnTo>
                    <a:pt x="1108900" y="2308"/>
                  </a:lnTo>
                  <a:lnTo>
                    <a:pt x="1178771" y="582"/>
                  </a:lnTo>
                  <a:lnTo>
                    <a:pt x="1249679" y="0"/>
                  </a:lnTo>
                  <a:lnTo>
                    <a:pt x="1320588" y="582"/>
                  </a:lnTo>
                  <a:lnTo>
                    <a:pt x="1390459" y="2308"/>
                  </a:lnTo>
                  <a:lnTo>
                    <a:pt x="1459188" y="5148"/>
                  </a:lnTo>
                  <a:lnTo>
                    <a:pt x="1526668" y="9070"/>
                  </a:lnTo>
                  <a:lnTo>
                    <a:pt x="1592795" y="14043"/>
                  </a:lnTo>
                  <a:lnTo>
                    <a:pt x="1657463" y="20036"/>
                  </a:lnTo>
                  <a:lnTo>
                    <a:pt x="1720567" y="27017"/>
                  </a:lnTo>
                  <a:lnTo>
                    <a:pt x="1782000" y="34957"/>
                  </a:lnTo>
                  <a:lnTo>
                    <a:pt x="1841657" y="43824"/>
                  </a:lnTo>
                  <a:lnTo>
                    <a:pt x="1899433" y="53587"/>
                  </a:lnTo>
                  <a:lnTo>
                    <a:pt x="1955222" y="64215"/>
                  </a:lnTo>
                  <a:lnTo>
                    <a:pt x="2008919" y="75676"/>
                  </a:lnTo>
                  <a:lnTo>
                    <a:pt x="2060418" y="87941"/>
                  </a:lnTo>
                  <a:lnTo>
                    <a:pt x="2109613" y="100977"/>
                  </a:lnTo>
                  <a:lnTo>
                    <a:pt x="2156399" y="114754"/>
                  </a:lnTo>
                  <a:lnTo>
                    <a:pt x="2200671" y="129241"/>
                  </a:lnTo>
                  <a:lnTo>
                    <a:pt x="2242323" y="144407"/>
                  </a:lnTo>
                  <a:lnTo>
                    <a:pt x="2281249" y="160220"/>
                  </a:lnTo>
                  <a:lnTo>
                    <a:pt x="2317344" y="176650"/>
                  </a:lnTo>
                  <a:lnTo>
                    <a:pt x="2380618" y="211237"/>
                  </a:lnTo>
                  <a:lnTo>
                    <a:pt x="2431301" y="247917"/>
                  </a:lnTo>
                  <a:lnTo>
                    <a:pt x="2468548" y="286445"/>
                  </a:lnTo>
                  <a:lnTo>
                    <a:pt x="2491516" y="326570"/>
                  </a:lnTo>
                  <a:lnTo>
                    <a:pt x="2499359" y="368045"/>
                  </a:lnTo>
                  <a:lnTo>
                    <a:pt x="2497381" y="388936"/>
                  </a:lnTo>
                  <a:lnTo>
                    <a:pt x="2481870" y="429768"/>
                  </a:lnTo>
                  <a:lnTo>
                    <a:pt x="2451657" y="469125"/>
                  </a:lnTo>
                  <a:lnTo>
                    <a:pt x="2407586" y="506760"/>
                  </a:lnTo>
                  <a:lnTo>
                    <a:pt x="2350502" y="542425"/>
                  </a:lnTo>
                  <a:lnTo>
                    <a:pt x="2281249" y="575871"/>
                  </a:lnTo>
                  <a:lnTo>
                    <a:pt x="2242323" y="591684"/>
                  </a:lnTo>
                  <a:lnTo>
                    <a:pt x="2200671" y="606850"/>
                  </a:lnTo>
                  <a:lnTo>
                    <a:pt x="2156399" y="621337"/>
                  </a:lnTo>
                  <a:lnTo>
                    <a:pt x="2109613" y="635114"/>
                  </a:lnTo>
                  <a:lnTo>
                    <a:pt x="2060418" y="648150"/>
                  </a:lnTo>
                  <a:lnTo>
                    <a:pt x="2008919" y="660415"/>
                  </a:lnTo>
                  <a:lnTo>
                    <a:pt x="1955222" y="671876"/>
                  </a:lnTo>
                  <a:lnTo>
                    <a:pt x="1899433" y="682504"/>
                  </a:lnTo>
                  <a:lnTo>
                    <a:pt x="1841657" y="692267"/>
                  </a:lnTo>
                  <a:lnTo>
                    <a:pt x="1782000" y="701134"/>
                  </a:lnTo>
                  <a:lnTo>
                    <a:pt x="1720567" y="709074"/>
                  </a:lnTo>
                  <a:lnTo>
                    <a:pt x="1657463" y="716055"/>
                  </a:lnTo>
                  <a:lnTo>
                    <a:pt x="1592795" y="722048"/>
                  </a:lnTo>
                  <a:lnTo>
                    <a:pt x="1526668" y="727021"/>
                  </a:lnTo>
                  <a:lnTo>
                    <a:pt x="1459188" y="730943"/>
                  </a:lnTo>
                  <a:lnTo>
                    <a:pt x="1390459" y="733783"/>
                  </a:lnTo>
                  <a:lnTo>
                    <a:pt x="1320588" y="735509"/>
                  </a:lnTo>
                  <a:lnTo>
                    <a:pt x="1249679" y="736091"/>
                  </a:lnTo>
                  <a:lnTo>
                    <a:pt x="1178771" y="735509"/>
                  </a:lnTo>
                  <a:lnTo>
                    <a:pt x="1108900" y="733783"/>
                  </a:lnTo>
                  <a:lnTo>
                    <a:pt x="1040171" y="730943"/>
                  </a:lnTo>
                  <a:lnTo>
                    <a:pt x="972691" y="727021"/>
                  </a:lnTo>
                  <a:lnTo>
                    <a:pt x="906564" y="722048"/>
                  </a:lnTo>
                  <a:lnTo>
                    <a:pt x="841896" y="716055"/>
                  </a:lnTo>
                  <a:lnTo>
                    <a:pt x="778792" y="709074"/>
                  </a:lnTo>
                  <a:lnTo>
                    <a:pt x="717359" y="701134"/>
                  </a:lnTo>
                  <a:lnTo>
                    <a:pt x="657702" y="692267"/>
                  </a:lnTo>
                  <a:lnTo>
                    <a:pt x="599926" y="682504"/>
                  </a:lnTo>
                  <a:lnTo>
                    <a:pt x="544137" y="671876"/>
                  </a:lnTo>
                  <a:lnTo>
                    <a:pt x="490440" y="660415"/>
                  </a:lnTo>
                  <a:lnTo>
                    <a:pt x="438941" y="648150"/>
                  </a:lnTo>
                  <a:lnTo>
                    <a:pt x="389746" y="635114"/>
                  </a:lnTo>
                  <a:lnTo>
                    <a:pt x="342960" y="621337"/>
                  </a:lnTo>
                  <a:lnTo>
                    <a:pt x="298688" y="606850"/>
                  </a:lnTo>
                  <a:lnTo>
                    <a:pt x="257036" y="591684"/>
                  </a:lnTo>
                  <a:lnTo>
                    <a:pt x="218110" y="575871"/>
                  </a:lnTo>
                  <a:lnTo>
                    <a:pt x="182015" y="559441"/>
                  </a:lnTo>
                  <a:lnTo>
                    <a:pt x="118741" y="524854"/>
                  </a:lnTo>
                  <a:lnTo>
                    <a:pt x="68058" y="488174"/>
                  </a:lnTo>
                  <a:lnTo>
                    <a:pt x="30811" y="449646"/>
                  </a:lnTo>
                  <a:lnTo>
                    <a:pt x="7843" y="409521"/>
                  </a:lnTo>
                  <a:lnTo>
                    <a:pt x="0" y="368045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4" name="object 44" descr=""/>
          <p:cNvSpPr txBox="1"/>
          <p:nvPr/>
        </p:nvSpPr>
        <p:spPr>
          <a:xfrm>
            <a:off x="7828280" y="2278456"/>
            <a:ext cx="1352550" cy="6369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9652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Accounts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Receivable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5" name="object 45" descr=""/>
          <p:cNvGrpSpPr/>
          <p:nvPr/>
        </p:nvGrpSpPr>
        <p:grpSpPr>
          <a:xfrm>
            <a:off x="4876546" y="3009645"/>
            <a:ext cx="2439035" cy="1753235"/>
            <a:chOff x="4876546" y="3009645"/>
            <a:chExt cx="2439035" cy="1753235"/>
          </a:xfrm>
        </p:grpSpPr>
        <p:sp>
          <p:nvSpPr>
            <p:cNvPr id="46" name="object 46" descr=""/>
            <p:cNvSpPr/>
            <p:nvPr/>
          </p:nvSpPr>
          <p:spPr>
            <a:xfrm>
              <a:off x="4952746" y="3086099"/>
              <a:ext cx="2362835" cy="1676400"/>
            </a:xfrm>
            <a:custGeom>
              <a:avLst/>
              <a:gdLst/>
              <a:ahLst/>
              <a:cxnLst/>
              <a:rect l="l" t="t" r="r" b="b"/>
              <a:pathLst>
                <a:path w="2362834" h="1676400">
                  <a:moveTo>
                    <a:pt x="2362708" y="0"/>
                  </a:moveTo>
                  <a:lnTo>
                    <a:pt x="2280158" y="0"/>
                  </a:lnTo>
                  <a:lnTo>
                    <a:pt x="2280158" y="6350"/>
                  </a:lnTo>
                  <a:lnTo>
                    <a:pt x="2280158" y="12700"/>
                  </a:lnTo>
                  <a:lnTo>
                    <a:pt x="2280158" y="1593850"/>
                  </a:lnTo>
                  <a:lnTo>
                    <a:pt x="12700" y="1593850"/>
                  </a:lnTo>
                  <a:lnTo>
                    <a:pt x="6350" y="1593850"/>
                  </a:lnTo>
                  <a:lnTo>
                    <a:pt x="0" y="1593850"/>
                  </a:lnTo>
                  <a:lnTo>
                    <a:pt x="0" y="1663700"/>
                  </a:lnTo>
                  <a:lnTo>
                    <a:pt x="0" y="1676400"/>
                  </a:lnTo>
                  <a:lnTo>
                    <a:pt x="2362708" y="1676400"/>
                  </a:lnTo>
                  <a:lnTo>
                    <a:pt x="2362708" y="1663700"/>
                  </a:lnTo>
                  <a:lnTo>
                    <a:pt x="2362708" y="12700"/>
                  </a:lnTo>
                  <a:lnTo>
                    <a:pt x="2362708" y="0"/>
                  </a:lnTo>
                  <a:close/>
                </a:path>
              </a:pathLst>
            </a:custGeom>
            <a:solidFill>
              <a:srgbClr val="41414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4882896" y="3015995"/>
              <a:ext cx="2350135" cy="1664335"/>
            </a:xfrm>
            <a:custGeom>
              <a:avLst/>
              <a:gdLst/>
              <a:ahLst/>
              <a:cxnLst/>
              <a:rect l="l" t="t" r="r" b="b"/>
              <a:pathLst>
                <a:path w="2350134" h="1664335">
                  <a:moveTo>
                    <a:pt x="2350007" y="0"/>
                  </a:moveTo>
                  <a:lnTo>
                    <a:pt x="0" y="0"/>
                  </a:lnTo>
                  <a:lnTo>
                    <a:pt x="0" y="1664208"/>
                  </a:lnTo>
                  <a:lnTo>
                    <a:pt x="2350007" y="1664208"/>
                  </a:lnTo>
                  <a:lnTo>
                    <a:pt x="2350007" y="0"/>
                  </a:lnTo>
                  <a:close/>
                </a:path>
              </a:pathLst>
            </a:custGeom>
            <a:solidFill>
              <a:srgbClr val="FFF3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 descr=""/>
            <p:cNvSpPr/>
            <p:nvPr/>
          </p:nvSpPr>
          <p:spPr>
            <a:xfrm>
              <a:off x="4882896" y="3015995"/>
              <a:ext cx="2350135" cy="1664335"/>
            </a:xfrm>
            <a:custGeom>
              <a:avLst/>
              <a:gdLst/>
              <a:ahLst/>
              <a:cxnLst/>
              <a:rect l="l" t="t" r="r" b="b"/>
              <a:pathLst>
                <a:path w="2350134" h="1664335">
                  <a:moveTo>
                    <a:pt x="0" y="1664208"/>
                  </a:moveTo>
                  <a:lnTo>
                    <a:pt x="2350007" y="1664208"/>
                  </a:lnTo>
                  <a:lnTo>
                    <a:pt x="2350007" y="0"/>
                  </a:lnTo>
                  <a:lnTo>
                    <a:pt x="0" y="0"/>
                  </a:lnTo>
                  <a:lnTo>
                    <a:pt x="0" y="1664208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9" name="object 49" descr=""/>
          <p:cNvSpPr txBox="1"/>
          <p:nvPr/>
        </p:nvSpPr>
        <p:spPr>
          <a:xfrm>
            <a:off x="5105780" y="3275457"/>
            <a:ext cx="1906270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368300">
              <a:lnSpc>
                <a:spcPct val="100000"/>
              </a:lnSpc>
              <a:spcBef>
                <a:spcPts val="100"/>
              </a:spcBef>
            </a:pPr>
            <a:r>
              <a:rPr dirty="0" sz="3600" spc="-10">
                <a:solidFill>
                  <a:srgbClr val="5A160A"/>
                </a:solidFill>
                <a:latin typeface="Arial MT"/>
                <a:cs typeface="Arial MT"/>
              </a:rPr>
              <a:t>Asset Accounts</a:t>
            </a:r>
            <a:endParaRPr sz="3600">
              <a:latin typeface="Arial MT"/>
              <a:cs typeface="Arial MT"/>
            </a:endParaRPr>
          </a:p>
        </p:txBody>
      </p:sp>
      <p:sp>
        <p:nvSpPr>
          <p:cNvPr id="50" name="object 50"/>
          <p:cNvSpPr txBox="1">
            <a:spLocks noGrp="1"/>
          </p:cNvSpPr>
          <p:nvPr>
            <p:ph type="title"/>
          </p:nvPr>
        </p:nvSpPr>
        <p:spPr>
          <a:xfrm>
            <a:off x="4006977" y="798703"/>
            <a:ext cx="3561079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cap="small" sz="3600">
                <a:solidFill>
                  <a:srgbClr val="3668C4"/>
                </a:solidFill>
                <a:latin typeface="Arial"/>
                <a:cs typeface="Arial"/>
              </a:rPr>
              <a:t>Asset</a:t>
            </a:r>
            <a:r>
              <a:rPr dirty="0" cap="small" sz="3600" spc="-45">
                <a:solidFill>
                  <a:srgbClr val="3668C4"/>
                </a:solidFill>
                <a:latin typeface="Arial"/>
                <a:cs typeface="Arial"/>
              </a:rPr>
              <a:t> </a:t>
            </a:r>
            <a:r>
              <a:rPr dirty="0" cap="small" sz="3600" spc="-70">
                <a:solidFill>
                  <a:srgbClr val="3668C4"/>
                </a:solidFill>
                <a:latin typeface="Arial"/>
                <a:cs typeface="Arial"/>
              </a:rPr>
              <a:t>Accounts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19072" y="2289048"/>
            <a:ext cx="8859012" cy="2279904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56003" y="1143000"/>
            <a:ext cx="8472678" cy="1009650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827402" y="1264158"/>
            <a:ext cx="789940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latin typeface="Arial"/>
                <a:cs typeface="Arial"/>
              </a:rPr>
              <a:t>LIABILITIES</a:t>
            </a:r>
            <a:r>
              <a:rPr dirty="0" sz="3600" spc="-135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AS</a:t>
            </a:r>
            <a:r>
              <a:rPr dirty="0" sz="3600" spc="-145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A</a:t>
            </a:r>
            <a:r>
              <a:rPr dirty="0" sz="3600" spc="-140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BUILDING</a:t>
            </a:r>
            <a:r>
              <a:rPr dirty="0" sz="3600" spc="-15">
                <a:latin typeface="Arial"/>
                <a:cs typeface="Arial"/>
              </a:rPr>
              <a:t> </a:t>
            </a:r>
            <a:r>
              <a:rPr dirty="0" sz="3600" spc="-10">
                <a:latin typeface="Arial"/>
                <a:cs typeface="Arial"/>
              </a:rPr>
              <a:t>BLOCK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8290559" y="3631933"/>
            <a:ext cx="3328035" cy="1948180"/>
            <a:chOff x="8290559" y="3631933"/>
            <a:chExt cx="3328035" cy="1948180"/>
          </a:xfrm>
        </p:grpSpPr>
        <p:sp>
          <p:nvSpPr>
            <p:cNvPr id="7" name="object 7" descr=""/>
            <p:cNvSpPr/>
            <p:nvPr/>
          </p:nvSpPr>
          <p:spPr>
            <a:xfrm>
              <a:off x="9397494" y="3631933"/>
              <a:ext cx="1181735" cy="1150620"/>
            </a:xfrm>
            <a:custGeom>
              <a:avLst/>
              <a:gdLst/>
              <a:ahLst/>
              <a:cxnLst/>
              <a:rect l="l" t="t" r="r" b="b"/>
              <a:pathLst>
                <a:path w="1181734" h="1150620">
                  <a:moveTo>
                    <a:pt x="926882" y="0"/>
                  </a:moveTo>
                  <a:lnTo>
                    <a:pt x="10182" y="70566"/>
                  </a:lnTo>
                  <a:lnTo>
                    <a:pt x="0" y="191729"/>
                  </a:lnTo>
                  <a:lnTo>
                    <a:pt x="91671" y="544966"/>
                  </a:lnTo>
                  <a:lnTo>
                    <a:pt x="132415" y="575189"/>
                  </a:lnTo>
                  <a:lnTo>
                    <a:pt x="142598" y="635771"/>
                  </a:lnTo>
                  <a:lnTo>
                    <a:pt x="122233" y="676155"/>
                  </a:lnTo>
                  <a:lnTo>
                    <a:pt x="101854" y="696340"/>
                  </a:lnTo>
                  <a:lnTo>
                    <a:pt x="71292" y="686247"/>
                  </a:lnTo>
                  <a:lnTo>
                    <a:pt x="40744" y="686247"/>
                  </a:lnTo>
                  <a:lnTo>
                    <a:pt x="152794" y="1079840"/>
                  </a:lnTo>
                  <a:lnTo>
                    <a:pt x="224087" y="1100025"/>
                  </a:lnTo>
                  <a:lnTo>
                    <a:pt x="285196" y="1150487"/>
                  </a:lnTo>
                  <a:lnTo>
                    <a:pt x="1181653" y="1029391"/>
                  </a:lnTo>
                  <a:lnTo>
                    <a:pt x="1049237" y="888096"/>
                  </a:lnTo>
                  <a:lnTo>
                    <a:pt x="1028845" y="817449"/>
                  </a:lnTo>
                  <a:lnTo>
                    <a:pt x="1028845" y="726617"/>
                  </a:lnTo>
                  <a:lnTo>
                    <a:pt x="998256" y="666062"/>
                  </a:lnTo>
                  <a:lnTo>
                    <a:pt x="1059433" y="615667"/>
                  </a:lnTo>
                  <a:lnTo>
                    <a:pt x="1079690" y="575189"/>
                  </a:lnTo>
                  <a:lnTo>
                    <a:pt x="1059433" y="534847"/>
                  </a:lnTo>
                  <a:lnTo>
                    <a:pt x="1039041" y="454161"/>
                  </a:lnTo>
                  <a:lnTo>
                    <a:pt x="1018648" y="332997"/>
                  </a:lnTo>
                  <a:lnTo>
                    <a:pt x="988059" y="171491"/>
                  </a:lnTo>
                  <a:lnTo>
                    <a:pt x="947274" y="20103"/>
                  </a:lnTo>
                  <a:lnTo>
                    <a:pt x="926882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8541830" y="4005275"/>
              <a:ext cx="2821940" cy="1282065"/>
            </a:xfrm>
            <a:custGeom>
              <a:avLst/>
              <a:gdLst/>
              <a:ahLst/>
              <a:cxnLst/>
              <a:rect l="l" t="t" r="r" b="b"/>
              <a:pathLst>
                <a:path w="2821940" h="1282064">
                  <a:moveTo>
                    <a:pt x="1140853" y="797331"/>
                  </a:moveTo>
                  <a:lnTo>
                    <a:pt x="1110272" y="746874"/>
                  </a:lnTo>
                  <a:lnTo>
                    <a:pt x="1079741" y="726694"/>
                  </a:lnTo>
                  <a:lnTo>
                    <a:pt x="1008456" y="706501"/>
                  </a:lnTo>
                  <a:lnTo>
                    <a:pt x="916762" y="716610"/>
                  </a:lnTo>
                  <a:lnTo>
                    <a:pt x="835279" y="787247"/>
                  </a:lnTo>
                  <a:lnTo>
                    <a:pt x="733412" y="787247"/>
                  </a:lnTo>
                  <a:lnTo>
                    <a:pt x="702868" y="716610"/>
                  </a:lnTo>
                  <a:lnTo>
                    <a:pt x="733412" y="605599"/>
                  </a:lnTo>
                  <a:lnTo>
                    <a:pt x="835279" y="444119"/>
                  </a:lnTo>
                  <a:lnTo>
                    <a:pt x="886206" y="343192"/>
                  </a:lnTo>
                  <a:lnTo>
                    <a:pt x="896404" y="312915"/>
                  </a:lnTo>
                  <a:lnTo>
                    <a:pt x="957516" y="322999"/>
                  </a:lnTo>
                  <a:lnTo>
                    <a:pt x="977887" y="312915"/>
                  </a:lnTo>
                  <a:lnTo>
                    <a:pt x="998258" y="262432"/>
                  </a:lnTo>
                  <a:lnTo>
                    <a:pt x="977887" y="191871"/>
                  </a:lnTo>
                  <a:lnTo>
                    <a:pt x="855662" y="111048"/>
                  </a:lnTo>
                  <a:lnTo>
                    <a:pt x="825093" y="100926"/>
                  </a:lnTo>
                  <a:lnTo>
                    <a:pt x="794537" y="50469"/>
                  </a:lnTo>
                  <a:lnTo>
                    <a:pt x="702868" y="0"/>
                  </a:lnTo>
                  <a:lnTo>
                    <a:pt x="672299" y="0"/>
                  </a:lnTo>
                  <a:lnTo>
                    <a:pt x="621372" y="20243"/>
                  </a:lnTo>
                  <a:lnTo>
                    <a:pt x="550075" y="0"/>
                  </a:lnTo>
                  <a:lnTo>
                    <a:pt x="509320" y="20243"/>
                  </a:lnTo>
                  <a:lnTo>
                    <a:pt x="417639" y="100926"/>
                  </a:lnTo>
                  <a:lnTo>
                    <a:pt x="397268" y="131292"/>
                  </a:lnTo>
                  <a:lnTo>
                    <a:pt x="356527" y="141401"/>
                  </a:lnTo>
                  <a:lnTo>
                    <a:pt x="193535" y="373468"/>
                  </a:lnTo>
                  <a:lnTo>
                    <a:pt x="0" y="726694"/>
                  </a:lnTo>
                  <a:lnTo>
                    <a:pt x="203733" y="777151"/>
                  </a:lnTo>
                  <a:lnTo>
                    <a:pt x="438023" y="1039558"/>
                  </a:lnTo>
                  <a:lnTo>
                    <a:pt x="794537" y="1029462"/>
                  </a:lnTo>
                  <a:lnTo>
                    <a:pt x="876020" y="979004"/>
                  </a:lnTo>
                  <a:lnTo>
                    <a:pt x="906589" y="928535"/>
                  </a:lnTo>
                  <a:lnTo>
                    <a:pt x="1140853" y="797331"/>
                  </a:lnTo>
                  <a:close/>
                </a:path>
                <a:path w="2821940" h="1282064">
                  <a:moveTo>
                    <a:pt x="2821609" y="1059738"/>
                  </a:moveTo>
                  <a:lnTo>
                    <a:pt x="2658605" y="878078"/>
                  </a:lnTo>
                  <a:lnTo>
                    <a:pt x="2617825" y="807427"/>
                  </a:lnTo>
                  <a:lnTo>
                    <a:pt x="2505799" y="343192"/>
                  </a:lnTo>
                  <a:lnTo>
                    <a:pt x="2444750" y="252310"/>
                  </a:lnTo>
                  <a:lnTo>
                    <a:pt x="2332596" y="181749"/>
                  </a:lnTo>
                  <a:lnTo>
                    <a:pt x="2118741" y="70700"/>
                  </a:lnTo>
                  <a:lnTo>
                    <a:pt x="2088159" y="60591"/>
                  </a:lnTo>
                  <a:lnTo>
                    <a:pt x="1976132" y="161505"/>
                  </a:lnTo>
                  <a:lnTo>
                    <a:pt x="1915096" y="242328"/>
                  </a:lnTo>
                  <a:lnTo>
                    <a:pt x="1853920" y="292722"/>
                  </a:lnTo>
                  <a:lnTo>
                    <a:pt x="1853920" y="333095"/>
                  </a:lnTo>
                  <a:lnTo>
                    <a:pt x="1874304" y="383565"/>
                  </a:lnTo>
                  <a:lnTo>
                    <a:pt x="1884502" y="494576"/>
                  </a:lnTo>
                  <a:lnTo>
                    <a:pt x="2281745" y="918451"/>
                  </a:lnTo>
                  <a:lnTo>
                    <a:pt x="2424366" y="999185"/>
                  </a:lnTo>
                  <a:lnTo>
                    <a:pt x="2587371" y="1281772"/>
                  </a:lnTo>
                  <a:lnTo>
                    <a:pt x="2658605" y="1180846"/>
                  </a:lnTo>
                  <a:lnTo>
                    <a:pt x="2740177" y="1130388"/>
                  </a:lnTo>
                  <a:lnTo>
                    <a:pt x="2821609" y="1059738"/>
                  </a:lnTo>
                  <a:close/>
                </a:path>
              </a:pathLst>
            </a:custGeom>
            <a:solidFill>
              <a:srgbClr val="F9D9C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8297367" y="4883353"/>
              <a:ext cx="3310890" cy="686435"/>
            </a:xfrm>
            <a:custGeom>
              <a:avLst/>
              <a:gdLst/>
              <a:ahLst/>
              <a:cxnLst/>
              <a:rect l="l" t="t" r="r" b="b"/>
              <a:pathLst>
                <a:path w="3310890" h="686435">
                  <a:moveTo>
                    <a:pt x="488937" y="373418"/>
                  </a:moveTo>
                  <a:lnTo>
                    <a:pt x="458381" y="292684"/>
                  </a:lnTo>
                  <a:lnTo>
                    <a:pt x="356514" y="131203"/>
                  </a:lnTo>
                  <a:lnTo>
                    <a:pt x="162979" y="20180"/>
                  </a:lnTo>
                  <a:lnTo>
                    <a:pt x="61112" y="0"/>
                  </a:lnTo>
                  <a:lnTo>
                    <a:pt x="0" y="40373"/>
                  </a:lnTo>
                  <a:lnTo>
                    <a:pt x="0" y="686282"/>
                  </a:lnTo>
                  <a:lnTo>
                    <a:pt x="285203" y="686282"/>
                  </a:lnTo>
                  <a:lnTo>
                    <a:pt x="488937" y="373418"/>
                  </a:lnTo>
                  <a:close/>
                </a:path>
                <a:path w="3310890" h="686435">
                  <a:moveTo>
                    <a:pt x="3310509" y="353237"/>
                  </a:moveTo>
                  <a:lnTo>
                    <a:pt x="3127248" y="161480"/>
                  </a:lnTo>
                  <a:lnTo>
                    <a:pt x="3035477" y="211937"/>
                  </a:lnTo>
                  <a:lnTo>
                    <a:pt x="2913265" y="302768"/>
                  </a:lnTo>
                  <a:lnTo>
                    <a:pt x="2852216" y="383514"/>
                  </a:lnTo>
                  <a:lnTo>
                    <a:pt x="2780842" y="484441"/>
                  </a:lnTo>
                  <a:lnTo>
                    <a:pt x="2770657" y="544995"/>
                  </a:lnTo>
                  <a:lnTo>
                    <a:pt x="2903067" y="686282"/>
                  </a:lnTo>
                  <a:lnTo>
                    <a:pt x="3310509" y="686282"/>
                  </a:lnTo>
                  <a:lnTo>
                    <a:pt x="3310509" y="353237"/>
                  </a:lnTo>
                  <a:close/>
                </a:path>
              </a:pathLst>
            </a:custGeom>
            <a:solidFill>
              <a:srgbClr val="A1C1F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8368676" y="4762236"/>
              <a:ext cx="478790" cy="484505"/>
            </a:xfrm>
            <a:custGeom>
              <a:avLst/>
              <a:gdLst/>
              <a:ahLst/>
              <a:cxnLst/>
              <a:rect l="l" t="t" r="r" b="b"/>
              <a:pathLst>
                <a:path w="478790" h="484504">
                  <a:moveTo>
                    <a:pt x="213904" y="0"/>
                  </a:moveTo>
                  <a:lnTo>
                    <a:pt x="112050" y="10092"/>
                  </a:lnTo>
                  <a:lnTo>
                    <a:pt x="0" y="121109"/>
                  </a:lnTo>
                  <a:lnTo>
                    <a:pt x="173159" y="171572"/>
                  </a:lnTo>
                  <a:lnTo>
                    <a:pt x="336150" y="302774"/>
                  </a:lnTo>
                  <a:lnTo>
                    <a:pt x="387077" y="433976"/>
                  </a:lnTo>
                  <a:lnTo>
                    <a:pt x="417639" y="484438"/>
                  </a:lnTo>
                  <a:lnTo>
                    <a:pt x="478749" y="393606"/>
                  </a:lnTo>
                  <a:lnTo>
                    <a:pt x="478749" y="333051"/>
                  </a:lnTo>
                  <a:lnTo>
                    <a:pt x="458383" y="232126"/>
                  </a:lnTo>
                  <a:lnTo>
                    <a:pt x="346333" y="70647"/>
                  </a:lnTo>
                  <a:lnTo>
                    <a:pt x="213904" y="0"/>
                  </a:lnTo>
                  <a:close/>
                </a:path>
              </a:pathLst>
            </a:custGeom>
            <a:solidFill>
              <a:srgbClr val="FFE47E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521471" y="4772328"/>
              <a:ext cx="203721" cy="191756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10263327" y="4055744"/>
              <a:ext cx="1120775" cy="1524000"/>
            </a:xfrm>
            <a:custGeom>
              <a:avLst/>
              <a:gdLst/>
              <a:ahLst/>
              <a:cxnLst/>
              <a:rect l="l" t="t" r="r" b="b"/>
              <a:pathLst>
                <a:path w="1120775" h="1524000">
                  <a:moveTo>
                    <a:pt x="967701" y="1110195"/>
                  </a:moveTo>
                  <a:lnTo>
                    <a:pt x="947305" y="1090015"/>
                  </a:lnTo>
                  <a:lnTo>
                    <a:pt x="937107" y="1069822"/>
                  </a:lnTo>
                  <a:lnTo>
                    <a:pt x="876071" y="1039545"/>
                  </a:lnTo>
                  <a:lnTo>
                    <a:pt x="835279" y="999185"/>
                  </a:lnTo>
                  <a:lnTo>
                    <a:pt x="825080" y="938618"/>
                  </a:lnTo>
                  <a:lnTo>
                    <a:pt x="835279" y="888161"/>
                  </a:lnTo>
                  <a:lnTo>
                    <a:pt x="825080" y="837704"/>
                  </a:lnTo>
                  <a:lnTo>
                    <a:pt x="784301" y="807427"/>
                  </a:lnTo>
                  <a:lnTo>
                    <a:pt x="682472" y="787234"/>
                  </a:lnTo>
                  <a:lnTo>
                    <a:pt x="631494" y="756958"/>
                  </a:lnTo>
                  <a:lnTo>
                    <a:pt x="601040" y="706501"/>
                  </a:lnTo>
                  <a:lnTo>
                    <a:pt x="529666" y="645960"/>
                  </a:lnTo>
                  <a:lnTo>
                    <a:pt x="427837" y="625767"/>
                  </a:lnTo>
                  <a:lnTo>
                    <a:pt x="376859" y="605586"/>
                  </a:lnTo>
                  <a:lnTo>
                    <a:pt x="326009" y="555129"/>
                  </a:lnTo>
                  <a:lnTo>
                    <a:pt x="326009" y="514756"/>
                  </a:lnTo>
                  <a:lnTo>
                    <a:pt x="376859" y="524852"/>
                  </a:lnTo>
                  <a:lnTo>
                    <a:pt x="346265" y="474383"/>
                  </a:lnTo>
                  <a:lnTo>
                    <a:pt x="244436" y="403733"/>
                  </a:lnTo>
                  <a:lnTo>
                    <a:pt x="213855" y="403733"/>
                  </a:lnTo>
                  <a:lnTo>
                    <a:pt x="183400" y="434009"/>
                  </a:lnTo>
                  <a:lnTo>
                    <a:pt x="173202" y="423926"/>
                  </a:lnTo>
                  <a:lnTo>
                    <a:pt x="152806" y="333095"/>
                  </a:lnTo>
                  <a:lnTo>
                    <a:pt x="152806" y="363372"/>
                  </a:lnTo>
                  <a:lnTo>
                    <a:pt x="163004" y="454202"/>
                  </a:lnTo>
                  <a:lnTo>
                    <a:pt x="173202" y="484479"/>
                  </a:lnTo>
                  <a:lnTo>
                    <a:pt x="275031" y="585406"/>
                  </a:lnTo>
                  <a:lnTo>
                    <a:pt x="356463" y="686308"/>
                  </a:lnTo>
                  <a:lnTo>
                    <a:pt x="438035" y="827608"/>
                  </a:lnTo>
                  <a:lnTo>
                    <a:pt x="468617" y="898258"/>
                  </a:lnTo>
                  <a:lnTo>
                    <a:pt x="539864" y="938618"/>
                  </a:lnTo>
                  <a:lnTo>
                    <a:pt x="631494" y="978992"/>
                  </a:lnTo>
                  <a:lnTo>
                    <a:pt x="713066" y="1069822"/>
                  </a:lnTo>
                  <a:lnTo>
                    <a:pt x="845477" y="1241399"/>
                  </a:lnTo>
                  <a:lnTo>
                    <a:pt x="825080" y="1291856"/>
                  </a:lnTo>
                  <a:lnTo>
                    <a:pt x="804697" y="1372603"/>
                  </a:lnTo>
                  <a:lnTo>
                    <a:pt x="947305" y="1523987"/>
                  </a:lnTo>
                  <a:lnTo>
                    <a:pt x="814882" y="1372603"/>
                  </a:lnTo>
                  <a:lnTo>
                    <a:pt x="825080" y="1322133"/>
                  </a:lnTo>
                  <a:lnTo>
                    <a:pt x="906513" y="1180846"/>
                  </a:lnTo>
                  <a:lnTo>
                    <a:pt x="967701" y="1110195"/>
                  </a:lnTo>
                  <a:close/>
                </a:path>
                <a:path w="1120775" h="1524000">
                  <a:moveTo>
                    <a:pt x="1120508" y="1009269"/>
                  </a:moveTo>
                  <a:lnTo>
                    <a:pt x="1008481" y="898258"/>
                  </a:lnTo>
                  <a:lnTo>
                    <a:pt x="916711" y="787234"/>
                  </a:lnTo>
                  <a:lnTo>
                    <a:pt x="876071" y="635863"/>
                  </a:lnTo>
                  <a:lnTo>
                    <a:pt x="825080" y="373456"/>
                  </a:lnTo>
                  <a:lnTo>
                    <a:pt x="804697" y="292722"/>
                  </a:lnTo>
                  <a:lnTo>
                    <a:pt x="776859" y="255993"/>
                  </a:lnTo>
                  <a:lnTo>
                    <a:pt x="814882" y="252349"/>
                  </a:lnTo>
                  <a:lnTo>
                    <a:pt x="845477" y="232206"/>
                  </a:lnTo>
                  <a:lnTo>
                    <a:pt x="845477" y="161505"/>
                  </a:lnTo>
                  <a:lnTo>
                    <a:pt x="814882" y="161505"/>
                  </a:lnTo>
                  <a:lnTo>
                    <a:pt x="705980" y="176491"/>
                  </a:lnTo>
                  <a:lnTo>
                    <a:pt x="672274" y="151384"/>
                  </a:lnTo>
                  <a:lnTo>
                    <a:pt x="651814" y="139814"/>
                  </a:lnTo>
                  <a:lnTo>
                    <a:pt x="651814" y="183946"/>
                  </a:lnTo>
                  <a:lnTo>
                    <a:pt x="130111" y="255752"/>
                  </a:lnTo>
                  <a:lnTo>
                    <a:pt x="193598" y="201841"/>
                  </a:lnTo>
                  <a:lnTo>
                    <a:pt x="356463" y="30353"/>
                  </a:lnTo>
                  <a:lnTo>
                    <a:pt x="397243" y="30353"/>
                  </a:lnTo>
                  <a:lnTo>
                    <a:pt x="570445" y="121158"/>
                  </a:lnTo>
                  <a:lnTo>
                    <a:pt x="651814" y="183946"/>
                  </a:lnTo>
                  <a:lnTo>
                    <a:pt x="651814" y="139814"/>
                  </a:lnTo>
                  <a:lnTo>
                    <a:pt x="529666" y="70700"/>
                  </a:lnTo>
                  <a:lnTo>
                    <a:pt x="387057" y="0"/>
                  </a:lnTo>
                  <a:lnTo>
                    <a:pt x="356463" y="0"/>
                  </a:lnTo>
                  <a:lnTo>
                    <a:pt x="234238" y="111036"/>
                  </a:lnTo>
                  <a:lnTo>
                    <a:pt x="183400" y="191858"/>
                  </a:lnTo>
                  <a:lnTo>
                    <a:pt x="101828" y="242252"/>
                  </a:lnTo>
                  <a:lnTo>
                    <a:pt x="101828" y="259638"/>
                  </a:lnTo>
                  <a:lnTo>
                    <a:pt x="81432" y="262445"/>
                  </a:lnTo>
                  <a:lnTo>
                    <a:pt x="0" y="322999"/>
                  </a:lnTo>
                  <a:lnTo>
                    <a:pt x="81432" y="333095"/>
                  </a:lnTo>
                  <a:lnTo>
                    <a:pt x="152806" y="333095"/>
                  </a:lnTo>
                  <a:lnTo>
                    <a:pt x="163004" y="333095"/>
                  </a:lnTo>
                  <a:lnTo>
                    <a:pt x="163004" y="302818"/>
                  </a:lnTo>
                  <a:lnTo>
                    <a:pt x="193598" y="282625"/>
                  </a:lnTo>
                  <a:lnTo>
                    <a:pt x="224053" y="282625"/>
                  </a:lnTo>
                  <a:lnTo>
                    <a:pt x="336067" y="393649"/>
                  </a:lnTo>
                  <a:lnTo>
                    <a:pt x="387057" y="454202"/>
                  </a:lnTo>
                  <a:lnTo>
                    <a:pt x="448233" y="504659"/>
                  </a:lnTo>
                  <a:lnTo>
                    <a:pt x="560247" y="524852"/>
                  </a:lnTo>
                  <a:lnTo>
                    <a:pt x="672274" y="666140"/>
                  </a:lnTo>
                  <a:lnTo>
                    <a:pt x="723252" y="666140"/>
                  </a:lnTo>
                  <a:lnTo>
                    <a:pt x="713066" y="575310"/>
                  </a:lnTo>
                  <a:lnTo>
                    <a:pt x="621296" y="454202"/>
                  </a:lnTo>
                  <a:lnTo>
                    <a:pt x="621296" y="322999"/>
                  </a:lnTo>
                  <a:lnTo>
                    <a:pt x="560247" y="423926"/>
                  </a:lnTo>
                  <a:lnTo>
                    <a:pt x="452234" y="472579"/>
                  </a:lnTo>
                  <a:lnTo>
                    <a:pt x="468617" y="423926"/>
                  </a:lnTo>
                  <a:lnTo>
                    <a:pt x="539864" y="312902"/>
                  </a:lnTo>
                  <a:lnTo>
                    <a:pt x="478688" y="353275"/>
                  </a:lnTo>
                  <a:lnTo>
                    <a:pt x="499071" y="282625"/>
                  </a:lnTo>
                  <a:lnTo>
                    <a:pt x="747699" y="258800"/>
                  </a:lnTo>
                  <a:lnTo>
                    <a:pt x="794499" y="333095"/>
                  </a:lnTo>
                  <a:lnTo>
                    <a:pt x="855675" y="656031"/>
                  </a:lnTo>
                  <a:lnTo>
                    <a:pt x="906513" y="787234"/>
                  </a:lnTo>
                  <a:lnTo>
                    <a:pt x="947305" y="857885"/>
                  </a:lnTo>
                  <a:lnTo>
                    <a:pt x="1018679" y="948715"/>
                  </a:lnTo>
                  <a:lnTo>
                    <a:pt x="1079715" y="1019365"/>
                  </a:lnTo>
                  <a:lnTo>
                    <a:pt x="1008481" y="1079919"/>
                  </a:lnTo>
                  <a:lnTo>
                    <a:pt x="1120508" y="100926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609600" y="4136557"/>
              <a:ext cx="112159" cy="161439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8480727" y="4005274"/>
              <a:ext cx="1151255" cy="1141095"/>
            </a:xfrm>
            <a:custGeom>
              <a:avLst/>
              <a:gdLst/>
              <a:ahLst/>
              <a:cxnLst/>
              <a:rect l="l" t="t" r="r" b="b"/>
              <a:pathLst>
                <a:path w="1151254" h="1141095">
                  <a:moveTo>
                    <a:pt x="448187" y="131283"/>
                  </a:moveTo>
                  <a:lnTo>
                    <a:pt x="417639" y="141402"/>
                  </a:lnTo>
                  <a:lnTo>
                    <a:pt x="366698" y="211968"/>
                  </a:lnTo>
                  <a:lnTo>
                    <a:pt x="264844" y="343184"/>
                  </a:lnTo>
                  <a:lnTo>
                    <a:pt x="152794" y="514756"/>
                  </a:lnTo>
                  <a:lnTo>
                    <a:pt x="0" y="767054"/>
                  </a:lnTo>
                  <a:lnTo>
                    <a:pt x="183356" y="767054"/>
                  </a:lnTo>
                  <a:lnTo>
                    <a:pt x="224100" y="797332"/>
                  </a:lnTo>
                  <a:lnTo>
                    <a:pt x="234283" y="817517"/>
                  </a:lnTo>
                  <a:lnTo>
                    <a:pt x="244465" y="847794"/>
                  </a:lnTo>
                  <a:lnTo>
                    <a:pt x="244465" y="878071"/>
                  </a:lnTo>
                  <a:lnTo>
                    <a:pt x="295406" y="948719"/>
                  </a:lnTo>
                  <a:lnTo>
                    <a:pt x="336150" y="1009274"/>
                  </a:lnTo>
                  <a:lnTo>
                    <a:pt x="356516" y="1079921"/>
                  </a:lnTo>
                  <a:lnTo>
                    <a:pt x="376895" y="1140476"/>
                  </a:lnTo>
                  <a:lnTo>
                    <a:pt x="397260" y="1120291"/>
                  </a:lnTo>
                  <a:lnTo>
                    <a:pt x="519493" y="1120291"/>
                  </a:lnTo>
                  <a:lnTo>
                    <a:pt x="570434" y="1110198"/>
                  </a:lnTo>
                  <a:lnTo>
                    <a:pt x="631543" y="1090013"/>
                  </a:lnTo>
                  <a:lnTo>
                    <a:pt x="713032" y="1069828"/>
                  </a:lnTo>
                  <a:lnTo>
                    <a:pt x="814899" y="1049643"/>
                  </a:lnTo>
                  <a:lnTo>
                    <a:pt x="855644" y="1039551"/>
                  </a:lnTo>
                  <a:lnTo>
                    <a:pt x="886205" y="1009274"/>
                  </a:lnTo>
                  <a:lnTo>
                    <a:pt x="916760" y="989089"/>
                  </a:lnTo>
                  <a:lnTo>
                    <a:pt x="886205" y="989089"/>
                  </a:lnTo>
                  <a:lnTo>
                    <a:pt x="896388" y="968904"/>
                  </a:lnTo>
                  <a:lnTo>
                    <a:pt x="891297" y="948719"/>
                  </a:lnTo>
                  <a:lnTo>
                    <a:pt x="682484" y="948719"/>
                  </a:lnTo>
                  <a:lnTo>
                    <a:pt x="590799" y="928534"/>
                  </a:lnTo>
                  <a:lnTo>
                    <a:pt x="580616" y="908349"/>
                  </a:lnTo>
                  <a:lnTo>
                    <a:pt x="580616" y="878071"/>
                  </a:lnTo>
                  <a:lnTo>
                    <a:pt x="611178" y="857887"/>
                  </a:lnTo>
                  <a:lnTo>
                    <a:pt x="865826" y="807424"/>
                  </a:lnTo>
                  <a:lnTo>
                    <a:pt x="896388" y="797332"/>
                  </a:lnTo>
                  <a:lnTo>
                    <a:pt x="923551" y="777147"/>
                  </a:lnTo>
                  <a:lnTo>
                    <a:pt x="825082" y="777147"/>
                  </a:lnTo>
                  <a:lnTo>
                    <a:pt x="804717" y="767054"/>
                  </a:lnTo>
                  <a:lnTo>
                    <a:pt x="784338" y="716605"/>
                  </a:lnTo>
                  <a:lnTo>
                    <a:pt x="784338" y="656051"/>
                  </a:lnTo>
                  <a:lnTo>
                    <a:pt x="794520" y="605588"/>
                  </a:lnTo>
                  <a:lnTo>
                    <a:pt x="813620" y="575311"/>
                  </a:lnTo>
                  <a:lnTo>
                    <a:pt x="794520" y="575311"/>
                  </a:lnTo>
                  <a:lnTo>
                    <a:pt x="774155" y="484479"/>
                  </a:lnTo>
                  <a:lnTo>
                    <a:pt x="774155" y="413831"/>
                  </a:lnTo>
                  <a:lnTo>
                    <a:pt x="763972" y="363369"/>
                  </a:lnTo>
                  <a:lnTo>
                    <a:pt x="723228" y="343184"/>
                  </a:lnTo>
                  <a:lnTo>
                    <a:pt x="651922" y="343184"/>
                  </a:lnTo>
                  <a:lnTo>
                    <a:pt x="611178" y="322999"/>
                  </a:lnTo>
                  <a:lnTo>
                    <a:pt x="611178" y="282670"/>
                  </a:lnTo>
                  <a:lnTo>
                    <a:pt x="570433" y="252311"/>
                  </a:lnTo>
                  <a:lnTo>
                    <a:pt x="478748" y="252311"/>
                  </a:lnTo>
                  <a:lnTo>
                    <a:pt x="471185" y="242327"/>
                  </a:lnTo>
                  <a:lnTo>
                    <a:pt x="387077" y="242327"/>
                  </a:lnTo>
                  <a:lnTo>
                    <a:pt x="376894" y="222088"/>
                  </a:lnTo>
                  <a:lnTo>
                    <a:pt x="417639" y="151387"/>
                  </a:lnTo>
                  <a:lnTo>
                    <a:pt x="448187" y="131283"/>
                  </a:lnTo>
                  <a:close/>
                </a:path>
                <a:path w="1151254" h="1141095">
                  <a:moveTo>
                    <a:pt x="947315" y="968904"/>
                  </a:moveTo>
                  <a:lnTo>
                    <a:pt x="886205" y="989089"/>
                  </a:lnTo>
                  <a:lnTo>
                    <a:pt x="916760" y="989089"/>
                  </a:lnTo>
                  <a:lnTo>
                    <a:pt x="947315" y="968904"/>
                  </a:lnTo>
                  <a:close/>
                </a:path>
                <a:path w="1151254" h="1141095">
                  <a:moveTo>
                    <a:pt x="855644" y="908349"/>
                  </a:moveTo>
                  <a:lnTo>
                    <a:pt x="814899" y="908349"/>
                  </a:lnTo>
                  <a:lnTo>
                    <a:pt x="753776" y="948719"/>
                  </a:lnTo>
                  <a:lnTo>
                    <a:pt x="891297" y="948719"/>
                  </a:lnTo>
                  <a:lnTo>
                    <a:pt x="886205" y="928534"/>
                  </a:lnTo>
                  <a:lnTo>
                    <a:pt x="855644" y="908349"/>
                  </a:lnTo>
                  <a:close/>
                </a:path>
                <a:path w="1151254" h="1141095">
                  <a:moveTo>
                    <a:pt x="1079744" y="706499"/>
                  </a:moveTo>
                  <a:lnTo>
                    <a:pt x="1028817" y="706499"/>
                  </a:lnTo>
                  <a:lnTo>
                    <a:pt x="988059" y="716605"/>
                  </a:lnTo>
                  <a:lnTo>
                    <a:pt x="916767" y="767054"/>
                  </a:lnTo>
                  <a:lnTo>
                    <a:pt x="876023" y="777147"/>
                  </a:lnTo>
                  <a:lnTo>
                    <a:pt x="923551" y="777147"/>
                  </a:lnTo>
                  <a:lnTo>
                    <a:pt x="977877" y="736777"/>
                  </a:lnTo>
                  <a:lnTo>
                    <a:pt x="1008438" y="716605"/>
                  </a:lnTo>
                  <a:lnTo>
                    <a:pt x="1103545" y="716605"/>
                  </a:lnTo>
                  <a:lnTo>
                    <a:pt x="1079744" y="706499"/>
                  </a:lnTo>
                  <a:close/>
                </a:path>
                <a:path w="1151254" h="1141095">
                  <a:moveTo>
                    <a:pt x="1103545" y="716605"/>
                  </a:moveTo>
                  <a:lnTo>
                    <a:pt x="1079744" y="716605"/>
                  </a:lnTo>
                  <a:lnTo>
                    <a:pt x="1151050" y="736777"/>
                  </a:lnTo>
                  <a:lnTo>
                    <a:pt x="1103545" y="716605"/>
                  </a:lnTo>
                  <a:close/>
                </a:path>
                <a:path w="1151254" h="1141095">
                  <a:moveTo>
                    <a:pt x="947315" y="333092"/>
                  </a:moveTo>
                  <a:lnTo>
                    <a:pt x="906571" y="403739"/>
                  </a:lnTo>
                  <a:lnTo>
                    <a:pt x="855644" y="484479"/>
                  </a:lnTo>
                  <a:lnTo>
                    <a:pt x="794520" y="575311"/>
                  </a:lnTo>
                  <a:lnTo>
                    <a:pt x="813620" y="575311"/>
                  </a:lnTo>
                  <a:lnTo>
                    <a:pt x="896388" y="444109"/>
                  </a:lnTo>
                  <a:lnTo>
                    <a:pt x="926949" y="393646"/>
                  </a:lnTo>
                  <a:lnTo>
                    <a:pt x="947315" y="333092"/>
                  </a:lnTo>
                  <a:close/>
                </a:path>
                <a:path w="1151254" h="1141095">
                  <a:moveTo>
                    <a:pt x="957511" y="282670"/>
                  </a:moveTo>
                  <a:lnTo>
                    <a:pt x="947315" y="333092"/>
                  </a:lnTo>
                  <a:lnTo>
                    <a:pt x="977876" y="312907"/>
                  </a:lnTo>
                  <a:lnTo>
                    <a:pt x="957511" y="312907"/>
                  </a:lnTo>
                  <a:lnTo>
                    <a:pt x="957511" y="282670"/>
                  </a:lnTo>
                  <a:close/>
                </a:path>
                <a:path w="1151254" h="1141095">
                  <a:moveTo>
                    <a:pt x="1018621" y="262431"/>
                  </a:moveTo>
                  <a:lnTo>
                    <a:pt x="957511" y="312907"/>
                  </a:lnTo>
                  <a:lnTo>
                    <a:pt x="977876" y="312907"/>
                  </a:lnTo>
                  <a:lnTo>
                    <a:pt x="998255" y="322999"/>
                  </a:lnTo>
                  <a:lnTo>
                    <a:pt x="988059" y="292722"/>
                  </a:lnTo>
                  <a:lnTo>
                    <a:pt x="1018621" y="262431"/>
                  </a:lnTo>
                  <a:close/>
                </a:path>
                <a:path w="1151254" h="1141095">
                  <a:moveTo>
                    <a:pt x="600981" y="0"/>
                  </a:moveTo>
                  <a:lnTo>
                    <a:pt x="560237" y="10119"/>
                  </a:lnTo>
                  <a:lnTo>
                    <a:pt x="509310" y="60581"/>
                  </a:lnTo>
                  <a:lnTo>
                    <a:pt x="468566" y="111044"/>
                  </a:lnTo>
                  <a:lnTo>
                    <a:pt x="417639" y="222088"/>
                  </a:lnTo>
                  <a:lnTo>
                    <a:pt x="387077" y="242327"/>
                  </a:lnTo>
                  <a:lnTo>
                    <a:pt x="471185" y="242327"/>
                  </a:lnTo>
                  <a:lnTo>
                    <a:pt x="448187" y="211968"/>
                  </a:lnTo>
                  <a:lnTo>
                    <a:pt x="488945" y="111044"/>
                  </a:lnTo>
                  <a:lnTo>
                    <a:pt x="519493" y="70701"/>
                  </a:lnTo>
                  <a:lnTo>
                    <a:pt x="580616" y="20238"/>
                  </a:lnTo>
                  <a:lnTo>
                    <a:pt x="600981" y="0"/>
                  </a:lnTo>
                  <a:close/>
                </a:path>
                <a:path w="1151254" h="1141095">
                  <a:moveTo>
                    <a:pt x="631543" y="0"/>
                  </a:moveTo>
                  <a:lnTo>
                    <a:pt x="621360" y="0"/>
                  </a:lnTo>
                  <a:lnTo>
                    <a:pt x="662105" y="20238"/>
                  </a:lnTo>
                  <a:lnTo>
                    <a:pt x="63154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48421" y="4742051"/>
              <a:ext cx="244465" cy="211941"/>
            </a:xfrm>
            <a:prstGeom prst="rect">
              <a:avLst/>
            </a:prstGeom>
          </p:spPr>
        </p:pic>
        <p:sp>
          <p:nvSpPr>
            <p:cNvPr id="16" name="object 16" descr=""/>
            <p:cNvSpPr/>
            <p:nvPr/>
          </p:nvSpPr>
          <p:spPr>
            <a:xfrm>
              <a:off x="8419605" y="3763086"/>
              <a:ext cx="2169795" cy="1494155"/>
            </a:xfrm>
            <a:custGeom>
              <a:avLst/>
              <a:gdLst/>
              <a:ahLst/>
              <a:cxnLst/>
              <a:rect l="l" t="t" r="r" b="b"/>
              <a:pathLst>
                <a:path w="2169795" h="1494154">
                  <a:moveTo>
                    <a:pt x="366699" y="1493685"/>
                  </a:moveTo>
                  <a:lnTo>
                    <a:pt x="336143" y="1433131"/>
                  </a:lnTo>
                  <a:lnTo>
                    <a:pt x="325958" y="1362481"/>
                  </a:lnTo>
                  <a:lnTo>
                    <a:pt x="305587" y="1301927"/>
                  </a:lnTo>
                  <a:lnTo>
                    <a:pt x="264833" y="1251470"/>
                  </a:lnTo>
                  <a:lnTo>
                    <a:pt x="213906" y="1201000"/>
                  </a:lnTo>
                  <a:lnTo>
                    <a:pt x="183349" y="1201000"/>
                  </a:lnTo>
                  <a:lnTo>
                    <a:pt x="142608" y="1190917"/>
                  </a:lnTo>
                  <a:lnTo>
                    <a:pt x="122224" y="1170724"/>
                  </a:lnTo>
                  <a:lnTo>
                    <a:pt x="112039" y="1150543"/>
                  </a:lnTo>
                  <a:lnTo>
                    <a:pt x="0" y="1130363"/>
                  </a:lnTo>
                  <a:lnTo>
                    <a:pt x="71297" y="1160640"/>
                  </a:lnTo>
                  <a:lnTo>
                    <a:pt x="122224" y="1190917"/>
                  </a:lnTo>
                  <a:lnTo>
                    <a:pt x="173164" y="1241374"/>
                  </a:lnTo>
                  <a:lnTo>
                    <a:pt x="315760" y="1402854"/>
                  </a:lnTo>
                  <a:lnTo>
                    <a:pt x="366699" y="1493685"/>
                  </a:lnTo>
                  <a:close/>
                </a:path>
                <a:path w="2169795" h="1494154">
                  <a:moveTo>
                    <a:pt x="947318" y="333133"/>
                  </a:moveTo>
                  <a:lnTo>
                    <a:pt x="916762" y="292658"/>
                  </a:lnTo>
                  <a:lnTo>
                    <a:pt x="865835" y="252310"/>
                  </a:lnTo>
                  <a:lnTo>
                    <a:pt x="825093" y="242189"/>
                  </a:lnTo>
                  <a:lnTo>
                    <a:pt x="784339" y="242189"/>
                  </a:lnTo>
                  <a:lnTo>
                    <a:pt x="743597" y="262432"/>
                  </a:lnTo>
                  <a:lnTo>
                    <a:pt x="723226" y="262432"/>
                  </a:lnTo>
                  <a:lnTo>
                    <a:pt x="723226" y="292658"/>
                  </a:lnTo>
                  <a:lnTo>
                    <a:pt x="631545" y="403694"/>
                  </a:lnTo>
                  <a:lnTo>
                    <a:pt x="600989" y="444042"/>
                  </a:lnTo>
                  <a:lnTo>
                    <a:pt x="682472" y="393585"/>
                  </a:lnTo>
                  <a:lnTo>
                    <a:pt x="743597" y="302780"/>
                  </a:lnTo>
                  <a:lnTo>
                    <a:pt x="804710" y="262432"/>
                  </a:lnTo>
                  <a:lnTo>
                    <a:pt x="835266" y="262432"/>
                  </a:lnTo>
                  <a:lnTo>
                    <a:pt x="896391" y="282676"/>
                  </a:lnTo>
                  <a:lnTo>
                    <a:pt x="947318" y="333133"/>
                  </a:lnTo>
                  <a:close/>
                </a:path>
                <a:path w="2169795" h="1494154">
                  <a:moveTo>
                    <a:pt x="1140866" y="948690"/>
                  </a:moveTo>
                  <a:lnTo>
                    <a:pt x="1110297" y="837692"/>
                  </a:lnTo>
                  <a:lnTo>
                    <a:pt x="1069555" y="676211"/>
                  </a:lnTo>
                  <a:lnTo>
                    <a:pt x="1059370" y="555104"/>
                  </a:lnTo>
                  <a:lnTo>
                    <a:pt x="1038987" y="555104"/>
                  </a:lnTo>
                  <a:lnTo>
                    <a:pt x="1018628" y="565188"/>
                  </a:lnTo>
                  <a:lnTo>
                    <a:pt x="1110297" y="948690"/>
                  </a:lnTo>
                  <a:lnTo>
                    <a:pt x="1140866" y="948690"/>
                  </a:lnTo>
                  <a:close/>
                </a:path>
                <a:path w="2169795" h="1494154">
                  <a:moveTo>
                    <a:pt x="2047379" y="423938"/>
                  </a:moveTo>
                  <a:lnTo>
                    <a:pt x="2006727" y="302780"/>
                  </a:lnTo>
                  <a:lnTo>
                    <a:pt x="2006727" y="393585"/>
                  </a:lnTo>
                  <a:lnTo>
                    <a:pt x="1130681" y="494499"/>
                  </a:lnTo>
                  <a:lnTo>
                    <a:pt x="1100112" y="434060"/>
                  </a:lnTo>
                  <a:lnTo>
                    <a:pt x="1068476" y="408965"/>
                  </a:lnTo>
                  <a:lnTo>
                    <a:pt x="977887" y="0"/>
                  </a:lnTo>
                  <a:lnTo>
                    <a:pt x="977887" y="50469"/>
                  </a:lnTo>
                  <a:lnTo>
                    <a:pt x="906576" y="50469"/>
                  </a:lnTo>
                  <a:lnTo>
                    <a:pt x="876020" y="70700"/>
                  </a:lnTo>
                  <a:lnTo>
                    <a:pt x="876020" y="100926"/>
                  </a:lnTo>
                  <a:lnTo>
                    <a:pt x="966177" y="359054"/>
                  </a:lnTo>
                  <a:lnTo>
                    <a:pt x="937133" y="373481"/>
                  </a:lnTo>
                  <a:lnTo>
                    <a:pt x="865835" y="323011"/>
                  </a:lnTo>
                  <a:lnTo>
                    <a:pt x="855637" y="383590"/>
                  </a:lnTo>
                  <a:lnTo>
                    <a:pt x="804710" y="474395"/>
                  </a:lnTo>
                  <a:lnTo>
                    <a:pt x="784339" y="545007"/>
                  </a:lnTo>
                  <a:lnTo>
                    <a:pt x="855637" y="484517"/>
                  </a:lnTo>
                  <a:lnTo>
                    <a:pt x="916762" y="413816"/>
                  </a:lnTo>
                  <a:lnTo>
                    <a:pt x="988060" y="373481"/>
                  </a:lnTo>
                  <a:lnTo>
                    <a:pt x="1008430" y="383590"/>
                  </a:lnTo>
                  <a:lnTo>
                    <a:pt x="1089939" y="434060"/>
                  </a:lnTo>
                  <a:lnTo>
                    <a:pt x="1120482" y="494499"/>
                  </a:lnTo>
                  <a:lnTo>
                    <a:pt x="1100112" y="555104"/>
                  </a:lnTo>
                  <a:lnTo>
                    <a:pt x="1110297" y="534911"/>
                  </a:lnTo>
                  <a:lnTo>
                    <a:pt x="2047379" y="423938"/>
                  </a:lnTo>
                  <a:close/>
                </a:path>
                <a:path w="2169795" h="1494154">
                  <a:moveTo>
                    <a:pt x="2169731" y="918425"/>
                  </a:moveTo>
                  <a:lnTo>
                    <a:pt x="2139150" y="898245"/>
                  </a:lnTo>
                  <a:lnTo>
                    <a:pt x="1252880" y="1009243"/>
                  </a:lnTo>
                  <a:lnTo>
                    <a:pt x="1263078" y="1039520"/>
                  </a:lnTo>
                  <a:lnTo>
                    <a:pt x="2169731" y="9184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703083" y="4378736"/>
              <a:ext cx="163004" cy="111017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886480" y="4348458"/>
              <a:ext cx="81434" cy="131202"/>
            </a:xfrm>
            <a:prstGeom prst="rect">
              <a:avLst/>
            </a:prstGeom>
          </p:spPr>
        </p:pic>
        <p:sp>
          <p:nvSpPr>
            <p:cNvPr id="19" name="object 19" descr=""/>
            <p:cNvSpPr/>
            <p:nvPr/>
          </p:nvSpPr>
          <p:spPr>
            <a:xfrm>
              <a:off x="9998503" y="4409013"/>
              <a:ext cx="41275" cy="40640"/>
            </a:xfrm>
            <a:custGeom>
              <a:avLst/>
              <a:gdLst/>
              <a:ahLst/>
              <a:cxnLst/>
              <a:rect l="l" t="t" r="r" b="b"/>
              <a:pathLst>
                <a:path w="41275" h="40639">
                  <a:moveTo>
                    <a:pt x="40785" y="0"/>
                  </a:moveTo>
                  <a:lnTo>
                    <a:pt x="10196" y="30277"/>
                  </a:lnTo>
                  <a:lnTo>
                    <a:pt x="3398" y="30277"/>
                  </a:lnTo>
                  <a:lnTo>
                    <a:pt x="0" y="40369"/>
                  </a:lnTo>
                  <a:lnTo>
                    <a:pt x="10196" y="40369"/>
                  </a:lnTo>
                  <a:lnTo>
                    <a:pt x="40785" y="10092"/>
                  </a:lnTo>
                  <a:lnTo>
                    <a:pt x="40785" y="0"/>
                  </a:lnTo>
                  <a:close/>
                </a:path>
                <a:path w="41275" h="40639">
                  <a:moveTo>
                    <a:pt x="10196" y="0"/>
                  </a:moveTo>
                  <a:lnTo>
                    <a:pt x="0" y="30277"/>
                  </a:lnTo>
                  <a:lnTo>
                    <a:pt x="3398" y="30277"/>
                  </a:lnTo>
                  <a:lnTo>
                    <a:pt x="10196" y="10092"/>
                  </a:lnTo>
                  <a:lnTo>
                    <a:pt x="1019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059545" y="4328273"/>
              <a:ext cx="203789" cy="121109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521471" y="4762236"/>
              <a:ext cx="203721" cy="201849"/>
            </a:xfrm>
            <a:prstGeom prst="rect">
              <a:avLst/>
            </a:prstGeom>
          </p:spPr>
        </p:pic>
        <p:sp>
          <p:nvSpPr>
            <p:cNvPr id="22" name="object 22" descr=""/>
            <p:cNvSpPr/>
            <p:nvPr/>
          </p:nvSpPr>
          <p:spPr>
            <a:xfrm>
              <a:off x="8290547" y="3631945"/>
              <a:ext cx="3328035" cy="1938020"/>
            </a:xfrm>
            <a:custGeom>
              <a:avLst/>
              <a:gdLst/>
              <a:ahLst/>
              <a:cxnLst/>
              <a:rect l="l" t="t" r="r" b="b"/>
              <a:pathLst>
                <a:path w="3328034" h="1938020">
                  <a:moveTo>
                    <a:pt x="210540" y="1140383"/>
                  </a:moveTo>
                  <a:lnTo>
                    <a:pt x="200355" y="1140383"/>
                  </a:lnTo>
                  <a:lnTo>
                    <a:pt x="84162" y="1245920"/>
                  </a:lnTo>
                  <a:lnTo>
                    <a:pt x="67932" y="1241310"/>
                  </a:lnTo>
                  <a:lnTo>
                    <a:pt x="0" y="1299006"/>
                  </a:lnTo>
                  <a:lnTo>
                    <a:pt x="0" y="1301864"/>
                  </a:lnTo>
                  <a:lnTo>
                    <a:pt x="6819" y="1301864"/>
                  </a:lnTo>
                  <a:lnTo>
                    <a:pt x="67932" y="1251407"/>
                  </a:lnTo>
                  <a:lnTo>
                    <a:pt x="190169" y="1281684"/>
                  </a:lnTo>
                  <a:lnTo>
                    <a:pt x="139242" y="1261503"/>
                  </a:lnTo>
                  <a:lnTo>
                    <a:pt x="103593" y="1251407"/>
                  </a:lnTo>
                  <a:lnTo>
                    <a:pt x="91935" y="1248117"/>
                  </a:lnTo>
                  <a:lnTo>
                    <a:pt x="210540" y="1140383"/>
                  </a:lnTo>
                  <a:close/>
                </a:path>
                <a:path w="3328034" h="1938020">
                  <a:moveTo>
                    <a:pt x="261480" y="1311960"/>
                  </a:moveTo>
                  <a:lnTo>
                    <a:pt x="241096" y="1281684"/>
                  </a:lnTo>
                  <a:lnTo>
                    <a:pt x="230911" y="1261503"/>
                  </a:lnTo>
                  <a:lnTo>
                    <a:pt x="230911" y="1190853"/>
                  </a:lnTo>
                  <a:lnTo>
                    <a:pt x="220738" y="1221130"/>
                  </a:lnTo>
                  <a:lnTo>
                    <a:pt x="220738" y="1251407"/>
                  </a:lnTo>
                  <a:lnTo>
                    <a:pt x="241096" y="1291780"/>
                  </a:lnTo>
                  <a:lnTo>
                    <a:pt x="261480" y="1311960"/>
                  </a:lnTo>
                  <a:close/>
                </a:path>
                <a:path w="3328034" h="1938020">
                  <a:moveTo>
                    <a:pt x="292023" y="1140383"/>
                  </a:moveTo>
                  <a:lnTo>
                    <a:pt x="261480" y="1150480"/>
                  </a:lnTo>
                  <a:lnTo>
                    <a:pt x="241096" y="1170660"/>
                  </a:lnTo>
                  <a:lnTo>
                    <a:pt x="230911" y="1190853"/>
                  </a:lnTo>
                  <a:lnTo>
                    <a:pt x="271665" y="1150480"/>
                  </a:lnTo>
                  <a:lnTo>
                    <a:pt x="292023" y="1140383"/>
                  </a:lnTo>
                  <a:close/>
                </a:path>
                <a:path w="3328034" h="1938020">
                  <a:moveTo>
                    <a:pt x="312407" y="1332141"/>
                  </a:moveTo>
                  <a:lnTo>
                    <a:pt x="271665" y="1311960"/>
                  </a:lnTo>
                  <a:lnTo>
                    <a:pt x="281838" y="1322057"/>
                  </a:lnTo>
                  <a:lnTo>
                    <a:pt x="312407" y="1332141"/>
                  </a:lnTo>
                  <a:close/>
                </a:path>
                <a:path w="3328034" h="1938020">
                  <a:moveTo>
                    <a:pt x="444817" y="1241310"/>
                  </a:moveTo>
                  <a:lnTo>
                    <a:pt x="434644" y="1251407"/>
                  </a:lnTo>
                  <a:lnTo>
                    <a:pt x="424459" y="1271587"/>
                  </a:lnTo>
                  <a:lnTo>
                    <a:pt x="414274" y="1301864"/>
                  </a:lnTo>
                  <a:lnTo>
                    <a:pt x="393890" y="1311960"/>
                  </a:lnTo>
                  <a:lnTo>
                    <a:pt x="383717" y="1322057"/>
                  </a:lnTo>
                  <a:lnTo>
                    <a:pt x="373532" y="1322057"/>
                  </a:lnTo>
                  <a:lnTo>
                    <a:pt x="342963" y="1332141"/>
                  </a:lnTo>
                  <a:lnTo>
                    <a:pt x="312407" y="1332141"/>
                  </a:lnTo>
                  <a:lnTo>
                    <a:pt x="342963" y="1342237"/>
                  </a:lnTo>
                  <a:lnTo>
                    <a:pt x="404075" y="1322057"/>
                  </a:lnTo>
                  <a:lnTo>
                    <a:pt x="424459" y="1301864"/>
                  </a:lnTo>
                  <a:lnTo>
                    <a:pt x="444817" y="1241310"/>
                  </a:lnTo>
                  <a:close/>
                </a:path>
                <a:path w="3328034" h="1938020">
                  <a:moveTo>
                    <a:pt x="495757" y="1614741"/>
                  </a:moveTo>
                  <a:lnTo>
                    <a:pt x="271665" y="1937689"/>
                  </a:lnTo>
                  <a:lnTo>
                    <a:pt x="292023" y="1937689"/>
                  </a:lnTo>
                  <a:lnTo>
                    <a:pt x="495757" y="1624825"/>
                  </a:lnTo>
                  <a:lnTo>
                    <a:pt x="495757" y="1614741"/>
                  </a:lnTo>
                  <a:close/>
                </a:path>
                <a:path w="3328034" h="1938020">
                  <a:moveTo>
                    <a:pt x="1117117" y="70561"/>
                  </a:moveTo>
                  <a:lnTo>
                    <a:pt x="1106944" y="141262"/>
                  </a:lnTo>
                  <a:lnTo>
                    <a:pt x="1106944" y="191719"/>
                  </a:lnTo>
                  <a:lnTo>
                    <a:pt x="1117117" y="70561"/>
                  </a:lnTo>
                  <a:close/>
                </a:path>
                <a:path w="3328034" h="1938020">
                  <a:moveTo>
                    <a:pt x="1168044" y="151384"/>
                  </a:moveTo>
                  <a:lnTo>
                    <a:pt x="1127302" y="80683"/>
                  </a:lnTo>
                  <a:lnTo>
                    <a:pt x="1117117" y="80683"/>
                  </a:lnTo>
                  <a:lnTo>
                    <a:pt x="1168044" y="151384"/>
                  </a:lnTo>
                  <a:close/>
                </a:path>
                <a:path w="3328034" h="1938020">
                  <a:moveTo>
                    <a:pt x="1218996" y="292646"/>
                  </a:moveTo>
                  <a:lnTo>
                    <a:pt x="1208798" y="221945"/>
                  </a:lnTo>
                  <a:lnTo>
                    <a:pt x="1168044" y="151384"/>
                  </a:lnTo>
                  <a:lnTo>
                    <a:pt x="1198613" y="221945"/>
                  </a:lnTo>
                  <a:lnTo>
                    <a:pt x="1218996" y="292646"/>
                  </a:lnTo>
                  <a:close/>
                </a:path>
                <a:path w="3328034" h="1938020">
                  <a:moveTo>
                    <a:pt x="1259738" y="575183"/>
                  </a:moveTo>
                  <a:lnTo>
                    <a:pt x="1249540" y="433920"/>
                  </a:lnTo>
                  <a:lnTo>
                    <a:pt x="1218996" y="292646"/>
                  </a:lnTo>
                  <a:lnTo>
                    <a:pt x="1259738" y="575183"/>
                  </a:lnTo>
                  <a:close/>
                </a:path>
                <a:path w="3328034" h="1938020">
                  <a:moveTo>
                    <a:pt x="1901456" y="962101"/>
                  </a:moveTo>
                  <a:lnTo>
                    <a:pt x="1779193" y="978928"/>
                  </a:lnTo>
                  <a:lnTo>
                    <a:pt x="1789379" y="978928"/>
                  </a:lnTo>
                  <a:lnTo>
                    <a:pt x="1901456" y="962101"/>
                  </a:lnTo>
                  <a:close/>
                </a:path>
                <a:path w="3328034" h="1938020">
                  <a:moveTo>
                    <a:pt x="2034197" y="736"/>
                  </a:moveTo>
                  <a:lnTo>
                    <a:pt x="2033828" y="0"/>
                  </a:lnTo>
                  <a:lnTo>
                    <a:pt x="1117117" y="70561"/>
                  </a:lnTo>
                  <a:lnTo>
                    <a:pt x="2034197" y="736"/>
                  </a:lnTo>
                  <a:close/>
                </a:path>
                <a:path w="3328034" h="1938020">
                  <a:moveTo>
                    <a:pt x="2115388" y="807351"/>
                  </a:moveTo>
                  <a:lnTo>
                    <a:pt x="2013572" y="817448"/>
                  </a:lnTo>
                  <a:lnTo>
                    <a:pt x="1381937" y="908278"/>
                  </a:lnTo>
                  <a:lnTo>
                    <a:pt x="1381937" y="918362"/>
                  </a:lnTo>
                  <a:lnTo>
                    <a:pt x="2115388" y="807351"/>
                  </a:lnTo>
                  <a:close/>
                </a:path>
                <a:path w="3328034" h="1938020">
                  <a:moveTo>
                    <a:pt x="2145982" y="928458"/>
                  </a:moveTo>
                  <a:lnTo>
                    <a:pt x="2125586" y="928458"/>
                  </a:lnTo>
                  <a:lnTo>
                    <a:pt x="1901456" y="962101"/>
                  </a:lnTo>
                  <a:lnTo>
                    <a:pt x="2145982" y="928458"/>
                  </a:lnTo>
                  <a:close/>
                </a:path>
                <a:path w="3328034" h="1938020">
                  <a:moveTo>
                    <a:pt x="2145982" y="444030"/>
                  </a:moveTo>
                  <a:lnTo>
                    <a:pt x="2135784" y="332994"/>
                  </a:lnTo>
                  <a:lnTo>
                    <a:pt x="2095004" y="161505"/>
                  </a:lnTo>
                  <a:lnTo>
                    <a:pt x="2054212" y="20104"/>
                  </a:lnTo>
                  <a:lnTo>
                    <a:pt x="2044014" y="0"/>
                  </a:lnTo>
                  <a:lnTo>
                    <a:pt x="2034197" y="736"/>
                  </a:lnTo>
                  <a:lnTo>
                    <a:pt x="2044014" y="20104"/>
                  </a:lnTo>
                  <a:lnTo>
                    <a:pt x="2095004" y="171488"/>
                  </a:lnTo>
                  <a:lnTo>
                    <a:pt x="2125586" y="332994"/>
                  </a:lnTo>
                  <a:lnTo>
                    <a:pt x="2145982" y="454152"/>
                  </a:lnTo>
                  <a:lnTo>
                    <a:pt x="2145982" y="444030"/>
                  </a:lnTo>
                  <a:close/>
                </a:path>
                <a:path w="3328034" h="1938020">
                  <a:moveTo>
                    <a:pt x="3327527" y="1604645"/>
                  </a:moveTo>
                  <a:lnTo>
                    <a:pt x="3134068" y="1412887"/>
                  </a:lnTo>
                  <a:lnTo>
                    <a:pt x="3083090" y="1433068"/>
                  </a:lnTo>
                  <a:lnTo>
                    <a:pt x="3062694" y="1453261"/>
                  </a:lnTo>
                  <a:lnTo>
                    <a:pt x="3123869" y="1422984"/>
                  </a:lnTo>
                  <a:lnTo>
                    <a:pt x="3327527" y="160464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50664" y="2871216"/>
            <a:ext cx="3130550" cy="2001520"/>
            <a:chOff x="4550664" y="2871216"/>
            <a:chExt cx="3130550" cy="20015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55236" y="2878836"/>
              <a:ext cx="3086100" cy="177850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50664" y="2871216"/>
              <a:ext cx="3130295" cy="2001012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4587240" y="2910840"/>
              <a:ext cx="2971800" cy="1664335"/>
            </a:xfrm>
            <a:custGeom>
              <a:avLst/>
              <a:gdLst/>
              <a:ahLst/>
              <a:cxnLst/>
              <a:rect l="l" t="t" r="r" b="b"/>
              <a:pathLst>
                <a:path w="2971800" h="1664335">
                  <a:moveTo>
                    <a:pt x="2971800" y="0"/>
                  </a:moveTo>
                  <a:lnTo>
                    <a:pt x="0" y="0"/>
                  </a:lnTo>
                  <a:lnTo>
                    <a:pt x="0" y="1664207"/>
                  </a:lnTo>
                  <a:lnTo>
                    <a:pt x="2971800" y="1664207"/>
                  </a:lnTo>
                  <a:lnTo>
                    <a:pt x="297180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49952" y="2897124"/>
              <a:ext cx="2282190" cy="122910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76572" y="3567684"/>
              <a:ext cx="3028950" cy="1229106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4587240" y="2910839"/>
            <a:ext cx="2971800" cy="1664335"/>
          </a:xfrm>
          <a:prstGeom prst="rect">
            <a:avLst/>
          </a:prstGeom>
          <a:ln w="12700">
            <a:solidFill>
              <a:srgbClr val="414141"/>
            </a:solidFill>
          </a:ln>
        </p:spPr>
        <p:txBody>
          <a:bodyPr wrap="square" lIns="0" tIns="147955" rIns="0" bIns="0" rtlCol="0" vert="horz">
            <a:spAutoFit/>
          </a:bodyPr>
          <a:lstStyle/>
          <a:p>
            <a:pPr marL="334645" marR="327025" indent="373380">
              <a:lnSpc>
                <a:spcPct val="100000"/>
              </a:lnSpc>
              <a:spcBef>
                <a:spcPts val="1165"/>
              </a:spcBef>
            </a:pPr>
            <a:r>
              <a:rPr dirty="0" sz="4400" spc="-10">
                <a:solidFill>
                  <a:srgbClr val="003300"/>
                </a:solidFill>
                <a:latin typeface="Arial MT"/>
                <a:cs typeface="Arial MT"/>
              </a:rPr>
              <a:t>Equity Accounts</a:t>
            </a:r>
            <a:endParaRPr sz="4400">
              <a:latin typeface="Arial MT"/>
              <a:cs typeface="Arial MT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2660650" y="4870450"/>
            <a:ext cx="2629535" cy="1098550"/>
            <a:chOff x="2660650" y="4870450"/>
            <a:chExt cx="2629535" cy="1098550"/>
          </a:xfrm>
        </p:grpSpPr>
        <p:sp>
          <p:nvSpPr>
            <p:cNvPr id="10" name="object 10" descr=""/>
            <p:cNvSpPr/>
            <p:nvPr/>
          </p:nvSpPr>
          <p:spPr>
            <a:xfrm>
              <a:off x="2720797" y="5238495"/>
              <a:ext cx="2569845" cy="730250"/>
            </a:xfrm>
            <a:custGeom>
              <a:avLst/>
              <a:gdLst/>
              <a:ahLst/>
              <a:cxnLst/>
              <a:rect l="l" t="t" r="r" b="b"/>
              <a:pathLst>
                <a:path w="2569845" h="730250">
                  <a:moveTo>
                    <a:pt x="2569260" y="207010"/>
                  </a:moveTo>
                  <a:lnTo>
                    <a:pt x="2565323" y="166382"/>
                  </a:lnTo>
                  <a:lnTo>
                    <a:pt x="2553893" y="125730"/>
                  </a:lnTo>
                  <a:lnTo>
                    <a:pt x="2535351" y="86360"/>
                  </a:lnTo>
                  <a:lnTo>
                    <a:pt x="2519095" y="62230"/>
                  </a:lnTo>
                  <a:lnTo>
                    <a:pt x="2517241" y="59690"/>
                  </a:lnTo>
                  <a:lnTo>
                    <a:pt x="2509824" y="49530"/>
                  </a:lnTo>
                  <a:lnTo>
                    <a:pt x="2499918" y="36830"/>
                  </a:lnTo>
                  <a:lnTo>
                    <a:pt x="2489250" y="25400"/>
                  </a:lnTo>
                  <a:lnTo>
                    <a:pt x="2477947" y="12700"/>
                  </a:lnTo>
                  <a:lnTo>
                    <a:pt x="2465882" y="1282"/>
                  </a:lnTo>
                  <a:lnTo>
                    <a:pt x="2464676" y="0"/>
                  </a:lnTo>
                  <a:lnTo>
                    <a:pt x="2466848" y="2540"/>
                  </a:lnTo>
                  <a:lnTo>
                    <a:pt x="2484221" y="26682"/>
                  </a:lnTo>
                  <a:lnTo>
                    <a:pt x="2498610" y="52082"/>
                  </a:lnTo>
                  <a:lnTo>
                    <a:pt x="2509951" y="77482"/>
                  </a:lnTo>
                  <a:lnTo>
                    <a:pt x="2502255" y="59690"/>
                  </a:lnTo>
                  <a:lnTo>
                    <a:pt x="2518143" y="102806"/>
                  </a:lnTo>
                  <a:lnTo>
                    <a:pt x="2524810" y="155702"/>
                  </a:lnTo>
                  <a:lnTo>
                    <a:pt x="2523121" y="182333"/>
                  </a:lnTo>
                  <a:lnTo>
                    <a:pt x="2509951" y="234505"/>
                  </a:lnTo>
                  <a:lnTo>
                    <a:pt x="2484221" y="285013"/>
                  </a:lnTo>
                  <a:lnTo>
                    <a:pt x="2446578" y="333603"/>
                  </a:lnTo>
                  <a:lnTo>
                    <a:pt x="2397671" y="380022"/>
                  </a:lnTo>
                  <a:lnTo>
                    <a:pt x="2338159" y="424002"/>
                  </a:lnTo>
                  <a:lnTo>
                    <a:pt x="2304618" y="444995"/>
                  </a:lnTo>
                  <a:lnTo>
                    <a:pt x="2268677" y="465277"/>
                  </a:lnTo>
                  <a:lnTo>
                    <a:pt x="2230399" y="484822"/>
                  </a:lnTo>
                  <a:lnTo>
                    <a:pt x="2189873" y="503593"/>
                  </a:lnTo>
                  <a:lnTo>
                    <a:pt x="2147189" y="521563"/>
                  </a:lnTo>
                  <a:lnTo>
                    <a:pt x="2102408" y="538695"/>
                  </a:lnTo>
                  <a:lnTo>
                    <a:pt x="2055622" y="554951"/>
                  </a:lnTo>
                  <a:lnTo>
                    <a:pt x="2006917" y="570318"/>
                  </a:lnTo>
                  <a:lnTo>
                    <a:pt x="1956371" y="584746"/>
                  </a:lnTo>
                  <a:lnTo>
                    <a:pt x="1904060" y="598195"/>
                  </a:lnTo>
                  <a:lnTo>
                    <a:pt x="1850072" y="610654"/>
                  </a:lnTo>
                  <a:lnTo>
                    <a:pt x="1794484" y="622084"/>
                  </a:lnTo>
                  <a:lnTo>
                    <a:pt x="1737372" y="632447"/>
                  </a:lnTo>
                  <a:lnTo>
                    <a:pt x="1678813" y="641705"/>
                  </a:lnTo>
                  <a:lnTo>
                    <a:pt x="1618907" y="649846"/>
                  </a:lnTo>
                  <a:lnTo>
                    <a:pt x="1557731" y="656818"/>
                  </a:lnTo>
                  <a:lnTo>
                    <a:pt x="1495348" y="662597"/>
                  </a:lnTo>
                  <a:lnTo>
                    <a:pt x="1431848" y="667143"/>
                  </a:lnTo>
                  <a:lnTo>
                    <a:pt x="1367332" y="670433"/>
                  </a:lnTo>
                  <a:lnTo>
                    <a:pt x="1301851" y="672426"/>
                  </a:lnTo>
                  <a:lnTo>
                    <a:pt x="1235506" y="673100"/>
                  </a:lnTo>
                  <a:lnTo>
                    <a:pt x="1169149" y="672426"/>
                  </a:lnTo>
                  <a:lnTo>
                    <a:pt x="1103668" y="670433"/>
                  </a:lnTo>
                  <a:lnTo>
                    <a:pt x="1039152" y="667143"/>
                  </a:lnTo>
                  <a:lnTo>
                    <a:pt x="975652" y="662597"/>
                  </a:lnTo>
                  <a:lnTo>
                    <a:pt x="913269" y="656818"/>
                  </a:lnTo>
                  <a:lnTo>
                    <a:pt x="852093" y="649846"/>
                  </a:lnTo>
                  <a:lnTo>
                    <a:pt x="792187" y="641705"/>
                  </a:lnTo>
                  <a:lnTo>
                    <a:pt x="733628" y="632447"/>
                  </a:lnTo>
                  <a:lnTo>
                    <a:pt x="676516" y="622084"/>
                  </a:lnTo>
                  <a:lnTo>
                    <a:pt x="620928" y="610654"/>
                  </a:lnTo>
                  <a:lnTo>
                    <a:pt x="566940" y="598195"/>
                  </a:lnTo>
                  <a:lnTo>
                    <a:pt x="514629" y="584746"/>
                  </a:lnTo>
                  <a:lnTo>
                    <a:pt x="464083" y="570318"/>
                  </a:lnTo>
                  <a:lnTo>
                    <a:pt x="415378" y="554951"/>
                  </a:lnTo>
                  <a:lnTo>
                    <a:pt x="368592" y="538695"/>
                  </a:lnTo>
                  <a:lnTo>
                    <a:pt x="323811" y="521563"/>
                  </a:lnTo>
                  <a:lnTo>
                    <a:pt x="281127" y="503593"/>
                  </a:lnTo>
                  <a:lnTo>
                    <a:pt x="240601" y="484822"/>
                  </a:lnTo>
                  <a:lnTo>
                    <a:pt x="202323" y="465277"/>
                  </a:lnTo>
                  <a:lnTo>
                    <a:pt x="166382" y="444995"/>
                  </a:lnTo>
                  <a:lnTo>
                    <a:pt x="132842" y="424002"/>
                  </a:lnTo>
                  <a:lnTo>
                    <a:pt x="73329" y="380022"/>
                  </a:lnTo>
                  <a:lnTo>
                    <a:pt x="24422" y="333603"/>
                  </a:lnTo>
                  <a:lnTo>
                    <a:pt x="21869" y="330581"/>
                  </a:lnTo>
                  <a:lnTo>
                    <a:pt x="22580" y="331825"/>
                  </a:lnTo>
                  <a:lnTo>
                    <a:pt x="4152" y="309880"/>
                  </a:lnTo>
                  <a:lnTo>
                    <a:pt x="0" y="304800"/>
                  </a:lnTo>
                  <a:lnTo>
                    <a:pt x="4876" y="314960"/>
                  </a:lnTo>
                  <a:lnTo>
                    <a:pt x="11861" y="327660"/>
                  </a:lnTo>
                  <a:lnTo>
                    <a:pt x="19608" y="340360"/>
                  </a:lnTo>
                  <a:lnTo>
                    <a:pt x="28117" y="353060"/>
                  </a:lnTo>
                  <a:lnTo>
                    <a:pt x="37388" y="364490"/>
                  </a:lnTo>
                  <a:lnTo>
                    <a:pt x="47294" y="377190"/>
                  </a:lnTo>
                  <a:lnTo>
                    <a:pt x="57962" y="389890"/>
                  </a:lnTo>
                  <a:lnTo>
                    <a:pt x="69265" y="401332"/>
                  </a:lnTo>
                  <a:lnTo>
                    <a:pt x="81330" y="412750"/>
                  </a:lnTo>
                  <a:lnTo>
                    <a:pt x="94030" y="425450"/>
                  </a:lnTo>
                  <a:lnTo>
                    <a:pt x="107492" y="436880"/>
                  </a:lnTo>
                  <a:lnTo>
                    <a:pt x="121462" y="448310"/>
                  </a:lnTo>
                  <a:lnTo>
                    <a:pt x="136194" y="458482"/>
                  </a:lnTo>
                  <a:lnTo>
                    <a:pt x="151561" y="469900"/>
                  </a:lnTo>
                  <a:lnTo>
                    <a:pt x="184073" y="491490"/>
                  </a:lnTo>
                  <a:lnTo>
                    <a:pt x="219125" y="511810"/>
                  </a:lnTo>
                  <a:lnTo>
                    <a:pt x="256463" y="532142"/>
                  </a:lnTo>
                  <a:lnTo>
                    <a:pt x="316788" y="561340"/>
                  </a:lnTo>
                  <a:lnTo>
                    <a:pt x="359714" y="579120"/>
                  </a:lnTo>
                  <a:lnTo>
                    <a:pt x="404672" y="595642"/>
                  </a:lnTo>
                  <a:lnTo>
                    <a:pt x="451535" y="612140"/>
                  </a:lnTo>
                  <a:lnTo>
                    <a:pt x="500430" y="627392"/>
                  </a:lnTo>
                  <a:lnTo>
                    <a:pt x="551103" y="642620"/>
                  </a:lnTo>
                  <a:lnTo>
                    <a:pt x="657783" y="668020"/>
                  </a:lnTo>
                  <a:lnTo>
                    <a:pt x="713536" y="679450"/>
                  </a:lnTo>
                  <a:lnTo>
                    <a:pt x="829487" y="699770"/>
                  </a:lnTo>
                  <a:lnTo>
                    <a:pt x="950772" y="715010"/>
                  </a:lnTo>
                  <a:lnTo>
                    <a:pt x="1076883" y="725170"/>
                  </a:lnTo>
                  <a:lnTo>
                    <a:pt x="1207185" y="730250"/>
                  </a:lnTo>
                  <a:lnTo>
                    <a:pt x="1340154" y="730250"/>
                  </a:lnTo>
                  <a:lnTo>
                    <a:pt x="1470456" y="725170"/>
                  </a:lnTo>
                  <a:lnTo>
                    <a:pt x="1565325" y="717550"/>
                  </a:lnTo>
                  <a:lnTo>
                    <a:pt x="1717852" y="699770"/>
                  </a:lnTo>
                  <a:lnTo>
                    <a:pt x="1833803" y="679450"/>
                  </a:lnTo>
                  <a:lnTo>
                    <a:pt x="1862975" y="673100"/>
                  </a:lnTo>
                  <a:lnTo>
                    <a:pt x="1889556" y="668020"/>
                  </a:lnTo>
                  <a:lnTo>
                    <a:pt x="1996236" y="642620"/>
                  </a:lnTo>
                  <a:lnTo>
                    <a:pt x="2046909" y="627392"/>
                  </a:lnTo>
                  <a:lnTo>
                    <a:pt x="2095804" y="612140"/>
                  </a:lnTo>
                  <a:lnTo>
                    <a:pt x="2142794" y="595642"/>
                  </a:lnTo>
                  <a:lnTo>
                    <a:pt x="2187752" y="579120"/>
                  </a:lnTo>
                  <a:lnTo>
                    <a:pt x="2230678" y="561340"/>
                  </a:lnTo>
                  <a:lnTo>
                    <a:pt x="2271318" y="542290"/>
                  </a:lnTo>
                  <a:lnTo>
                    <a:pt x="2309799" y="521982"/>
                  </a:lnTo>
                  <a:lnTo>
                    <a:pt x="2345994" y="501650"/>
                  </a:lnTo>
                  <a:lnTo>
                    <a:pt x="2379776" y="480060"/>
                  </a:lnTo>
                  <a:lnTo>
                    <a:pt x="2395778" y="469900"/>
                  </a:lnTo>
                  <a:lnTo>
                    <a:pt x="2411145" y="458482"/>
                  </a:lnTo>
                  <a:lnTo>
                    <a:pt x="2425877" y="447040"/>
                  </a:lnTo>
                  <a:lnTo>
                    <a:pt x="2439847" y="436880"/>
                  </a:lnTo>
                  <a:lnTo>
                    <a:pt x="2453309" y="424180"/>
                  </a:lnTo>
                  <a:lnTo>
                    <a:pt x="2466009" y="412750"/>
                  </a:lnTo>
                  <a:lnTo>
                    <a:pt x="2478074" y="401332"/>
                  </a:lnTo>
                  <a:lnTo>
                    <a:pt x="2489504" y="388632"/>
                  </a:lnTo>
                  <a:lnTo>
                    <a:pt x="2500045" y="377190"/>
                  </a:lnTo>
                  <a:lnTo>
                    <a:pt x="2510078" y="364490"/>
                  </a:lnTo>
                  <a:lnTo>
                    <a:pt x="2535478" y="326390"/>
                  </a:lnTo>
                  <a:lnTo>
                    <a:pt x="2554020" y="288290"/>
                  </a:lnTo>
                  <a:lnTo>
                    <a:pt x="2565450" y="247650"/>
                  </a:lnTo>
                  <a:lnTo>
                    <a:pt x="2568879" y="220980"/>
                  </a:lnTo>
                  <a:lnTo>
                    <a:pt x="2569260" y="20701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2667000" y="4876800"/>
              <a:ext cx="2578735" cy="1035050"/>
            </a:xfrm>
            <a:custGeom>
              <a:avLst/>
              <a:gdLst/>
              <a:ahLst/>
              <a:cxnLst/>
              <a:rect l="l" t="t" r="r" b="b"/>
              <a:pathLst>
                <a:path w="2578735" h="1035050">
                  <a:moveTo>
                    <a:pt x="1289303" y="0"/>
                  </a:moveTo>
                  <a:lnTo>
                    <a:pt x="1222954" y="673"/>
                  </a:lnTo>
                  <a:lnTo>
                    <a:pt x="1157475" y="2671"/>
                  </a:lnTo>
                  <a:lnTo>
                    <a:pt x="1092949" y="5961"/>
                  </a:lnTo>
                  <a:lnTo>
                    <a:pt x="1029456" y="10511"/>
                  </a:lnTo>
                  <a:lnTo>
                    <a:pt x="967078" y="16289"/>
                  </a:lnTo>
                  <a:lnTo>
                    <a:pt x="905894" y="23261"/>
                  </a:lnTo>
                  <a:lnTo>
                    <a:pt x="845987" y="31395"/>
                  </a:lnTo>
                  <a:lnTo>
                    <a:pt x="787437" y="40659"/>
                  </a:lnTo>
                  <a:lnTo>
                    <a:pt x="730326" y="51021"/>
                  </a:lnTo>
                  <a:lnTo>
                    <a:pt x="674733" y="62447"/>
                  </a:lnTo>
                  <a:lnTo>
                    <a:pt x="620741" y="74905"/>
                  </a:lnTo>
                  <a:lnTo>
                    <a:pt x="568430" y="88363"/>
                  </a:lnTo>
                  <a:lnTo>
                    <a:pt x="517881" y="102788"/>
                  </a:lnTo>
                  <a:lnTo>
                    <a:pt x="469176" y="118148"/>
                  </a:lnTo>
                  <a:lnTo>
                    <a:pt x="422394" y="134410"/>
                  </a:lnTo>
                  <a:lnTo>
                    <a:pt x="377618" y="151542"/>
                  </a:lnTo>
                  <a:lnTo>
                    <a:pt x="334928" y="169511"/>
                  </a:lnTo>
                  <a:lnTo>
                    <a:pt x="294405" y="188285"/>
                  </a:lnTo>
                  <a:lnTo>
                    <a:pt x="256131" y="207830"/>
                  </a:lnTo>
                  <a:lnTo>
                    <a:pt x="220186" y="228116"/>
                  </a:lnTo>
                  <a:lnTo>
                    <a:pt x="186650" y="249108"/>
                  </a:lnTo>
                  <a:lnTo>
                    <a:pt x="127134" y="293085"/>
                  </a:lnTo>
                  <a:lnTo>
                    <a:pt x="78231" y="339499"/>
                  </a:lnTo>
                  <a:lnTo>
                    <a:pt x="40589" y="388092"/>
                  </a:lnTo>
                  <a:lnTo>
                    <a:pt x="14855" y="438603"/>
                  </a:lnTo>
                  <a:lnTo>
                    <a:pt x="1677" y="490772"/>
                  </a:lnTo>
                  <a:lnTo>
                    <a:pt x="0" y="517397"/>
                  </a:lnTo>
                  <a:lnTo>
                    <a:pt x="1677" y="544023"/>
                  </a:lnTo>
                  <a:lnTo>
                    <a:pt x="14855" y="596192"/>
                  </a:lnTo>
                  <a:lnTo>
                    <a:pt x="40589" y="646703"/>
                  </a:lnTo>
                  <a:lnTo>
                    <a:pt x="78231" y="695296"/>
                  </a:lnTo>
                  <a:lnTo>
                    <a:pt x="127134" y="741710"/>
                  </a:lnTo>
                  <a:lnTo>
                    <a:pt x="186650" y="785687"/>
                  </a:lnTo>
                  <a:lnTo>
                    <a:pt x="220186" y="806679"/>
                  </a:lnTo>
                  <a:lnTo>
                    <a:pt x="256131" y="826965"/>
                  </a:lnTo>
                  <a:lnTo>
                    <a:pt x="294405" y="846510"/>
                  </a:lnTo>
                  <a:lnTo>
                    <a:pt x="334928" y="865284"/>
                  </a:lnTo>
                  <a:lnTo>
                    <a:pt x="377618" y="883253"/>
                  </a:lnTo>
                  <a:lnTo>
                    <a:pt x="422394" y="900385"/>
                  </a:lnTo>
                  <a:lnTo>
                    <a:pt x="469176" y="916647"/>
                  </a:lnTo>
                  <a:lnTo>
                    <a:pt x="517881" y="932007"/>
                  </a:lnTo>
                  <a:lnTo>
                    <a:pt x="568430" y="946432"/>
                  </a:lnTo>
                  <a:lnTo>
                    <a:pt x="620741" y="959890"/>
                  </a:lnTo>
                  <a:lnTo>
                    <a:pt x="674733" y="972348"/>
                  </a:lnTo>
                  <a:lnTo>
                    <a:pt x="730326" y="983774"/>
                  </a:lnTo>
                  <a:lnTo>
                    <a:pt x="787437" y="994136"/>
                  </a:lnTo>
                  <a:lnTo>
                    <a:pt x="845987" y="1003400"/>
                  </a:lnTo>
                  <a:lnTo>
                    <a:pt x="905894" y="1011534"/>
                  </a:lnTo>
                  <a:lnTo>
                    <a:pt x="967078" y="1018506"/>
                  </a:lnTo>
                  <a:lnTo>
                    <a:pt x="1029456" y="1024284"/>
                  </a:lnTo>
                  <a:lnTo>
                    <a:pt x="1092949" y="1028834"/>
                  </a:lnTo>
                  <a:lnTo>
                    <a:pt x="1157475" y="1032124"/>
                  </a:lnTo>
                  <a:lnTo>
                    <a:pt x="1222954" y="1034122"/>
                  </a:lnTo>
                  <a:lnTo>
                    <a:pt x="1289303" y="1034796"/>
                  </a:lnTo>
                  <a:lnTo>
                    <a:pt x="1355653" y="1034122"/>
                  </a:lnTo>
                  <a:lnTo>
                    <a:pt x="1421132" y="1032124"/>
                  </a:lnTo>
                  <a:lnTo>
                    <a:pt x="1485658" y="1028834"/>
                  </a:lnTo>
                  <a:lnTo>
                    <a:pt x="1549151" y="1024284"/>
                  </a:lnTo>
                  <a:lnTo>
                    <a:pt x="1611529" y="1018506"/>
                  </a:lnTo>
                  <a:lnTo>
                    <a:pt x="1672713" y="1011534"/>
                  </a:lnTo>
                  <a:lnTo>
                    <a:pt x="1732620" y="1003400"/>
                  </a:lnTo>
                  <a:lnTo>
                    <a:pt x="1791170" y="994136"/>
                  </a:lnTo>
                  <a:lnTo>
                    <a:pt x="1848281" y="983774"/>
                  </a:lnTo>
                  <a:lnTo>
                    <a:pt x="1903874" y="972348"/>
                  </a:lnTo>
                  <a:lnTo>
                    <a:pt x="1957866" y="959890"/>
                  </a:lnTo>
                  <a:lnTo>
                    <a:pt x="2010177" y="946432"/>
                  </a:lnTo>
                  <a:lnTo>
                    <a:pt x="2060726" y="932007"/>
                  </a:lnTo>
                  <a:lnTo>
                    <a:pt x="2109431" y="916647"/>
                  </a:lnTo>
                  <a:lnTo>
                    <a:pt x="2156213" y="900385"/>
                  </a:lnTo>
                  <a:lnTo>
                    <a:pt x="2200989" y="883253"/>
                  </a:lnTo>
                  <a:lnTo>
                    <a:pt x="2243679" y="865284"/>
                  </a:lnTo>
                  <a:lnTo>
                    <a:pt x="2284202" y="846510"/>
                  </a:lnTo>
                  <a:lnTo>
                    <a:pt x="2322476" y="826965"/>
                  </a:lnTo>
                  <a:lnTo>
                    <a:pt x="2358421" y="806679"/>
                  </a:lnTo>
                  <a:lnTo>
                    <a:pt x="2391957" y="785687"/>
                  </a:lnTo>
                  <a:lnTo>
                    <a:pt x="2451473" y="741710"/>
                  </a:lnTo>
                  <a:lnTo>
                    <a:pt x="2500376" y="695296"/>
                  </a:lnTo>
                  <a:lnTo>
                    <a:pt x="2538018" y="646703"/>
                  </a:lnTo>
                  <a:lnTo>
                    <a:pt x="2563752" y="596192"/>
                  </a:lnTo>
                  <a:lnTo>
                    <a:pt x="2576930" y="544023"/>
                  </a:lnTo>
                  <a:lnTo>
                    <a:pt x="2578608" y="517397"/>
                  </a:lnTo>
                  <a:lnTo>
                    <a:pt x="2576930" y="490772"/>
                  </a:lnTo>
                  <a:lnTo>
                    <a:pt x="2563752" y="438603"/>
                  </a:lnTo>
                  <a:lnTo>
                    <a:pt x="2538018" y="388092"/>
                  </a:lnTo>
                  <a:lnTo>
                    <a:pt x="2500376" y="339499"/>
                  </a:lnTo>
                  <a:lnTo>
                    <a:pt x="2451473" y="293085"/>
                  </a:lnTo>
                  <a:lnTo>
                    <a:pt x="2391957" y="249108"/>
                  </a:lnTo>
                  <a:lnTo>
                    <a:pt x="2358421" y="228116"/>
                  </a:lnTo>
                  <a:lnTo>
                    <a:pt x="2322476" y="207830"/>
                  </a:lnTo>
                  <a:lnTo>
                    <a:pt x="2284202" y="188285"/>
                  </a:lnTo>
                  <a:lnTo>
                    <a:pt x="2243679" y="169511"/>
                  </a:lnTo>
                  <a:lnTo>
                    <a:pt x="2200989" y="151542"/>
                  </a:lnTo>
                  <a:lnTo>
                    <a:pt x="2156213" y="134410"/>
                  </a:lnTo>
                  <a:lnTo>
                    <a:pt x="2109431" y="118148"/>
                  </a:lnTo>
                  <a:lnTo>
                    <a:pt x="2060726" y="102788"/>
                  </a:lnTo>
                  <a:lnTo>
                    <a:pt x="2010177" y="88363"/>
                  </a:lnTo>
                  <a:lnTo>
                    <a:pt x="1957866" y="74905"/>
                  </a:lnTo>
                  <a:lnTo>
                    <a:pt x="1903874" y="62447"/>
                  </a:lnTo>
                  <a:lnTo>
                    <a:pt x="1848281" y="51021"/>
                  </a:lnTo>
                  <a:lnTo>
                    <a:pt x="1791170" y="40659"/>
                  </a:lnTo>
                  <a:lnTo>
                    <a:pt x="1732620" y="31395"/>
                  </a:lnTo>
                  <a:lnTo>
                    <a:pt x="1672713" y="23261"/>
                  </a:lnTo>
                  <a:lnTo>
                    <a:pt x="1611529" y="16289"/>
                  </a:lnTo>
                  <a:lnTo>
                    <a:pt x="1549151" y="10511"/>
                  </a:lnTo>
                  <a:lnTo>
                    <a:pt x="1485658" y="5961"/>
                  </a:lnTo>
                  <a:lnTo>
                    <a:pt x="1421132" y="2671"/>
                  </a:lnTo>
                  <a:lnTo>
                    <a:pt x="1355653" y="673"/>
                  </a:lnTo>
                  <a:lnTo>
                    <a:pt x="1289303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2667000" y="4876800"/>
              <a:ext cx="2578735" cy="1035050"/>
            </a:xfrm>
            <a:custGeom>
              <a:avLst/>
              <a:gdLst/>
              <a:ahLst/>
              <a:cxnLst/>
              <a:rect l="l" t="t" r="r" b="b"/>
              <a:pathLst>
                <a:path w="2578735" h="1035050">
                  <a:moveTo>
                    <a:pt x="0" y="517397"/>
                  </a:moveTo>
                  <a:lnTo>
                    <a:pt x="6656" y="464497"/>
                  </a:lnTo>
                  <a:lnTo>
                    <a:pt x="26193" y="413124"/>
                  </a:lnTo>
                  <a:lnTo>
                    <a:pt x="57962" y="363540"/>
                  </a:lnTo>
                  <a:lnTo>
                    <a:pt x="101316" y="316003"/>
                  </a:lnTo>
                  <a:lnTo>
                    <a:pt x="155606" y="270775"/>
                  </a:lnTo>
                  <a:lnTo>
                    <a:pt x="220186" y="228116"/>
                  </a:lnTo>
                  <a:lnTo>
                    <a:pt x="256131" y="207830"/>
                  </a:lnTo>
                  <a:lnTo>
                    <a:pt x="294405" y="188285"/>
                  </a:lnTo>
                  <a:lnTo>
                    <a:pt x="334928" y="169511"/>
                  </a:lnTo>
                  <a:lnTo>
                    <a:pt x="377618" y="151542"/>
                  </a:lnTo>
                  <a:lnTo>
                    <a:pt x="422394" y="134410"/>
                  </a:lnTo>
                  <a:lnTo>
                    <a:pt x="469176" y="118148"/>
                  </a:lnTo>
                  <a:lnTo>
                    <a:pt x="517881" y="102788"/>
                  </a:lnTo>
                  <a:lnTo>
                    <a:pt x="568430" y="88363"/>
                  </a:lnTo>
                  <a:lnTo>
                    <a:pt x="620741" y="74905"/>
                  </a:lnTo>
                  <a:lnTo>
                    <a:pt x="674733" y="62447"/>
                  </a:lnTo>
                  <a:lnTo>
                    <a:pt x="730326" y="51021"/>
                  </a:lnTo>
                  <a:lnTo>
                    <a:pt x="787437" y="40659"/>
                  </a:lnTo>
                  <a:lnTo>
                    <a:pt x="845987" y="31395"/>
                  </a:lnTo>
                  <a:lnTo>
                    <a:pt x="905894" y="23261"/>
                  </a:lnTo>
                  <a:lnTo>
                    <a:pt x="967078" y="16289"/>
                  </a:lnTo>
                  <a:lnTo>
                    <a:pt x="1029456" y="10511"/>
                  </a:lnTo>
                  <a:lnTo>
                    <a:pt x="1092949" y="5961"/>
                  </a:lnTo>
                  <a:lnTo>
                    <a:pt x="1157475" y="2671"/>
                  </a:lnTo>
                  <a:lnTo>
                    <a:pt x="1222954" y="673"/>
                  </a:lnTo>
                  <a:lnTo>
                    <a:pt x="1289303" y="0"/>
                  </a:lnTo>
                  <a:lnTo>
                    <a:pt x="1355653" y="673"/>
                  </a:lnTo>
                  <a:lnTo>
                    <a:pt x="1421132" y="2671"/>
                  </a:lnTo>
                  <a:lnTo>
                    <a:pt x="1485658" y="5961"/>
                  </a:lnTo>
                  <a:lnTo>
                    <a:pt x="1549151" y="10511"/>
                  </a:lnTo>
                  <a:lnTo>
                    <a:pt x="1611529" y="16289"/>
                  </a:lnTo>
                  <a:lnTo>
                    <a:pt x="1672713" y="23261"/>
                  </a:lnTo>
                  <a:lnTo>
                    <a:pt x="1732620" y="31395"/>
                  </a:lnTo>
                  <a:lnTo>
                    <a:pt x="1791170" y="40659"/>
                  </a:lnTo>
                  <a:lnTo>
                    <a:pt x="1848281" y="51021"/>
                  </a:lnTo>
                  <a:lnTo>
                    <a:pt x="1903874" y="62447"/>
                  </a:lnTo>
                  <a:lnTo>
                    <a:pt x="1957866" y="74905"/>
                  </a:lnTo>
                  <a:lnTo>
                    <a:pt x="2010177" y="88363"/>
                  </a:lnTo>
                  <a:lnTo>
                    <a:pt x="2060726" y="102788"/>
                  </a:lnTo>
                  <a:lnTo>
                    <a:pt x="2109431" y="118148"/>
                  </a:lnTo>
                  <a:lnTo>
                    <a:pt x="2156213" y="134410"/>
                  </a:lnTo>
                  <a:lnTo>
                    <a:pt x="2200989" y="151542"/>
                  </a:lnTo>
                  <a:lnTo>
                    <a:pt x="2243679" y="169511"/>
                  </a:lnTo>
                  <a:lnTo>
                    <a:pt x="2284202" y="188285"/>
                  </a:lnTo>
                  <a:lnTo>
                    <a:pt x="2322476" y="207830"/>
                  </a:lnTo>
                  <a:lnTo>
                    <a:pt x="2358421" y="228116"/>
                  </a:lnTo>
                  <a:lnTo>
                    <a:pt x="2391957" y="249108"/>
                  </a:lnTo>
                  <a:lnTo>
                    <a:pt x="2451473" y="293085"/>
                  </a:lnTo>
                  <a:lnTo>
                    <a:pt x="2500376" y="339499"/>
                  </a:lnTo>
                  <a:lnTo>
                    <a:pt x="2538018" y="388092"/>
                  </a:lnTo>
                  <a:lnTo>
                    <a:pt x="2563752" y="438603"/>
                  </a:lnTo>
                  <a:lnTo>
                    <a:pt x="2576930" y="490772"/>
                  </a:lnTo>
                  <a:lnTo>
                    <a:pt x="2578608" y="517397"/>
                  </a:lnTo>
                  <a:lnTo>
                    <a:pt x="2576930" y="544023"/>
                  </a:lnTo>
                  <a:lnTo>
                    <a:pt x="2563752" y="596192"/>
                  </a:lnTo>
                  <a:lnTo>
                    <a:pt x="2538018" y="646703"/>
                  </a:lnTo>
                  <a:lnTo>
                    <a:pt x="2500376" y="695296"/>
                  </a:lnTo>
                  <a:lnTo>
                    <a:pt x="2451473" y="741710"/>
                  </a:lnTo>
                  <a:lnTo>
                    <a:pt x="2391957" y="785687"/>
                  </a:lnTo>
                  <a:lnTo>
                    <a:pt x="2358421" y="806679"/>
                  </a:lnTo>
                  <a:lnTo>
                    <a:pt x="2322476" y="826965"/>
                  </a:lnTo>
                  <a:lnTo>
                    <a:pt x="2284202" y="846510"/>
                  </a:lnTo>
                  <a:lnTo>
                    <a:pt x="2243679" y="865284"/>
                  </a:lnTo>
                  <a:lnTo>
                    <a:pt x="2200989" y="883253"/>
                  </a:lnTo>
                  <a:lnTo>
                    <a:pt x="2156213" y="900385"/>
                  </a:lnTo>
                  <a:lnTo>
                    <a:pt x="2109431" y="916647"/>
                  </a:lnTo>
                  <a:lnTo>
                    <a:pt x="2060726" y="932007"/>
                  </a:lnTo>
                  <a:lnTo>
                    <a:pt x="2010177" y="946432"/>
                  </a:lnTo>
                  <a:lnTo>
                    <a:pt x="1957866" y="959890"/>
                  </a:lnTo>
                  <a:lnTo>
                    <a:pt x="1903874" y="972348"/>
                  </a:lnTo>
                  <a:lnTo>
                    <a:pt x="1848281" y="983774"/>
                  </a:lnTo>
                  <a:lnTo>
                    <a:pt x="1791170" y="994136"/>
                  </a:lnTo>
                  <a:lnTo>
                    <a:pt x="1732620" y="1003400"/>
                  </a:lnTo>
                  <a:lnTo>
                    <a:pt x="1672713" y="1011534"/>
                  </a:lnTo>
                  <a:lnTo>
                    <a:pt x="1611529" y="1018506"/>
                  </a:lnTo>
                  <a:lnTo>
                    <a:pt x="1549151" y="1024284"/>
                  </a:lnTo>
                  <a:lnTo>
                    <a:pt x="1485658" y="1028834"/>
                  </a:lnTo>
                  <a:lnTo>
                    <a:pt x="1421132" y="1032124"/>
                  </a:lnTo>
                  <a:lnTo>
                    <a:pt x="1355653" y="1034122"/>
                  </a:lnTo>
                  <a:lnTo>
                    <a:pt x="1289303" y="1034796"/>
                  </a:lnTo>
                  <a:lnTo>
                    <a:pt x="1222954" y="1034122"/>
                  </a:lnTo>
                  <a:lnTo>
                    <a:pt x="1157475" y="1032124"/>
                  </a:lnTo>
                  <a:lnTo>
                    <a:pt x="1092949" y="1028834"/>
                  </a:lnTo>
                  <a:lnTo>
                    <a:pt x="1029456" y="1024284"/>
                  </a:lnTo>
                  <a:lnTo>
                    <a:pt x="967078" y="1018506"/>
                  </a:lnTo>
                  <a:lnTo>
                    <a:pt x="905894" y="1011534"/>
                  </a:lnTo>
                  <a:lnTo>
                    <a:pt x="845987" y="1003400"/>
                  </a:lnTo>
                  <a:lnTo>
                    <a:pt x="787437" y="994136"/>
                  </a:lnTo>
                  <a:lnTo>
                    <a:pt x="730326" y="983774"/>
                  </a:lnTo>
                  <a:lnTo>
                    <a:pt x="674733" y="972348"/>
                  </a:lnTo>
                  <a:lnTo>
                    <a:pt x="620741" y="959890"/>
                  </a:lnTo>
                  <a:lnTo>
                    <a:pt x="568430" y="946432"/>
                  </a:lnTo>
                  <a:lnTo>
                    <a:pt x="517881" y="932007"/>
                  </a:lnTo>
                  <a:lnTo>
                    <a:pt x="469176" y="916647"/>
                  </a:lnTo>
                  <a:lnTo>
                    <a:pt x="422394" y="900385"/>
                  </a:lnTo>
                  <a:lnTo>
                    <a:pt x="377618" y="883253"/>
                  </a:lnTo>
                  <a:lnTo>
                    <a:pt x="334928" y="865284"/>
                  </a:lnTo>
                  <a:lnTo>
                    <a:pt x="294405" y="846510"/>
                  </a:lnTo>
                  <a:lnTo>
                    <a:pt x="256131" y="826965"/>
                  </a:lnTo>
                  <a:lnTo>
                    <a:pt x="220186" y="806679"/>
                  </a:lnTo>
                  <a:lnTo>
                    <a:pt x="186650" y="785687"/>
                  </a:lnTo>
                  <a:lnTo>
                    <a:pt x="127134" y="741710"/>
                  </a:lnTo>
                  <a:lnTo>
                    <a:pt x="78231" y="695296"/>
                  </a:lnTo>
                  <a:lnTo>
                    <a:pt x="40589" y="646703"/>
                  </a:lnTo>
                  <a:lnTo>
                    <a:pt x="14855" y="596192"/>
                  </a:lnTo>
                  <a:lnTo>
                    <a:pt x="1677" y="544023"/>
                  </a:lnTo>
                  <a:lnTo>
                    <a:pt x="0" y="517397"/>
                  </a:lnTo>
                  <a:close/>
                </a:path>
              </a:pathLst>
            </a:custGeom>
            <a:ln w="12699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3225164" y="5192395"/>
            <a:ext cx="146367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Revenues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2159254" y="1670050"/>
            <a:ext cx="2838450" cy="1243330"/>
            <a:chOff x="2159254" y="1670050"/>
            <a:chExt cx="2838450" cy="1243330"/>
          </a:xfrm>
        </p:grpSpPr>
        <p:sp>
          <p:nvSpPr>
            <p:cNvPr id="15" name="object 15" descr=""/>
            <p:cNvSpPr/>
            <p:nvPr/>
          </p:nvSpPr>
          <p:spPr>
            <a:xfrm>
              <a:off x="2225852" y="2076195"/>
              <a:ext cx="2771775" cy="836930"/>
            </a:xfrm>
            <a:custGeom>
              <a:avLst/>
              <a:gdLst/>
              <a:ahLst/>
              <a:cxnLst/>
              <a:rect l="l" t="t" r="r" b="b"/>
              <a:pathLst>
                <a:path w="2771775" h="836930">
                  <a:moveTo>
                    <a:pt x="2703411" y="81280"/>
                  </a:moveTo>
                  <a:lnTo>
                    <a:pt x="2697607" y="70015"/>
                  </a:lnTo>
                  <a:lnTo>
                    <a:pt x="2697492" y="69850"/>
                  </a:lnTo>
                  <a:lnTo>
                    <a:pt x="2703411" y="81280"/>
                  </a:lnTo>
                  <a:close/>
                </a:path>
                <a:path w="2771775" h="836930">
                  <a:moveTo>
                    <a:pt x="2771597" y="241300"/>
                  </a:moveTo>
                  <a:lnTo>
                    <a:pt x="2767406" y="194310"/>
                  </a:lnTo>
                  <a:lnTo>
                    <a:pt x="2755087" y="149860"/>
                  </a:lnTo>
                  <a:lnTo>
                    <a:pt x="2735021" y="105410"/>
                  </a:lnTo>
                  <a:lnTo>
                    <a:pt x="2726766" y="90170"/>
                  </a:lnTo>
                  <a:lnTo>
                    <a:pt x="2696921" y="48260"/>
                  </a:lnTo>
                  <a:lnTo>
                    <a:pt x="2660091" y="7620"/>
                  </a:lnTo>
                  <a:lnTo>
                    <a:pt x="2652407" y="0"/>
                  </a:lnTo>
                  <a:lnTo>
                    <a:pt x="2656090" y="3810"/>
                  </a:lnTo>
                  <a:lnTo>
                    <a:pt x="2674543" y="29210"/>
                  </a:lnTo>
                  <a:lnTo>
                    <a:pt x="2690330" y="55880"/>
                  </a:lnTo>
                  <a:lnTo>
                    <a:pt x="2697607" y="70015"/>
                  </a:lnTo>
                  <a:lnTo>
                    <a:pt x="2698724" y="71640"/>
                  </a:lnTo>
                  <a:lnTo>
                    <a:pt x="2713685" y="107721"/>
                  </a:lnTo>
                  <a:lnTo>
                    <a:pt x="2725623" y="162229"/>
                  </a:lnTo>
                  <a:lnTo>
                    <a:pt x="2727147" y="189992"/>
                  </a:lnTo>
                  <a:lnTo>
                    <a:pt x="2725623" y="217766"/>
                  </a:lnTo>
                  <a:lnTo>
                    <a:pt x="2713685" y="272275"/>
                  </a:lnTo>
                  <a:lnTo>
                    <a:pt x="2690330" y="325234"/>
                  </a:lnTo>
                  <a:lnTo>
                    <a:pt x="2656090" y="376428"/>
                  </a:lnTo>
                  <a:lnTo>
                    <a:pt x="2611501" y="425615"/>
                  </a:lnTo>
                  <a:lnTo>
                    <a:pt x="2557094" y="472567"/>
                  </a:lnTo>
                  <a:lnTo>
                    <a:pt x="2526373" y="495134"/>
                  </a:lnTo>
                  <a:lnTo>
                    <a:pt x="2493403" y="517067"/>
                  </a:lnTo>
                  <a:lnTo>
                    <a:pt x="2458250" y="538327"/>
                  </a:lnTo>
                  <a:lnTo>
                    <a:pt x="2420975" y="558888"/>
                  </a:lnTo>
                  <a:lnTo>
                    <a:pt x="2381643" y="578726"/>
                  </a:lnTo>
                  <a:lnTo>
                    <a:pt x="2340330" y="597801"/>
                  </a:lnTo>
                  <a:lnTo>
                    <a:pt x="2297099" y="616102"/>
                  </a:lnTo>
                  <a:lnTo>
                    <a:pt x="2252014" y="633577"/>
                  </a:lnTo>
                  <a:lnTo>
                    <a:pt x="2205139" y="650227"/>
                  </a:lnTo>
                  <a:lnTo>
                    <a:pt x="2156561" y="666000"/>
                  </a:lnTo>
                  <a:lnTo>
                    <a:pt x="2106320" y="680872"/>
                  </a:lnTo>
                  <a:lnTo>
                    <a:pt x="2054491" y="694829"/>
                  </a:lnTo>
                  <a:lnTo>
                    <a:pt x="2001151" y="707821"/>
                  </a:lnTo>
                  <a:lnTo>
                    <a:pt x="1946363" y="719848"/>
                  </a:lnTo>
                  <a:lnTo>
                    <a:pt x="1890191" y="730846"/>
                  </a:lnTo>
                  <a:lnTo>
                    <a:pt x="1832711" y="740816"/>
                  </a:lnTo>
                  <a:lnTo>
                    <a:pt x="1773974" y="749719"/>
                  </a:lnTo>
                  <a:lnTo>
                    <a:pt x="1714055" y="757529"/>
                  </a:lnTo>
                  <a:lnTo>
                    <a:pt x="1653019" y="764209"/>
                  </a:lnTo>
                  <a:lnTo>
                    <a:pt x="1590929" y="769747"/>
                  </a:lnTo>
                  <a:lnTo>
                    <a:pt x="1527860" y="774090"/>
                  </a:lnTo>
                  <a:lnTo>
                    <a:pt x="1463878" y="777240"/>
                  </a:lnTo>
                  <a:lnTo>
                    <a:pt x="1399057" y="779145"/>
                  </a:lnTo>
                  <a:lnTo>
                    <a:pt x="1333449" y="779780"/>
                  </a:lnTo>
                  <a:lnTo>
                    <a:pt x="1267828" y="779145"/>
                  </a:lnTo>
                  <a:lnTo>
                    <a:pt x="1203007" y="777240"/>
                  </a:lnTo>
                  <a:lnTo>
                    <a:pt x="1139024" y="774090"/>
                  </a:lnTo>
                  <a:lnTo>
                    <a:pt x="1075956" y="769747"/>
                  </a:lnTo>
                  <a:lnTo>
                    <a:pt x="1013866" y="764209"/>
                  </a:lnTo>
                  <a:lnTo>
                    <a:pt x="952830" y="757529"/>
                  </a:lnTo>
                  <a:lnTo>
                    <a:pt x="892911" y="749719"/>
                  </a:lnTo>
                  <a:lnTo>
                    <a:pt x="834174" y="740816"/>
                  </a:lnTo>
                  <a:lnTo>
                    <a:pt x="776693" y="730846"/>
                  </a:lnTo>
                  <a:lnTo>
                    <a:pt x="720521" y="719848"/>
                  </a:lnTo>
                  <a:lnTo>
                    <a:pt x="665734" y="707821"/>
                  </a:lnTo>
                  <a:lnTo>
                    <a:pt x="612394" y="694829"/>
                  </a:lnTo>
                  <a:lnTo>
                    <a:pt x="560565" y="680872"/>
                  </a:lnTo>
                  <a:lnTo>
                    <a:pt x="510336" y="666000"/>
                  </a:lnTo>
                  <a:lnTo>
                    <a:pt x="461746" y="650227"/>
                  </a:lnTo>
                  <a:lnTo>
                    <a:pt x="414870" y="633577"/>
                  </a:lnTo>
                  <a:lnTo>
                    <a:pt x="369785" y="616102"/>
                  </a:lnTo>
                  <a:lnTo>
                    <a:pt x="326555" y="597801"/>
                  </a:lnTo>
                  <a:lnTo>
                    <a:pt x="285242" y="578726"/>
                  </a:lnTo>
                  <a:lnTo>
                    <a:pt x="245910" y="558888"/>
                  </a:lnTo>
                  <a:lnTo>
                    <a:pt x="208635" y="538327"/>
                  </a:lnTo>
                  <a:lnTo>
                    <a:pt x="173482" y="517067"/>
                  </a:lnTo>
                  <a:lnTo>
                    <a:pt x="140512" y="495134"/>
                  </a:lnTo>
                  <a:lnTo>
                    <a:pt x="109791" y="472567"/>
                  </a:lnTo>
                  <a:lnTo>
                    <a:pt x="55384" y="425615"/>
                  </a:lnTo>
                  <a:lnTo>
                    <a:pt x="25552" y="393865"/>
                  </a:lnTo>
                  <a:lnTo>
                    <a:pt x="26073" y="394728"/>
                  </a:lnTo>
                  <a:lnTo>
                    <a:pt x="10795" y="377190"/>
                  </a:lnTo>
                  <a:lnTo>
                    <a:pt x="0" y="361950"/>
                  </a:lnTo>
                  <a:lnTo>
                    <a:pt x="457" y="363220"/>
                  </a:lnTo>
                  <a:lnTo>
                    <a:pt x="25476" y="406400"/>
                  </a:lnTo>
                  <a:lnTo>
                    <a:pt x="57734" y="448310"/>
                  </a:lnTo>
                  <a:lnTo>
                    <a:pt x="83007" y="474980"/>
                  </a:lnTo>
                  <a:lnTo>
                    <a:pt x="96723" y="488950"/>
                  </a:lnTo>
                  <a:lnTo>
                    <a:pt x="126314" y="514350"/>
                  </a:lnTo>
                  <a:lnTo>
                    <a:pt x="158826" y="539750"/>
                  </a:lnTo>
                  <a:lnTo>
                    <a:pt x="194005" y="565150"/>
                  </a:lnTo>
                  <a:lnTo>
                    <a:pt x="231851" y="588010"/>
                  </a:lnTo>
                  <a:lnTo>
                    <a:pt x="272110" y="610870"/>
                  </a:lnTo>
                  <a:lnTo>
                    <a:pt x="315036" y="632460"/>
                  </a:lnTo>
                  <a:lnTo>
                    <a:pt x="337261" y="643890"/>
                  </a:lnTo>
                  <a:lnTo>
                    <a:pt x="383743" y="664210"/>
                  </a:lnTo>
                  <a:lnTo>
                    <a:pt x="432257" y="684530"/>
                  </a:lnTo>
                  <a:lnTo>
                    <a:pt x="483057" y="702310"/>
                  </a:lnTo>
                  <a:lnTo>
                    <a:pt x="535889" y="720090"/>
                  </a:lnTo>
                  <a:lnTo>
                    <a:pt x="590626" y="736600"/>
                  </a:lnTo>
                  <a:lnTo>
                    <a:pt x="647395" y="751840"/>
                  </a:lnTo>
                  <a:lnTo>
                    <a:pt x="766140" y="779780"/>
                  </a:lnTo>
                  <a:lnTo>
                    <a:pt x="827989" y="791210"/>
                  </a:lnTo>
                  <a:lnTo>
                    <a:pt x="956386" y="811530"/>
                  </a:lnTo>
                  <a:lnTo>
                    <a:pt x="1022680" y="819150"/>
                  </a:lnTo>
                  <a:lnTo>
                    <a:pt x="1090244" y="825500"/>
                  </a:lnTo>
                  <a:lnTo>
                    <a:pt x="1158951" y="830580"/>
                  </a:lnTo>
                  <a:lnTo>
                    <a:pt x="1228801" y="834390"/>
                  </a:lnTo>
                  <a:lnTo>
                    <a:pt x="1299794" y="836930"/>
                  </a:lnTo>
                  <a:lnTo>
                    <a:pt x="1443431" y="836930"/>
                  </a:lnTo>
                  <a:lnTo>
                    <a:pt x="1514424" y="834390"/>
                  </a:lnTo>
                  <a:lnTo>
                    <a:pt x="1584274" y="830580"/>
                  </a:lnTo>
                  <a:lnTo>
                    <a:pt x="1653108" y="825500"/>
                  </a:lnTo>
                  <a:lnTo>
                    <a:pt x="1666621" y="824230"/>
                  </a:lnTo>
                  <a:lnTo>
                    <a:pt x="1720672" y="819150"/>
                  </a:lnTo>
                  <a:lnTo>
                    <a:pt x="1786839" y="811530"/>
                  </a:lnTo>
                  <a:lnTo>
                    <a:pt x="1915236" y="791210"/>
                  </a:lnTo>
                  <a:lnTo>
                    <a:pt x="1971090" y="779780"/>
                  </a:lnTo>
                  <a:lnTo>
                    <a:pt x="1977085" y="779780"/>
                  </a:lnTo>
                  <a:lnTo>
                    <a:pt x="2095957" y="751840"/>
                  </a:lnTo>
                  <a:lnTo>
                    <a:pt x="2152599" y="736600"/>
                  </a:lnTo>
                  <a:lnTo>
                    <a:pt x="2207463" y="720090"/>
                  </a:lnTo>
                  <a:lnTo>
                    <a:pt x="2260295" y="702310"/>
                  </a:lnTo>
                  <a:lnTo>
                    <a:pt x="2310968" y="683260"/>
                  </a:lnTo>
                  <a:lnTo>
                    <a:pt x="2359609" y="664210"/>
                  </a:lnTo>
                  <a:lnTo>
                    <a:pt x="2405964" y="643890"/>
                  </a:lnTo>
                  <a:lnTo>
                    <a:pt x="2428189" y="632460"/>
                  </a:lnTo>
                  <a:lnTo>
                    <a:pt x="2449906" y="622300"/>
                  </a:lnTo>
                  <a:lnTo>
                    <a:pt x="2491562" y="599440"/>
                  </a:lnTo>
                  <a:lnTo>
                    <a:pt x="2530678" y="576580"/>
                  </a:lnTo>
                  <a:lnTo>
                    <a:pt x="2549220" y="563880"/>
                  </a:lnTo>
                  <a:lnTo>
                    <a:pt x="2567127" y="552450"/>
                  </a:lnTo>
                  <a:lnTo>
                    <a:pt x="2601036" y="527050"/>
                  </a:lnTo>
                  <a:lnTo>
                    <a:pt x="2632024" y="501650"/>
                  </a:lnTo>
                  <a:lnTo>
                    <a:pt x="2660345" y="474980"/>
                  </a:lnTo>
                  <a:lnTo>
                    <a:pt x="2673299" y="462280"/>
                  </a:lnTo>
                  <a:lnTo>
                    <a:pt x="2707843" y="420370"/>
                  </a:lnTo>
                  <a:lnTo>
                    <a:pt x="2735148" y="377190"/>
                  </a:lnTo>
                  <a:lnTo>
                    <a:pt x="2742768" y="363220"/>
                  </a:lnTo>
                  <a:lnTo>
                    <a:pt x="2760167" y="318770"/>
                  </a:lnTo>
                  <a:lnTo>
                    <a:pt x="2769819" y="271780"/>
                  </a:lnTo>
                  <a:lnTo>
                    <a:pt x="2771089" y="256540"/>
                  </a:lnTo>
                  <a:lnTo>
                    <a:pt x="2771597" y="2413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2165604" y="1676400"/>
              <a:ext cx="2787650" cy="1179830"/>
            </a:xfrm>
            <a:custGeom>
              <a:avLst/>
              <a:gdLst/>
              <a:ahLst/>
              <a:cxnLst/>
              <a:rect l="l" t="t" r="r" b="b"/>
              <a:pathLst>
                <a:path w="2787650" h="1179830">
                  <a:moveTo>
                    <a:pt x="1393697" y="0"/>
                  </a:moveTo>
                  <a:lnTo>
                    <a:pt x="1328087" y="641"/>
                  </a:lnTo>
                  <a:lnTo>
                    <a:pt x="1263258" y="2548"/>
                  </a:lnTo>
                  <a:lnTo>
                    <a:pt x="1199277" y="5692"/>
                  </a:lnTo>
                  <a:lnTo>
                    <a:pt x="1136211" y="10043"/>
                  </a:lnTo>
                  <a:lnTo>
                    <a:pt x="1074126" y="15575"/>
                  </a:lnTo>
                  <a:lnTo>
                    <a:pt x="1013090" y="22258"/>
                  </a:lnTo>
                  <a:lnTo>
                    <a:pt x="953170" y="30065"/>
                  </a:lnTo>
                  <a:lnTo>
                    <a:pt x="894432" y="38967"/>
                  </a:lnTo>
                  <a:lnTo>
                    <a:pt x="836944" y="48935"/>
                  </a:lnTo>
                  <a:lnTo>
                    <a:pt x="780772" y="59942"/>
                  </a:lnTo>
                  <a:lnTo>
                    <a:pt x="725983" y="71959"/>
                  </a:lnTo>
                  <a:lnTo>
                    <a:pt x="672644" y="84958"/>
                  </a:lnTo>
                  <a:lnTo>
                    <a:pt x="620823" y="98910"/>
                  </a:lnTo>
                  <a:lnTo>
                    <a:pt x="570585" y="113787"/>
                  </a:lnTo>
                  <a:lnTo>
                    <a:pt x="521998" y="129562"/>
                  </a:lnTo>
                  <a:lnTo>
                    <a:pt x="475129" y="146205"/>
                  </a:lnTo>
                  <a:lnTo>
                    <a:pt x="430045" y="163688"/>
                  </a:lnTo>
                  <a:lnTo>
                    <a:pt x="386813" y="181983"/>
                  </a:lnTo>
                  <a:lnTo>
                    <a:pt x="345499" y="201061"/>
                  </a:lnTo>
                  <a:lnTo>
                    <a:pt x="306170" y="220895"/>
                  </a:lnTo>
                  <a:lnTo>
                    <a:pt x="268894" y="241456"/>
                  </a:lnTo>
                  <a:lnTo>
                    <a:pt x="233737" y="262716"/>
                  </a:lnTo>
                  <a:lnTo>
                    <a:pt x="200767" y="284645"/>
                  </a:lnTo>
                  <a:lnTo>
                    <a:pt x="170049" y="307217"/>
                  </a:lnTo>
                  <a:lnTo>
                    <a:pt x="115641" y="354174"/>
                  </a:lnTo>
                  <a:lnTo>
                    <a:pt x="71048" y="403360"/>
                  </a:lnTo>
                  <a:lnTo>
                    <a:pt x="36807" y="454547"/>
                  </a:lnTo>
                  <a:lnTo>
                    <a:pt x="13451" y="507510"/>
                  </a:lnTo>
                  <a:lnTo>
                    <a:pt x="1516" y="562022"/>
                  </a:lnTo>
                  <a:lnTo>
                    <a:pt x="0" y="589788"/>
                  </a:lnTo>
                  <a:lnTo>
                    <a:pt x="1516" y="617553"/>
                  </a:lnTo>
                  <a:lnTo>
                    <a:pt x="13451" y="672065"/>
                  </a:lnTo>
                  <a:lnTo>
                    <a:pt x="36807" y="725028"/>
                  </a:lnTo>
                  <a:lnTo>
                    <a:pt x="71048" y="776215"/>
                  </a:lnTo>
                  <a:lnTo>
                    <a:pt x="115641" y="825401"/>
                  </a:lnTo>
                  <a:lnTo>
                    <a:pt x="170049" y="872358"/>
                  </a:lnTo>
                  <a:lnTo>
                    <a:pt x="200767" y="894930"/>
                  </a:lnTo>
                  <a:lnTo>
                    <a:pt x="233737" y="916859"/>
                  </a:lnTo>
                  <a:lnTo>
                    <a:pt x="268894" y="938119"/>
                  </a:lnTo>
                  <a:lnTo>
                    <a:pt x="306170" y="958680"/>
                  </a:lnTo>
                  <a:lnTo>
                    <a:pt x="345499" y="978514"/>
                  </a:lnTo>
                  <a:lnTo>
                    <a:pt x="386813" y="997592"/>
                  </a:lnTo>
                  <a:lnTo>
                    <a:pt x="430045" y="1015887"/>
                  </a:lnTo>
                  <a:lnTo>
                    <a:pt x="475129" y="1033370"/>
                  </a:lnTo>
                  <a:lnTo>
                    <a:pt x="521998" y="1050013"/>
                  </a:lnTo>
                  <a:lnTo>
                    <a:pt x="570585" y="1065788"/>
                  </a:lnTo>
                  <a:lnTo>
                    <a:pt x="620823" y="1080665"/>
                  </a:lnTo>
                  <a:lnTo>
                    <a:pt x="672644" y="1094617"/>
                  </a:lnTo>
                  <a:lnTo>
                    <a:pt x="725983" y="1107616"/>
                  </a:lnTo>
                  <a:lnTo>
                    <a:pt x="780772" y="1119633"/>
                  </a:lnTo>
                  <a:lnTo>
                    <a:pt x="836944" y="1130640"/>
                  </a:lnTo>
                  <a:lnTo>
                    <a:pt x="894432" y="1140608"/>
                  </a:lnTo>
                  <a:lnTo>
                    <a:pt x="953170" y="1149510"/>
                  </a:lnTo>
                  <a:lnTo>
                    <a:pt x="1013090" y="1157317"/>
                  </a:lnTo>
                  <a:lnTo>
                    <a:pt x="1074126" y="1164000"/>
                  </a:lnTo>
                  <a:lnTo>
                    <a:pt x="1136211" y="1169532"/>
                  </a:lnTo>
                  <a:lnTo>
                    <a:pt x="1199277" y="1173883"/>
                  </a:lnTo>
                  <a:lnTo>
                    <a:pt x="1263258" y="1177027"/>
                  </a:lnTo>
                  <a:lnTo>
                    <a:pt x="1328087" y="1178934"/>
                  </a:lnTo>
                  <a:lnTo>
                    <a:pt x="1393697" y="1179576"/>
                  </a:lnTo>
                  <a:lnTo>
                    <a:pt x="1459308" y="1178934"/>
                  </a:lnTo>
                  <a:lnTo>
                    <a:pt x="1524137" y="1177027"/>
                  </a:lnTo>
                  <a:lnTo>
                    <a:pt x="1588118" y="1173883"/>
                  </a:lnTo>
                  <a:lnTo>
                    <a:pt x="1651184" y="1169532"/>
                  </a:lnTo>
                  <a:lnTo>
                    <a:pt x="1713269" y="1164000"/>
                  </a:lnTo>
                  <a:lnTo>
                    <a:pt x="1774305" y="1157317"/>
                  </a:lnTo>
                  <a:lnTo>
                    <a:pt x="1834225" y="1149510"/>
                  </a:lnTo>
                  <a:lnTo>
                    <a:pt x="1892963" y="1140608"/>
                  </a:lnTo>
                  <a:lnTo>
                    <a:pt x="1950451" y="1130640"/>
                  </a:lnTo>
                  <a:lnTo>
                    <a:pt x="2006623" y="1119633"/>
                  </a:lnTo>
                  <a:lnTo>
                    <a:pt x="2061412" y="1107616"/>
                  </a:lnTo>
                  <a:lnTo>
                    <a:pt x="2114751" y="1094617"/>
                  </a:lnTo>
                  <a:lnTo>
                    <a:pt x="2166572" y="1080665"/>
                  </a:lnTo>
                  <a:lnTo>
                    <a:pt x="2216810" y="1065788"/>
                  </a:lnTo>
                  <a:lnTo>
                    <a:pt x="2265397" y="1050013"/>
                  </a:lnTo>
                  <a:lnTo>
                    <a:pt x="2312266" y="1033370"/>
                  </a:lnTo>
                  <a:lnTo>
                    <a:pt x="2357350" y="1015887"/>
                  </a:lnTo>
                  <a:lnTo>
                    <a:pt x="2400582" y="997592"/>
                  </a:lnTo>
                  <a:lnTo>
                    <a:pt x="2441896" y="978514"/>
                  </a:lnTo>
                  <a:lnTo>
                    <a:pt x="2481225" y="958680"/>
                  </a:lnTo>
                  <a:lnTo>
                    <a:pt x="2518501" y="938119"/>
                  </a:lnTo>
                  <a:lnTo>
                    <a:pt x="2553658" y="916859"/>
                  </a:lnTo>
                  <a:lnTo>
                    <a:pt x="2586628" y="894930"/>
                  </a:lnTo>
                  <a:lnTo>
                    <a:pt x="2617346" y="872358"/>
                  </a:lnTo>
                  <a:lnTo>
                    <a:pt x="2671754" y="825401"/>
                  </a:lnTo>
                  <a:lnTo>
                    <a:pt x="2716347" y="776215"/>
                  </a:lnTo>
                  <a:lnTo>
                    <a:pt x="2750588" y="725028"/>
                  </a:lnTo>
                  <a:lnTo>
                    <a:pt x="2773944" y="672065"/>
                  </a:lnTo>
                  <a:lnTo>
                    <a:pt x="2785879" y="617553"/>
                  </a:lnTo>
                  <a:lnTo>
                    <a:pt x="2787396" y="589788"/>
                  </a:lnTo>
                  <a:lnTo>
                    <a:pt x="2785879" y="562022"/>
                  </a:lnTo>
                  <a:lnTo>
                    <a:pt x="2773944" y="507510"/>
                  </a:lnTo>
                  <a:lnTo>
                    <a:pt x="2750588" y="454547"/>
                  </a:lnTo>
                  <a:lnTo>
                    <a:pt x="2716347" y="403360"/>
                  </a:lnTo>
                  <a:lnTo>
                    <a:pt x="2671754" y="354174"/>
                  </a:lnTo>
                  <a:lnTo>
                    <a:pt x="2617346" y="307217"/>
                  </a:lnTo>
                  <a:lnTo>
                    <a:pt x="2586628" y="284645"/>
                  </a:lnTo>
                  <a:lnTo>
                    <a:pt x="2553658" y="262716"/>
                  </a:lnTo>
                  <a:lnTo>
                    <a:pt x="2518501" y="241456"/>
                  </a:lnTo>
                  <a:lnTo>
                    <a:pt x="2481225" y="220895"/>
                  </a:lnTo>
                  <a:lnTo>
                    <a:pt x="2441896" y="201061"/>
                  </a:lnTo>
                  <a:lnTo>
                    <a:pt x="2400582" y="181983"/>
                  </a:lnTo>
                  <a:lnTo>
                    <a:pt x="2357350" y="163688"/>
                  </a:lnTo>
                  <a:lnTo>
                    <a:pt x="2312266" y="146205"/>
                  </a:lnTo>
                  <a:lnTo>
                    <a:pt x="2265397" y="129562"/>
                  </a:lnTo>
                  <a:lnTo>
                    <a:pt x="2216810" y="113787"/>
                  </a:lnTo>
                  <a:lnTo>
                    <a:pt x="2166572" y="98910"/>
                  </a:lnTo>
                  <a:lnTo>
                    <a:pt x="2114751" y="84958"/>
                  </a:lnTo>
                  <a:lnTo>
                    <a:pt x="2061412" y="71959"/>
                  </a:lnTo>
                  <a:lnTo>
                    <a:pt x="2006623" y="59942"/>
                  </a:lnTo>
                  <a:lnTo>
                    <a:pt x="1950451" y="48935"/>
                  </a:lnTo>
                  <a:lnTo>
                    <a:pt x="1892963" y="38967"/>
                  </a:lnTo>
                  <a:lnTo>
                    <a:pt x="1834225" y="30065"/>
                  </a:lnTo>
                  <a:lnTo>
                    <a:pt x="1774305" y="22258"/>
                  </a:lnTo>
                  <a:lnTo>
                    <a:pt x="1713269" y="15575"/>
                  </a:lnTo>
                  <a:lnTo>
                    <a:pt x="1651184" y="10043"/>
                  </a:lnTo>
                  <a:lnTo>
                    <a:pt x="1588118" y="5692"/>
                  </a:lnTo>
                  <a:lnTo>
                    <a:pt x="1524137" y="2548"/>
                  </a:lnTo>
                  <a:lnTo>
                    <a:pt x="1459308" y="641"/>
                  </a:lnTo>
                  <a:lnTo>
                    <a:pt x="1393697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2165604" y="1676400"/>
              <a:ext cx="2787650" cy="1179830"/>
            </a:xfrm>
            <a:custGeom>
              <a:avLst/>
              <a:gdLst/>
              <a:ahLst/>
              <a:cxnLst/>
              <a:rect l="l" t="t" r="r" b="b"/>
              <a:pathLst>
                <a:path w="2787650" h="1179830">
                  <a:moveTo>
                    <a:pt x="0" y="589788"/>
                  </a:moveTo>
                  <a:lnTo>
                    <a:pt x="6022" y="534586"/>
                  </a:lnTo>
                  <a:lnTo>
                    <a:pt x="23734" y="480821"/>
                  </a:lnTo>
                  <a:lnTo>
                    <a:pt x="52600" y="428717"/>
                  </a:lnTo>
                  <a:lnTo>
                    <a:pt x="92084" y="378503"/>
                  </a:lnTo>
                  <a:lnTo>
                    <a:pt x="141652" y="330403"/>
                  </a:lnTo>
                  <a:lnTo>
                    <a:pt x="200767" y="284645"/>
                  </a:lnTo>
                  <a:lnTo>
                    <a:pt x="233737" y="262716"/>
                  </a:lnTo>
                  <a:lnTo>
                    <a:pt x="268894" y="241456"/>
                  </a:lnTo>
                  <a:lnTo>
                    <a:pt x="306170" y="220895"/>
                  </a:lnTo>
                  <a:lnTo>
                    <a:pt x="345499" y="201061"/>
                  </a:lnTo>
                  <a:lnTo>
                    <a:pt x="386813" y="181983"/>
                  </a:lnTo>
                  <a:lnTo>
                    <a:pt x="430045" y="163688"/>
                  </a:lnTo>
                  <a:lnTo>
                    <a:pt x="475129" y="146205"/>
                  </a:lnTo>
                  <a:lnTo>
                    <a:pt x="521998" y="129562"/>
                  </a:lnTo>
                  <a:lnTo>
                    <a:pt x="570585" y="113787"/>
                  </a:lnTo>
                  <a:lnTo>
                    <a:pt x="620823" y="98910"/>
                  </a:lnTo>
                  <a:lnTo>
                    <a:pt x="672644" y="84958"/>
                  </a:lnTo>
                  <a:lnTo>
                    <a:pt x="725983" y="71959"/>
                  </a:lnTo>
                  <a:lnTo>
                    <a:pt x="780772" y="59942"/>
                  </a:lnTo>
                  <a:lnTo>
                    <a:pt x="836944" y="48935"/>
                  </a:lnTo>
                  <a:lnTo>
                    <a:pt x="894432" y="38967"/>
                  </a:lnTo>
                  <a:lnTo>
                    <a:pt x="953170" y="30065"/>
                  </a:lnTo>
                  <a:lnTo>
                    <a:pt x="1013090" y="22258"/>
                  </a:lnTo>
                  <a:lnTo>
                    <a:pt x="1074126" y="15575"/>
                  </a:lnTo>
                  <a:lnTo>
                    <a:pt x="1136211" y="10043"/>
                  </a:lnTo>
                  <a:lnTo>
                    <a:pt x="1199277" y="5692"/>
                  </a:lnTo>
                  <a:lnTo>
                    <a:pt x="1263258" y="2548"/>
                  </a:lnTo>
                  <a:lnTo>
                    <a:pt x="1328087" y="641"/>
                  </a:lnTo>
                  <a:lnTo>
                    <a:pt x="1393697" y="0"/>
                  </a:lnTo>
                  <a:lnTo>
                    <a:pt x="1459308" y="641"/>
                  </a:lnTo>
                  <a:lnTo>
                    <a:pt x="1524137" y="2548"/>
                  </a:lnTo>
                  <a:lnTo>
                    <a:pt x="1588118" y="5692"/>
                  </a:lnTo>
                  <a:lnTo>
                    <a:pt x="1651184" y="10043"/>
                  </a:lnTo>
                  <a:lnTo>
                    <a:pt x="1713269" y="15575"/>
                  </a:lnTo>
                  <a:lnTo>
                    <a:pt x="1774305" y="22258"/>
                  </a:lnTo>
                  <a:lnTo>
                    <a:pt x="1834225" y="30065"/>
                  </a:lnTo>
                  <a:lnTo>
                    <a:pt x="1892963" y="38967"/>
                  </a:lnTo>
                  <a:lnTo>
                    <a:pt x="1950451" y="48935"/>
                  </a:lnTo>
                  <a:lnTo>
                    <a:pt x="2006623" y="59942"/>
                  </a:lnTo>
                  <a:lnTo>
                    <a:pt x="2061412" y="71959"/>
                  </a:lnTo>
                  <a:lnTo>
                    <a:pt x="2114751" y="84958"/>
                  </a:lnTo>
                  <a:lnTo>
                    <a:pt x="2166572" y="98910"/>
                  </a:lnTo>
                  <a:lnTo>
                    <a:pt x="2216810" y="113787"/>
                  </a:lnTo>
                  <a:lnTo>
                    <a:pt x="2265397" y="129562"/>
                  </a:lnTo>
                  <a:lnTo>
                    <a:pt x="2312266" y="146205"/>
                  </a:lnTo>
                  <a:lnTo>
                    <a:pt x="2357350" y="163688"/>
                  </a:lnTo>
                  <a:lnTo>
                    <a:pt x="2400582" y="181983"/>
                  </a:lnTo>
                  <a:lnTo>
                    <a:pt x="2441896" y="201061"/>
                  </a:lnTo>
                  <a:lnTo>
                    <a:pt x="2481225" y="220895"/>
                  </a:lnTo>
                  <a:lnTo>
                    <a:pt x="2518501" y="241456"/>
                  </a:lnTo>
                  <a:lnTo>
                    <a:pt x="2553658" y="262716"/>
                  </a:lnTo>
                  <a:lnTo>
                    <a:pt x="2586628" y="284645"/>
                  </a:lnTo>
                  <a:lnTo>
                    <a:pt x="2617346" y="307217"/>
                  </a:lnTo>
                  <a:lnTo>
                    <a:pt x="2671754" y="354174"/>
                  </a:lnTo>
                  <a:lnTo>
                    <a:pt x="2716347" y="403360"/>
                  </a:lnTo>
                  <a:lnTo>
                    <a:pt x="2750588" y="454547"/>
                  </a:lnTo>
                  <a:lnTo>
                    <a:pt x="2773944" y="507510"/>
                  </a:lnTo>
                  <a:lnTo>
                    <a:pt x="2785879" y="562022"/>
                  </a:lnTo>
                  <a:lnTo>
                    <a:pt x="2787396" y="589788"/>
                  </a:lnTo>
                  <a:lnTo>
                    <a:pt x="2785879" y="617553"/>
                  </a:lnTo>
                  <a:lnTo>
                    <a:pt x="2773944" y="672065"/>
                  </a:lnTo>
                  <a:lnTo>
                    <a:pt x="2750588" y="725028"/>
                  </a:lnTo>
                  <a:lnTo>
                    <a:pt x="2716347" y="776215"/>
                  </a:lnTo>
                  <a:lnTo>
                    <a:pt x="2671754" y="825401"/>
                  </a:lnTo>
                  <a:lnTo>
                    <a:pt x="2617346" y="872358"/>
                  </a:lnTo>
                  <a:lnTo>
                    <a:pt x="2586628" y="894930"/>
                  </a:lnTo>
                  <a:lnTo>
                    <a:pt x="2553658" y="916859"/>
                  </a:lnTo>
                  <a:lnTo>
                    <a:pt x="2518501" y="938119"/>
                  </a:lnTo>
                  <a:lnTo>
                    <a:pt x="2481225" y="958680"/>
                  </a:lnTo>
                  <a:lnTo>
                    <a:pt x="2441896" y="978514"/>
                  </a:lnTo>
                  <a:lnTo>
                    <a:pt x="2400582" y="997592"/>
                  </a:lnTo>
                  <a:lnTo>
                    <a:pt x="2357350" y="1015887"/>
                  </a:lnTo>
                  <a:lnTo>
                    <a:pt x="2312266" y="1033370"/>
                  </a:lnTo>
                  <a:lnTo>
                    <a:pt x="2265397" y="1050013"/>
                  </a:lnTo>
                  <a:lnTo>
                    <a:pt x="2216810" y="1065788"/>
                  </a:lnTo>
                  <a:lnTo>
                    <a:pt x="2166572" y="1080665"/>
                  </a:lnTo>
                  <a:lnTo>
                    <a:pt x="2114751" y="1094617"/>
                  </a:lnTo>
                  <a:lnTo>
                    <a:pt x="2061412" y="1107616"/>
                  </a:lnTo>
                  <a:lnTo>
                    <a:pt x="2006623" y="1119633"/>
                  </a:lnTo>
                  <a:lnTo>
                    <a:pt x="1950451" y="1130640"/>
                  </a:lnTo>
                  <a:lnTo>
                    <a:pt x="1892963" y="1140608"/>
                  </a:lnTo>
                  <a:lnTo>
                    <a:pt x="1834225" y="1149510"/>
                  </a:lnTo>
                  <a:lnTo>
                    <a:pt x="1774305" y="1157317"/>
                  </a:lnTo>
                  <a:lnTo>
                    <a:pt x="1713269" y="1164000"/>
                  </a:lnTo>
                  <a:lnTo>
                    <a:pt x="1651184" y="1169532"/>
                  </a:lnTo>
                  <a:lnTo>
                    <a:pt x="1588118" y="1173883"/>
                  </a:lnTo>
                  <a:lnTo>
                    <a:pt x="1524137" y="1177027"/>
                  </a:lnTo>
                  <a:lnTo>
                    <a:pt x="1459308" y="1178934"/>
                  </a:lnTo>
                  <a:lnTo>
                    <a:pt x="1393697" y="1179576"/>
                  </a:lnTo>
                  <a:lnTo>
                    <a:pt x="1328087" y="1178934"/>
                  </a:lnTo>
                  <a:lnTo>
                    <a:pt x="1263258" y="1177027"/>
                  </a:lnTo>
                  <a:lnTo>
                    <a:pt x="1199277" y="1173883"/>
                  </a:lnTo>
                  <a:lnTo>
                    <a:pt x="1136211" y="1169532"/>
                  </a:lnTo>
                  <a:lnTo>
                    <a:pt x="1074126" y="1164000"/>
                  </a:lnTo>
                  <a:lnTo>
                    <a:pt x="1013090" y="1157317"/>
                  </a:lnTo>
                  <a:lnTo>
                    <a:pt x="953170" y="1149510"/>
                  </a:lnTo>
                  <a:lnTo>
                    <a:pt x="894432" y="1140608"/>
                  </a:lnTo>
                  <a:lnTo>
                    <a:pt x="836944" y="1130640"/>
                  </a:lnTo>
                  <a:lnTo>
                    <a:pt x="780772" y="1119633"/>
                  </a:lnTo>
                  <a:lnTo>
                    <a:pt x="725983" y="1107616"/>
                  </a:lnTo>
                  <a:lnTo>
                    <a:pt x="672644" y="1094617"/>
                  </a:lnTo>
                  <a:lnTo>
                    <a:pt x="620823" y="1080665"/>
                  </a:lnTo>
                  <a:lnTo>
                    <a:pt x="570585" y="1065788"/>
                  </a:lnTo>
                  <a:lnTo>
                    <a:pt x="521998" y="1050013"/>
                  </a:lnTo>
                  <a:lnTo>
                    <a:pt x="475129" y="1033370"/>
                  </a:lnTo>
                  <a:lnTo>
                    <a:pt x="430045" y="1015887"/>
                  </a:lnTo>
                  <a:lnTo>
                    <a:pt x="386813" y="997592"/>
                  </a:lnTo>
                  <a:lnTo>
                    <a:pt x="345499" y="978514"/>
                  </a:lnTo>
                  <a:lnTo>
                    <a:pt x="306170" y="958680"/>
                  </a:lnTo>
                  <a:lnTo>
                    <a:pt x="268894" y="938119"/>
                  </a:lnTo>
                  <a:lnTo>
                    <a:pt x="233737" y="916859"/>
                  </a:lnTo>
                  <a:lnTo>
                    <a:pt x="200767" y="894930"/>
                  </a:lnTo>
                  <a:lnTo>
                    <a:pt x="170049" y="872358"/>
                  </a:lnTo>
                  <a:lnTo>
                    <a:pt x="115641" y="825401"/>
                  </a:lnTo>
                  <a:lnTo>
                    <a:pt x="71048" y="776215"/>
                  </a:lnTo>
                  <a:lnTo>
                    <a:pt x="36807" y="725028"/>
                  </a:lnTo>
                  <a:lnTo>
                    <a:pt x="13451" y="672065"/>
                  </a:lnTo>
                  <a:lnTo>
                    <a:pt x="1516" y="617553"/>
                  </a:lnTo>
                  <a:lnTo>
                    <a:pt x="0" y="589788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 descr=""/>
          <p:cNvSpPr txBox="1"/>
          <p:nvPr/>
        </p:nvSpPr>
        <p:spPr>
          <a:xfrm>
            <a:off x="2943225" y="1880057"/>
            <a:ext cx="1231900" cy="758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Owner’s</a:t>
            </a:r>
            <a:endParaRPr sz="2400">
              <a:latin typeface="Arial"/>
              <a:cs typeface="Arial"/>
            </a:endParaRPr>
          </a:p>
          <a:p>
            <a:pPr marL="106680">
              <a:lnSpc>
                <a:spcPct val="100000"/>
              </a:lnSpc>
              <a:spcBef>
                <a:spcPts val="5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Capital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7348473" y="1685289"/>
            <a:ext cx="2858135" cy="1238885"/>
            <a:chOff x="7348473" y="1685289"/>
            <a:chExt cx="2858135" cy="1238885"/>
          </a:xfrm>
        </p:grpSpPr>
        <p:sp>
          <p:nvSpPr>
            <p:cNvPr id="20" name="object 20" descr=""/>
            <p:cNvSpPr/>
            <p:nvPr/>
          </p:nvSpPr>
          <p:spPr>
            <a:xfrm>
              <a:off x="7415796" y="2091943"/>
              <a:ext cx="2790825" cy="831850"/>
            </a:xfrm>
            <a:custGeom>
              <a:avLst/>
              <a:gdLst/>
              <a:ahLst/>
              <a:cxnLst/>
              <a:rect l="l" t="t" r="r" b="b"/>
              <a:pathLst>
                <a:path w="2790825" h="831850">
                  <a:moveTo>
                    <a:pt x="2722321" y="78740"/>
                  </a:moveTo>
                  <a:lnTo>
                    <a:pt x="2718638" y="71640"/>
                  </a:lnTo>
                  <a:lnTo>
                    <a:pt x="2717304" y="69850"/>
                  </a:lnTo>
                  <a:lnTo>
                    <a:pt x="2722321" y="78740"/>
                  </a:lnTo>
                  <a:close/>
                </a:path>
                <a:path w="2790825" h="831850">
                  <a:moveTo>
                    <a:pt x="2790685" y="238772"/>
                  </a:moveTo>
                  <a:lnTo>
                    <a:pt x="2786494" y="191782"/>
                  </a:lnTo>
                  <a:lnTo>
                    <a:pt x="2774048" y="147332"/>
                  </a:lnTo>
                  <a:lnTo>
                    <a:pt x="2753855" y="102882"/>
                  </a:lnTo>
                  <a:lnTo>
                    <a:pt x="2726296" y="59690"/>
                  </a:lnTo>
                  <a:lnTo>
                    <a:pt x="2691498" y="19050"/>
                  </a:lnTo>
                  <a:lnTo>
                    <a:pt x="2678417" y="5080"/>
                  </a:lnTo>
                  <a:lnTo>
                    <a:pt x="2672981" y="0"/>
                  </a:lnTo>
                  <a:lnTo>
                    <a:pt x="2674670" y="2540"/>
                  </a:lnTo>
                  <a:lnTo>
                    <a:pt x="2693251" y="27940"/>
                  </a:lnTo>
                  <a:lnTo>
                    <a:pt x="2709164" y="53340"/>
                  </a:lnTo>
                  <a:lnTo>
                    <a:pt x="2718638" y="71640"/>
                  </a:lnTo>
                  <a:lnTo>
                    <a:pt x="2719082" y="72250"/>
                  </a:lnTo>
                  <a:lnTo>
                    <a:pt x="2722321" y="78663"/>
                  </a:lnTo>
                  <a:lnTo>
                    <a:pt x="2732684" y="105244"/>
                  </a:lnTo>
                  <a:lnTo>
                    <a:pt x="2740164" y="132219"/>
                  </a:lnTo>
                  <a:lnTo>
                    <a:pt x="2744698" y="159550"/>
                  </a:lnTo>
                  <a:lnTo>
                    <a:pt x="2746235" y="187198"/>
                  </a:lnTo>
                  <a:lnTo>
                    <a:pt x="2744698" y="214858"/>
                  </a:lnTo>
                  <a:lnTo>
                    <a:pt x="2732684" y="269163"/>
                  </a:lnTo>
                  <a:lnTo>
                    <a:pt x="2709164" y="321919"/>
                  </a:lnTo>
                  <a:lnTo>
                    <a:pt x="2674670" y="372910"/>
                  </a:lnTo>
                  <a:lnTo>
                    <a:pt x="2629763" y="421906"/>
                  </a:lnTo>
                  <a:lnTo>
                    <a:pt x="2574963" y="468680"/>
                  </a:lnTo>
                  <a:lnTo>
                    <a:pt x="2544038" y="491159"/>
                  </a:lnTo>
                  <a:lnTo>
                    <a:pt x="2510828" y="513003"/>
                  </a:lnTo>
                  <a:lnTo>
                    <a:pt x="2475420" y="534187"/>
                  </a:lnTo>
                  <a:lnTo>
                    <a:pt x="2437879" y="554659"/>
                  </a:lnTo>
                  <a:lnTo>
                    <a:pt x="2398268" y="574421"/>
                  </a:lnTo>
                  <a:lnTo>
                    <a:pt x="2356662" y="593420"/>
                  </a:lnTo>
                  <a:lnTo>
                    <a:pt x="2313127" y="611644"/>
                  </a:lnTo>
                  <a:lnTo>
                    <a:pt x="2267712" y="629069"/>
                  </a:lnTo>
                  <a:lnTo>
                    <a:pt x="2220518" y="645642"/>
                  </a:lnTo>
                  <a:lnTo>
                    <a:pt x="2171585" y="661352"/>
                  </a:lnTo>
                  <a:lnTo>
                    <a:pt x="2120989" y="676173"/>
                  </a:lnTo>
                  <a:lnTo>
                    <a:pt x="2068804" y="690079"/>
                  </a:lnTo>
                  <a:lnTo>
                    <a:pt x="2015083" y="703021"/>
                  </a:lnTo>
                  <a:lnTo>
                    <a:pt x="1959902" y="714997"/>
                  </a:lnTo>
                  <a:lnTo>
                    <a:pt x="1903336" y="725957"/>
                  </a:lnTo>
                  <a:lnTo>
                    <a:pt x="1845437" y="735888"/>
                  </a:lnTo>
                  <a:lnTo>
                    <a:pt x="1786280" y="744753"/>
                  </a:lnTo>
                  <a:lnTo>
                    <a:pt x="1725930" y="752538"/>
                  </a:lnTo>
                  <a:lnTo>
                    <a:pt x="1664462" y="759193"/>
                  </a:lnTo>
                  <a:lnTo>
                    <a:pt x="1601939" y="764705"/>
                  </a:lnTo>
                  <a:lnTo>
                    <a:pt x="1538427" y="769035"/>
                  </a:lnTo>
                  <a:lnTo>
                    <a:pt x="1473987" y="772172"/>
                  </a:lnTo>
                  <a:lnTo>
                    <a:pt x="1408696" y="774065"/>
                  </a:lnTo>
                  <a:lnTo>
                    <a:pt x="1342631" y="774700"/>
                  </a:lnTo>
                  <a:lnTo>
                    <a:pt x="1276553" y="774065"/>
                  </a:lnTo>
                  <a:lnTo>
                    <a:pt x="1211262" y="772172"/>
                  </a:lnTo>
                  <a:lnTo>
                    <a:pt x="1146822" y="769035"/>
                  </a:lnTo>
                  <a:lnTo>
                    <a:pt x="1083310" y="764705"/>
                  </a:lnTo>
                  <a:lnTo>
                    <a:pt x="1020787" y="759193"/>
                  </a:lnTo>
                  <a:lnTo>
                    <a:pt x="959319" y="752538"/>
                  </a:lnTo>
                  <a:lnTo>
                    <a:pt x="898969" y="744753"/>
                  </a:lnTo>
                  <a:lnTo>
                    <a:pt x="839812" y="735888"/>
                  </a:lnTo>
                  <a:lnTo>
                    <a:pt x="781913" y="725957"/>
                  </a:lnTo>
                  <a:lnTo>
                    <a:pt x="725347" y="714997"/>
                  </a:lnTo>
                  <a:lnTo>
                    <a:pt x="670166" y="703021"/>
                  </a:lnTo>
                  <a:lnTo>
                    <a:pt x="616445" y="690079"/>
                  </a:lnTo>
                  <a:lnTo>
                    <a:pt x="564261" y="676173"/>
                  </a:lnTo>
                  <a:lnTo>
                    <a:pt x="513664" y="661352"/>
                  </a:lnTo>
                  <a:lnTo>
                    <a:pt x="464731" y="645642"/>
                  </a:lnTo>
                  <a:lnTo>
                    <a:pt x="417537" y="629069"/>
                  </a:lnTo>
                  <a:lnTo>
                    <a:pt x="372122" y="611644"/>
                  </a:lnTo>
                  <a:lnTo>
                    <a:pt x="328587" y="593420"/>
                  </a:lnTo>
                  <a:lnTo>
                    <a:pt x="286981" y="574421"/>
                  </a:lnTo>
                  <a:lnTo>
                    <a:pt x="247370" y="554659"/>
                  </a:lnTo>
                  <a:lnTo>
                    <a:pt x="209829" y="534187"/>
                  </a:lnTo>
                  <a:lnTo>
                    <a:pt x="174421" y="513003"/>
                  </a:lnTo>
                  <a:lnTo>
                    <a:pt x="141211" y="491159"/>
                  </a:lnTo>
                  <a:lnTo>
                    <a:pt x="110286" y="468680"/>
                  </a:lnTo>
                  <a:lnTo>
                    <a:pt x="55486" y="421906"/>
                  </a:lnTo>
                  <a:lnTo>
                    <a:pt x="24015" y="388620"/>
                  </a:lnTo>
                  <a:lnTo>
                    <a:pt x="26098" y="391998"/>
                  </a:lnTo>
                  <a:lnTo>
                    <a:pt x="10579" y="373380"/>
                  </a:lnTo>
                  <a:lnTo>
                    <a:pt x="0" y="359448"/>
                  </a:lnTo>
                  <a:lnTo>
                    <a:pt x="7607" y="374650"/>
                  </a:lnTo>
                  <a:lnTo>
                    <a:pt x="35166" y="416572"/>
                  </a:lnTo>
                  <a:lnTo>
                    <a:pt x="69964" y="458482"/>
                  </a:lnTo>
                  <a:lnTo>
                    <a:pt x="111493" y="497840"/>
                  </a:lnTo>
                  <a:lnTo>
                    <a:pt x="142735" y="523240"/>
                  </a:lnTo>
                  <a:lnTo>
                    <a:pt x="176771" y="548640"/>
                  </a:lnTo>
                  <a:lnTo>
                    <a:pt x="194805" y="560082"/>
                  </a:lnTo>
                  <a:lnTo>
                    <a:pt x="213601" y="572782"/>
                  </a:lnTo>
                  <a:lnTo>
                    <a:pt x="252971" y="595630"/>
                  </a:lnTo>
                  <a:lnTo>
                    <a:pt x="294881" y="618490"/>
                  </a:lnTo>
                  <a:lnTo>
                    <a:pt x="339204" y="638822"/>
                  </a:lnTo>
                  <a:lnTo>
                    <a:pt x="362191" y="650240"/>
                  </a:lnTo>
                  <a:lnTo>
                    <a:pt x="434835" y="679450"/>
                  </a:lnTo>
                  <a:lnTo>
                    <a:pt x="485889" y="698500"/>
                  </a:lnTo>
                  <a:lnTo>
                    <a:pt x="539102" y="715022"/>
                  </a:lnTo>
                  <a:lnTo>
                    <a:pt x="594347" y="731532"/>
                  </a:lnTo>
                  <a:lnTo>
                    <a:pt x="710298" y="762000"/>
                  </a:lnTo>
                  <a:lnTo>
                    <a:pt x="771004" y="774700"/>
                  </a:lnTo>
                  <a:lnTo>
                    <a:pt x="833361" y="786130"/>
                  </a:lnTo>
                  <a:lnTo>
                    <a:pt x="962647" y="806450"/>
                  </a:lnTo>
                  <a:lnTo>
                    <a:pt x="1029322" y="814082"/>
                  </a:lnTo>
                  <a:lnTo>
                    <a:pt x="1097394" y="820432"/>
                  </a:lnTo>
                  <a:lnTo>
                    <a:pt x="1166609" y="825500"/>
                  </a:lnTo>
                  <a:lnTo>
                    <a:pt x="1236967" y="829322"/>
                  </a:lnTo>
                  <a:lnTo>
                    <a:pt x="1308468" y="831850"/>
                  </a:lnTo>
                  <a:lnTo>
                    <a:pt x="1453121" y="831850"/>
                  </a:lnTo>
                  <a:lnTo>
                    <a:pt x="1524622" y="829322"/>
                  </a:lnTo>
                  <a:lnTo>
                    <a:pt x="1594980" y="825500"/>
                  </a:lnTo>
                  <a:lnTo>
                    <a:pt x="1664195" y="820432"/>
                  </a:lnTo>
                  <a:lnTo>
                    <a:pt x="1677809" y="819150"/>
                  </a:lnTo>
                  <a:lnTo>
                    <a:pt x="1732267" y="814082"/>
                  </a:lnTo>
                  <a:lnTo>
                    <a:pt x="1799069" y="806450"/>
                  </a:lnTo>
                  <a:lnTo>
                    <a:pt x="1928228" y="786130"/>
                  </a:lnTo>
                  <a:lnTo>
                    <a:pt x="1985886" y="774700"/>
                  </a:lnTo>
                  <a:lnTo>
                    <a:pt x="1990585" y="774700"/>
                  </a:lnTo>
                  <a:lnTo>
                    <a:pt x="2110219" y="746772"/>
                  </a:lnTo>
                  <a:lnTo>
                    <a:pt x="2167369" y="731532"/>
                  </a:lnTo>
                  <a:lnTo>
                    <a:pt x="2222487" y="715022"/>
                  </a:lnTo>
                  <a:lnTo>
                    <a:pt x="2275700" y="698500"/>
                  </a:lnTo>
                  <a:lnTo>
                    <a:pt x="2326881" y="679450"/>
                  </a:lnTo>
                  <a:lnTo>
                    <a:pt x="2375776" y="660400"/>
                  </a:lnTo>
                  <a:lnTo>
                    <a:pt x="2422385" y="638822"/>
                  </a:lnTo>
                  <a:lnTo>
                    <a:pt x="2444864" y="628650"/>
                  </a:lnTo>
                  <a:lnTo>
                    <a:pt x="2488044" y="607072"/>
                  </a:lnTo>
                  <a:lnTo>
                    <a:pt x="2528684" y="584200"/>
                  </a:lnTo>
                  <a:lnTo>
                    <a:pt x="2566784" y="560082"/>
                  </a:lnTo>
                  <a:lnTo>
                    <a:pt x="2584818" y="548640"/>
                  </a:lnTo>
                  <a:lnTo>
                    <a:pt x="2618854" y="523240"/>
                  </a:lnTo>
                  <a:lnTo>
                    <a:pt x="2650223" y="497840"/>
                  </a:lnTo>
                  <a:lnTo>
                    <a:pt x="2678544" y="471182"/>
                  </a:lnTo>
                  <a:lnTo>
                    <a:pt x="2691625" y="458482"/>
                  </a:lnTo>
                  <a:lnTo>
                    <a:pt x="2726423" y="416572"/>
                  </a:lnTo>
                  <a:lnTo>
                    <a:pt x="2753982" y="374650"/>
                  </a:lnTo>
                  <a:lnTo>
                    <a:pt x="2774175" y="330200"/>
                  </a:lnTo>
                  <a:lnTo>
                    <a:pt x="2786494" y="284480"/>
                  </a:lnTo>
                  <a:lnTo>
                    <a:pt x="2790177" y="254000"/>
                  </a:lnTo>
                  <a:lnTo>
                    <a:pt x="2790685" y="238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7354823" y="1691639"/>
              <a:ext cx="2807335" cy="1175385"/>
            </a:xfrm>
            <a:custGeom>
              <a:avLst/>
              <a:gdLst/>
              <a:ahLst/>
              <a:cxnLst/>
              <a:rect l="l" t="t" r="r" b="b"/>
              <a:pathLst>
                <a:path w="2807334" h="1175385">
                  <a:moveTo>
                    <a:pt x="1403603" y="0"/>
                  </a:moveTo>
                  <a:lnTo>
                    <a:pt x="1337528" y="639"/>
                  </a:lnTo>
                  <a:lnTo>
                    <a:pt x="1272239" y="2538"/>
                  </a:lnTo>
                  <a:lnTo>
                    <a:pt x="1207803" y="5670"/>
                  </a:lnTo>
                  <a:lnTo>
                    <a:pt x="1144289" y="10005"/>
                  </a:lnTo>
                  <a:lnTo>
                    <a:pt x="1081764" y="15515"/>
                  </a:lnTo>
                  <a:lnTo>
                    <a:pt x="1020295" y="22173"/>
                  </a:lnTo>
                  <a:lnTo>
                    <a:pt x="959949" y="29949"/>
                  </a:lnTo>
                  <a:lnTo>
                    <a:pt x="900794" y="38817"/>
                  </a:lnTo>
                  <a:lnTo>
                    <a:pt x="842897" y="48747"/>
                  </a:lnTo>
                  <a:lnTo>
                    <a:pt x="786326" y="59711"/>
                  </a:lnTo>
                  <a:lnTo>
                    <a:pt x="731148" y="71682"/>
                  </a:lnTo>
                  <a:lnTo>
                    <a:pt x="677430" y="84630"/>
                  </a:lnTo>
                  <a:lnTo>
                    <a:pt x="625240" y="98529"/>
                  </a:lnTo>
                  <a:lnTo>
                    <a:pt x="574645" y="113349"/>
                  </a:lnTo>
                  <a:lnTo>
                    <a:pt x="525713" y="129062"/>
                  </a:lnTo>
                  <a:lnTo>
                    <a:pt x="478511" y="145640"/>
                  </a:lnTo>
                  <a:lnTo>
                    <a:pt x="433106" y="163056"/>
                  </a:lnTo>
                  <a:lnTo>
                    <a:pt x="389566" y="181280"/>
                  </a:lnTo>
                  <a:lnTo>
                    <a:pt x="347958" y="200285"/>
                  </a:lnTo>
                  <a:lnTo>
                    <a:pt x="308350" y="220042"/>
                  </a:lnTo>
                  <a:lnTo>
                    <a:pt x="270808" y="240523"/>
                  </a:lnTo>
                  <a:lnTo>
                    <a:pt x="235401" y="261700"/>
                  </a:lnTo>
                  <a:lnTo>
                    <a:pt x="202196" y="283545"/>
                  </a:lnTo>
                  <a:lnTo>
                    <a:pt x="171260" y="306030"/>
                  </a:lnTo>
                  <a:lnTo>
                    <a:pt x="116464" y="352805"/>
                  </a:lnTo>
                  <a:lnTo>
                    <a:pt x="71554" y="401799"/>
                  </a:lnTo>
                  <a:lnTo>
                    <a:pt x="37069" y="452787"/>
                  </a:lnTo>
                  <a:lnTo>
                    <a:pt x="13547" y="505544"/>
                  </a:lnTo>
                  <a:lnTo>
                    <a:pt x="1527" y="559844"/>
                  </a:lnTo>
                  <a:lnTo>
                    <a:pt x="0" y="587501"/>
                  </a:lnTo>
                  <a:lnTo>
                    <a:pt x="1527" y="615159"/>
                  </a:lnTo>
                  <a:lnTo>
                    <a:pt x="13547" y="669459"/>
                  </a:lnTo>
                  <a:lnTo>
                    <a:pt x="37069" y="722216"/>
                  </a:lnTo>
                  <a:lnTo>
                    <a:pt x="71554" y="773204"/>
                  </a:lnTo>
                  <a:lnTo>
                    <a:pt x="116464" y="822198"/>
                  </a:lnTo>
                  <a:lnTo>
                    <a:pt x="171260" y="868973"/>
                  </a:lnTo>
                  <a:lnTo>
                    <a:pt x="202196" y="891458"/>
                  </a:lnTo>
                  <a:lnTo>
                    <a:pt x="235401" y="913303"/>
                  </a:lnTo>
                  <a:lnTo>
                    <a:pt x="270808" y="934480"/>
                  </a:lnTo>
                  <a:lnTo>
                    <a:pt x="308350" y="954961"/>
                  </a:lnTo>
                  <a:lnTo>
                    <a:pt x="347958" y="974718"/>
                  </a:lnTo>
                  <a:lnTo>
                    <a:pt x="389566" y="993723"/>
                  </a:lnTo>
                  <a:lnTo>
                    <a:pt x="433106" y="1011947"/>
                  </a:lnTo>
                  <a:lnTo>
                    <a:pt x="478511" y="1029363"/>
                  </a:lnTo>
                  <a:lnTo>
                    <a:pt x="525713" y="1045941"/>
                  </a:lnTo>
                  <a:lnTo>
                    <a:pt x="574645" y="1061654"/>
                  </a:lnTo>
                  <a:lnTo>
                    <a:pt x="625240" y="1076474"/>
                  </a:lnTo>
                  <a:lnTo>
                    <a:pt x="677430" y="1090373"/>
                  </a:lnTo>
                  <a:lnTo>
                    <a:pt x="731148" y="1103321"/>
                  </a:lnTo>
                  <a:lnTo>
                    <a:pt x="786326" y="1115292"/>
                  </a:lnTo>
                  <a:lnTo>
                    <a:pt x="842897" y="1126256"/>
                  </a:lnTo>
                  <a:lnTo>
                    <a:pt x="900794" y="1136186"/>
                  </a:lnTo>
                  <a:lnTo>
                    <a:pt x="959949" y="1145054"/>
                  </a:lnTo>
                  <a:lnTo>
                    <a:pt x="1020295" y="1152830"/>
                  </a:lnTo>
                  <a:lnTo>
                    <a:pt x="1081764" y="1159488"/>
                  </a:lnTo>
                  <a:lnTo>
                    <a:pt x="1144289" y="1164998"/>
                  </a:lnTo>
                  <a:lnTo>
                    <a:pt x="1207803" y="1169333"/>
                  </a:lnTo>
                  <a:lnTo>
                    <a:pt x="1272239" y="1172465"/>
                  </a:lnTo>
                  <a:lnTo>
                    <a:pt x="1337528" y="1174364"/>
                  </a:lnTo>
                  <a:lnTo>
                    <a:pt x="1403603" y="1175004"/>
                  </a:lnTo>
                  <a:lnTo>
                    <a:pt x="1469679" y="1174364"/>
                  </a:lnTo>
                  <a:lnTo>
                    <a:pt x="1534968" y="1172465"/>
                  </a:lnTo>
                  <a:lnTo>
                    <a:pt x="1599404" y="1169333"/>
                  </a:lnTo>
                  <a:lnTo>
                    <a:pt x="1662918" y="1164998"/>
                  </a:lnTo>
                  <a:lnTo>
                    <a:pt x="1725443" y="1159488"/>
                  </a:lnTo>
                  <a:lnTo>
                    <a:pt x="1786912" y="1152830"/>
                  </a:lnTo>
                  <a:lnTo>
                    <a:pt x="1847258" y="1145054"/>
                  </a:lnTo>
                  <a:lnTo>
                    <a:pt x="1906413" y="1136186"/>
                  </a:lnTo>
                  <a:lnTo>
                    <a:pt x="1964310" y="1126256"/>
                  </a:lnTo>
                  <a:lnTo>
                    <a:pt x="2020881" y="1115292"/>
                  </a:lnTo>
                  <a:lnTo>
                    <a:pt x="2076059" y="1103321"/>
                  </a:lnTo>
                  <a:lnTo>
                    <a:pt x="2129777" y="1090373"/>
                  </a:lnTo>
                  <a:lnTo>
                    <a:pt x="2181967" y="1076474"/>
                  </a:lnTo>
                  <a:lnTo>
                    <a:pt x="2232562" y="1061654"/>
                  </a:lnTo>
                  <a:lnTo>
                    <a:pt x="2281494" y="1045941"/>
                  </a:lnTo>
                  <a:lnTo>
                    <a:pt x="2328696" y="1029363"/>
                  </a:lnTo>
                  <a:lnTo>
                    <a:pt x="2374101" y="1011947"/>
                  </a:lnTo>
                  <a:lnTo>
                    <a:pt x="2417641" y="993723"/>
                  </a:lnTo>
                  <a:lnTo>
                    <a:pt x="2459249" y="974718"/>
                  </a:lnTo>
                  <a:lnTo>
                    <a:pt x="2498857" y="954961"/>
                  </a:lnTo>
                  <a:lnTo>
                    <a:pt x="2536399" y="934480"/>
                  </a:lnTo>
                  <a:lnTo>
                    <a:pt x="2571806" y="913303"/>
                  </a:lnTo>
                  <a:lnTo>
                    <a:pt x="2605011" y="891458"/>
                  </a:lnTo>
                  <a:lnTo>
                    <a:pt x="2635947" y="868973"/>
                  </a:lnTo>
                  <a:lnTo>
                    <a:pt x="2690743" y="822198"/>
                  </a:lnTo>
                  <a:lnTo>
                    <a:pt x="2735653" y="773204"/>
                  </a:lnTo>
                  <a:lnTo>
                    <a:pt x="2770138" y="722216"/>
                  </a:lnTo>
                  <a:lnTo>
                    <a:pt x="2793660" y="669459"/>
                  </a:lnTo>
                  <a:lnTo>
                    <a:pt x="2805680" y="615159"/>
                  </a:lnTo>
                  <a:lnTo>
                    <a:pt x="2807207" y="587501"/>
                  </a:lnTo>
                  <a:lnTo>
                    <a:pt x="2805680" y="559844"/>
                  </a:lnTo>
                  <a:lnTo>
                    <a:pt x="2793660" y="505544"/>
                  </a:lnTo>
                  <a:lnTo>
                    <a:pt x="2770138" y="452787"/>
                  </a:lnTo>
                  <a:lnTo>
                    <a:pt x="2735653" y="401799"/>
                  </a:lnTo>
                  <a:lnTo>
                    <a:pt x="2690743" y="352805"/>
                  </a:lnTo>
                  <a:lnTo>
                    <a:pt x="2635947" y="306030"/>
                  </a:lnTo>
                  <a:lnTo>
                    <a:pt x="2605011" y="283545"/>
                  </a:lnTo>
                  <a:lnTo>
                    <a:pt x="2571806" y="261700"/>
                  </a:lnTo>
                  <a:lnTo>
                    <a:pt x="2536399" y="240523"/>
                  </a:lnTo>
                  <a:lnTo>
                    <a:pt x="2498857" y="220042"/>
                  </a:lnTo>
                  <a:lnTo>
                    <a:pt x="2459249" y="200285"/>
                  </a:lnTo>
                  <a:lnTo>
                    <a:pt x="2417641" y="181280"/>
                  </a:lnTo>
                  <a:lnTo>
                    <a:pt x="2374101" y="163056"/>
                  </a:lnTo>
                  <a:lnTo>
                    <a:pt x="2328696" y="145640"/>
                  </a:lnTo>
                  <a:lnTo>
                    <a:pt x="2281494" y="129062"/>
                  </a:lnTo>
                  <a:lnTo>
                    <a:pt x="2232562" y="113349"/>
                  </a:lnTo>
                  <a:lnTo>
                    <a:pt x="2181967" y="98529"/>
                  </a:lnTo>
                  <a:lnTo>
                    <a:pt x="2129777" y="84630"/>
                  </a:lnTo>
                  <a:lnTo>
                    <a:pt x="2076059" y="71682"/>
                  </a:lnTo>
                  <a:lnTo>
                    <a:pt x="2020881" y="59711"/>
                  </a:lnTo>
                  <a:lnTo>
                    <a:pt x="1964310" y="48747"/>
                  </a:lnTo>
                  <a:lnTo>
                    <a:pt x="1906413" y="38817"/>
                  </a:lnTo>
                  <a:lnTo>
                    <a:pt x="1847258" y="29949"/>
                  </a:lnTo>
                  <a:lnTo>
                    <a:pt x="1786912" y="22173"/>
                  </a:lnTo>
                  <a:lnTo>
                    <a:pt x="1725443" y="15515"/>
                  </a:lnTo>
                  <a:lnTo>
                    <a:pt x="1662918" y="10005"/>
                  </a:lnTo>
                  <a:lnTo>
                    <a:pt x="1599404" y="5670"/>
                  </a:lnTo>
                  <a:lnTo>
                    <a:pt x="1534968" y="2538"/>
                  </a:lnTo>
                  <a:lnTo>
                    <a:pt x="1469679" y="639"/>
                  </a:lnTo>
                  <a:lnTo>
                    <a:pt x="1403603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7354823" y="1691639"/>
              <a:ext cx="2807335" cy="1175385"/>
            </a:xfrm>
            <a:custGeom>
              <a:avLst/>
              <a:gdLst/>
              <a:ahLst/>
              <a:cxnLst/>
              <a:rect l="l" t="t" r="r" b="b"/>
              <a:pathLst>
                <a:path w="2807334" h="1175385">
                  <a:moveTo>
                    <a:pt x="0" y="587501"/>
                  </a:moveTo>
                  <a:lnTo>
                    <a:pt x="6065" y="532515"/>
                  </a:lnTo>
                  <a:lnTo>
                    <a:pt x="23903" y="478959"/>
                  </a:lnTo>
                  <a:lnTo>
                    <a:pt x="52975" y="427058"/>
                  </a:lnTo>
                  <a:lnTo>
                    <a:pt x="92740" y="377039"/>
                  </a:lnTo>
                  <a:lnTo>
                    <a:pt x="142660" y="329126"/>
                  </a:lnTo>
                  <a:lnTo>
                    <a:pt x="202196" y="283545"/>
                  </a:lnTo>
                  <a:lnTo>
                    <a:pt x="235401" y="261700"/>
                  </a:lnTo>
                  <a:lnTo>
                    <a:pt x="270808" y="240523"/>
                  </a:lnTo>
                  <a:lnTo>
                    <a:pt x="308350" y="220042"/>
                  </a:lnTo>
                  <a:lnTo>
                    <a:pt x="347958" y="200285"/>
                  </a:lnTo>
                  <a:lnTo>
                    <a:pt x="389566" y="181280"/>
                  </a:lnTo>
                  <a:lnTo>
                    <a:pt x="433106" y="163056"/>
                  </a:lnTo>
                  <a:lnTo>
                    <a:pt x="478511" y="145640"/>
                  </a:lnTo>
                  <a:lnTo>
                    <a:pt x="525713" y="129062"/>
                  </a:lnTo>
                  <a:lnTo>
                    <a:pt x="574645" y="113349"/>
                  </a:lnTo>
                  <a:lnTo>
                    <a:pt x="625240" y="98529"/>
                  </a:lnTo>
                  <a:lnTo>
                    <a:pt x="677430" y="84630"/>
                  </a:lnTo>
                  <a:lnTo>
                    <a:pt x="731148" y="71682"/>
                  </a:lnTo>
                  <a:lnTo>
                    <a:pt x="786326" y="59711"/>
                  </a:lnTo>
                  <a:lnTo>
                    <a:pt x="842897" y="48747"/>
                  </a:lnTo>
                  <a:lnTo>
                    <a:pt x="900794" y="38817"/>
                  </a:lnTo>
                  <a:lnTo>
                    <a:pt x="959949" y="29949"/>
                  </a:lnTo>
                  <a:lnTo>
                    <a:pt x="1020295" y="22173"/>
                  </a:lnTo>
                  <a:lnTo>
                    <a:pt x="1081764" y="15515"/>
                  </a:lnTo>
                  <a:lnTo>
                    <a:pt x="1144289" y="10005"/>
                  </a:lnTo>
                  <a:lnTo>
                    <a:pt x="1207803" y="5670"/>
                  </a:lnTo>
                  <a:lnTo>
                    <a:pt x="1272239" y="2538"/>
                  </a:lnTo>
                  <a:lnTo>
                    <a:pt x="1337528" y="639"/>
                  </a:lnTo>
                  <a:lnTo>
                    <a:pt x="1403603" y="0"/>
                  </a:lnTo>
                  <a:lnTo>
                    <a:pt x="1469679" y="639"/>
                  </a:lnTo>
                  <a:lnTo>
                    <a:pt x="1534968" y="2538"/>
                  </a:lnTo>
                  <a:lnTo>
                    <a:pt x="1599404" y="5670"/>
                  </a:lnTo>
                  <a:lnTo>
                    <a:pt x="1662918" y="10005"/>
                  </a:lnTo>
                  <a:lnTo>
                    <a:pt x="1725443" y="15515"/>
                  </a:lnTo>
                  <a:lnTo>
                    <a:pt x="1786912" y="22173"/>
                  </a:lnTo>
                  <a:lnTo>
                    <a:pt x="1847258" y="29949"/>
                  </a:lnTo>
                  <a:lnTo>
                    <a:pt x="1906413" y="38817"/>
                  </a:lnTo>
                  <a:lnTo>
                    <a:pt x="1964310" y="48747"/>
                  </a:lnTo>
                  <a:lnTo>
                    <a:pt x="2020881" y="59711"/>
                  </a:lnTo>
                  <a:lnTo>
                    <a:pt x="2076059" y="71682"/>
                  </a:lnTo>
                  <a:lnTo>
                    <a:pt x="2129777" y="84630"/>
                  </a:lnTo>
                  <a:lnTo>
                    <a:pt x="2181967" y="98529"/>
                  </a:lnTo>
                  <a:lnTo>
                    <a:pt x="2232562" y="113349"/>
                  </a:lnTo>
                  <a:lnTo>
                    <a:pt x="2281494" y="129062"/>
                  </a:lnTo>
                  <a:lnTo>
                    <a:pt x="2328696" y="145640"/>
                  </a:lnTo>
                  <a:lnTo>
                    <a:pt x="2374101" y="163056"/>
                  </a:lnTo>
                  <a:lnTo>
                    <a:pt x="2417641" y="181280"/>
                  </a:lnTo>
                  <a:lnTo>
                    <a:pt x="2459249" y="200285"/>
                  </a:lnTo>
                  <a:lnTo>
                    <a:pt x="2498857" y="220042"/>
                  </a:lnTo>
                  <a:lnTo>
                    <a:pt x="2536399" y="240523"/>
                  </a:lnTo>
                  <a:lnTo>
                    <a:pt x="2571806" y="261700"/>
                  </a:lnTo>
                  <a:lnTo>
                    <a:pt x="2605011" y="283545"/>
                  </a:lnTo>
                  <a:lnTo>
                    <a:pt x="2635947" y="306030"/>
                  </a:lnTo>
                  <a:lnTo>
                    <a:pt x="2690743" y="352805"/>
                  </a:lnTo>
                  <a:lnTo>
                    <a:pt x="2735653" y="401799"/>
                  </a:lnTo>
                  <a:lnTo>
                    <a:pt x="2770138" y="452787"/>
                  </a:lnTo>
                  <a:lnTo>
                    <a:pt x="2793660" y="505544"/>
                  </a:lnTo>
                  <a:lnTo>
                    <a:pt x="2805680" y="559844"/>
                  </a:lnTo>
                  <a:lnTo>
                    <a:pt x="2807207" y="587501"/>
                  </a:lnTo>
                  <a:lnTo>
                    <a:pt x="2805680" y="615159"/>
                  </a:lnTo>
                  <a:lnTo>
                    <a:pt x="2793660" y="669459"/>
                  </a:lnTo>
                  <a:lnTo>
                    <a:pt x="2770138" y="722216"/>
                  </a:lnTo>
                  <a:lnTo>
                    <a:pt x="2735653" y="773204"/>
                  </a:lnTo>
                  <a:lnTo>
                    <a:pt x="2690743" y="822198"/>
                  </a:lnTo>
                  <a:lnTo>
                    <a:pt x="2635947" y="868973"/>
                  </a:lnTo>
                  <a:lnTo>
                    <a:pt x="2605011" y="891458"/>
                  </a:lnTo>
                  <a:lnTo>
                    <a:pt x="2571806" y="913303"/>
                  </a:lnTo>
                  <a:lnTo>
                    <a:pt x="2536399" y="934480"/>
                  </a:lnTo>
                  <a:lnTo>
                    <a:pt x="2498857" y="954961"/>
                  </a:lnTo>
                  <a:lnTo>
                    <a:pt x="2459249" y="974718"/>
                  </a:lnTo>
                  <a:lnTo>
                    <a:pt x="2417641" y="993723"/>
                  </a:lnTo>
                  <a:lnTo>
                    <a:pt x="2374101" y="1011947"/>
                  </a:lnTo>
                  <a:lnTo>
                    <a:pt x="2328696" y="1029363"/>
                  </a:lnTo>
                  <a:lnTo>
                    <a:pt x="2281494" y="1045941"/>
                  </a:lnTo>
                  <a:lnTo>
                    <a:pt x="2232562" y="1061654"/>
                  </a:lnTo>
                  <a:lnTo>
                    <a:pt x="2181967" y="1076474"/>
                  </a:lnTo>
                  <a:lnTo>
                    <a:pt x="2129777" y="1090373"/>
                  </a:lnTo>
                  <a:lnTo>
                    <a:pt x="2076059" y="1103321"/>
                  </a:lnTo>
                  <a:lnTo>
                    <a:pt x="2020881" y="1115292"/>
                  </a:lnTo>
                  <a:lnTo>
                    <a:pt x="1964310" y="1126256"/>
                  </a:lnTo>
                  <a:lnTo>
                    <a:pt x="1906413" y="1136186"/>
                  </a:lnTo>
                  <a:lnTo>
                    <a:pt x="1847258" y="1145054"/>
                  </a:lnTo>
                  <a:lnTo>
                    <a:pt x="1786912" y="1152830"/>
                  </a:lnTo>
                  <a:lnTo>
                    <a:pt x="1725443" y="1159488"/>
                  </a:lnTo>
                  <a:lnTo>
                    <a:pt x="1662918" y="1164998"/>
                  </a:lnTo>
                  <a:lnTo>
                    <a:pt x="1599404" y="1169333"/>
                  </a:lnTo>
                  <a:lnTo>
                    <a:pt x="1534968" y="1172465"/>
                  </a:lnTo>
                  <a:lnTo>
                    <a:pt x="1469679" y="1174364"/>
                  </a:lnTo>
                  <a:lnTo>
                    <a:pt x="1403603" y="1175004"/>
                  </a:lnTo>
                  <a:lnTo>
                    <a:pt x="1337528" y="1174364"/>
                  </a:lnTo>
                  <a:lnTo>
                    <a:pt x="1272239" y="1172465"/>
                  </a:lnTo>
                  <a:lnTo>
                    <a:pt x="1207803" y="1169333"/>
                  </a:lnTo>
                  <a:lnTo>
                    <a:pt x="1144289" y="1164998"/>
                  </a:lnTo>
                  <a:lnTo>
                    <a:pt x="1081764" y="1159488"/>
                  </a:lnTo>
                  <a:lnTo>
                    <a:pt x="1020295" y="1152830"/>
                  </a:lnTo>
                  <a:lnTo>
                    <a:pt x="959949" y="1145054"/>
                  </a:lnTo>
                  <a:lnTo>
                    <a:pt x="900794" y="1136186"/>
                  </a:lnTo>
                  <a:lnTo>
                    <a:pt x="842897" y="1126256"/>
                  </a:lnTo>
                  <a:lnTo>
                    <a:pt x="786326" y="1115292"/>
                  </a:lnTo>
                  <a:lnTo>
                    <a:pt x="731148" y="1103321"/>
                  </a:lnTo>
                  <a:lnTo>
                    <a:pt x="677430" y="1090373"/>
                  </a:lnTo>
                  <a:lnTo>
                    <a:pt x="625240" y="1076474"/>
                  </a:lnTo>
                  <a:lnTo>
                    <a:pt x="574645" y="1061654"/>
                  </a:lnTo>
                  <a:lnTo>
                    <a:pt x="525713" y="1045941"/>
                  </a:lnTo>
                  <a:lnTo>
                    <a:pt x="478511" y="1029363"/>
                  </a:lnTo>
                  <a:lnTo>
                    <a:pt x="433106" y="1011947"/>
                  </a:lnTo>
                  <a:lnTo>
                    <a:pt x="389566" y="993723"/>
                  </a:lnTo>
                  <a:lnTo>
                    <a:pt x="347958" y="974718"/>
                  </a:lnTo>
                  <a:lnTo>
                    <a:pt x="308350" y="954961"/>
                  </a:lnTo>
                  <a:lnTo>
                    <a:pt x="270808" y="934480"/>
                  </a:lnTo>
                  <a:lnTo>
                    <a:pt x="235401" y="913303"/>
                  </a:lnTo>
                  <a:lnTo>
                    <a:pt x="202196" y="891458"/>
                  </a:lnTo>
                  <a:lnTo>
                    <a:pt x="171260" y="868973"/>
                  </a:lnTo>
                  <a:lnTo>
                    <a:pt x="116464" y="822198"/>
                  </a:lnTo>
                  <a:lnTo>
                    <a:pt x="71554" y="773204"/>
                  </a:lnTo>
                  <a:lnTo>
                    <a:pt x="37069" y="722216"/>
                  </a:lnTo>
                  <a:lnTo>
                    <a:pt x="13547" y="669459"/>
                  </a:lnTo>
                  <a:lnTo>
                    <a:pt x="1527" y="615159"/>
                  </a:lnTo>
                  <a:lnTo>
                    <a:pt x="0" y="587501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7847838" y="1894078"/>
            <a:ext cx="182054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295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Owner’s Withdrawals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7168642" y="4870450"/>
            <a:ext cx="2629535" cy="1098550"/>
            <a:chOff x="7168642" y="4870450"/>
            <a:chExt cx="2629535" cy="1098550"/>
          </a:xfrm>
        </p:grpSpPr>
        <p:sp>
          <p:nvSpPr>
            <p:cNvPr id="25" name="object 25" descr=""/>
            <p:cNvSpPr/>
            <p:nvPr/>
          </p:nvSpPr>
          <p:spPr>
            <a:xfrm>
              <a:off x="7228789" y="5238495"/>
              <a:ext cx="2569845" cy="730250"/>
            </a:xfrm>
            <a:custGeom>
              <a:avLst/>
              <a:gdLst/>
              <a:ahLst/>
              <a:cxnLst/>
              <a:rect l="l" t="t" r="r" b="b"/>
              <a:pathLst>
                <a:path w="2569845" h="730250">
                  <a:moveTo>
                    <a:pt x="2569260" y="207010"/>
                  </a:moveTo>
                  <a:lnTo>
                    <a:pt x="2565323" y="166382"/>
                  </a:lnTo>
                  <a:lnTo>
                    <a:pt x="2553893" y="125730"/>
                  </a:lnTo>
                  <a:lnTo>
                    <a:pt x="2535351" y="86360"/>
                  </a:lnTo>
                  <a:lnTo>
                    <a:pt x="2519095" y="62230"/>
                  </a:lnTo>
                  <a:lnTo>
                    <a:pt x="2517241" y="59690"/>
                  </a:lnTo>
                  <a:lnTo>
                    <a:pt x="2509824" y="49530"/>
                  </a:lnTo>
                  <a:lnTo>
                    <a:pt x="2499918" y="36830"/>
                  </a:lnTo>
                  <a:lnTo>
                    <a:pt x="2489250" y="25400"/>
                  </a:lnTo>
                  <a:lnTo>
                    <a:pt x="2477947" y="12700"/>
                  </a:lnTo>
                  <a:lnTo>
                    <a:pt x="2465882" y="1282"/>
                  </a:lnTo>
                  <a:lnTo>
                    <a:pt x="2464676" y="0"/>
                  </a:lnTo>
                  <a:lnTo>
                    <a:pt x="2466848" y="2540"/>
                  </a:lnTo>
                  <a:lnTo>
                    <a:pt x="2484221" y="26682"/>
                  </a:lnTo>
                  <a:lnTo>
                    <a:pt x="2498610" y="52082"/>
                  </a:lnTo>
                  <a:lnTo>
                    <a:pt x="2509951" y="77482"/>
                  </a:lnTo>
                  <a:lnTo>
                    <a:pt x="2502255" y="59690"/>
                  </a:lnTo>
                  <a:lnTo>
                    <a:pt x="2518143" y="102806"/>
                  </a:lnTo>
                  <a:lnTo>
                    <a:pt x="2524810" y="155702"/>
                  </a:lnTo>
                  <a:lnTo>
                    <a:pt x="2523121" y="182333"/>
                  </a:lnTo>
                  <a:lnTo>
                    <a:pt x="2509951" y="234505"/>
                  </a:lnTo>
                  <a:lnTo>
                    <a:pt x="2484221" y="285013"/>
                  </a:lnTo>
                  <a:lnTo>
                    <a:pt x="2446578" y="333603"/>
                  </a:lnTo>
                  <a:lnTo>
                    <a:pt x="2397671" y="380022"/>
                  </a:lnTo>
                  <a:lnTo>
                    <a:pt x="2338159" y="424002"/>
                  </a:lnTo>
                  <a:lnTo>
                    <a:pt x="2304618" y="444995"/>
                  </a:lnTo>
                  <a:lnTo>
                    <a:pt x="2268677" y="465277"/>
                  </a:lnTo>
                  <a:lnTo>
                    <a:pt x="2230399" y="484822"/>
                  </a:lnTo>
                  <a:lnTo>
                    <a:pt x="2189873" y="503593"/>
                  </a:lnTo>
                  <a:lnTo>
                    <a:pt x="2147189" y="521563"/>
                  </a:lnTo>
                  <a:lnTo>
                    <a:pt x="2102408" y="538695"/>
                  </a:lnTo>
                  <a:lnTo>
                    <a:pt x="2055622" y="554951"/>
                  </a:lnTo>
                  <a:lnTo>
                    <a:pt x="2006917" y="570318"/>
                  </a:lnTo>
                  <a:lnTo>
                    <a:pt x="1956371" y="584746"/>
                  </a:lnTo>
                  <a:lnTo>
                    <a:pt x="1904060" y="598195"/>
                  </a:lnTo>
                  <a:lnTo>
                    <a:pt x="1850072" y="610654"/>
                  </a:lnTo>
                  <a:lnTo>
                    <a:pt x="1794484" y="622084"/>
                  </a:lnTo>
                  <a:lnTo>
                    <a:pt x="1737372" y="632447"/>
                  </a:lnTo>
                  <a:lnTo>
                    <a:pt x="1678813" y="641705"/>
                  </a:lnTo>
                  <a:lnTo>
                    <a:pt x="1618907" y="649846"/>
                  </a:lnTo>
                  <a:lnTo>
                    <a:pt x="1557731" y="656818"/>
                  </a:lnTo>
                  <a:lnTo>
                    <a:pt x="1495348" y="662597"/>
                  </a:lnTo>
                  <a:lnTo>
                    <a:pt x="1431848" y="667143"/>
                  </a:lnTo>
                  <a:lnTo>
                    <a:pt x="1367332" y="670433"/>
                  </a:lnTo>
                  <a:lnTo>
                    <a:pt x="1301851" y="672426"/>
                  </a:lnTo>
                  <a:lnTo>
                    <a:pt x="1235506" y="673100"/>
                  </a:lnTo>
                  <a:lnTo>
                    <a:pt x="1169149" y="672426"/>
                  </a:lnTo>
                  <a:lnTo>
                    <a:pt x="1103668" y="670433"/>
                  </a:lnTo>
                  <a:lnTo>
                    <a:pt x="1039152" y="667143"/>
                  </a:lnTo>
                  <a:lnTo>
                    <a:pt x="975652" y="662597"/>
                  </a:lnTo>
                  <a:lnTo>
                    <a:pt x="913269" y="656818"/>
                  </a:lnTo>
                  <a:lnTo>
                    <a:pt x="852093" y="649846"/>
                  </a:lnTo>
                  <a:lnTo>
                    <a:pt x="792187" y="641705"/>
                  </a:lnTo>
                  <a:lnTo>
                    <a:pt x="733628" y="632447"/>
                  </a:lnTo>
                  <a:lnTo>
                    <a:pt x="676516" y="622084"/>
                  </a:lnTo>
                  <a:lnTo>
                    <a:pt x="620928" y="610654"/>
                  </a:lnTo>
                  <a:lnTo>
                    <a:pt x="566940" y="598195"/>
                  </a:lnTo>
                  <a:lnTo>
                    <a:pt x="514629" y="584746"/>
                  </a:lnTo>
                  <a:lnTo>
                    <a:pt x="464083" y="570318"/>
                  </a:lnTo>
                  <a:lnTo>
                    <a:pt x="415378" y="554951"/>
                  </a:lnTo>
                  <a:lnTo>
                    <a:pt x="368592" y="538695"/>
                  </a:lnTo>
                  <a:lnTo>
                    <a:pt x="323811" y="521563"/>
                  </a:lnTo>
                  <a:lnTo>
                    <a:pt x="281127" y="503593"/>
                  </a:lnTo>
                  <a:lnTo>
                    <a:pt x="240601" y="484822"/>
                  </a:lnTo>
                  <a:lnTo>
                    <a:pt x="202323" y="465277"/>
                  </a:lnTo>
                  <a:lnTo>
                    <a:pt x="166382" y="444995"/>
                  </a:lnTo>
                  <a:lnTo>
                    <a:pt x="132842" y="424002"/>
                  </a:lnTo>
                  <a:lnTo>
                    <a:pt x="73329" y="380022"/>
                  </a:lnTo>
                  <a:lnTo>
                    <a:pt x="24422" y="333603"/>
                  </a:lnTo>
                  <a:lnTo>
                    <a:pt x="21869" y="330581"/>
                  </a:lnTo>
                  <a:lnTo>
                    <a:pt x="22580" y="331825"/>
                  </a:lnTo>
                  <a:lnTo>
                    <a:pt x="4152" y="309880"/>
                  </a:lnTo>
                  <a:lnTo>
                    <a:pt x="0" y="304800"/>
                  </a:lnTo>
                  <a:lnTo>
                    <a:pt x="4876" y="314960"/>
                  </a:lnTo>
                  <a:lnTo>
                    <a:pt x="11861" y="327660"/>
                  </a:lnTo>
                  <a:lnTo>
                    <a:pt x="19608" y="340360"/>
                  </a:lnTo>
                  <a:lnTo>
                    <a:pt x="28117" y="353060"/>
                  </a:lnTo>
                  <a:lnTo>
                    <a:pt x="37388" y="364490"/>
                  </a:lnTo>
                  <a:lnTo>
                    <a:pt x="47294" y="377190"/>
                  </a:lnTo>
                  <a:lnTo>
                    <a:pt x="57962" y="389890"/>
                  </a:lnTo>
                  <a:lnTo>
                    <a:pt x="69265" y="401332"/>
                  </a:lnTo>
                  <a:lnTo>
                    <a:pt x="81330" y="412750"/>
                  </a:lnTo>
                  <a:lnTo>
                    <a:pt x="94030" y="425450"/>
                  </a:lnTo>
                  <a:lnTo>
                    <a:pt x="107492" y="436880"/>
                  </a:lnTo>
                  <a:lnTo>
                    <a:pt x="121462" y="448310"/>
                  </a:lnTo>
                  <a:lnTo>
                    <a:pt x="136194" y="458482"/>
                  </a:lnTo>
                  <a:lnTo>
                    <a:pt x="151561" y="469900"/>
                  </a:lnTo>
                  <a:lnTo>
                    <a:pt x="184073" y="491490"/>
                  </a:lnTo>
                  <a:lnTo>
                    <a:pt x="219125" y="511810"/>
                  </a:lnTo>
                  <a:lnTo>
                    <a:pt x="256463" y="532142"/>
                  </a:lnTo>
                  <a:lnTo>
                    <a:pt x="316788" y="561340"/>
                  </a:lnTo>
                  <a:lnTo>
                    <a:pt x="359714" y="579120"/>
                  </a:lnTo>
                  <a:lnTo>
                    <a:pt x="404672" y="595642"/>
                  </a:lnTo>
                  <a:lnTo>
                    <a:pt x="451535" y="612140"/>
                  </a:lnTo>
                  <a:lnTo>
                    <a:pt x="500430" y="627392"/>
                  </a:lnTo>
                  <a:lnTo>
                    <a:pt x="551103" y="642620"/>
                  </a:lnTo>
                  <a:lnTo>
                    <a:pt x="657783" y="668020"/>
                  </a:lnTo>
                  <a:lnTo>
                    <a:pt x="713536" y="679450"/>
                  </a:lnTo>
                  <a:lnTo>
                    <a:pt x="829487" y="699770"/>
                  </a:lnTo>
                  <a:lnTo>
                    <a:pt x="950772" y="715010"/>
                  </a:lnTo>
                  <a:lnTo>
                    <a:pt x="1076883" y="725170"/>
                  </a:lnTo>
                  <a:lnTo>
                    <a:pt x="1207185" y="730250"/>
                  </a:lnTo>
                  <a:lnTo>
                    <a:pt x="1340154" y="730250"/>
                  </a:lnTo>
                  <a:lnTo>
                    <a:pt x="1470456" y="725170"/>
                  </a:lnTo>
                  <a:lnTo>
                    <a:pt x="1565325" y="717550"/>
                  </a:lnTo>
                  <a:lnTo>
                    <a:pt x="1717852" y="699770"/>
                  </a:lnTo>
                  <a:lnTo>
                    <a:pt x="1833803" y="679450"/>
                  </a:lnTo>
                  <a:lnTo>
                    <a:pt x="1862975" y="673100"/>
                  </a:lnTo>
                  <a:lnTo>
                    <a:pt x="1889556" y="668020"/>
                  </a:lnTo>
                  <a:lnTo>
                    <a:pt x="1996236" y="642620"/>
                  </a:lnTo>
                  <a:lnTo>
                    <a:pt x="2046909" y="627392"/>
                  </a:lnTo>
                  <a:lnTo>
                    <a:pt x="2095804" y="612140"/>
                  </a:lnTo>
                  <a:lnTo>
                    <a:pt x="2142794" y="595642"/>
                  </a:lnTo>
                  <a:lnTo>
                    <a:pt x="2187752" y="579120"/>
                  </a:lnTo>
                  <a:lnTo>
                    <a:pt x="2230678" y="561340"/>
                  </a:lnTo>
                  <a:lnTo>
                    <a:pt x="2271318" y="542290"/>
                  </a:lnTo>
                  <a:lnTo>
                    <a:pt x="2309799" y="521982"/>
                  </a:lnTo>
                  <a:lnTo>
                    <a:pt x="2345994" y="501650"/>
                  </a:lnTo>
                  <a:lnTo>
                    <a:pt x="2379776" y="480060"/>
                  </a:lnTo>
                  <a:lnTo>
                    <a:pt x="2395778" y="469900"/>
                  </a:lnTo>
                  <a:lnTo>
                    <a:pt x="2411145" y="458482"/>
                  </a:lnTo>
                  <a:lnTo>
                    <a:pt x="2425877" y="447040"/>
                  </a:lnTo>
                  <a:lnTo>
                    <a:pt x="2439847" y="436880"/>
                  </a:lnTo>
                  <a:lnTo>
                    <a:pt x="2453309" y="424180"/>
                  </a:lnTo>
                  <a:lnTo>
                    <a:pt x="2466009" y="412750"/>
                  </a:lnTo>
                  <a:lnTo>
                    <a:pt x="2478074" y="401332"/>
                  </a:lnTo>
                  <a:lnTo>
                    <a:pt x="2489504" y="388632"/>
                  </a:lnTo>
                  <a:lnTo>
                    <a:pt x="2500045" y="377190"/>
                  </a:lnTo>
                  <a:lnTo>
                    <a:pt x="2510078" y="364490"/>
                  </a:lnTo>
                  <a:lnTo>
                    <a:pt x="2535478" y="326390"/>
                  </a:lnTo>
                  <a:lnTo>
                    <a:pt x="2554020" y="288290"/>
                  </a:lnTo>
                  <a:lnTo>
                    <a:pt x="2565450" y="247650"/>
                  </a:lnTo>
                  <a:lnTo>
                    <a:pt x="2568879" y="220980"/>
                  </a:lnTo>
                  <a:lnTo>
                    <a:pt x="2569260" y="20701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7174992" y="4876800"/>
              <a:ext cx="2578735" cy="1035050"/>
            </a:xfrm>
            <a:custGeom>
              <a:avLst/>
              <a:gdLst/>
              <a:ahLst/>
              <a:cxnLst/>
              <a:rect l="l" t="t" r="r" b="b"/>
              <a:pathLst>
                <a:path w="2578734" h="1035050">
                  <a:moveTo>
                    <a:pt x="1289303" y="0"/>
                  </a:moveTo>
                  <a:lnTo>
                    <a:pt x="1222954" y="673"/>
                  </a:lnTo>
                  <a:lnTo>
                    <a:pt x="1157475" y="2671"/>
                  </a:lnTo>
                  <a:lnTo>
                    <a:pt x="1092949" y="5961"/>
                  </a:lnTo>
                  <a:lnTo>
                    <a:pt x="1029456" y="10511"/>
                  </a:lnTo>
                  <a:lnTo>
                    <a:pt x="967078" y="16289"/>
                  </a:lnTo>
                  <a:lnTo>
                    <a:pt x="905894" y="23261"/>
                  </a:lnTo>
                  <a:lnTo>
                    <a:pt x="845987" y="31395"/>
                  </a:lnTo>
                  <a:lnTo>
                    <a:pt x="787437" y="40659"/>
                  </a:lnTo>
                  <a:lnTo>
                    <a:pt x="730326" y="51021"/>
                  </a:lnTo>
                  <a:lnTo>
                    <a:pt x="674733" y="62447"/>
                  </a:lnTo>
                  <a:lnTo>
                    <a:pt x="620741" y="74905"/>
                  </a:lnTo>
                  <a:lnTo>
                    <a:pt x="568430" y="88363"/>
                  </a:lnTo>
                  <a:lnTo>
                    <a:pt x="517881" y="102788"/>
                  </a:lnTo>
                  <a:lnTo>
                    <a:pt x="469176" y="118148"/>
                  </a:lnTo>
                  <a:lnTo>
                    <a:pt x="422394" y="134410"/>
                  </a:lnTo>
                  <a:lnTo>
                    <a:pt x="377618" y="151542"/>
                  </a:lnTo>
                  <a:lnTo>
                    <a:pt x="334928" y="169511"/>
                  </a:lnTo>
                  <a:lnTo>
                    <a:pt x="294405" y="188285"/>
                  </a:lnTo>
                  <a:lnTo>
                    <a:pt x="256131" y="207830"/>
                  </a:lnTo>
                  <a:lnTo>
                    <a:pt x="220186" y="228116"/>
                  </a:lnTo>
                  <a:lnTo>
                    <a:pt x="186650" y="249108"/>
                  </a:lnTo>
                  <a:lnTo>
                    <a:pt x="127134" y="293085"/>
                  </a:lnTo>
                  <a:lnTo>
                    <a:pt x="78231" y="339499"/>
                  </a:lnTo>
                  <a:lnTo>
                    <a:pt x="40589" y="388092"/>
                  </a:lnTo>
                  <a:lnTo>
                    <a:pt x="14855" y="438603"/>
                  </a:lnTo>
                  <a:lnTo>
                    <a:pt x="1677" y="490772"/>
                  </a:lnTo>
                  <a:lnTo>
                    <a:pt x="0" y="517397"/>
                  </a:lnTo>
                  <a:lnTo>
                    <a:pt x="1677" y="544023"/>
                  </a:lnTo>
                  <a:lnTo>
                    <a:pt x="14855" y="596192"/>
                  </a:lnTo>
                  <a:lnTo>
                    <a:pt x="40589" y="646703"/>
                  </a:lnTo>
                  <a:lnTo>
                    <a:pt x="78231" y="695296"/>
                  </a:lnTo>
                  <a:lnTo>
                    <a:pt x="127134" y="741710"/>
                  </a:lnTo>
                  <a:lnTo>
                    <a:pt x="186650" y="785687"/>
                  </a:lnTo>
                  <a:lnTo>
                    <a:pt x="220186" y="806679"/>
                  </a:lnTo>
                  <a:lnTo>
                    <a:pt x="256131" y="826965"/>
                  </a:lnTo>
                  <a:lnTo>
                    <a:pt x="294405" y="846510"/>
                  </a:lnTo>
                  <a:lnTo>
                    <a:pt x="334928" y="865284"/>
                  </a:lnTo>
                  <a:lnTo>
                    <a:pt x="377618" y="883253"/>
                  </a:lnTo>
                  <a:lnTo>
                    <a:pt x="422394" y="900385"/>
                  </a:lnTo>
                  <a:lnTo>
                    <a:pt x="469176" y="916647"/>
                  </a:lnTo>
                  <a:lnTo>
                    <a:pt x="517881" y="932007"/>
                  </a:lnTo>
                  <a:lnTo>
                    <a:pt x="568430" y="946432"/>
                  </a:lnTo>
                  <a:lnTo>
                    <a:pt x="620741" y="959890"/>
                  </a:lnTo>
                  <a:lnTo>
                    <a:pt x="674733" y="972348"/>
                  </a:lnTo>
                  <a:lnTo>
                    <a:pt x="730326" y="983774"/>
                  </a:lnTo>
                  <a:lnTo>
                    <a:pt x="787437" y="994136"/>
                  </a:lnTo>
                  <a:lnTo>
                    <a:pt x="845987" y="1003400"/>
                  </a:lnTo>
                  <a:lnTo>
                    <a:pt x="905894" y="1011534"/>
                  </a:lnTo>
                  <a:lnTo>
                    <a:pt x="967078" y="1018506"/>
                  </a:lnTo>
                  <a:lnTo>
                    <a:pt x="1029456" y="1024284"/>
                  </a:lnTo>
                  <a:lnTo>
                    <a:pt x="1092949" y="1028834"/>
                  </a:lnTo>
                  <a:lnTo>
                    <a:pt x="1157475" y="1032124"/>
                  </a:lnTo>
                  <a:lnTo>
                    <a:pt x="1222954" y="1034122"/>
                  </a:lnTo>
                  <a:lnTo>
                    <a:pt x="1289303" y="1034796"/>
                  </a:lnTo>
                  <a:lnTo>
                    <a:pt x="1355653" y="1034122"/>
                  </a:lnTo>
                  <a:lnTo>
                    <a:pt x="1421132" y="1032124"/>
                  </a:lnTo>
                  <a:lnTo>
                    <a:pt x="1485658" y="1028834"/>
                  </a:lnTo>
                  <a:lnTo>
                    <a:pt x="1549151" y="1024284"/>
                  </a:lnTo>
                  <a:lnTo>
                    <a:pt x="1611529" y="1018506"/>
                  </a:lnTo>
                  <a:lnTo>
                    <a:pt x="1672713" y="1011534"/>
                  </a:lnTo>
                  <a:lnTo>
                    <a:pt x="1732620" y="1003400"/>
                  </a:lnTo>
                  <a:lnTo>
                    <a:pt x="1791170" y="994136"/>
                  </a:lnTo>
                  <a:lnTo>
                    <a:pt x="1848281" y="983774"/>
                  </a:lnTo>
                  <a:lnTo>
                    <a:pt x="1903874" y="972348"/>
                  </a:lnTo>
                  <a:lnTo>
                    <a:pt x="1957866" y="959890"/>
                  </a:lnTo>
                  <a:lnTo>
                    <a:pt x="2010177" y="946432"/>
                  </a:lnTo>
                  <a:lnTo>
                    <a:pt x="2060726" y="932007"/>
                  </a:lnTo>
                  <a:lnTo>
                    <a:pt x="2109431" y="916647"/>
                  </a:lnTo>
                  <a:lnTo>
                    <a:pt x="2156213" y="900385"/>
                  </a:lnTo>
                  <a:lnTo>
                    <a:pt x="2200989" y="883253"/>
                  </a:lnTo>
                  <a:lnTo>
                    <a:pt x="2243679" y="865284"/>
                  </a:lnTo>
                  <a:lnTo>
                    <a:pt x="2284202" y="846510"/>
                  </a:lnTo>
                  <a:lnTo>
                    <a:pt x="2322476" y="826965"/>
                  </a:lnTo>
                  <a:lnTo>
                    <a:pt x="2358421" y="806679"/>
                  </a:lnTo>
                  <a:lnTo>
                    <a:pt x="2391957" y="785687"/>
                  </a:lnTo>
                  <a:lnTo>
                    <a:pt x="2451473" y="741710"/>
                  </a:lnTo>
                  <a:lnTo>
                    <a:pt x="2500376" y="695296"/>
                  </a:lnTo>
                  <a:lnTo>
                    <a:pt x="2538018" y="646703"/>
                  </a:lnTo>
                  <a:lnTo>
                    <a:pt x="2563752" y="596192"/>
                  </a:lnTo>
                  <a:lnTo>
                    <a:pt x="2576930" y="544023"/>
                  </a:lnTo>
                  <a:lnTo>
                    <a:pt x="2578607" y="517397"/>
                  </a:lnTo>
                  <a:lnTo>
                    <a:pt x="2576930" y="490772"/>
                  </a:lnTo>
                  <a:lnTo>
                    <a:pt x="2563752" y="438603"/>
                  </a:lnTo>
                  <a:lnTo>
                    <a:pt x="2538018" y="388092"/>
                  </a:lnTo>
                  <a:lnTo>
                    <a:pt x="2500376" y="339499"/>
                  </a:lnTo>
                  <a:lnTo>
                    <a:pt x="2451473" y="293085"/>
                  </a:lnTo>
                  <a:lnTo>
                    <a:pt x="2391957" y="249108"/>
                  </a:lnTo>
                  <a:lnTo>
                    <a:pt x="2358421" y="228116"/>
                  </a:lnTo>
                  <a:lnTo>
                    <a:pt x="2322476" y="207830"/>
                  </a:lnTo>
                  <a:lnTo>
                    <a:pt x="2284202" y="188285"/>
                  </a:lnTo>
                  <a:lnTo>
                    <a:pt x="2243679" y="169511"/>
                  </a:lnTo>
                  <a:lnTo>
                    <a:pt x="2200989" y="151542"/>
                  </a:lnTo>
                  <a:lnTo>
                    <a:pt x="2156213" y="134410"/>
                  </a:lnTo>
                  <a:lnTo>
                    <a:pt x="2109431" y="118148"/>
                  </a:lnTo>
                  <a:lnTo>
                    <a:pt x="2060726" y="102788"/>
                  </a:lnTo>
                  <a:lnTo>
                    <a:pt x="2010177" y="88363"/>
                  </a:lnTo>
                  <a:lnTo>
                    <a:pt x="1957866" y="74905"/>
                  </a:lnTo>
                  <a:lnTo>
                    <a:pt x="1903874" y="62447"/>
                  </a:lnTo>
                  <a:lnTo>
                    <a:pt x="1848281" y="51021"/>
                  </a:lnTo>
                  <a:lnTo>
                    <a:pt x="1791170" y="40659"/>
                  </a:lnTo>
                  <a:lnTo>
                    <a:pt x="1732620" y="31395"/>
                  </a:lnTo>
                  <a:lnTo>
                    <a:pt x="1672713" y="23261"/>
                  </a:lnTo>
                  <a:lnTo>
                    <a:pt x="1611529" y="16289"/>
                  </a:lnTo>
                  <a:lnTo>
                    <a:pt x="1549151" y="10511"/>
                  </a:lnTo>
                  <a:lnTo>
                    <a:pt x="1485658" y="5961"/>
                  </a:lnTo>
                  <a:lnTo>
                    <a:pt x="1421132" y="2671"/>
                  </a:lnTo>
                  <a:lnTo>
                    <a:pt x="1355653" y="673"/>
                  </a:lnTo>
                  <a:lnTo>
                    <a:pt x="1289303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174992" y="4876800"/>
              <a:ext cx="2578735" cy="1035050"/>
            </a:xfrm>
            <a:custGeom>
              <a:avLst/>
              <a:gdLst/>
              <a:ahLst/>
              <a:cxnLst/>
              <a:rect l="l" t="t" r="r" b="b"/>
              <a:pathLst>
                <a:path w="2578734" h="1035050">
                  <a:moveTo>
                    <a:pt x="0" y="517397"/>
                  </a:moveTo>
                  <a:lnTo>
                    <a:pt x="6656" y="464497"/>
                  </a:lnTo>
                  <a:lnTo>
                    <a:pt x="26193" y="413124"/>
                  </a:lnTo>
                  <a:lnTo>
                    <a:pt x="57962" y="363540"/>
                  </a:lnTo>
                  <a:lnTo>
                    <a:pt x="101316" y="316003"/>
                  </a:lnTo>
                  <a:lnTo>
                    <a:pt x="155606" y="270775"/>
                  </a:lnTo>
                  <a:lnTo>
                    <a:pt x="220186" y="228116"/>
                  </a:lnTo>
                  <a:lnTo>
                    <a:pt x="256131" y="207830"/>
                  </a:lnTo>
                  <a:lnTo>
                    <a:pt x="294405" y="188285"/>
                  </a:lnTo>
                  <a:lnTo>
                    <a:pt x="334928" y="169511"/>
                  </a:lnTo>
                  <a:lnTo>
                    <a:pt x="377618" y="151542"/>
                  </a:lnTo>
                  <a:lnTo>
                    <a:pt x="422394" y="134410"/>
                  </a:lnTo>
                  <a:lnTo>
                    <a:pt x="469176" y="118148"/>
                  </a:lnTo>
                  <a:lnTo>
                    <a:pt x="517881" y="102788"/>
                  </a:lnTo>
                  <a:lnTo>
                    <a:pt x="568430" y="88363"/>
                  </a:lnTo>
                  <a:lnTo>
                    <a:pt x="620741" y="74905"/>
                  </a:lnTo>
                  <a:lnTo>
                    <a:pt x="674733" y="62447"/>
                  </a:lnTo>
                  <a:lnTo>
                    <a:pt x="730326" y="51021"/>
                  </a:lnTo>
                  <a:lnTo>
                    <a:pt x="787437" y="40659"/>
                  </a:lnTo>
                  <a:lnTo>
                    <a:pt x="845987" y="31395"/>
                  </a:lnTo>
                  <a:lnTo>
                    <a:pt x="905894" y="23261"/>
                  </a:lnTo>
                  <a:lnTo>
                    <a:pt x="967078" y="16289"/>
                  </a:lnTo>
                  <a:lnTo>
                    <a:pt x="1029456" y="10511"/>
                  </a:lnTo>
                  <a:lnTo>
                    <a:pt x="1092949" y="5961"/>
                  </a:lnTo>
                  <a:lnTo>
                    <a:pt x="1157475" y="2671"/>
                  </a:lnTo>
                  <a:lnTo>
                    <a:pt x="1222954" y="673"/>
                  </a:lnTo>
                  <a:lnTo>
                    <a:pt x="1289303" y="0"/>
                  </a:lnTo>
                  <a:lnTo>
                    <a:pt x="1355653" y="673"/>
                  </a:lnTo>
                  <a:lnTo>
                    <a:pt x="1421132" y="2671"/>
                  </a:lnTo>
                  <a:lnTo>
                    <a:pt x="1485658" y="5961"/>
                  </a:lnTo>
                  <a:lnTo>
                    <a:pt x="1549151" y="10511"/>
                  </a:lnTo>
                  <a:lnTo>
                    <a:pt x="1611529" y="16289"/>
                  </a:lnTo>
                  <a:lnTo>
                    <a:pt x="1672713" y="23261"/>
                  </a:lnTo>
                  <a:lnTo>
                    <a:pt x="1732620" y="31395"/>
                  </a:lnTo>
                  <a:lnTo>
                    <a:pt x="1791170" y="40659"/>
                  </a:lnTo>
                  <a:lnTo>
                    <a:pt x="1848281" y="51021"/>
                  </a:lnTo>
                  <a:lnTo>
                    <a:pt x="1903874" y="62447"/>
                  </a:lnTo>
                  <a:lnTo>
                    <a:pt x="1957866" y="74905"/>
                  </a:lnTo>
                  <a:lnTo>
                    <a:pt x="2010177" y="88363"/>
                  </a:lnTo>
                  <a:lnTo>
                    <a:pt x="2060726" y="102788"/>
                  </a:lnTo>
                  <a:lnTo>
                    <a:pt x="2109431" y="118148"/>
                  </a:lnTo>
                  <a:lnTo>
                    <a:pt x="2156213" y="134410"/>
                  </a:lnTo>
                  <a:lnTo>
                    <a:pt x="2200989" y="151542"/>
                  </a:lnTo>
                  <a:lnTo>
                    <a:pt x="2243679" y="169511"/>
                  </a:lnTo>
                  <a:lnTo>
                    <a:pt x="2284202" y="188285"/>
                  </a:lnTo>
                  <a:lnTo>
                    <a:pt x="2322476" y="207830"/>
                  </a:lnTo>
                  <a:lnTo>
                    <a:pt x="2358421" y="228116"/>
                  </a:lnTo>
                  <a:lnTo>
                    <a:pt x="2391957" y="249108"/>
                  </a:lnTo>
                  <a:lnTo>
                    <a:pt x="2451473" y="293085"/>
                  </a:lnTo>
                  <a:lnTo>
                    <a:pt x="2500376" y="339499"/>
                  </a:lnTo>
                  <a:lnTo>
                    <a:pt x="2538018" y="388092"/>
                  </a:lnTo>
                  <a:lnTo>
                    <a:pt x="2563752" y="438603"/>
                  </a:lnTo>
                  <a:lnTo>
                    <a:pt x="2576930" y="490772"/>
                  </a:lnTo>
                  <a:lnTo>
                    <a:pt x="2578607" y="517397"/>
                  </a:lnTo>
                  <a:lnTo>
                    <a:pt x="2576930" y="544023"/>
                  </a:lnTo>
                  <a:lnTo>
                    <a:pt x="2563752" y="596192"/>
                  </a:lnTo>
                  <a:lnTo>
                    <a:pt x="2538018" y="646703"/>
                  </a:lnTo>
                  <a:lnTo>
                    <a:pt x="2500376" y="695296"/>
                  </a:lnTo>
                  <a:lnTo>
                    <a:pt x="2451473" y="741710"/>
                  </a:lnTo>
                  <a:lnTo>
                    <a:pt x="2391957" y="785687"/>
                  </a:lnTo>
                  <a:lnTo>
                    <a:pt x="2358421" y="806679"/>
                  </a:lnTo>
                  <a:lnTo>
                    <a:pt x="2322476" y="826965"/>
                  </a:lnTo>
                  <a:lnTo>
                    <a:pt x="2284202" y="846510"/>
                  </a:lnTo>
                  <a:lnTo>
                    <a:pt x="2243679" y="865284"/>
                  </a:lnTo>
                  <a:lnTo>
                    <a:pt x="2200989" y="883253"/>
                  </a:lnTo>
                  <a:lnTo>
                    <a:pt x="2156213" y="900385"/>
                  </a:lnTo>
                  <a:lnTo>
                    <a:pt x="2109431" y="916647"/>
                  </a:lnTo>
                  <a:lnTo>
                    <a:pt x="2060726" y="932007"/>
                  </a:lnTo>
                  <a:lnTo>
                    <a:pt x="2010177" y="946432"/>
                  </a:lnTo>
                  <a:lnTo>
                    <a:pt x="1957866" y="959890"/>
                  </a:lnTo>
                  <a:lnTo>
                    <a:pt x="1903874" y="972348"/>
                  </a:lnTo>
                  <a:lnTo>
                    <a:pt x="1848281" y="983774"/>
                  </a:lnTo>
                  <a:lnTo>
                    <a:pt x="1791170" y="994136"/>
                  </a:lnTo>
                  <a:lnTo>
                    <a:pt x="1732620" y="1003400"/>
                  </a:lnTo>
                  <a:lnTo>
                    <a:pt x="1672713" y="1011534"/>
                  </a:lnTo>
                  <a:lnTo>
                    <a:pt x="1611529" y="1018506"/>
                  </a:lnTo>
                  <a:lnTo>
                    <a:pt x="1549151" y="1024284"/>
                  </a:lnTo>
                  <a:lnTo>
                    <a:pt x="1485658" y="1028834"/>
                  </a:lnTo>
                  <a:lnTo>
                    <a:pt x="1421132" y="1032124"/>
                  </a:lnTo>
                  <a:lnTo>
                    <a:pt x="1355653" y="1034122"/>
                  </a:lnTo>
                  <a:lnTo>
                    <a:pt x="1289303" y="1034796"/>
                  </a:lnTo>
                  <a:lnTo>
                    <a:pt x="1222954" y="1034122"/>
                  </a:lnTo>
                  <a:lnTo>
                    <a:pt x="1157475" y="1032124"/>
                  </a:lnTo>
                  <a:lnTo>
                    <a:pt x="1092949" y="1028834"/>
                  </a:lnTo>
                  <a:lnTo>
                    <a:pt x="1029456" y="1024284"/>
                  </a:lnTo>
                  <a:lnTo>
                    <a:pt x="967078" y="1018506"/>
                  </a:lnTo>
                  <a:lnTo>
                    <a:pt x="905894" y="1011534"/>
                  </a:lnTo>
                  <a:lnTo>
                    <a:pt x="845987" y="1003400"/>
                  </a:lnTo>
                  <a:lnTo>
                    <a:pt x="787437" y="994136"/>
                  </a:lnTo>
                  <a:lnTo>
                    <a:pt x="730326" y="983774"/>
                  </a:lnTo>
                  <a:lnTo>
                    <a:pt x="674733" y="972348"/>
                  </a:lnTo>
                  <a:lnTo>
                    <a:pt x="620741" y="959890"/>
                  </a:lnTo>
                  <a:lnTo>
                    <a:pt x="568430" y="946432"/>
                  </a:lnTo>
                  <a:lnTo>
                    <a:pt x="517881" y="932007"/>
                  </a:lnTo>
                  <a:lnTo>
                    <a:pt x="469176" y="916647"/>
                  </a:lnTo>
                  <a:lnTo>
                    <a:pt x="422394" y="900385"/>
                  </a:lnTo>
                  <a:lnTo>
                    <a:pt x="377618" y="883253"/>
                  </a:lnTo>
                  <a:lnTo>
                    <a:pt x="334928" y="865284"/>
                  </a:lnTo>
                  <a:lnTo>
                    <a:pt x="294405" y="846510"/>
                  </a:lnTo>
                  <a:lnTo>
                    <a:pt x="256131" y="826965"/>
                  </a:lnTo>
                  <a:lnTo>
                    <a:pt x="220186" y="806679"/>
                  </a:lnTo>
                  <a:lnTo>
                    <a:pt x="186650" y="785687"/>
                  </a:lnTo>
                  <a:lnTo>
                    <a:pt x="127134" y="741710"/>
                  </a:lnTo>
                  <a:lnTo>
                    <a:pt x="78231" y="695296"/>
                  </a:lnTo>
                  <a:lnTo>
                    <a:pt x="40589" y="646703"/>
                  </a:lnTo>
                  <a:lnTo>
                    <a:pt x="14855" y="596192"/>
                  </a:lnTo>
                  <a:lnTo>
                    <a:pt x="1677" y="544023"/>
                  </a:lnTo>
                  <a:lnTo>
                    <a:pt x="0" y="517397"/>
                  </a:lnTo>
                  <a:close/>
                </a:path>
              </a:pathLst>
            </a:custGeom>
            <a:ln w="12700">
              <a:solidFill>
                <a:srgbClr val="0462C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 descr=""/>
          <p:cNvSpPr txBox="1"/>
          <p:nvPr/>
        </p:nvSpPr>
        <p:spPr>
          <a:xfrm>
            <a:off x="7741666" y="5192395"/>
            <a:ext cx="14484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Expenses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xfrm>
            <a:off x="4301997" y="540257"/>
            <a:ext cx="3543300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25" b="0">
                <a:latin typeface="Calibri Light"/>
                <a:cs typeface="Calibri Light"/>
              </a:rPr>
              <a:t>Equity</a:t>
            </a:r>
            <a:r>
              <a:rPr dirty="0" sz="4400" spc="-200" b="0">
                <a:latin typeface="Calibri Light"/>
                <a:cs typeface="Calibri Light"/>
              </a:rPr>
              <a:t> </a:t>
            </a:r>
            <a:r>
              <a:rPr dirty="0" sz="4400" spc="-35" b="0">
                <a:latin typeface="Calibri Light"/>
                <a:cs typeface="Calibri Light"/>
              </a:rPr>
              <a:t>Accounts</a:t>
            </a:r>
            <a:endParaRPr sz="44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660398" y="1829180"/>
            <a:ext cx="7529830" cy="43802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59715" marR="461645" indent="-247650">
              <a:lnSpc>
                <a:spcPct val="100000"/>
              </a:lnSpc>
              <a:spcBef>
                <a:spcPts val="95"/>
              </a:spcBef>
              <a:buClr>
                <a:srgbClr val="CC0000"/>
              </a:buClr>
              <a:buSzPct val="64285"/>
              <a:buFont typeface="Wingdings"/>
              <a:buChar char=""/>
              <a:tabLst>
                <a:tab pos="300355" algn="l"/>
              </a:tabLst>
            </a:pPr>
            <a:r>
              <a:rPr dirty="0" sz="2800" b="1">
                <a:solidFill>
                  <a:srgbClr val="CC0000"/>
                </a:solidFill>
                <a:latin typeface="Times New Roman"/>
                <a:cs typeface="Times New Roman"/>
              </a:rPr>
              <a:t>Owner’s</a:t>
            </a:r>
            <a:r>
              <a:rPr dirty="0" sz="2800" spc="-25" b="1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CC0000"/>
                </a:solidFill>
                <a:latin typeface="Times New Roman"/>
                <a:cs typeface="Times New Roman"/>
              </a:rPr>
              <a:t>Equity</a:t>
            </a:r>
            <a:r>
              <a:rPr dirty="0" sz="2800" spc="-55" b="1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is</a:t>
            </a:r>
            <a:r>
              <a:rPr dirty="0" sz="2800" spc="-7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equal</a:t>
            </a:r>
            <a:r>
              <a:rPr dirty="0" sz="2800" spc="-7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to</a:t>
            </a:r>
            <a:r>
              <a:rPr dirty="0" sz="2800" spc="-7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total</a:t>
            </a:r>
            <a:r>
              <a:rPr dirty="0" sz="2800" spc="-7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assets</a:t>
            </a:r>
            <a:r>
              <a:rPr dirty="0" sz="2800" spc="-7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minus </a:t>
            </a:r>
            <a:r>
              <a:rPr dirty="0" sz="2800" spc="-10" b="1">
                <a:latin typeface="Times New Roman"/>
                <a:cs typeface="Times New Roman"/>
              </a:rPr>
              <a:t>	</a:t>
            </a:r>
            <a:r>
              <a:rPr dirty="0" sz="2800" b="1">
                <a:latin typeface="Times New Roman"/>
                <a:cs typeface="Times New Roman"/>
              </a:rPr>
              <a:t>total</a:t>
            </a:r>
            <a:r>
              <a:rPr dirty="0" sz="2800" spc="-5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liabilities.</a:t>
            </a:r>
            <a:endParaRPr sz="2800">
              <a:latin typeface="Times New Roman"/>
              <a:cs typeface="Times New Roman"/>
            </a:endParaRPr>
          </a:p>
          <a:p>
            <a:pPr marL="298450" marR="5080" indent="-286385">
              <a:lnSpc>
                <a:spcPct val="100000"/>
              </a:lnSpc>
              <a:spcBef>
                <a:spcPts val="675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300355" algn="l"/>
              </a:tabLst>
            </a:pPr>
            <a:r>
              <a:rPr dirty="0" sz="2800" b="1">
                <a:latin typeface="Times New Roman"/>
                <a:cs typeface="Times New Roman"/>
              </a:rPr>
              <a:t>Owner’s</a:t>
            </a:r>
            <a:r>
              <a:rPr dirty="0" sz="2800" spc="-7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Equity</a:t>
            </a:r>
            <a:r>
              <a:rPr dirty="0" sz="2800" spc="-100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represents</a:t>
            </a:r>
            <a:r>
              <a:rPr dirty="0" sz="2800" spc="-114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the</a:t>
            </a:r>
            <a:r>
              <a:rPr dirty="0" sz="2800" spc="-114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ownership</a:t>
            </a:r>
            <a:r>
              <a:rPr dirty="0" sz="2800" spc="-80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claim </a:t>
            </a:r>
            <a:r>
              <a:rPr dirty="0" sz="2800" spc="-10" b="1">
                <a:latin typeface="Times New Roman"/>
                <a:cs typeface="Times New Roman"/>
              </a:rPr>
              <a:t>	</a:t>
            </a:r>
            <a:r>
              <a:rPr dirty="0" sz="2800" b="1">
                <a:latin typeface="Times New Roman"/>
                <a:cs typeface="Times New Roman"/>
              </a:rPr>
              <a:t>on</a:t>
            </a:r>
            <a:r>
              <a:rPr dirty="0" sz="2800" spc="-3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total</a:t>
            </a:r>
            <a:r>
              <a:rPr dirty="0" sz="2800" spc="-4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assets.</a:t>
            </a:r>
            <a:endParaRPr sz="2800">
              <a:latin typeface="Times New Roman"/>
              <a:cs typeface="Times New Roman"/>
            </a:endParaRPr>
          </a:p>
          <a:p>
            <a:pPr marL="298450" indent="-285750">
              <a:lnSpc>
                <a:spcPct val="100000"/>
              </a:lnSpc>
              <a:spcBef>
                <a:spcPts val="670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298450" algn="l"/>
              </a:tabLst>
            </a:pPr>
            <a:r>
              <a:rPr dirty="0" sz="2800" b="1">
                <a:latin typeface="Times New Roman"/>
                <a:cs typeface="Times New Roman"/>
              </a:rPr>
              <a:t>Subdivisions</a:t>
            </a:r>
            <a:r>
              <a:rPr dirty="0" sz="2800" spc="-9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of</a:t>
            </a:r>
            <a:r>
              <a:rPr dirty="0" sz="2800" spc="-9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Owner’s</a:t>
            </a:r>
            <a:r>
              <a:rPr dirty="0" sz="2800" spc="-5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Equity:</a:t>
            </a:r>
            <a:endParaRPr sz="2800">
              <a:latin typeface="Times New Roman"/>
              <a:cs typeface="Times New Roman"/>
            </a:endParaRPr>
          </a:p>
          <a:p>
            <a:pPr lvl="1" marL="679450" indent="-393700">
              <a:lnSpc>
                <a:spcPct val="100000"/>
              </a:lnSpc>
              <a:spcBef>
                <a:spcPts val="690"/>
              </a:spcBef>
              <a:buClr>
                <a:srgbClr val="CC0000"/>
              </a:buClr>
              <a:buFont typeface="Arial"/>
              <a:buAutoNum type="arabicPeriod"/>
              <a:tabLst>
                <a:tab pos="679450" algn="l"/>
              </a:tabLst>
            </a:pPr>
            <a:r>
              <a:rPr dirty="0" sz="2800" spc="-10" b="1">
                <a:latin typeface="Times New Roman"/>
                <a:cs typeface="Times New Roman"/>
              </a:rPr>
              <a:t>Capital</a:t>
            </a:r>
            <a:endParaRPr sz="2800">
              <a:latin typeface="Times New Roman"/>
              <a:cs typeface="Times New Roman"/>
            </a:endParaRPr>
          </a:p>
          <a:p>
            <a:pPr lvl="1" marL="670560" indent="-384810">
              <a:lnSpc>
                <a:spcPct val="100000"/>
              </a:lnSpc>
              <a:spcBef>
                <a:spcPts val="670"/>
              </a:spcBef>
              <a:buClr>
                <a:srgbClr val="CC0000"/>
              </a:buClr>
              <a:buFont typeface="Arial"/>
              <a:buAutoNum type="arabicPeriod"/>
              <a:tabLst>
                <a:tab pos="670560" algn="l"/>
              </a:tabLst>
            </a:pPr>
            <a:r>
              <a:rPr dirty="0" sz="2800" spc="-10" b="1">
                <a:latin typeface="Times New Roman"/>
                <a:cs typeface="Times New Roman"/>
              </a:rPr>
              <a:t>Drawings</a:t>
            </a:r>
            <a:endParaRPr sz="2800">
              <a:latin typeface="Times New Roman"/>
              <a:cs typeface="Times New Roman"/>
            </a:endParaRPr>
          </a:p>
          <a:p>
            <a:pPr lvl="1" marL="670560" indent="-384810">
              <a:lnSpc>
                <a:spcPct val="100000"/>
              </a:lnSpc>
              <a:spcBef>
                <a:spcPts val="675"/>
              </a:spcBef>
              <a:buClr>
                <a:srgbClr val="CC0000"/>
              </a:buClr>
              <a:buFont typeface="Arial"/>
              <a:buAutoNum type="arabicPeriod"/>
              <a:tabLst>
                <a:tab pos="670560" algn="l"/>
              </a:tabLst>
            </a:pPr>
            <a:r>
              <a:rPr dirty="0" sz="2800" spc="-10" b="1">
                <a:latin typeface="Times New Roman"/>
                <a:cs typeface="Times New Roman"/>
              </a:rPr>
              <a:t>Revenues</a:t>
            </a:r>
            <a:endParaRPr sz="2800">
              <a:latin typeface="Times New Roman"/>
              <a:cs typeface="Times New Roman"/>
            </a:endParaRPr>
          </a:p>
          <a:p>
            <a:pPr lvl="1" marL="670560" indent="-384810">
              <a:lnSpc>
                <a:spcPct val="100000"/>
              </a:lnSpc>
              <a:spcBef>
                <a:spcPts val="670"/>
              </a:spcBef>
              <a:buClr>
                <a:srgbClr val="CC0000"/>
              </a:buClr>
              <a:buFont typeface="Arial"/>
              <a:buAutoNum type="arabicPeriod"/>
              <a:tabLst>
                <a:tab pos="670560" algn="l"/>
              </a:tabLst>
            </a:pPr>
            <a:r>
              <a:rPr dirty="0" sz="2800" spc="-10" b="1">
                <a:latin typeface="Times New Roman"/>
                <a:cs typeface="Times New Roman"/>
              </a:rPr>
              <a:t>Expenses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436620" y="518159"/>
            <a:ext cx="5348605" cy="1558290"/>
            <a:chOff x="3436620" y="518159"/>
            <a:chExt cx="5348605" cy="155829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36620" y="518159"/>
              <a:ext cx="2350770" cy="100965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89220" y="518159"/>
              <a:ext cx="724662" cy="100965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15712" y="518159"/>
              <a:ext cx="3469386" cy="100965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65220" y="1066800"/>
              <a:ext cx="5001006" cy="1009650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707638" y="637997"/>
            <a:ext cx="4776470" cy="112395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latin typeface="Arial"/>
                <a:cs typeface="Arial"/>
              </a:rPr>
              <a:t>OWNER’S</a:t>
            </a:r>
            <a:r>
              <a:rPr dirty="0" sz="3600" spc="-20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EQUITY</a:t>
            </a:r>
            <a:r>
              <a:rPr dirty="0" sz="3600" spc="-210">
                <a:latin typeface="Arial"/>
                <a:cs typeface="Arial"/>
              </a:rPr>
              <a:t> </a:t>
            </a:r>
            <a:r>
              <a:rPr dirty="0" sz="3600" spc="-25">
                <a:latin typeface="Arial"/>
                <a:cs typeface="Arial"/>
              </a:rPr>
              <a:t>AS </a:t>
            </a:r>
            <a:r>
              <a:rPr dirty="0" sz="3600">
                <a:latin typeface="Arial"/>
                <a:cs typeface="Arial"/>
              </a:rPr>
              <a:t>A</a:t>
            </a:r>
            <a:r>
              <a:rPr dirty="0" sz="3600" spc="-145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BUILDING</a:t>
            </a:r>
            <a:r>
              <a:rPr dirty="0" sz="3600" spc="-15">
                <a:latin typeface="Arial"/>
                <a:cs typeface="Arial"/>
              </a:rPr>
              <a:t> </a:t>
            </a:r>
            <a:r>
              <a:rPr dirty="0" sz="3600" spc="-10">
                <a:latin typeface="Arial"/>
                <a:cs typeface="Arial"/>
              </a:rPr>
              <a:t>BLOCK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930651" y="862583"/>
            <a:ext cx="6482715" cy="1457960"/>
            <a:chOff x="2930651" y="862583"/>
            <a:chExt cx="6482715" cy="145796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30651" y="862583"/>
              <a:ext cx="6482334" cy="94411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6807" y="1376171"/>
              <a:ext cx="5386578" cy="944117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83763" y="974597"/>
            <a:ext cx="5826125" cy="105346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98475" marR="5080" indent="-486409">
              <a:lnSpc>
                <a:spcPct val="100600"/>
              </a:lnSpc>
              <a:spcBef>
                <a:spcPts val="95"/>
              </a:spcBef>
            </a:pPr>
            <a:r>
              <a:rPr dirty="0" sz="3350">
                <a:latin typeface="Arial"/>
                <a:cs typeface="Arial"/>
              </a:rPr>
              <a:t>INVESTMENTS</a:t>
            </a:r>
            <a:r>
              <a:rPr dirty="0" sz="3350" spc="10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BY</a:t>
            </a:r>
            <a:r>
              <a:rPr dirty="0" sz="3350" spc="-60">
                <a:latin typeface="Arial"/>
                <a:cs typeface="Arial"/>
              </a:rPr>
              <a:t> </a:t>
            </a:r>
            <a:r>
              <a:rPr dirty="0" sz="3350" spc="-10">
                <a:latin typeface="Arial"/>
                <a:cs typeface="Arial"/>
              </a:rPr>
              <a:t>OWNERS </a:t>
            </a:r>
            <a:r>
              <a:rPr dirty="0" sz="3350">
                <a:latin typeface="Arial"/>
                <a:cs typeface="Arial"/>
              </a:rPr>
              <a:t>AS</a:t>
            </a:r>
            <a:r>
              <a:rPr dirty="0" sz="3350" spc="-130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A</a:t>
            </a:r>
            <a:r>
              <a:rPr dirty="0" sz="3350" spc="-114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BUILDING</a:t>
            </a:r>
            <a:r>
              <a:rPr dirty="0" sz="3350" spc="20">
                <a:latin typeface="Arial"/>
                <a:cs typeface="Arial"/>
              </a:rPr>
              <a:t> </a:t>
            </a:r>
            <a:r>
              <a:rPr dirty="0" sz="3350" spc="-10">
                <a:latin typeface="Arial"/>
                <a:cs typeface="Arial"/>
              </a:rPr>
              <a:t>BLOCK</a:t>
            </a:r>
            <a:endParaRPr sz="3350">
              <a:latin typeface="Arial"/>
              <a:cs typeface="Arial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6491686" y="4191619"/>
            <a:ext cx="202565" cy="427990"/>
          </a:xfrm>
          <a:custGeom>
            <a:avLst/>
            <a:gdLst/>
            <a:ahLst/>
            <a:cxnLst/>
            <a:rect l="l" t="t" r="r" b="b"/>
            <a:pathLst>
              <a:path w="202565" h="427989">
                <a:moveTo>
                  <a:pt x="128588" y="0"/>
                </a:moveTo>
                <a:lnTo>
                  <a:pt x="0" y="69518"/>
                </a:lnTo>
                <a:lnTo>
                  <a:pt x="202065" y="427365"/>
                </a:lnTo>
                <a:lnTo>
                  <a:pt x="1285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/>
          <p:nvPr/>
        </p:nvSpPr>
        <p:spPr>
          <a:xfrm>
            <a:off x="6932549" y="4141811"/>
            <a:ext cx="156210" cy="457834"/>
          </a:xfrm>
          <a:custGeom>
            <a:avLst/>
            <a:gdLst/>
            <a:ahLst/>
            <a:cxnLst/>
            <a:rect l="l" t="t" r="r" b="b"/>
            <a:pathLst>
              <a:path w="156209" h="457835">
                <a:moveTo>
                  <a:pt x="156137" y="0"/>
                </a:moveTo>
                <a:lnTo>
                  <a:pt x="0" y="0"/>
                </a:lnTo>
                <a:lnTo>
                  <a:pt x="146954" y="457330"/>
                </a:lnTo>
                <a:lnTo>
                  <a:pt x="1561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/>
          <p:nvPr/>
        </p:nvSpPr>
        <p:spPr>
          <a:xfrm>
            <a:off x="7492806" y="4092135"/>
            <a:ext cx="147320" cy="407670"/>
          </a:xfrm>
          <a:custGeom>
            <a:avLst/>
            <a:gdLst/>
            <a:ahLst/>
            <a:cxnLst/>
            <a:rect l="l" t="t" r="r" b="b"/>
            <a:pathLst>
              <a:path w="147320" h="407670">
                <a:moveTo>
                  <a:pt x="0" y="0"/>
                </a:moveTo>
                <a:lnTo>
                  <a:pt x="0" y="407522"/>
                </a:lnTo>
                <a:lnTo>
                  <a:pt x="146930" y="998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/>
          <p:nvPr/>
        </p:nvSpPr>
        <p:spPr>
          <a:xfrm>
            <a:off x="7805132" y="4171643"/>
            <a:ext cx="229870" cy="328295"/>
          </a:xfrm>
          <a:custGeom>
            <a:avLst/>
            <a:gdLst/>
            <a:ahLst/>
            <a:cxnLst/>
            <a:rect l="l" t="t" r="r" b="b"/>
            <a:pathLst>
              <a:path w="229870" h="328295">
                <a:moveTo>
                  <a:pt x="128490" y="0"/>
                </a:moveTo>
                <a:lnTo>
                  <a:pt x="0" y="328015"/>
                </a:lnTo>
                <a:lnTo>
                  <a:pt x="229516" y="119326"/>
                </a:lnTo>
                <a:lnTo>
                  <a:pt x="1284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/>
          <p:nvPr/>
        </p:nvSpPr>
        <p:spPr>
          <a:xfrm>
            <a:off x="6353919" y="4917169"/>
            <a:ext cx="239395" cy="169545"/>
          </a:xfrm>
          <a:custGeom>
            <a:avLst/>
            <a:gdLst/>
            <a:ahLst/>
            <a:cxnLst/>
            <a:rect l="l" t="t" r="r" b="b"/>
            <a:pathLst>
              <a:path w="239395" h="169545">
                <a:moveTo>
                  <a:pt x="0" y="0"/>
                </a:moveTo>
                <a:lnTo>
                  <a:pt x="0" y="169002"/>
                </a:lnTo>
                <a:lnTo>
                  <a:pt x="238793" y="6965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1" name="object 11" descr=""/>
          <p:cNvGrpSpPr/>
          <p:nvPr/>
        </p:nvGrpSpPr>
        <p:grpSpPr>
          <a:xfrm>
            <a:off x="6647824" y="4618985"/>
            <a:ext cx="1818639" cy="1948814"/>
            <a:chOff x="6647824" y="4618985"/>
            <a:chExt cx="1818639" cy="1948814"/>
          </a:xfrm>
        </p:grpSpPr>
        <p:sp>
          <p:nvSpPr>
            <p:cNvPr id="12" name="object 12" descr=""/>
            <p:cNvSpPr/>
            <p:nvPr/>
          </p:nvSpPr>
          <p:spPr>
            <a:xfrm>
              <a:off x="7198898" y="4897326"/>
              <a:ext cx="670560" cy="1391920"/>
            </a:xfrm>
            <a:custGeom>
              <a:avLst/>
              <a:gdLst/>
              <a:ahLst/>
              <a:cxnLst/>
              <a:rect l="l" t="t" r="r" b="b"/>
              <a:pathLst>
                <a:path w="670559" h="1391920">
                  <a:moveTo>
                    <a:pt x="339837" y="0"/>
                  </a:moveTo>
                  <a:lnTo>
                    <a:pt x="0" y="99483"/>
                  </a:lnTo>
                  <a:lnTo>
                    <a:pt x="339837" y="506992"/>
                  </a:lnTo>
                  <a:lnTo>
                    <a:pt x="404180" y="1391702"/>
                  </a:lnTo>
                  <a:lnTo>
                    <a:pt x="670479" y="1232662"/>
                  </a:lnTo>
                  <a:lnTo>
                    <a:pt x="624502" y="347992"/>
                  </a:lnTo>
                  <a:lnTo>
                    <a:pt x="339837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6712115" y="4718469"/>
              <a:ext cx="1543050" cy="1849120"/>
            </a:xfrm>
            <a:custGeom>
              <a:avLst/>
              <a:gdLst/>
              <a:ahLst/>
              <a:cxnLst/>
              <a:rect l="l" t="t" r="r" b="b"/>
              <a:pathLst>
                <a:path w="1543050" h="1849120">
                  <a:moveTo>
                    <a:pt x="909231" y="1610334"/>
                  </a:moveTo>
                  <a:lnTo>
                    <a:pt x="835799" y="695794"/>
                  </a:lnTo>
                  <a:lnTo>
                    <a:pt x="477596" y="298196"/>
                  </a:lnTo>
                  <a:lnTo>
                    <a:pt x="0" y="258368"/>
                  </a:lnTo>
                  <a:lnTo>
                    <a:pt x="27546" y="1302169"/>
                  </a:lnTo>
                  <a:lnTo>
                    <a:pt x="45923" y="1431391"/>
                  </a:lnTo>
                  <a:lnTo>
                    <a:pt x="440855" y="1848904"/>
                  </a:lnTo>
                  <a:lnTo>
                    <a:pt x="799058" y="1709737"/>
                  </a:lnTo>
                  <a:lnTo>
                    <a:pt x="909231" y="1610334"/>
                  </a:lnTo>
                  <a:close/>
                </a:path>
                <a:path w="1543050" h="1849120">
                  <a:moveTo>
                    <a:pt x="1542973" y="695794"/>
                  </a:moveTo>
                  <a:lnTo>
                    <a:pt x="1469529" y="656043"/>
                  </a:lnTo>
                  <a:lnTo>
                    <a:pt x="1515503" y="487032"/>
                  </a:lnTo>
                  <a:lnTo>
                    <a:pt x="1487919" y="457200"/>
                  </a:lnTo>
                  <a:lnTo>
                    <a:pt x="1497114" y="268363"/>
                  </a:lnTo>
                  <a:lnTo>
                    <a:pt x="1129665" y="0"/>
                  </a:lnTo>
                  <a:lnTo>
                    <a:pt x="835799" y="198704"/>
                  </a:lnTo>
                  <a:lnTo>
                    <a:pt x="1129665" y="506882"/>
                  </a:lnTo>
                  <a:lnTo>
                    <a:pt x="1157262" y="1421460"/>
                  </a:lnTo>
                  <a:lnTo>
                    <a:pt x="1487919" y="1043711"/>
                  </a:lnTo>
                  <a:lnTo>
                    <a:pt x="1515503" y="884669"/>
                  </a:lnTo>
                  <a:lnTo>
                    <a:pt x="1469529" y="825030"/>
                  </a:lnTo>
                  <a:lnTo>
                    <a:pt x="1542973" y="695794"/>
                  </a:lnTo>
                  <a:close/>
                </a:path>
              </a:pathLst>
            </a:custGeom>
            <a:solidFill>
              <a:srgbClr val="CC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6647815" y="4618989"/>
              <a:ext cx="1818639" cy="1948814"/>
            </a:xfrm>
            <a:custGeom>
              <a:avLst/>
              <a:gdLst/>
              <a:ahLst/>
              <a:cxnLst/>
              <a:rect l="l" t="t" r="r" b="b"/>
              <a:pathLst>
                <a:path w="1818640" h="1948815">
                  <a:moveTo>
                    <a:pt x="661301" y="805218"/>
                  </a:moveTo>
                  <a:lnTo>
                    <a:pt x="606183" y="735634"/>
                  </a:lnTo>
                  <a:lnTo>
                    <a:pt x="624547" y="695871"/>
                  </a:lnTo>
                  <a:lnTo>
                    <a:pt x="606183" y="626338"/>
                  </a:lnTo>
                  <a:lnTo>
                    <a:pt x="560260" y="586511"/>
                  </a:lnTo>
                  <a:lnTo>
                    <a:pt x="450049" y="556679"/>
                  </a:lnTo>
                  <a:lnTo>
                    <a:pt x="450049" y="516991"/>
                  </a:lnTo>
                  <a:lnTo>
                    <a:pt x="523532" y="536841"/>
                  </a:lnTo>
                  <a:lnTo>
                    <a:pt x="532714" y="487159"/>
                  </a:lnTo>
                  <a:lnTo>
                    <a:pt x="450049" y="457327"/>
                  </a:lnTo>
                  <a:lnTo>
                    <a:pt x="428231" y="463219"/>
                  </a:lnTo>
                  <a:lnTo>
                    <a:pt x="404126" y="417512"/>
                  </a:lnTo>
                  <a:lnTo>
                    <a:pt x="367385" y="437349"/>
                  </a:lnTo>
                  <a:lnTo>
                    <a:pt x="393407" y="472630"/>
                  </a:lnTo>
                  <a:lnTo>
                    <a:pt x="376567" y="477177"/>
                  </a:lnTo>
                  <a:lnTo>
                    <a:pt x="367385" y="566674"/>
                  </a:lnTo>
                  <a:lnTo>
                    <a:pt x="532714" y="626338"/>
                  </a:lnTo>
                  <a:lnTo>
                    <a:pt x="560260" y="695871"/>
                  </a:lnTo>
                  <a:lnTo>
                    <a:pt x="440867" y="695871"/>
                  </a:lnTo>
                  <a:lnTo>
                    <a:pt x="422503" y="755523"/>
                  </a:lnTo>
                  <a:lnTo>
                    <a:pt x="541896" y="775398"/>
                  </a:lnTo>
                  <a:lnTo>
                    <a:pt x="569455" y="765454"/>
                  </a:lnTo>
                  <a:lnTo>
                    <a:pt x="624547" y="825106"/>
                  </a:lnTo>
                  <a:lnTo>
                    <a:pt x="661301" y="805218"/>
                  </a:lnTo>
                  <a:close/>
                </a:path>
                <a:path w="1818640" h="1948815">
                  <a:moveTo>
                    <a:pt x="1386827" y="467182"/>
                  </a:moveTo>
                  <a:lnTo>
                    <a:pt x="1331772" y="437349"/>
                  </a:lnTo>
                  <a:lnTo>
                    <a:pt x="1331772" y="397675"/>
                  </a:lnTo>
                  <a:lnTo>
                    <a:pt x="1294993" y="347992"/>
                  </a:lnTo>
                  <a:lnTo>
                    <a:pt x="1249146" y="328015"/>
                  </a:lnTo>
                  <a:lnTo>
                    <a:pt x="1157312" y="338010"/>
                  </a:lnTo>
                  <a:lnTo>
                    <a:pt x="1138923" y="308178"/>
                  </a:lnTo>
                  <a:lnTo>
                    <a:pt x="1203159" y="298183"/>
                  </a:lnTo>
                  <a:lnTo>
                    <a:pt x="1203159" y="258495"/>
                  </a:lnTo>
                  <a:lnTo>
                    <a:pt x="1120533" y="258495"/>
                  </a:lnTo>
                  <a:lnTo>
                    <a:pt x="1074547" y="308178"/>
                  </a:lnTo>
                  <a:lnTo>
                    <a:pt x="1083741" y="377825"/>
                  </a:lnTo>
                  <a:lnTo>
                    <a:pt x="1239951" y="367842"/>
                  </a:lnTo>
                  <a:lnTo>
                    <a:pt x="1276604" y="407657"/>
                  </a:lnTo>
                  <a:lnTo>
                    <a:pt x="1184770" y="457327"/>
                  </a:lnTo>
                  <a:lnTo>
                    <a:pt x="1184770" y="507009"/>
                  </a:lnTo>
                  <a:lnTo>
                    <a:pt x="1285798" y="477177"/>
                  </a:lnTo>
                  <a:lnTo>
                    <a:pt x="1313383" y="457327"/>
                  </a:lnTo>
                  <a:lnTo>
                    <a:pt x="1368564" y="497014"/>
                  </a:lnTo>
                  <a:lnTo>
                    <a:pt x="1386827" y="467182"/>
                  </a:lnTo>
                  <a:close/>
                </a:path>
                <a:path w="1818640" h="1948815">
                  <a:moveTo>
                    <a:pt x="1616468" y="566674"/>
                  </a:moveTo>
                  <a:lnTo>
                    <a:pt x="1579803" y="556679"/>
                  </a:lnTo>
                  <a:lnTo>
                    <a:pt x="1561414" y="477177"/>
                  </a:lnTo>
                  <a:lnTo>
                    <a:pt x="1515440" y="596506"/>
                  </a:lnTo>
                  <a:lnTo>
                    <a:pt x="1579803" y="626338"/>
                  </a:lnTo>
                  <a:lnTo>
                    <a:pt x="1515440" y="775398"/>
                  </a:lnTo>
                  <a:lnTo>
                    <a:pt x="1570609" y="815149"/>
                  </a:lnTo>
                  <a:lnTo>
                    <a:pt x="1506245" y="964272"/>
                  </a:lnTo>
                  <a:lnTo>
                    <a:pt x="1570609" y="994092"/>
                  </a:lnTo>
                  <a:lnTo>
                    <a:pt x="1529943" y="1147940"/>
                  </a:lnTo>
                  <a:lnTo>
                    <a:pt x="1322578" y="1401648"/>
                  </a:lnTo>
                  <a:lnTo>
                    <a:pt x="1237729" y="1447558"/>
                  </a:lnTo>
                  <a:lnTo>
                    <a:pt x="1231531" y="1242758"/>
                  </a:lnTo>
                  <a:lnTo>
                    <a:pt x="1396022" y="1103426"/>
                  </a:lnTo>
                  <a:lnTo>
                    <a:pt x="1487855" y="974204"/>
                  </a:lnTo>
                  <a:lnTo>
                    <a:pt x="1229233" y="1166647"/>
                  </a:lnTo>
                  <a:lnTo>
                    <a:pt x="1224953" y="1024623"/>
                  </a:lnTo>
                  <a:lnTo>
                    <a:pt x="1451190" y="884732"/>
                  </a:lnTo>
                  <a:lnTo>
                    <a:pt x="1497050" y="795274"/>
                  </a:lnTo>
                  <a:lnTo>
                    <a:pt x="1223187" y="965949"/>
                  </a:lnTo>
                  <a:lnTo>
                    <a:pt x="1219987" y="859904"/>
                  </a:lnTo>
                  <a:lnTo>
                    <a:pt x="1441996" y="715746"/>
                  </a:lnTo>
                  <a:lnTo>
                    <a:pt x="1478788" y="656170"/>
                  </a:lnTo>
                  <a:lnTo>
                    <a:pt x="1218234" y="801611"/>
                  </a:lnTo>
                  <a:lnTo>
                    <a:pt x="1216126" y="731583"/>
                  </a:lnTo>
                  <a:lnTo>
                    <a:pt x="1524635" y="536841"/>
                  </a:lnTo>
                  <a:lnTo>
                    <a:pt x="1533829" y="437349"/>
                  </a:lnTo>
                  <a:lnTo>
                    <a:pt x="1213421" y="641870"/>
                  </a:lnTo>
                  <a:lnTo>
                    <a:pt x="1212354" y="606361"/>
                  </a:lnTo>
                  <a:lnTo>
                    <a:pt x="1182535" y="574090"/>
                  </a:lnTo>
                  <a:lnTo>
                    <a:pt x="1182535" y="1477416"/>
                  </a:lnTo>
                  <a:lnTo>
                    <a:pt x="1175575" y="1481175"/>
                  </a:lnTo>
                  <a:lnTo>
                    <a:pt x="995451" y="1617662"/>
                  </a:lnTo>
                  <a:lnTo>
                    <a:pt x="936866" y="765454"/>
                  </a:lnTo>
                  <a:lnTo>
                    <a:pt x="932840" y="760755"/>
                  </a:lnTo>
                  <a:lnTo>
                    <a:pt x="932840" y="1680540"/>
                  </a:lnTo>
                  <a:lnTo>
                    <a:pt x="835799" y="1779397"/>
                  </a:lnTo>
                  <a:lnTo>
                    <a:pt x="532714" y="1908619"/>
                  </a:lnTo>
                  <a:lnTo>
                    <a:pt x="119405" y="1471244"/>
                  </a:lnTo>
                  <a:lnTo>
                    <a:pt x="118249" y="1360195"/>
                  </a:lnTo>
                  <a:lnTo>
                    <a:pt x="468414" y="1729689"/>
                  </a:lnTo>
                  <a:lnTo>
                    <a:pt x="916724" y="1444294"/>
                  </a:lnTo>
                  <a:lnTo>
                    <a:pt x="924420" y="1557172"/>
                  </a:lnTo>
                  <a:lnTo>
                    <a:pt x="505155" y="1779397"/>
                  </a:lnTo>
                  <a:lnTo>
                    <a:pt x="569455" y="1819148"/>
                  </a:lnTo>
                  <a:lnTo>
                    <a:pt x="927112" y="1596593"/>
                  </a:lnTo>
                  <a:lnTo>
                    <a:pt x="932840" y="1680540"/>
                  </a:lnTo>
                  <a:lnTo>
                    <a:pt x="932840" y="760755"/>
                  </a:lnTo>
                  <a:lnTo>
                    <a:pt x="913638" y="738289"/>
                  </a:lnTo>
                  <a:lnTo>
                    <a:pt x="913638" y="1398968"/>
                  </a:lnTo>
                  <a:lnTo>
                    <a:pt x="477596" y="1630286"/>
                  </a:lnTo>
                  <a:lnTo>
                    <a:pt x="117500" y="1286954"/>
                  </a:lnTo>
                  <a:lnTo>
                    <a:pt x="116090" y="1149578"/>
                  </a:lnTo>
                  <a:lnTo>
                    <a:pt x="450049" y="1511007"/>
                  </a:lnTo>
                  <a:lnTo>
                    <a:pt x="904201" y="1260424"/>
                  </a:lnTo>
                  <a:lnTo>
                    <a:pt x="913638" y="1398968"/>
                  </a:lnTo>
                  <a:lnTo>
                    <a:pt x="913638" y="738289"/>
                  </a:lnTo>
                  <a:lnTo>
                    <a:pt x="900595" y="723023"/>
                  </a:lnTo>
                  <a:lnTo>
                    <a:pt x="900595" y="1207452"/>
                  </a:lnTo>
                  <a:lnTo>
                    <a:pt x="459232" y="1441424"/>
                  </a:lnTo>
                  <a:lnTo>
                    <a:pt x="115176" y="1060386"/>
                  </a:lnTo>
                  <a:lnTo>
                    <a:pt x="114033" y="947953"/>
                  </a:lnTo>
                  <a:lnTo>
                    <a:pt x="477596" y="1332064"/>
                  </a:lnTo>
                  <a:lnTo>
                    <a:pt x="895959" y="1139393"/>
                  </a:lnTo>
                  <a:lnTo>
                    <a:pt x="900595" y="1207452"/>
                  </a:lnTo>
                  <a:lnTo>
                    <a:pt x="900595" y="723023"/>
                  </a:lnTo>
                  <a:lnTo>
                    <a:pt x="891730" y="712660"/>
                  </a:lnTo>
                  <a:lnTo>
                    <a:pt x="891730" y="1077239"/>
                  </a:lnTo>
                  <a:lnTo>
                    <a:pt x="486778" y="1252550"/>
                  </a:lnTo>
                  <a:lnTo>
                    <a:pt x="113093" y="856894"/>
                  </a:lnTo>
                  <a:lnTo>
                    <a:pt x="110223" y="576529"/>
                  </a:lnTo>
                  <a:lnTo>
                    <a:pt x="431685" y="994092"/>
                  </a:lnTo>
                  <a:lnTo>
                    <a:pt x="449872" y="982853"/>
                  </a:lnTo>
                  <a:lnTo>
                    <a:pt x="450049" y="984148"/>
                  </a:lnTo>
                  <a:lnTo>
                    <a:pt x="879068" y="891273"/>
                  </a:lnTo>
                  <a:lnTo>
                    <a:pt x="881507" y="927112"/>
                  </a:lnTo>
                  <a:lnTo>
                    <a:pt x="450049" y="1073607"/>
                  </a:lnTo>
                  <a:lnTo>
                    <a:pt x="431685" y="1143190"/>
                  </a:lnTo>
                  <a:lnTo>
                    <a:pt x="885494" y="985659"/>
                  </a:lnTo>
                  <a:lnTo>
                    <a:pt x="891730" y="1077239"/>
                  </a:lnTo>
                  <a:lnTo>
                    <a:pt x="891730" y="712660"/>
                  </a:lnTo>
                  <a:lnTo>
                    <a:pt x="873010" y="690753"/>
                  </a:lnTo>
                  <a:lnTo>
                    <a:pt x="873010" y="802309"/>
                  </a:lnTo>
                  <a:lnTo>
                    <a:pt x="462927" y="908824"/>
                  </a:lnTo>
                  <a:lnTo>
                    <a:pt x="91846" y="397675"/>
                  </a:lnTo>
                  <a:lnTo>
                    <a:pt x="530796" y="397675"/>
                  </a:lnTo>
                  <a:lnTo>
                    <a:pt x="872540" y="795274"/>
                  </a:lnTo>
                  <a:lnTo>
                    <a:pt x="873010" y="802309"/>
                  </a:lnTo>
                  <a:lnTo>
                    <a:pt x="873010" y="690753"/>
                  </a:lnTo>
                  <a:lnTo>
                    <a:pt x="620928" y="395846"/>
                  </a:lnTo>
                  <a:lnTo>
                    <a:pt x="867613" y="314274"/>
                  </a:lnTo>
                  <a:lnTo>
                    <a:pt x="1157312" y="646176"/>
                  </a:lnTo>
                  <a:lnTo>
                    <a:pt x="1182535" y="1477416"/>
                  </a:lnTo>
                  <a:lnTo>
                    <a:pt x="1182535" y="574090"/>
                  </a:lnTo>
                  <a:lnTo>
                    <a:pt x="924953" y="295313"/>
                  </a:lnTo>
                  <a:lnTo>
                    <a:pt x="946061" y="288328"/>
                  </a:lnTo>
                  <a:lnTo>
                    <a:pt x="1148118" y="149161"/>
                  </a:lnTo>
                  <a:lnTo>
                    <a:pt x="1497050" y="397675"/>
                  </a:lnTo>
                  <a:lnTo>
                    <a:pt x="1579803" y="377825"/>
                  </a:lnTo>
                  <a:lnTo>
                    <a:pt x="1193965" y="49682"/>
                  </a:lnTo>
                  <a:lnTo>
                    <a:pt x="909281" y="268490"/>
                  </a:lnTo>
                  <a:lnTo>
                    <a:pt x="551078" y="357847"/>
                  </a:lnTo>
                  <a:lnTo>
                    <a:pt x="0" y="318160"/>
                  </a:lnTo>
                  <a:lnTo>
                    <a:pt x="64300" y="1461287"/>
                  </a:lnTo>
                  <a:lnTo>
                    <a:pt x="146951" y="1610410"/>
                  </a:lnTo>
                  <a:lnTo>
                    <a:pt x="486778" y="1948383"/>
                  </a:lnTo>
                  <a:lnTo>
                    <a:pt x="633742" y="1928507"/>
                  </a:lnTo>
                  <a:lnTo>
                    <a:pt x="844981" y="1848980"/>
                  </a:lnTo>
                  <a:lnTo>
                    <a:pt x="1267536" y="1530870"/>
                  </a:lnTo>
                  <a:lnTo>
                    <a:pt x="1561414" y="1182966"/>
                  </a:lnTo>
                  <a:lnTo>
                    <a:pt x="1555280" y="1174127"/>
                  </a:lnTo>
                  <a:lnTo>
                    <a:pt x="1570609" y="1163078"/>
                  </a:lnTo>
                  <a:lnTo>
                    <a:pt x="1616468" y="964272"/>
                  </a:lnTo>
                  <a:lnTo>
                    <a:pt x="1570609" y="924509"/>
                  </a:lnTo>
                  <a:lnTo>
                    <a:pt x="1616468" y="775398"/>
                  </a:lnTo>
                  <a:lnTo>
                    <a:pt x="1570609" y="735634"/>
                  </a:lnTo>
                  <a:lnTo>
                    <a:pt x="1616468" y="566674"/>
                  </a:lnTo>
                  <a:close/>
                </a:path>
                <a:path w="1818640" h="1948815">
                  <a:moveTo>
                    <a:pt x="1726692" y="139166"/>
                  </a:moveTo>
                  <a:lnTo>
                    <a:pt x="1690027" y="0"/>
                  </a:lnTo>
                  <a:lnTo>
                    <a:pt x="1515440" y="198831"/>
                  </a:lnTo>
                  <a:lnTo>
                    <a:pt x="1726692" y="139166"/>
                  </a:lnTo>
                  <a:close/>
                </a:path>
                <a:path w="1818640" h="1948815">
                  <a:moveTo>
                    <a:pt x="1818525" y="487159"/>
                  </a:moveTo>
                  <a:lnTo>
                    <a:pt x="1653247" y="566674"/>
                  </a:lnTo>
                  <a:lnTo>
                    <a:pt x="1772666" y="646176"/>
                  </a:lnTo>
                  <a:lnTo>
                    <a:pt x="1818525" y="48715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 descr=""/>
          <p:cNvSpPr txBox="1"/>
          <p:nvPr/>
        </p:nvSpPr>
        <p:spPr>
          <a:xfrm>
            <a:off x="793191" y="2344038"/>
            <a:ext cx="8686165" cy="1928495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marL="355600" marR="5080" indent="-342900">
              <a:lnSpc>
                <a:spcPts val="3460"/>
              </a:lnSpc>
              <a:spcBef>
                <a:spcPts val="535"/>
              </a:spcBef>
              <a:buSzPct val="75000"/>
              <a:buFont typeface="Wingdings"/>
              <a:buChar char=""/>
              <a:tabLst>
                <a:tab pos="355600" algn="l"/>
              </a:tabLst>
            </a:pPr>
            <a:r>
              <a:rPr dirty="0" sz="3200" b="1">
                <a:solidFill>
                  <a:srgbClr val="CC0000"/>
                </a:solidFill>
                <a:latin typeface="Times New Roman"/>
                <a:cs typeface="Times New Roman"/>
              </a:rPr>
              <a:t>Investments</a:t>
            </a:r>
            <a:r>
              <a:rPr dirty="0" sz="3200" spc="-40" b="1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by</a:t>
            </a:r>
            <a:r>
              <a:rPr dirty="0" sz="3200" spc="-2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owner</a:t>
            </a:r>
            <a:r>
              <a:rPr dirty="0" sz="3200" spc="-10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are</a:t>
            </a:r>
            <a:r>
              <a:rPr dirty="0" sz="3200" spc="-2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the</a:t>
            </a:r>
            <a:r>
              <a:rPr dirty="0" sz="3200" spc="-35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assets</a:t>
            </a:r>
            <a:r>
              <a:rPr dirty="0" sz="3200" spc="-4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put</a:t>
            </a:r>
            <a:r>
              <a:rPr dirty="0" sz="3200" spc="-15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into</a:t>
            </a:r>
            <a:r>
              <a:rPr dirty="0" sz="3200" spc="-20" b="1">
                <a:latin typeface="Times New Roman"/>
                <a:cs typeface="Times New Roman"/>
              </a:rPr>
              <a:t> </a:t>
            </a:r>
            <a:r>
              <a:rPr dirty="0" sz="3200" spc="-25" b="1">
                <a:latin typeface="Times New Roman"/>
                <a:cs typeface="Times New Roman"/>
              </a:rPr>
              <a:t>the </a:t>
            </a:r>
            <a:r>
              <a:rPr dirty="0" sz="3200" b="1">
                <a:latin typeface="Times New Roman"/>
                <a:cs typeface="Times New Roman"/>
              </a:rPr>
              <a:t>business</a:t>
            </a:r>
            <a:r>
              <a:rPr dirty="0" sz="3200" spc="-3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by</a:t>
            </a:r>
            <a:r>
              <a:rPr dirty="0" sz="3200" spc="-3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the</a:t>
            </a:r>
            <a:r>
              <a:rPr dirty="0" sz="3200" spc="-55" b="1">
                <a:latin typeface="Times New Roman"/>
                <a:cs typeface="Times New Roman"/>
              </a:rPr>
              <a:t> </a:t>
            </a:r>
            <a:r>
              <a:rPr dirty="0" sz="3200" spc="-10" b="1">
                <a:latin typeface="Times New Roman"/>
                <a:cs typeface="Times New Roman"/>
              </a:rPr>
              <a:t>owner.</a:t>
            </a:r>
            <a:endParaRPr sz="3200">
              <a:latin typeface="Times New Roman"/>
              <a:cs typeface="Times New Roman"/>
            </a:endParaRPr>
          </a:p>
          <a:p>
            <a:pPr marL="355600" marR="998855" indent="-342900">
              <a:lnSpc>
                <a:spcPts val="3460"/>
              </a:lnSpc>
              <a:spcBef>
                <a:spcPts val="760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355600" algn="l"/>
              </a:tabLst>
            </a:pPr>
            <a:r>
              <a:rPr dirty="0" sz="3200" b="1">
                <a:latin typeface="Times New Roman"/>
                <a:cs typeface="Times New Roman"/>
              </a:rPr>
              <a:t>These</a:t>
            </a:r>
            <a:r>
              <a:rPr dirty="0" sz="3200" spc="-2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investments</a:t>
            </a:r>
            <a:r>
              <a:rPr dirty="0" sz="3200" spc="-3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in</a:t>
            </a:r>
            <a:r>
              <a:rPr dirty="0" sz="3200" spc="-15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the</a:t>
            </a:r>
            <a:r>
              <a:rPr dirty="0" sz="3200" spc="-3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business</a:t>
            </a:r>
            <a:r>
              <a:rPr dirty="0" sz="3200" spc="-5" b="1">
                <a:latin typeface="Times New Roman"/>
                <a:cs typeface="Times New Roman"/>
              </a:rPr>
              <a:t> </a:t>
            </a:r>
            <a:r>
              <a:rPr dirty="0" sz="3200" spc="-10" b="1">
                <a:latin typeface="Times New Roman"/>
                <a:cs typeface="Times New Roman"/>
              </a:rPr>
              <a:t>increase </a:t>
            </a:r>
            <a:r>
              <a:rPr dirty="0" sz="3200" b="1">
                <a:latin typeface="Times New Roman"/>
                <a:cs typeface="Times New Roman"/>
              </a:rPr>
              <a:t>owner’s</a:t>
            </a:r>
            <a:r>
              <a:rPr dirty="0" sz="3200" spc="-80" b="1">
                <a:latin typeface="Times New Roman"/>
                <a:cs typeface="Times New Roman"/>
              </a:rPr>
              <a:t> </a:t>
            </a:r>
            <a:r>
              <a:rPr dirty="0" sz="3200" spc="-10" b="1">
                <a:latin typeface="Times New Roman"/>
                <a:cs typeface="Times New Roman"/>
              </a:rPr>
              <a:t>equity.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354965" marR="5080" indent="-342900">
              <a:lnSpc>
                <a:spcPct val="100000"/>
              </a:lnSpc>
              <a:spcBef>
                <a:spcPts val="105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354965" algn="l"/>
              </a:tabLst>
            </a:pPr>
            <a:r>
              <a:rPr dirty="0">
                <a:solidFill>
                  <a:srgbClr val="CC0000"/>
                </a:solidFill>
              </a:rPr>
              <a:t>Drawings</a:t>
            </a:r>
            <a:r>
              <a:rPr dirty="0" spc="-35">
                <a:solidFill>
                  <a:srgbClr val="CC0000"/>
                </a:solidFill>
              </a:rPr>
              <a:t> </a:t>
            </a:r>
            <a:r>
              <a:rPr dirty="0"/>
              <a:t>are</a:t>
            </a:r>
            <a:r>
              <a:rPr dirty="0" spc="-30"/>
              <a:t> </a:t>
            </a:r>
            <a:r>
              <a:rPr dirty="0"/>
              <a:t>withdrawals</a:t>
            </a:r>
            <a:r>
              <a:rPr dirty="0" spc="-45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cash</a:t>
            </a:r>
            <a:r>
              <a:rPr dirty="0" spc="-25"/>
              <a:t> </a:t>
            </a:r>
            <a:r>
              <a:rPr dirty="0"/>
              <a:t>or</a:t>
            </a:r>
            <a:r>
              <a:rPr dirty="0" spc="-85"/>
              <a:t> </a:t>
            </a:r>
            <a:r>
              <a:rPr dirty="0" spc="-10"/>
              <a:t>other </a:t>
            </a:r>
            <a:r>
              <a:rPr dirty="0"/>
              <a:t>assets</a:t>
            </a:r>
            <a:r>
              <a:rPr dirty="0" spc="-10"/>
              <a:t> </a:t>
            </a:r>
            <a:r>
              <a:rPr dirty="0"/>
              <a:t>by</a:t>
            </a:r>
            <a:r>
              <a:rPr dirty="0" spc="-10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owner</a:t>
            </a:r>
            <a:r>
              <a:rPr dirty="0" spc="-80"/>
              <a:t> </a:t>
            </a:r>
            <a:r>
              <a:rPr dirty="0"/>
              <a:t>for</a:t>
            </a:r>
            <a:r>
              <a:rPr dirty="0" spc="-80"/>
              <a:t> </a:t>
            </a:r>
            <a:r>
              <a:rPr dirty="0"/>
              <a:t>personal</a:t>
            </a:r>
            <a:r>
              <a:rPr dirty="0" spc="-35"/>
              <a:t> </a:t>
            </a:r>
            <a:r>
              <a:rPr dirty="0" spc="-20"/>
              <a:t>use.</a:t>
            </a: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354965" algn="l"/>
              </a:tabLst>
            </a:pPr>
            <a:r>
              <a:rPr dirty="0"/>
              <a:t>Drawings</a:t>
            </a:r>
            <a:r>
              <a:rPr dirty="0" spc="-75"/>
              <a:t> </a:t>
            </a:r>
            <a:r>
              <a:rPr dirty="0"/>
              <a:t>decrease</a:t>
            </a:r>
            <a:r>
              <a:rPr dirty="0" spc="-65"/>
              <a:t> </a:t>
            </a:r>
            <a:r>
              <a:rPr dirty="0"/>
              <a:t>total</a:t>
            </a:r>
            <a:r>
              <a:rPr dirty="0" spc="-80"/>
              <a:t> </a:t>
            </a:r>
            <a:r>
              <a:rPr dirty="0"/>
              <a:t>owner’s</a:t>
            </a:r>
            <a:r>
              <a:rPr dirty="0" spc="-70"/>
              <a:t> </a:t>
            </a:r>
            <a:r>
              <a:rPr dirty="0" spc="-10"/>
              <a:t>equity.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82723" y="922019"/>
            <a:ext cx="8370570" cy="100965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54376" y="1042238"/>
            <a:ext cx="7798434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20">
                <a:latin typeface="Arial"/>
                <a:cs typeface="Arial"/>
              </a:rPr>
              <a:t>DRAWINGS</a:t>
            </a:r>
            <a:r>
              <a:rPr dirty="0" sz="3600" spc="-170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AS</a:t>
            </a:r>
            <a:r>
              <a:rPr dirty="0" sz="3600" spc="-155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A</a:t>
            </a:r>
            <a:r>
              <a:rPr dirty="0" sz="3600" spc="-145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BUILDING</a:t>
            </a:r>
            <a:r>
              <a:rPr dirty="0" sz="3600" spc="-15">
                <a:latin typeface="Arial"/>
                <a:cs typeface="Arial"/>
              </a:rPr>
              <a:t> </a:t>
            </a:r>
            <a:r>
              <a:rPr dirty="0" sz="3600" spc="-10">
                <a:latin typeface="Arial"/>
                <a:cs typeface="Arial"/>
              </a:rPr>
              <a:t>BLOCK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3081998" y="5571660"/>
            <a:ext cx="188595" cy="108585"/>
            <a:chOff x="3081998" y="5571660"/>
            <a:chExt cx="188595" cy="108585"/>
          </a:xfrm>
        </p:grpSpPr>
        <p:sp>
          <p:nvSpPr>
            <p:cNvPr id="6" name="object 6" descr=""/>
            <p:cNvSpPr/>
            <p:nvPr/>
          </p:nvSpPr>
          <p:spPr>
            <a:xfrm>
              <a:off x="3126841" y="5589738"/>
              <a:ext cx="125730" cy="54610"/>
            </a:xfrm>
            <a:custGeom>
              <a:avLst/>
              <a:gdLst/>
              <a:ahLst/>
              <a:cxnLst/>
              <a:rect l="l" t="t" r="r" b="b"/>
              <a:pathLst>
                <a:path w="125729" h="54610">
                  <a:moveTo>
                    <a:pt x="125560" y="0"/>
                  </a:moveTo>
                  <a:lnTo>
                    <a:pt x="0" y="0"/>
                  </a:lnTo>
                  <a:lnTo>
                    <a:pt x="17937" y="54206"/>
                  </a:lnTo>
                  <a:lnTo>
                    <a:pt x="125560" y="45171"/>
                  </a:lnTo>
                  <a:lnTo>
                    <a:pt x="125560" y="0"/>
                  </a:lnTo>
                  <a:close/>
                </a:path>
              </a:pathLst>
            </a:custGeom>
            <a:solidFill>
              <a:srgbClr val="FFCC7E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81998" y="5571660"/>
              <a:ext cx="188341" cy="10842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2215895" y="4062817"/>
            <a:ext cx="2597150" cy="1454785"/>
            <a:chOff x="2215895" y="4062817"/>
            <a:chExt cx="2597150" cy="1454785"/>
          </a:xfrm>
        </p:grpSpPr>
        <p:sp>
          <p:nvSpPr>
            <p:cNvPr id="9" name="object 9" descr=""/>
            <p:cNvSpPr/>
            <p:nvPr/>
          </p:nvSpPr>
          <p:spPr>
            <a:xfrm>
              <a:off x="2238953" y="4062817"/>
              <a:ext cx="2233295" cy="1454785"/>
            </a:xfrm>
            <a:custGeom>
              <a:avLst/>
              <a:gdLst/>
              <a:ahLst/>
              <a:cxnLst/>
              <a:rect l="l" t="t" r="r" b="b"/>
              <a:pathLst>
                <a:path w="2233295" h="1454785">
                  <a:moveTo>
                    <a:pt x="1497779" y="0"/>
                  </a:moveTo>
                  <a:lnTo>
                    <a:pt x="878919" y="144504"/>
                  </a:lnTo>
                  <a:lnTo>
                    <a:pt x="0" y="90330"/>
                  </a:lnTo>
                  <a:lnTo>
                    <a:pt x="26905" y="984806"/>
                  </a:lnTo>
                  <a:lnTo>
                    <a:pt x="762327" y="1002872"/>
                  </a:lnTo>
                  <a:lnTo>
                    <a:pt x="1587466" y="1454632"/>
                  </a:lnTo>
                  <a:lnTo>
                    <a:pt x="2233232" y="831208"/>
                  </a:lnTo>
                  <a:lnTo>
                    <a:pt x="2071700" y="262042"/>
                  </a:lnTo>
                  <a:lnTo>
                    <a:pt x="1497779" y="0"/>
                  </a:lnTo>
                  <a:close/>
                </a:path>
              </a:pathLst>
            </a:custGeom>
            <a:solidFill>
              <a:srgbClr val="DFD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3315183" y="4695250"/>
              <a:ext cx="394970" cy="506095"/>
            </a:xfrm>
            <a:custGeom>
              <a:avLst/>
              <a:gdLst/>
              <a:ahLst/>
              <a:cxnLst/>
              <a:rect l="l" t="t" r="r" b="b"/>
              <a:pathLst>
                <a:path w="394970" h="506095">
                  <a:moveTo>
                    <a:pt x="394608" y="0"/>
                  </a:moveTo>
                  <a:lnTo>
                    <a:pt x="313902" y="117453"/>
                  </a:lnTo>
                  <a:lnTo>
                    <a:pt x="143510" y="90354"/>
                  </a:lnTo>
                  <a:lnTo>
                    <a:pt x="0" y="343339"/>
                  </a:lnTo>
                  <a:lnTo>
                    <a:pt x="349824" y="505970"/>
                  </a:lnTo>
                  <a:lnTo>
                    <a:pt x="394608" y="0"/>
                  </a:lnTo>
                  <a:close/>
                </a:path>
              </a:pathLst>
            </a:custGeom>
            <a:solidFill>
              <a:srgbClr val="66D1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2247912" y="4189310"/>
              <a:ext cx="1847850" cy="849630"/>
            </a:xfrm>
            <a:custGeom>
              <a:avLst/>
              <a:gdLst/>
              <a:ahLst/>
              <a:cxnLst/>
              <a:rect l="l" t="t" r="r" b="b"/>
              <a:pathLst>
                <a:path w="1847850" h="849629">
                  <a:moveTo>
                    <a:pt x="726452" y="27089"/>
                  </a:moveTo>
                  <a:lnTo>
                    <a:pt x="0" y="0"/>
                  </a:lnTo>
                  <a:lnTo>
                    <a:pt x="8966" y="776998"/>
                  </a:lnTo>
                  <a:lnTo>
                    <a:pt x="80721" y="63246"/>
                  </a:lnTo>
                  <a:lnTo>
                    <a:pt x="726452" y="27089"/>
                  </a:lnTo>
                  <a:close/>
                </a:path>
                <a:path w="1847850" h="849629">
                  <a:moveTo>
                    <a:pt x="1390142" y="325285"/>
                  </a:moveTo>
                  <a:lnTo>
                    <a:pt x="860983" y="36156"/>
                  </a:lnTo>
                  <a:lnTo>
                    <a:pt x="869950" y="704723"/>
                  </a:lnTo>
                  <a:lnTo>
                    <a:pt x="923759" y="108343"/>
                  </a:lnTo>
                  <a:lnTo>
                    <a:pt x="1390142" y="325285"/>
                  </a:lnTo>
                  <a:close/>
                </a:path>
                <a:path w="1847850" h="849629">
                  <a:moveTo>
                    <a:pt x="1847557" y="487870"/>
                  </a:moveTo>
                  <a:lnTo>
                    <a:pt x="1632267" y="533044"/>
                  </a:lnTo>
                  <a:lnTo>
                    <a:pt x="1775828" y="379450"/>
                  </a:lnTo>
                  <a:lnTo>
                    <a:pt x="1605318" y="433654"/>
                  </a:lnTo>
                  <a:lnTo>
                    <a:pt x="1605318" y="849287"/>
                  </a:lnTo>
                  <a:lnTo>
                    <a:pt x="1820621" y="632434"/>
                  </a:lnTo>
                  <a:lnTo>
                    <a:pt x="1641246" y="668578"/>
                  </a:lnTo>
                  <a:lnTo>
                    <a:pt x="1847557" y="4878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3243433" y="4189303"/>
              <a:ext cx="1022985" cy="189865"/>
            </a:xfrm>
            <a:custGeom>
              <a:avLst/>
              <a:gdLst/>
              <a:ahLst/>
              <a:cxnLst/>
              <a:rect l="l" t="t" r="r" b="b"/>
              <a:pathLst>
                <a:path w="1022985" h="189864">
                  <a:moveTo>
                    <a:pt x="636749" y="0"/>
                  </a:moveTo>
                  <a:lnTo>
                    <a:pt x="0" y="81261"/>
                  </a:lnTo>
                  <a:lnTo>
                    <a:pt x="591966" y="189729"/>
                  </a:lnTo>
                  <a:lnTo>
                    <a:pt x="1022437" y="135555"/>
                  </a:lnTo>
                  <a:lnTo>
                    <a:pt x="636749" y="0"/>
                  </a:lnTo>
                  <a:close/>
                </a:path>
              </a:pathLst>
            </a:custGeom>
            <a:solidFill>
              <a:srgbClr val="A2A2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2803969" y="5165077"/>
              <a:ext cx="619125" cy="298450"/>
            </a:xfrm>
            <a:custGeom>
              <a:avLst/>
              <a:gdLst/>
              <a:ahLst/>
              <a:cxnLst/>
              <a:rect l="l" t="t" r="r" b="b"/>
              <a:pathLst>
                <a:path w="619125" h="298450">
                  <a:moveTo>
                    <a:pt x="152463" y="243954"/>
                  </a:moveTo>
                  <a:lnTo>
                    <a:pt x="35864" y="234924"/>
                  </a:lnTo>
                  <a:lnTo>
                    <a:pt x="0" y="298170"/>
                  </a:lnTo>
                  <a:lnTo>
                    <a:pt x="143497" y="289140"/>
                  </a:lnTo>
                  <a:lnTo>
                    <a:pt x="152463" y="243954"/>
                  </a:lnTo>
                  <a:close/>
                </a:path>
                <a:path w="619125" h="298450">
                  <a:moveTo>
                    <a:pt x="331838" y="36144"/>
                  </a:moveTo>
                  <a:lnTo>
                    <a:pt x="242150" y="0"/>
                  </a:lnTo>
                  <a:lnTo>
                    <a:pt x="197307" y="18072"/>
                  </a:lnTo>
                  <a:lnTo>
                    <a:pt x="170395" y="54216"/>
                  </a:lnTo>
                  <a:lnTo>
                    <a:pt x="286994" y="81330"/>
                  </a:lnTo>
                  <a:lnTo>
                    <a:pt x="331838" y="36144"/>
                  </a:lnTo>
                  <a:close/>
                </a:path>
                <a:path w="619125" h="298450">
                  <a:moveTo>
                    <a:pt x="565023" y="99390"/>
                  </a:moveTo>
                  <a:lnTo>
                    <a:pt x="448424" y="99390"/>
                  </a:lnTo>
                  <a:lnTo>
                    <a:pt x="421525" y="162636"/>
                  </a:lnTo>
                  <a:lnTo>
                    <a:pt x="565023" y="135534"/>
                  </a:lnTo>
                  <a:lnTo>
                    <a:pt x="565023" y="99390"/>
                  </a:lnTo>
                  <a:close/>
                </a:path>
                <a:path w="619125" h="298450">
                  <a:moveTo>
                    <a:pt x="618794" y="216852"/>
                  </a:moveTo>
                  <a:lnTo>
                    <a:pt x="493268" y="198780"/>
                  </a:lnTo>
                  <a:lnTo>
                    <a:pt x="475335" y="271068"/>
                  </a:lnTo>
                  <a:lnTo>
                    <a:pt x="609815" y="252996"/>
                  </a:lnTo>
                  <a:lnTo>
                    <a:pt x="618794" y="216852"/>
                  </a:lnTo>
                  <a:close/>
                </a:path>
              </a:pathLst>
            </a:custGeom>
            <a:solidFill>
              <a:srgbClr val="FFCC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2215896" y="4062818"/>
              <a:ext cx="2220595" cy="1418590"/>
            </a:xfrm>
            <a:custGeom>
              <a:avLst/>
              <a:gdLst/>
              <a:ahLst/>
              <a:cxnLst/>
              <a:rect l="l" t="t" r="r" b="b"/>
              <a:pathLst>
                <a:path w="2220595" h="1418589">
                  <a:moveTo>
                    <a:pt x="875068" y="144513"/>
                  </a:moveTo>
                  <a:lnTo>
                    <a:pt x="680186" y="126492"/>
                  </a:lnTo>
                  <a:lnTo>
                    <a:pt x="0" y="63601"/>
                  </a:lnTo>
                  <a:lnTo>
                    <a:pt x="0" y="827354"/>
                  </a:lnTo>
                  <a:lnTo>
                    <a:pt x="23050" y="912520"/>
                  </a:lnTo>
                  <a:lnTo>
                    <a:pt x="23050" y="126492"/>
                  </a:lnTo>
                  <a:lnTo>
                    <a:pt x="875068" y="144513"/>
                  </a:lnTo>
                  <a:close/>
                </a:path>
                <a:path w="2220595" h="1418589">
                  <a:moveTo>
                    <a:pt x="884034" y="180670"/>
                  </a:moveTo>
                  <a:lnTo>
                    <a:pt x="76860" y="153581"/>
                  </a:lnTo>
                  <a:lnTo>
                    <a:pt x="85826" y="966736"/>
                  </a:lnTo>
                  <a:lnTo>
                    <a:pt x="812279" y="1002880"/>
                  </a:lnTo>
                  <a:lnTo>
                    <a:pt x="139649" y="885418"/>
                  </a:lnTo>
                  <a:lnTo>
                    <a:pt x="148615" y="216827"/>
                  </a:lnTo>
                  <a:lnTo>
                    <a:pt x="884034" y="180670"/>
                  </a:lnTo>
                  <a:close/>
                </a:path>
                <a:path w="2220595" h="1418589">
                  <a:moveTo>
                    <a:pt x="1162062" y="1219720"/>
                  </a:moveTo>
                  <a:lnTo>
                    <a:pt x="1117219" y="1255864"/>
                  </a:lnTo>
                  <a:lnTo>
                    <a:pt x="1036497" y="1255864"/>
                  </a:lnTo>
                  <a:lnTo>
                    <a:pt x="1009599" y="1219720"/>
                  </a:lnTo>
                  <a:lnTo>
                    <a:pt x="1090307" y="1183589"/>
                  </a:lnTo>
                  <a:lnTo>
                    <a:pt x="1018565" y="1192618"/>
                  </a:lnTo>
                  <a:lnTo>
                    <a:pt x="982687" y="1237792"/>
                  </a:lnTo>
                  <a:lnTo>
                    <a:pt x="982687" y="1273937"/>
                  </a:lnTo>
                  <a:lnTo>
                    <a:pt x="1027531" y="1292009"/>
                  </a:lnTo>
                  <a:lnTo>
                    <a:pt x="1117219" y="1292009"/>
                  </a:lnTo>
                  <a:lnTo>
                    <a:pt x="1162062" y="1273937"/>
                  </a:lnTo>
                  <a:lnTo>
                    <a:pt x="1162062" y="1219720"/>
                  </a:lnTo>
                  <a:close/>
                </a:path>
                <a:path w="2220595" h="1418589">
                  <a:moveTo>
                    <a:pt x="1475930" y="1201648"/>
                  </a:moveTo>
                  <a:lnTo>
                    <a:pt x="1458087" y="1057084"/>
                  </a:lnTo>
                  <a:lnTo>
                    <a:pt x="1440129" y="1129372"/>
                  </a:lnTo>
                  <a:lnTo>
                    <a:pt x="1296555" y="1084199"/>
                  </a:lnTo>
                  <a:lnTo>
                    <a:pt x="1314513" y="975779"/>
                  </a:lnTo>
                  <a:lnTo>
                    <a:pt x="1260754" y="1029982"/>
                  </a:lnTo>
                  <a:lnTo>
                    <a:pt x="1135151" y="1029982"/>
                  </a:lnTo>
                  <a:lnTo>
                    <a:pt x="1475930" y="1201648"/>
                  </a:lnTo>
                  <a:close/>
                </a:path>
                <a:path w="2220595" h="1418589">
                  <a:moveTo>
                    <a:pt x="1502867" y="614362"/>
                  </a:moveTo>
                  <a:lnTo>
                    <a:pt x="1466951" y="578231"/>
                  </a:lnTo>
                  <a:lnTo>
                    <a:pt x="1009599" y="370395"/>
                  </a:lnTo>
                  <a:lnTo>
                    <a:pt x="1009599" y="957694"/>
                  </a:lnTo>
                  <a:lnTo>
                    <a:pt x="1063409" y="975779"/>
                  </a:lnTo>
                  <a:lnTo>
                    <a:pt x="1126185" y="948664"/>
                  </a:lnTo>
                  <a:lnTo>
                    <a:pt x="1081341" y="876388"/>
                  </a:lnTo>
                  <a:lnTo>
                    <a:pt x="1188961" y="858316"/>
                  </a:lnTo>
                  <a:lnTo>
                    <a:pt x="1251775" y="831215"/>
                  </a:lnTo>
                  <a:lnTo>
                    <a:pt x="1179995" y="713752"/>
                  </a:lnTo>
                  <a:lnTo>
                    <a:pt x="1323492" y="713752"/>
                  </a:lnTo>
                  <a:lnTo>
                    <a:pt x="1377264" y="776998"/>
                  </a:lnTo>
                  <a:lnTo>
                    <a:pt x="1466951" y="695680"/>
                  </a:lnTo>
                  <a:lnTo>
                    <a:pt x="1458087" y="641477"/>
                  </a:lnTo>
                  <a:lnTo>
                    <a:pt x="1502867" y="614362"/>
                  </a:lnTo>
                  <a:close/>
                </a:path>
                <a:path w="2220595" h="1418589">
                  <a:moveTo>
                    <a:pt x="2220366" y="831215"/>
                  </a:moveTo>
                  <a:lnTo>
                    <a:pt x="2211374" y="216827"/>
                  </a:lnTo>
                  <a:lnTo>
                    <a:pt x="1646313" y="0"/>
                  </a:lnTo>
                  <a:lnTo>
                    <a:pt x="1179995" y="108356"/>
                  </a:lnTo>
                  <a:lnTo>
                    <a:pt x="1646313" y="72199"/>
                  </a:lnTo>
                  <a:lnTo>
                    <a:pt x="2166594" y="270992"/>
                  </a:lnTo>
                  <a:lnTo>
                    <a:pt x="2157615" y="822185"/>
                  </a:lnTo>
                  <a:lnTo>
                    <a:pt x="1619504" y="1355255"/>
                  </a:lnTo>
                  <a:lnTo>
                    <a:pt x="1646313" y="478840"/>
                  </a:lnTo>
                  <a:lnTo>
                    <a:pt x="1870595" y="316217"/>
                  </a:lnTo>
                  <a:lnTo>
                    <a:pt x="1547774" y="406552"/>
                  </a:lnTo>
                  <a:lnTo>
                    <a:pt x="1072375" y="252984"/>
                  </a:lnTo>
                  <a:lnTo>
                    <a:pt x="1592554" y="560146"/>
                  </a:lnTo>
                  <a:lnTo>
                    <a:pt x="1583575" y="1337183"/>
                  </a:lnTo>
                  <a:lnTo>
                    <a:pt x="955776" y="1029982"/>
                  </a:lnTo>
                  <a:lnTo>
                    <a:pt x="893000" y="325285"/>
                  </a:lnTo>
                  <a:lnTo>
                    <a:pt x="857123" y="1011910"/>
                  </a:lnTo>
                  <a:lnTo>
                    <a:pt x="1583575" y="1418488"/>
                  </a:lnTo>
                  <a:lnTo>
                    <a:pt x="2220366" y="83121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77064" y="5390963"/>
              <a:ext cx="188341" cy="10842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56437" y="5165076"/>
              <a:ext cx="179372" cy="108420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3243427" y="4315802"/>
              <a:ext cx="1569720" cy="1174750"/>
            </a:xfrm>
            <a:custGeom>
              <a:avLst/>
              <a:gdLst/>
              <a:ahLst/>
              <a:cxnLst/>
              <a:rect l="l" t="t" r="r" b="b"/>
              <a:pathLst>
                <a:path w="1569720" h="1174750">
                  <a:moveTo>
                    <a:pt x="179336" y="1084199"/>
                  </a:moveTo>
                  <a:lnTo>
                    <a:pt x="134531" y="1111300"/>
                  </a:lnTo>
                  <a:lnTo>
                    <a:pt x="53809" y="1120343"/>
                  </a:lnTo>
                  <a:lnTo>
                    <a:pt x="26911" y="1084199"/>
                  </a:lnTo>
                  <a:lnTo>
                    <a:pt x="107619" y="1048054"/>
                  </a:lnTo>
                  <a:lnTo>
                    <a:pt x="35877" y="1048054"/>
                  </a:lnTo>
                  <a:lnTo>
                    <a:pt x="0" y="1102271"/>
                  </a:lnTo>
                  <a:lnTo>
                    <a:pt x="0" y="1129372"/>
                  </a:lnTo>
                  <a:lnTo>
                    <a:pt x="44843" y="1147445"/>
                  </a:lnTo>
                  <a:lnTo>
                    <a:pt x="134531" y="1147445"/>
                  </a:lnTo>
                  <a:lnTo>
                    <a:pt x="179336" y="1129372"/>
                  </a:lnTo>
                  <a:lnTo>
                    <a:pt x="179336" y="1084199"/>
                  </a:lnTo>
                  <a:close/>
                </a:path>
                <a:path w="1569720" h="1174750">
                  <a:moveTo>
                    <a:pt x="1147927" y="0"/>
                  </a:moveTo>
                  <a:lnTo>
                    <a:pt x="708469" y="252958"/>
                  </a:lnTo>
                  <a:lnTo>
                    <a:pt x="1121105" y="81254"/>
                  </a:lnTo>
                  <a:lnTo>
                    <a:pt x="681647" y="388493"/>
                  </a:lnTo>
                  <a:lnTo>
                    <a:pt x="1112126" y="207772"/>
                  </a:lnTo>
                  <a:lnTo>
                    <a:pt x="672668" y="551116"/>
                  </a:lnTo>
                  <a:lnTo>
                    <a:pt x="1094168" y="343306"/>
                  </a:lnTo>
                  <a:lnTo>
                    <a:pt x="654710" y="731824"/>
                  </a:lnTo>
                  <a:lnTo>
                    <a:pt x="1094168" y="478840"/>
                  </a:lnTo>
                  <a:lnTo>
                    <a:pt x="654710" y="912520"/>
                  </a:lnTo>
                  <a:lnTo>
                    <a:pt x="1147927" y="560146"/>
                  </a:lnTo>
                  <a:lnTo>
                    <a:pt x="1147927" y="0"/>
                  </a:lnTo>
                  <a:close/>
                </a:path>
                <a:path w="1569720" h="1174750">
                  <a:moveTo>
                    <a:pt x="1569542" y="487870"/>
                  </a:moveTo>
                  <a:lnTo>
                    <a:pt x="1246593" y="379450"/>
                  </a:lnTo>
                  <a:lnTo>
                    <a:pt x="1246593" y="614362"/>
                  </a:lnTo>
                  <a:lnTo>
                    <a:pt x="609803" y="1174559"/>
                  </a:lnTo>
                  <a:lnTo>
                    <a:pt x="1300480" y="831215"/>
                  </a:lnTo>
                  <a:lnTo>
                    <a:pt x="1569542" y="4878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8" name="object 18" descr=""/>
          <p:cNvGrpSpPr/>
          <p:nvPr/>
        </p:nvGrpSpPr>
        <p:grpSpPr>
          <a:xfrm>
            <a:off x="8463680" y="3778013"/>
            <a:ext cx="2417445" cy="2168525"/>
            <a:chOff x="8463680" y="3778013"/>
            <a:chExt cx="2417445" cy="2168525"/>
          </a:xfrm>
        </p:grpSpPr>
        <p:sp>
          <p:nvSpPr>
            <p:cNvPr id="19" name="object 19" descr=""/>
            <p:cNvSpPr/>
            <p:nvPr/>
          </p:nvSpPr>
          <p:spPr>
            <a:xfrm>
              <a:off x="9098222" y="3957821"/>
              <a:ext cx="1008380" cy="1978660"/>
            </a:xfrm>
            <a:custGeom>
              <a:avLst/>
              <a:gdLst/>
              <a:ahLst/>
              <a:cxnLst/>
              <a:rect l="l" t="t" r="r" b="b"/>
              <a:pathLst>
                <a:path w="1008379" h="1978660">
                  <a:moveTo>
                    <a:pt x="242621" y="0"/>
                  </a:moveTo>
                  <a:lnTo>
                    <a:pt x="149311" y="0"/>
                  </a:lnTo>
                  <a:lnTo>
                    <a:pt x="93322" y="59980"/>
                  </a:lnTo>
                  <a:lnTo>
                    <a:pt x="93322" y="229769"/>
                  </a:lnTo>
                  <a:lnTo>
                    <a:pt x="9333" y="509500"/>
                  </a:lnTo>
                  <a:lnTo>
                    <a:pt x="0" y="539557"/>
                  </a:lnTo>
                  <a:lnTo>
                    <a:pt x="0" y="579499"/>
                  </a:lnTo>
                  <a:lnTo>
                    <a:pt x="9333" y="639480"/>
                  </a:lnTo>
                  <a:lnTo>
                    <a:pt x="18667" y="689308"/>
                  </a:lnTo>
                  <a:lnTo>
                    <a:pt x="9333" y="739323"/>
                  </a:lnTo>
                  <a:lnTo>
                    <a:pt x="0" y="809255"/>
                  </a:lnTo>
                  <a:lnTo>
                    <a:pt x="0" y="869196"/>
                  </a:lnTo>
                  <a:lnTo>
                    <a:pt x="18667" y="919157"/>
                  </a:lnTo>
                  <a:lnTo>
                    <a:pt x="111977" y="979098"/>
                  </a:lnTo>
                  <a:lnTo>
                    <a:pt x="270622" y="1248850"/>
                  </a:lnTo>
                  <a:lnTo>
                    <a:pt x="289276" y="1288806"/>
                  </a:lnTo>
                  <a:lnTo>
                    <a:pt x="298610" y="1328775"/>
                  </a:lnTo>
                  <a:lnTo>
                    <a:pt x="289276" y="1398707"/>
                  </a:lnTo>
                  <a:lnTo>
                    <a:pt x="251955" y="1598527"/>
                  </a:lnTo>
                  <a:lnTo>
                    <a:pt x="223954" y="1778348"/>
                  </a:lnTo>
                  <a:lnTo>
                    <a:pt x="205300" y="1978166"/>
                  </a:lnTo>
                  <a:lnTo>
                    <a:pt x="839792" y="1978166"/>
                  </a:lnTo>
                  <a:lnTo>
                    <a:pt x="839792" y="1798333"/>
                  </a:lnTo>
                  <a:lnTo>
                    <a:pt x="867867" y="1568550"/>
                  </a:lnTo>
                  <a:lnTo>
                    <a:pt x="923769" y="1398707"/>
                  </a:lnTo>
                  <a:lnTo>
                    <a:pt x="1007870" y="609423"/>
                  </a:lnTo>
                  <a:lnTo>
                    <a:pt x="961202" y="279730"/>
                  </a:lnTo>
                  <a:lnTo>
                    <a:pt x="942485" y="229769"/>
                  </a:lnTo>
                  <a:lnTo>
                    <a:pt x="933127" y="199845"/>
                  </a:lnTo>
                  <a:lnTo>
                    <a:pt x="895818" y="169788"/>
                  </a:lnTo>
                  <a:lnTo>
                    <a:pt x="839792" y="169788"/>
                  </a:lnTo>
                  <a:lnTo>
                    <a:pt x="783890" y="199845"/>
                  </a:lnTo>
                  <a:lnTo>
                    <a:pt x="765173" y="149884"/>
                  </a:lnTo>
                  <a:lnTo>
                    <a:pt x="699913" y="99922"/>
                  </a:lnTo>
                  <a:lnTo>
                    <a:pt x="606553" y="99922"/>
                  </a:lnTo>
                  <a:lnTo>
                    <a:pt x="569232" y="129846"/>
                  </a:lnTo>
                  <a:lnTo>
                    <a:pt x="522564" y="49961"/>
                  </a:lnTo>
                  <a:lnTo>
                    <a:pt x="485243" y="29923"/>
                  </a:lnTo>
                  <a:lnTo>
                    <a:pt x="429254" y="29923"/>
                  </a:lnTo>
                  <a:lnTo>
                    <a:pt x="391932" y="49961"/>
                  </a:lnTo>
                  <a:lnTo>
                    <a:pt x="345265" y="109941"/>
                  </a:lnTo>
                  <a:lnTo>
                    <a:pt x="317277" y="49961"/>
                  </a:lnTo>
                  <a:lnTo>
                    <a:pt x="242621" y="0"/>
                  </a:lnTo>
                  <a:close/>
                </a:path>
              </a:pathLst>
            </a:custGeom>
            <a:solidFill>
              <a:srgbClr val="F9D9C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8473008" y="3788041"/>
              <a:ext cx="2398395" cy="1578610"/>
            </a:xfrm>
            <a:custGeom>
              <a:avLst/>
              <a:gdLst/>
              <a:ahLst/>
              <a:cxnLst/>
              <a:rect l="l" t="t" r="r" b="b"/>
              <a:pathLst>
                <a:path w="2398395" h="1578610">
                  <a:moveTo>
                    <a:pt x="746518" y="409575"/>
                  </a:moveTo>
                  <a:lnTo>
                    <a:pt x="727862" y="329692"/>
                  </a:lnTo>
                  <a:lnTo>
                    <a:pt x="615873" y="259689"/>
                  </a:lnTo>
                  <a:lnTo>
                    <a:pt x="531901" y="179806"/>
                  </a:lnTo>
                  <a:lnTo>
                    <a:pt x="485241" y="119824"/>
                  </a:lnTo>
                  <a:lnTo>
                    <a:pt x="419925" y="0"/>
                  </a:lnTo>
                  <a:lnTo>
                    <a:pt x="382587" y="69862"/>
                  </a:lnTo>
                  <a:lnTo>
                    <a:pt x="373265" y="109804"/>
                  </a:lnTo>
                  <a:lnTo>
                    <a:pt x="270611" y="69862"/>
                  </a:lnTo>
                  <a:lnTo>
                    <a:pt x="270611" y="99923"/>
                  </a:lnTo>
                  <a:lnTo>
                    <a:pt x="158635" y="39941"/>
                  </a:lnTo>
                  <a:lnTo>
                    <a:pt x="167970" y="99923"/>
                  </a:lnTo>
                  <a:lnTo>
                    <a:pt x="167970" y="249669"/>
                  </a:lnTo>
                  <a:lnTo>
                    <a:pt x="158635" y="339572"/>
                  </a:lnTo>
                  <a:lnTo>
                    <a:pt x="149301" y="399554"/>
                  </a:lnTo>
                  <a:lnTo>
                    <a:pt x="121310" y="479577"/>
                  </a:lnTo>
                  <a:lnTo>
                    <a:pt x="83985" y="549440"/>
                  </a:lnTo>
                  <a:lnTo>
                    <a:pt x="65316" y="599401"/>
                  </a:lnTo>
                  <a:lnTo>
                    <a:pt x="27990" y="659384"/>
                  </a:lnTo>
                  <a:lnTo>
                    <a:pt x="0" y="689305"/>
                  </a:lnTo>
                  <a:lnTo>
                    <a:pt x="158635" y="709345"/>
                  </a:lnTo>
                  <a:lnTo>
                    <a:pt x="130644" y="779208"/>
                  </a:lnTo>
                  <a:lnTo>
                    <a:pt x="298615" y="779208"/>
                  </a:lnTo>
                  <a:lnTo>
                    <a:pt x="494563" y="789228"/>
                  </a:lnTo>
                  <a:lnTo>
                    <a:pt x="615873" y="809269"/>
                  </a:lnTo>
                  <a:lnTo>
                    <a:pt x="643877" y="809269"/>
                  </a:lnTo>
                  <a:lnTo>
                    <a:pt x="615873" y="729246"/>
                  </a:lnTo>
                  <a:lnTo>
                    <a:pt x="746518" y="409575"/>
                  </a:lnTo>
                  <a:close/>
                </a:path>
                <a:path w="2398395" h="1578610">
                  <a:moveTo>
                    <a:pt x="2398230" y="919099"/>
                  </a:moveTo>
                  <a:lnTo>
                    <a:pt x="2295537" y="909104"/>
                  </a:lnTo>
                  <a:lnTo>
                    <a:pt x="2323604" y="799249"/>
                  </a:lnTo>
                  <a:lnTo>
                    <a:pt x="2183612" y="789228"/>
                  </a:lnTo>
                  <a:lnTo>
                    <a:pt x="1922322" y="749287"/>
                  </a:lnTo>
                  <a:lnTo>
                    <a:pt x="1688985" y="689305"/>
                  </a:lnTo>
                  <a:lnTo>
                    <a:pt x="1558340" y="649363"/>
                  </a:lnTo>
                  <a:lnTo>
                    <a:pt x="1530388" y="739267"/>
                  </a:lnTo>
                  <a:lnTo>
                    <a:pt x="1548980" y="1019009"/>
                  </a:lnTo>
                  <a:lnTo>
                    <a:pt x="1241145" y="959053"/>
                  </a:lnTo>
                  <a:lnTo>
                    <a:pt x="1147775" y="919099"/>
                  </a:lnTo>
                  <a:lnTo>
                    <a:pt x="1073124" y="929093"/>
                  </a:lnTo>
                  <a:lnTo>
                    <a:pt x="1175778" y="1029004"/>
                  </a:lnTo>
                  <a:lnTo>
                    <a:pt x="1353070" y="1168869"/>
                  </a:lnTo>
                  <a:lnTo>
                    <a:pt x="1558340" y="1338707"/>
                  </a:lnTo>
                  <a:lnTo>
                    <a:pt x="1735645" y="1528521"/>
                  </a:lnTo>
                  <a:lnTo>
                    <a:pt x="1745005" y="1528521"/>
                  </a:lnTo>
                  <a:lnTo>
                    <a:pt x="1791677" y="1578483"/>
                  </a:lnTo>
                  <a:lnTo>
                    <a:pt x="1922322" y="1518551"/>
                  </a:lnTo>
                  <a:lnTo>
                    <a:pt x="2024888" y="1448600"/>
                  </a:lnTo>
                  <a:lnTo>
                    <a:pt x="2127580" y="1368679"/>
                  </a:lnTo>
                  <a:lnTo>
                    <a:pt x="2174252" y="1328724"/>
                  </a:lnTo>
                  <a:lnTo>
                    <a:pt x="2239505" y="1238796"/>
                  </a:lnTo>
                  <a:lnTo>
                    <a:pt x="2295537" y="1168869"/>
                  </a:lnTo>
                  <a:lnTo>
                    <a:pt x="2351557" y="1068959"/>
                  </a:lnTo>
                  <a:lnTo>
                    <a:pt x="2398230" y="919099"/>
                  </a:lnTo>
                  <a:close/>
                </a:path>
              </a:pathLst>
            </a:custGeom>
            <a:solidFill>
              <a:srgbClr val="CC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8584984" y="3897845"/>
              <a:ext cx="2099945" cy="1309370"/>
            </a:xfrm>
            <a:custGeom>
              <a:avLst/>
              <a:gdLst/>
              <a:ahLst/>
              <a:cxnLst/>
              <a:rect l="l" t="t" r="r" b="b"/>
              <a:pathLst>
                <a:path w="2099945" h="1309370">
                  <a:moveTo>
                    <a:pt x="447916" y="159905"/>
                  </a:moveTo>
                  <a:lnTo>
                    <a:pt x="363931" y="70002"/>
                  </a:lnTo>
                  <a:lnTo>
                    <a:pt x="307949" y="0"/>
                  </a:lnTo>
                  <a:lnTo>
                    <a:pt x="298615" y="70002"/>
                  </a:lnTo>
                  <a:lnTo>
                    <a:pt x="382587" y="119964"/>
                  </a:lnTo>
                  <a:lnTo>
                    <a:pt x="447916" y="159905"/>
                  </a:lnTo>
                  <a:close/>
                </a:path>
                <a:path w="2099945" h="1309370">
                  <a:moveTo>
                    <a:pt x="662546" y="419595"/>
                  </a:moveTo>
                  <a:lnTo>
                    <a:pt x="634542" y="309791"/>
                  </a:lnTo>
                  <a:lnTo>
                    <a:pt x="513232" y="239788"/>
                  </a:lnTo>
                  <a:lnTo>
                    <a:pt x="373265" y="179946"/>
                  </a:lnTo>
                  <a:lnTo>
                    <a:pt x="242620" y="99923"/>
                  </a:lnTo>
                  <a:lnTo>
                    <a:pt x="121310" y="20040"/>
                  </a:lnTo>
                  <a:lnTo>
                    <a:pt x="121310" y="129984"/>
                  </a:lnTo>
                  <a:lnTo>
                    <a:pt x="111975" y="239788"/>
                  </a:lnTo>
                  <a:lnTo>
                    <a:pt x="83972" y="329692"/>
                  </a:lnTo>
                  <a:lnTo>
                    <a:pt x="55994" y="389674"/>
                  </a:lnTo>
                  <a:lnTo>
                    <a:pt x="37325" y="459676"/>
                  </a:lnTo>
                  <a:lnTo>
                    <a:pt x="0" y="529539"/>
                  </a:lnTo>
                  <a:lnTo>
                    <a:pt x="279946" y="579501"/>
                  </a:lnTo>
                  <a:lnTo>
                    <a:pt x="457238" y="599541"/>
                  </a:lnTo>
                  <a:lnTo>
                    <a:pt x="513232" y="609422"/>
                  </a:lnTo>
                  <a:lnTo>
                    <a:pt x="513232" y="589521"/>
                  </a:lnTo>
                  <a:lnTo>
                    <a:pt x="522566" y="569480"/>
                  </a:lnTo>
                  <a:lnTo>
                    <a:pt x="634542" y="489597"/>
                  </a:lnTo>
                  <a:lnTo>
                    <a:pt x="662546" y="419595"/>
                  </a:lnTo>
                  <a:close/>
                </a:path>
                <a:path w="2099945" h="1309370">
                  <a:moveTo>
                    <a:pt x="1959584" y="799299"/>
                  </a:moveTo>
                  <a:lnTo>
                    <a:pt x="1744954" y="749287"/>
                  </a:lnTo>
                  <a:lnTo>
                    <a:pt x="1446364" y="669404"/>
                  </a:lnTo>
                  <a:lnTo>
                    <a:pt x="1418412" y="729386"/>
                  </a:lnTo>
                  <a:lnTo>
                    <a:pt x="1259814" y="929182"/>
                  </a:lnTo>
                  <a:lnTo>
                    <a:pt x="1362379" y="1009103"/>
                  </a:lnTo>
                  <a:lnTo>
                    <a:pt x="1651749" y="1218920"/>
                  </a:lnTo>
                  <a:lnTo>
                    <a:pt x="1744954" y="1188935"/>
                  </a:lnTo>
                  <a:lnTo>
                    <a:pt x="1838286" y="1109014"/>
                  </a:lnTo>
                  <a:lnTo>
                    <a:pt x="1894319" y="1039075"/>
                  </a:lnTo>
                  <a:lnTo>
                    <a:pt x="1931631" y="959154"/>
                  </a:lnTo>
                  <a:lnTo>
                    <a:pt x="1940991" y="889215"/>
                  </a:lnTo>
                  <a:lnTo>
                    <a:pt x="1959584" y="799299"/>
                  </a:lnTo>
                  <a:close/>
                </a:path>
                <a:path w="2099945" h="1309370">
                  <a:moveTo>
                    <a:pt x="2099576" y="719366"/>
                  </a:moveTo>
                  <a:lnTo>
                    <a:pt x="1968931" y="709345"/>
                  </a:lnTo>
                  <a:lnTo>
                    <a:pt x="1810346" y="679424"/>
                  </a:lnTo>
                  <a:lnTo>
                    <a:pt x="1660982" y="649503"/>
                  </a:lnTo>
                  <a:lnTo>
                    <a:pt x="1539697" y="629462"/>
                  </a:lnTo>
                  <a:lnTo>
                    <a:pt x="1427772" y="589521"/>
                  </a:lnTo>
                  <a:lnTo>
                    <a:pt x="1418412" y="629462"/>
                  </a:lnTo>
                  <a:lnTo>
                    <a:pt x="1455712" y="639483"/>
                  </a:lnTo>
                  <a:lnTo>
                    <a:pt x="1549057" y="659384"/>
                  </a:lnTo>
                  <a:lnTo>
                    <a:pt x="1717001" y="699465"/>
                  </a:lnTo>
                  <a:lnTo>
                    <a:pt x="2006244" y="759307"/>
                  </a:lnTo>
                  <a:lnTo>
                    <a:pt x="2006244" y="899210"/>
                  </a:lnTo>
                  <a:lnTo>
                    <a:pt x="1987651" y="969149"/>
                  </a:lnTo>
                  <a:lnTo>
                    <a:pt x="1950339" y="1059065"/>
                  </a:lnTo>
                  <a:lnTo>
                    <a:pt x="1912912" y="1119009"/>
                  </a:lnTo>
                  <a:lnTo>
                    <a:pt x="1875599" y="1158976"/>
                  </a:lnTo>
                  <a:lnTo>
                    <a:pt x="1838286" y="1188935"/>
                  </a:lnTo>
                  <a:lnTo>
                    <a:pt x="1763674" y="1238897"/>
                  </a:lnTo>
                  <a:lnTo>
                    <a:pt x="1689061" y="1278851"/>
                  </a:lnTo>
                  <a:lnTo>
                    <a:pt x="1633029" y="1298841"/>
                  </a:lnTo>
                  <a:lnTo>
                    <a:pt x="1642389" y="1308836"/>
                  </a:lnTo>
                  <a:lnTo>
                    <a:pt x="1717001" y="1288846"/>
                  </a:lnTo>
                  <a:lnTo>
                    <a:pt x="1773034" y="1258874"/>
                  </a:lnTo>
                  <a:lnTo>
                    <a:pt x="1828939" y="1218920"/>
                  </a:lnTo>
                  <a:lnTo>
                    <a:pt x="1884959" y="1168971"/>
                  </a:lnTo>
                  <a:lnTo>
                    <a:pt x="1940991" y="1109014"/>
                  </a:lnTo>
                  <a:lnTo>
                    <a:pt x="1987651" y="1039075"/>
                  </a:lnTo>
                  <a:lnTo>
                    <a:pt x="2034324" y="959154"/>
                  </a:lnTo>
                  <a:lnTo>
                    <a:pt x="2080983" y="819289"/>
                  </a:lnTo>
                  <a:lnTo>
                    <a:pt x="2099576" y="719366"/>
                  </a:lnTo>
                  <a:close/>
                </a:path>
              </a:pathLst>
            </a:custGeom>
            <a:solidFill>
              <a:srgbClr val="0CC10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8743620" y="4047731"/>
              <a:ext cx="1801495" cy="989330"/>
            </a:xfrm>
            <a:custGeom>
              <a:avLst/>
              <a:gdLst/>
              <a:ahLst/>
              <a:cxnLst/>
              <a:rect l="l" t="t" r="r" b="b"/>
              <a:pathLst>
                <a:path w="1801495" h="989329">
                  <a:moveTo>
                    <a:pt x="503910" y="259829"/>
                  </a:moveTo>
                  <a:lnTo>
                    <a:pt x="475907" y="159905"/>
                  </a:lnTo>
                  <a:lnTo>
                    <a:pt x="373265" y="109943"/>
                  </a:lnTo>
                  <a:lnTo>
                    <a:pt x="373265" y="159905"/>
                  </a:lnTo>
                  <a:lnTo>
                    <a:pt x="121310" y="39941"/>
                  </a:lnTo>
                  <a:lnTo>
                    <a:pt x="28003" y="0"/>
                  </a:lnTo>
                  <a:lnTo>
                    <a:pt x="214630" y="159905"/>
                  </a:lnTo>
                  <a:lnTo>
                    <a:pt x="242620" y="219887"/>
                  </a:lnTo>
                  <a:lnTo>
                    <a:pt x="65316" y="189826"/>
                  </a:lnTo>
                  <a:lnTo>
                    <a:pt x="382600" y="359752"/>
                  </a:lnTo>
                  <a:lnTo>
                    <a:pt x="307936" y="419595"/>
                  </a:lnTo>
                  <a:lnTo>
                    <a:pt x="0" y="409575"/>
                  </a:lnTo>
                  <a:lnTo>
                    <a:pt x="354596" y="459536"/>
                  </a:lnTo>
                  <a:lnTo>
                    <a:pt x="363931" y="419595"/>
                  </a:lnTo>
                  <a:lnTo>
                    <a:pt x="466572" y="349732"/>
                  </a:lnTo>
                  <a:lnTo>
                    <a:pt x="503910" y="259829"/>
                  </a:lnTo>
                  <a:close/>
                </a:path>
                <a:path w="1801495" h="989329">
                  <a:moveTo>
                    <a:pt x="1800948" y="649414"/>
                  </a:moveTo>
                  <a:lnTo>
                    <a:pt x="1605038" y="599401"/>
                  </a:lnTo>
                  <a:lnTo>
                    <a:pt x="1269136" y="519518"/>
                  </a:lnTo>
                  <a:lnTo>
                    <a:pt x="1203744" y="629437"/>
                  </a:lnTo>
                  <a:lnTo>
                    <a:pt x="1119771" y="659409"/>
                  </a:lnTo>
                  <a:lnTo>
                    <a:pt x="1035799" y="629437"/>
                  </a:lnTo>
                  <a:lnTo>
                    <a:pt x="961148" y="669404"/>
                  </a:lnTo>
                  <a:lnTo>
                    <a:pt x="923823" y="679399"/>
                  </a:lnTo>
                  <a:lnTo>
                    <a:pt x="979766" y="709358"/>
                  </a:lnTo>
                  <a:lnTo>
                    <a:pt x="1203744" y="859218"/>
                  </a:lnTo>
                  <a:lnTo>
                    <a:pt x="1577086" y="989101"/>
                  </a:lnTo>
                  <a:lnTo>
                    <a:pt x="1577086" y="909180"/>
                  </a:lnTo>
                  <a:lnTo>
                    <a:pt x="1278369" y="599401"/>
                  </a:lnTo>
                  <a:lnTo>
                    <a:pt x="1539659" y="719353"/>
                  </a:lnTo>
                  <a:lnTo>
                    <a:pt x="1623631" y="699363"/>
                  </a:lnTo>
                  <a:lnTo>
                    <a:pt x="1623631" y="659409"/>
                  </a:lnTo>
                  <a:lnTo>
                    <a:pt x="1465033" y="589521"/>
                  </a:lnTo>
                  <a:lnTo>
                    <a:pt x="1800948" y="649414"/>
                  </a:lnTo>
                  <a:close/>
                </a:path>
              </a:pathLst>
            </a:custGeom>
            <a:solidFill>
              <a:srgbClr val="00420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9088889" y="4497378"/>
              <a:ext cx="569595" cy="1449070"/>
            </a:xfrm>
            <a:custGeom>
              <a:avLst/>
              <a:gdLst/>
              <a:ahLst/>
              <a:cxnLst/>
              <a:rect l="l" t="t" r="r" b="b"/>
              <a:pathLst>
                <a:path w="569595" h="1449070">
                  <a:moveTo>
                    <a:pt x="9333" y="0"/>
                  </a:moveTo>
                  <a:lnTo>
                    <a:pt x="0" y="19904"/>
                  </a:lnTo>
                  <a:lnTo>
                    <a:pt x="0" y="69865"/>
                  </a:lnTo>
                  <a:lnTo>
                    <a:pt x="18667" y="119827"/>
                  </a:lnTo>
                  <a:lnTo>
                    <a:pt x="18667" y="189773"/>
                  </a:lnTo>
                  <a:lnTo>
                    <a:pt x="9333" y="229742"/>
                  </a:lnTo>
                  <a:lnTo>
                    <a:pt x="0" y="299675"/>
                  </a:lnTo>
                  <a:lnTo>
                    <a:pt x="9333" y="359615"/>
                  </a:lnTo>
                  <a:lnTo>
                    <a:pt x="65322" y="429548"/>
                  </a:lnTo>
                  <a:lnTo>
                    <a:pt x="167978" y="569427"/>
                  </a:lnTo>
                  <a:lnTo>
                    <a:pt x="214633" y="669323"/>
                  </a:lnTo>
                  <a:lnTo>
                    <a:pt x="289289" y="759240"/>
                  </a:lnTo>
                  <a:lnTo>
                    <a:pt x="298610" y="809202"/>
                  </a:lnTo>
                  <a:lnTo>
                    <a:pt x="279955" y="869142"/>
                  </a:lnTo>
                  <a:lnTo>
                    <a:pt x="242621" y="1138894"/>
                  </a:lnTo>
                  <a:lnTo>
                    <a:pt x="205300" y="1448599"/>
                  </a:lnTo>
                  <a:lnTo>
                    <a:pt x="251955" y="1148873"/>
                  </a:lnTo>
                  <a:lnTo>
                    <a:pt x="289289" y="1038985"/>
                  </a:lnTo>
                  <a:lnTo>
                    <a:pt x="298610" y="919091"/>
                  </a:lnTo>
                  <a:lnTo>
                    <a:pt x="307943" y="859150"/>
                  </a:lnTo>
                  <a:lnTo>
                    <a:pt x="326611" y="859150"/>
                  </a:lnTo>
                  <a:lnTo>
                    <a:pt x="354599" y="849158"/>
                  </a:lnTo>
                  <a:lnTo>
                    <a:pt x="363932" y="829173"/>
                  </a:lnTo>
                  <a:lnTo>
                    <a:pt x="382599" y="799210"/>
                  </a:lnTo>
                  <a:lnTo>
                    <a:pt x="457255" y="749248"/>
                  </a:lnTo>
                  <a:lnTo>
                    <a:pt x="513243" y="689308"/>
                  </a:lnTo>
                  <a:lnTo>
                    <a:pt x="550565" y="639360"/>
                  </a:lnTo>
                  <a:lnTo>
                    <a:pt x="569232" y="589398"/>
                  </a:lnTo>
                  <a:lnTo>
                    <a:pt x="559899" y="599390"/>
                  </a:lnTo>
                  <a:lnTo>
                    <a:pt x="494576" y="629367"/>
                  </a:lnTo>
                  <a:lnTo>
                    <a:pt x="457255" y="669323"/>
                  </a:lnTo>
                  <a:lnTo>
                    <a:pt x="419921" y="669323"/>
                  </a:lnTo>
                  <a:lnTo>
                    <a:pt x="363932" y="719285"/>
                  </a:lnTo>
                  <a:lnTo>
                    <a:pt x="335944" y="689308"/>
                  </a:lnTo>
                  <a:lnTo>
                    <a:pt x="373266" y="639360"/>
                  </a:lnTo>
                  <a:lnTo>
                    <a:pt x="373266" y="599390"/>
                  </a:lnTo>
                  <a:lnTo>
                    <a:pt x="326610" y="649352"/>
                  </a:lnTo>
                  <a:lnTo>
                    <a:pt x="298610" y="659331"/>
                  </a:lnTo>
                  <a:lnTo>
                    <a:pt x="298610" y="639360"/>
                  </a:lnTo>
                  <a:lnTo>
                    <a:pt x="307943" y="629367"/>
                  </a:lnTo>
                  <a:lnTo>
                    <a:pt x="345277" y="599390"/>
                  </a:lnTo>
                  <a:lnTo>
                    <a:pt x="373266" y="549442"/>
                  </a:lnTo>
                  <a:lnTo>
                    <a:pt x="401266" y="509473"/>
                  </a:lnTo>
                  <a:lnTo>
                    <a:pt x="401266" y="469517"/>
                  </a:lnTo>
                  <a:lnTo>
                    <a:pt x="382599" y="509473"/>
                  </a:lnTo>
                  <a:lnTo>
                    <a:pt x="354599" y="549442"/>
                  </a:lnTo>
                  <a:lnTo>
                    <a:pt x="307943" y="589398"/>
                  </a:lnTo>
                  <a:lnTo>
                    <a:pt x="261288" y="599390"/>
                  </a:lnTo>
                  <a:lnTo>
                    <a:pt x="242621" y="599390"/>
                  </a:lnTo>
                  <a:lnTo>
                    <a:pt x="242621" y="579406"/>
                  </a:lnTo>
                  <a:lnTo>
                    <a:pt x="289289" y="529458"/>
                  </a:lnTo>
                  <a:lnTo>
                    <a:pt x="326610" y="469517"/>
                  </a:lnTo>
                  <a:lnTo>
                    <a:pt x="289289" y="509473"/>
                  </a:lnTo>
                  <a:lnTo>
                    <a:pt x="242621" y="539450"/>
                  </a:lnTo>
                  <a:lnTo>
                    <a:pt x="205300" y="539450"/>
                  </a:lnTo>
                  <a:lnTo>
                    <a:pt x="186633" y="529458"/>
                  </a:lnTo>
                  <a:lnTo>
                    <a:pt x="186633" y="489502"/>
                  </a:lnTo>
                  <a:lnTo>
                    <a:pt x="214633" y="459525"/>
                  </a:lnTo>
                  <a:lnTo>
                    <a:pt x="233288" y="429548"/>
                  </a:lnTo>
                  <a:lnTo>
                    <a:pt x="242621" y="389592"/>
                  </a:lnTo>
                  <a:lnTo>
                    <a:pt x="214633" y="419556"/>
                  </a:lnTo>
                  <a:lnTo>
                    <a:pt x="167978" y="439540"/>
                  </a:lnTo>
                  <a:lnTo>
                    <a:pt x="149311" y="439540"/>
                  </a:lnTo>
                  <a:lnTo>
                    <a:pt x="139977" y="399585"/>
                  </a:lnTo>
                  <a:lnTo>
                    <a:pt x="83989" y="399585"/>
                  </a:lnTo>
                  <a:lnTo>
                    <a:pt x="46667" y="379600"/>
                  </a:lnTo>
                  <a:lnTo>
                    <a:pt x="18667" y="319660"/>
                  </a:lnTo>
                  <a:lnTo>
                    <a:pt x="18667" y="259706"/>
                  </a:lnTo>
                  <a:lnTo>
                    <a:pt x="55988" y="189773"/>
                  </a:lnTo>
                  <a:lnTo>
                    <a:pt x="37334" y="59846"/>
                  </a:lnTo>
                  <a:lnTo>
                    <a:pt x="9333" y="19904"/>
                  </a:lnTo>
                  <a:lnTo>
                    <a:pt x="93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07556" y="4217647"/>
              <a:ext cx="363932" cy="249673"/>
            </a:xfrm>
            <a:prstGeom prst="rect">
              <a:avLst/>
            </a:prstGeom>
          </p:spPr>
        </p:pic>
        <p:sp>
          <p:nvSpPr>
            <p:cNvPr id="25" name="object 25" descr=""/>
            <p:cNvSpPr/>
            <p:nvPr/>
          </p:nvSpPr>
          <p:spPr>
            <a:xfrm>
              <a:off x="9256867" y="4277494"/>
              <a:ext cx="802640" cy="1668780"/>
            </a:xfrm>
            <a:custGeom>
              <a:avLst/>
              <a:gdLst/>
              <a:ahLst/>
              <a:cxnLst/>
              <a:rect l="l" t="t" r="r" b="b"/>
              <a:pathLst>
                <a:path w="802640" h="1668779">
                  <a:moveTo>
                    <a:pt x="233287" y="0"/>
                  </a:moveTo>
                  <a:lnTo>
                    <a:pt x="233287" y="49961"/>
                  </a:lnTo>
                  <a:lnTo>
                    <a:pt x="205287" y="119961"/>
                  </a:lnTo>
                  <a:lnTo>
                    <a:pt x="167965" y="199845"/>
                  </a:lnTo>
                  <a:lnTo>
                    <a:pt x="83976" y="289749"/>
                  </a:lnTo>
                  <a:lnTo>
                    <a:pt x="46655" y="299768"/>
                  </a:lnTo>
                  <a:lnTo>
                    <a:pt x="0" y="309787"/>
                  </a:lnTo>
                  <a:lnTo>
                    <a:pt x="55988" y="319806"/>
                  </a:lnTo>
                  <a:lnTo>
                    <a:pt x="74643" y="359749"/>
                  </a:lnTo>
                  <a:lnTo>
                    <a:pt x="83976" y="399665"/>
                  </a:lnTo>
                  <a:lnTo>
                    <a:pt x="65309" y="469597"/>
                  </a:lnTo>
                  <a:lnTo>
                    <a:pt x="46655" y="509567"/>
                  </a:lnTo>
                  <a:lnTo>
                    <a:pt x="83976" y="469597"/>
                  </a:lnTo>
                  <a:lnTo>
                    <a:pt x="111977" y="429642"/>
                  </a:lnTo>
                  <a:lnTo>
                    <a:pt x="121310" y="409657"/>
                  </a:lnTo>
                  <a:lnTo>
                    <a:pt x="158632" y="409657"/>
                  </a:lnTo>
                  <a:lnTo>
                    <a:pt x="205287" y="429642"/>
                  </a:lnTo>
                  <a:lnTo>
                    <a:pt x="279943" y="469597"/>
                  </a:lnTo>
                  <a:lnTo>
                    <a:pt x="335931" y="549522"/>
                  </a:lnTo>
                  <a:lnTo>
                    <a:pt x="373253" y="639440"/>
                  </a:lnTo>
                  <a:lnTo>
                    <a:pt x="410587" y="669417"/>
                  </a:lnTo>
                  <a:lnTo>
                    <a:pt x="410587" y="799290"/>
                  </a:lnTo>
                  <a:lnTo>
                    <a:pt x="447909" y="689401"/>
                  </a:lnTo>
                  <a:lnTo>
                    <a:pt x="550503" y="769326"/>
                  </a:lnTo>
                  <a:lnTo>
                    <a:pt x="625246" y="839259"/>
                  </a:lnTo>
                  <a:lnTo>
                    <a:pt x="671913" y="899199"/>
                  </a:lnTo>
                  <a:lnTo>
                    <a:pt x="671913" y="969132"/>
                  </a:lnTo>
                  <a:lnTo>
                    <a:pt x="653196" y="999109"/>
                  </a:lnTo>
                  <a:lnTo>
                    <a:pt x="634479" y="1009101"/>
                  </a:lnTo>
                  <a:lnTo>
                    <a:pt x="587937" y="1019094"/>
                  </a:lnTo>
                  <a:lnTo>
                    <a:pt x="541269" y="1019094"/>
                  </a:lnTo>
                  <a:lnTo>
                    <a:pt x="615887" y="1029086"/>
                  </a:lnTo>
                  <a:lnTo>
                    <a:pt x="699864" y="1029086"/>
                  </a:lnTo>
                  <a:lnTo>
                    <a:pt x="709222" y="1039065"/>
                  </a:lnTo>
                  <a:lnTo>
                    <a:pt x="559861" y="1109011"/>
                  </a:lnTo>
                  <a:lnTo>
                    <a:pt x="671913" y="1069042"/>
                  </a:lnTo>
                  <a:lnTo>
                    <a:pt x="737173" y="1069042"/>
                  </a:lnTo>
                  <a:lnTo>
                    <a:pt x="597170" y="1228892"/>
                  </a:lnTo>
                  <a:lnTo>
                    <a:pt x="606529" y="1248876"/>
                  </a:lnTo>
                  <a:lnTo>
                    <a:pt x="746532" y="1089026"/>
                  </a:lnTo>
                  <a:lnTo>
                    <a:pt x="699864" y="1278853"/>
                  </a:lnTo>
                  <a:lnTo>
                    <a:pt x="671913" y="1468667"/>
                  </a:lnTo>
                  <a:lnTo>
                    <a:pt x="643838" y="1668483"/>
                  </a:lnTo>
                  <a:lnTo>
                    <a:pt x="690506" y="1668483"/>
                  </a:lnTo>
                  <a:lnTo>
                    <a:pt x="690506" y="1478659"/>
                  </a:lnTo>
                  <a:lnTo>
                    <a:pt x="727815" y="1258869"/>
                  </a:lnTo>
                  <a:lnTo>
                    <a:pt x="765124" y="1079034"/>
                  </a:lnTo>
                  <a:lnTo>
                    <a:pt x="802558" y="989117"/>
                  </a:lnTo>
                  <a:lnTo>
                    <a:pt x="802558" y="879215"/>
                  </a:lnTo>
                  <a:lnTo>
                    <a:pt x="699864" y="759334"/>
                  </a:lnTo>
                  <a:lnTo>
                    <a:pt x="531910" y="609476"/>
                  </a:lnTo>
                  <a:lnTo>
                    <a:pt x="401254" y="509567"/>
                  </a:lnTo>
                  <a:lnTo>
                    <a:pt x="289276" y="439634"/>
                  </a:lnTo>
                  <a:lnTo>
                    <a:pt x="335931" y="439634"/>
                  </a:lnTo>
                  <a:lnTo>
                    <a:pt x="354598" y="429642"/>
                  </a:lnTo>
                  <a:lnTo>
                    <a:pt x="410587" y="449626"/>
                  </a:lnTo>
                  <a:lnTo>
                    <a:pt x="354598" y="409657"/>
                  </a:lnTo>
                  <a:lnTo>
                    <a:pt x="363919" y="309787"/>
                  </a:lnTo>
                  <a:lnTo>
                    <a:pt x="363919" y="189826"/>
                  </a:lnTo>
                  <a:lnTo>
                    <a:pt x="354598" y="309787"/>
                  </a:lnTo>
                  <a:lnTo>
                    <a:pt x="298610" y="409657"/>
                  </a:lnTo>
                  <a:lnTo>
                    <a:pt x="261276" y="419649"/>
                  </a:lnTo>
                  <a:lnTo>
                    <a:pt x="233288" y="409657"/>
                  </a:lnTo>
                  <a:lnTo>
                    <a:pt x="186620" y="359749"/>
                  </a:lnTo>
                  <a:lnTo>
                    <a:pt x="233288" y="289749"/>
                  </a:lnTo>
                  <a:lnTo>
                    <a:pt x="261276" y="259826"/>
                  </a:lnTo>
                  <a:lnTo>
                    <a:pt x="307931" y="289749"/>
                  </a:lnTo>
                  <a:lnTo>
                    <a:pt x="317264" y="329692"/>
                  </a:lnTo>
                  <a:lnTo>
                    <a:pt x="317264" y="269845"/>
                  </a:lnTo>
                  <a:lnTo>
                    <a:pt x="270609" y="229769"/>
                  </a:lnTo>
                  <a:lnTo>
                    <a:pt x="279943" y="179807"/>
                  </a:lnTo>
                  <a:lnTo>
                    <a:pt x="279943" y="149884"/>
                  </a:lnTo>
                  <a:lnTo>
                    <a:pt x="270609" y="89903"/>
                  </a:lnTo>
                  <a:lnTo>
                    <a:pt x="251942" y="30057"/>
                  </a:lnTo>
                  <a:lnTo>
                    <a:pt x="2332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8836946" y="3788032"/>
              <a:ext cx="354965" cy="320040"/>
            </a:xfrm>
            <a:custGeom>
              <a:avLst/>
              <a:gdLst/>
              <a:ahLst/>
              <a:cxnLst/>
              <a:rect l="l" t="t" r="r" b="b"/>
              <a:pathLst>
                <a:path w="354965" h="320039">
                  <a:moveTo>
                    <a:pt x="55988" y="0"/>
                  </a:moveTo>
                  <a:lnTo>
                    <a:pt x="27988" y="59846"/>
                  </a:lnTo>
                  <a:lnTo>
                    <a:pt x="9333" y="109808"/>
                  </a:lnTo>
                  <a:lnTo>
                    <a:pt x="0" y="139865"/>
                  </a:lnTo>
                  <a:lnTo>
                    <a:pt x="354598" y="319673"/>
                  </a:lnTo>
                  <a:lnTo>
                    <a:pt x="251942" y="249673"/>
                  </a:lnTo>
                  <a:lnTo>
                    <a:pt x="186632" y="189826"/>
                  </a:lnTo>
                  <a:lnTo>
                    <a:pt x="139965" y="139865"/>
                  </a:lnTo>
                  <a:lnTo>
                    <a:pt x="102643" y="89903"/>
                  </a:lnTo>
                  <a:lnTo>
                    <a:pt x="74643" y="39942"/>
                  </a:lnTo>
                  <a:lnTo>
                    <a:pt x="55988" y="0"/>
                  </a:lnTo>
                  <a:close/>
                </a:path>
              </a:pathLst>
            </a:custGeom>
            <a:solidFill>
              <a:srgbClr val="CC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9154211" y="3957827"/>
              <a:ext cx="887094" cy="459740"/>
            </a:xfrm>
            <a:custGeom>
              <a:avLst/>
              <a:gdLst/>
              <a:ahLst/>
              <a:cxnLst/>
              <a:rect l="l" t="t" r="r" b="b"/>
              <a:pathLst>
                <a:path w="887095" h="459739">
                  <a:moveTo>
                    <a:pt x="111975" y="379653"/>
                  </a:moveTo>
                  <a:lnTo>
                    <a:pt x="46659" y="119964"/>
                  </a:lnTo>
                  <a:lnTo>
                    <a:pt x="46659" y="59982"/>
                  </a:lnTo>
                  <a:lnTo>
                    <a:pt x="102654" y="0"/>
                  </a:lnTo>
                  <a:lnTo>
                    <a:pt x="0" y="79883"/>
                  </a:lnTo>
                  <a:lnTo>
                    <a:pt x="0" y="129844"/>
                  </a:lnTo>
                  <a:lnTo>
                    <a:pt x="27990" y="149885"/>
                  </a:lnTo>
                  <a:lnTo>
                    <a:pt x="93319" y="379653"/>
                  </a:lnTo>
                  <a:lnTo>
                    <a:pt x="111975" y="379653"/>
                  </a:lnTo>
                  <a:close/>
                </a:path>
                <a:path w="887095" h="459739">
                  <a:moveTo>
                    <a:pt x="391922" y="29921"/>
                  </a:moveTo>
                  <a:lnTo>
                    <a:pt x="345262" y="29921"/>
                  </a:lnTo>
                  <a:lnTo>
                    <a:pt x="289267" y="79883"/>
                  </a:lnTo>
                  <a:lnTo>
                    <a:pt x="261277" y="20040"/>
                  </a:lnTo>
                  <a:lnTo>
                    <a:pt x="214630" y="0"/>
                  </a:lnTo>
                  <a:lnTo>
                    <a:pt x="149301" y="0"/>
                  </a:lnTo>
                  <a:lnTo>
                    <a:pt x="261277" y="49961"/>
                  </a:lnTo>
                  <a:lnTo>
                    <a:pt x="317271" y="279730"/>
                  </a:lnTo>
                  <a:lnTo>
                    <a:pt x="317271" y="209867"/>
                  </a:lnTo>
                  <a:lnTo>
                    <a:pt x="307936" y="119964"/>
                  </a:lnTo>
                  <a:lnTo>
                    <a:pt x="345262" y="49961"/>
                  </a:lnTo>
                  <a:lnTo>
                    <a:pt x="391922" y="29921"/>
                  </a:lnTo>
                  <a:close/>
                </a:path>
                <a:path w="887095" h="459739">
                  <a:moveTo>
                    <a:pt x="513232" y="289750"/>
                  </a:moveTo>
                  <a:lnTo>
                    <a:pt x="503910" y="239788"/>
                  </a:lnTo>
                  <a:lnTo>
                    <a:pt x="503910" y="309791"/>
                  </a:lnTo>
                  <a:lnTo>
                    <a:pt x="475907" y="459536"/>
                  </a:lnTo>
                  <a:lnTo>
                    <a:pt x="503910" y="359613"/>
                  </a:lnTo>
                  <a:lnTo>
                    <a:pt x="513232" y="289750"/>
                  </a:lnTo>
                  <a:close/>
                </a:path>
                <a:path w="887095" h="459739">
                  <a:moveTo>
                    <a:pt x="886485" y="219748"/>
                  </a:moveTo>
                  <a:lnTo>
                    <a:pt x="867778" y="189826"/>
                  </a:lnTo>
                  <a:lnTo>
                    <a:pt x="830465" y="169786"/>
                  </a:lnTo>
                  <a:lnTo>
                    <a:pt x="783793" y="169786"/>
                  </a:lnTo>
                  <a:lnTo>
                    <a:pt x="737133" y="189826"/>
                  </a:lnTo>
                  <a:lnTo>
                    <a:pt x="718540" y="149885"/>
                  </a:lnTo>
                  <a:lnTo>
                    <a:pt x="681228" y="99923"/>
                  </a:lnTo>
                  <a:lnTo>
                    <a:pt x="634555" y="79883"/>
                  </a:lnTo>
                  <a:lnTo>
                    <a:pt x="578535" y="79883"/>
                  </a:lnTo>
                  <a:lnTo>
                    <a:pt x="522554" y="89903"/>
                  </a:lnTo>
                  <a:lnTo>
                    <a:pt x="513232" y="99923"/>
                  </a:lnTo>
                  <a:lnTo>
                    <a:pt x="475907" y="49961"/>
                  </a:lnTo>
                  <a:lnTo>
                    <a:pt x="447916" y="39941"/>
                  </a:lnTo>
                  <a:lnTo>
                    <a:pt x="494576" y="119964"/>
                  </a:lnTo>
                  <a:lnTo>
                    <a:pt x="503910" y="189826"/>
                  </a:lnTo>
                  <a:lnTo>
                    <a:pt x="531888" y="119964"/>
                  </a:lnTo>
                  <a:lnTo>
                    <a:pt x="587895" y="99923"/>
                  </a:lnTo>
                  <a:lnTo>
                    <a:pt x="643915" y="99923"/>
                  </a:lnTo>
                  <a:lnTo>
                    <a:pt x="681228" y="129844"/>
                  </a:lnTo>
                  <a:lnTo>
                    <a:pt x="709180" y="179806"/>
                  </a:lnTo>
                  <a:lnTo>
                    <a:pt x="709180" y="239788"/>
                  </a:lnTo>
                  <a:lnTo>
                    <a:pt x="765200" y="189826"/>
                  </a:lnTo>
                  <a:lnTo>
                    <a:pt x="793153" y="179806"/>
                  </a:lnTo>
                  <a:lnTo>
                    <a:pt x="811872" y="179806"/>
                  </a:lnTo>
                  <a:lnTo>
                    <a:pt x="858545" y="189826"/>
                  </a:lnTo>
                  <a:lnTo>
                    <a:pt x="886485" y="21974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8" name="object 2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620787" y="4567244"/>
              <a:ext cx="93372" cy="99922"/>
            </a:xfrm>
            <a:prstGeom prst="rect">
              <a:avLst/>
            </a:prstGeom>
          </p:spPr>
        </p:pic>
        <p:sp>
          <p:nvSpPr>
            <p:cNvPr id="29" name="object 29" descr=""/>
            <p:cNvSpPr/>
            <p:nvPr/>
          </p:nvSpPr>
          <p:spPr>
            <a:xfrm>
              <a:off x="8780958" y="4047731"/>
              <a:ext cx="1511935" cy="769620"/>
            </a:xfrm>
            <a:custGeom>
              <a:avLst/>
              <a:gdLst/>
              <a:ahLst/>
              <a:cxnLst/>
              <a:rect l="l" t="t" r="r" b="b"/>
              <a:pathLst>
                <a:path w="1511934" h="769620">
                  <a:moveTo>
                    <a:pt x="317258" y="449656"/>
                  </a:moveTo>
                  <a:lnTo>
                    <a:pt x="27978" y="419595"/>
                  </a:lnTo>
                  <a:lnTo>
                    <a:pt x="317258" y="469557"/>
                  </a:lnTo>
                  <a:lnTo>
                    <a:pt x="317258" y="449656"/>
                  </a:lnTo>
                  <a:close/>
                </a:path>
                <a:path w="1511934" h="769620">
                  <a:moveTo>
                    <a:pt x="475907" y="289750"/>
                  </a:moveTo>
                  <a:lnTo>
                    <a:pt x="457238" y="249809"/>
                  </a:lnTo>
                  <a:lnTo>
                    <a:pt x="0" y="0"/>
                  </a:lnTo>
                  <a:lnTo>
                    <a:pt x="438569" y="279730"/>
                  </a:lnTo>
                  <a:lnTo>
                    <a:pt x="121310" y="219887"/>
                  </a:lnTo>
                  <a:lnTo>
                    <a:pt x="419912" y="339712"/>
                  </a:lnTo>
                  <a:lnTo>
                    <a:pt x="475907" y="289750"/>
                  </a:lnTo>
                  <a:close/>
                </a:path>
                <a:path w="1511934" h="769620">
                  <a:moveTo>
                    <a:pt x="1511681" y="649414"/>
                  </a:moveTo>
                  <a:lnTo>
                    <a:pt x="1238910" y="542353"/>
                  </a:lnTo>
                  <a:lnTo>
                    <a:pt x="1250391" y="509498"/>
                  </a:lnTo>
                  <a:lnTo>
                    <a:pt x="1250391" y="489597"/>
                  </a:lnTo>
                  <a:lnTo>
                    <a:pt x="1231798" y="469557"/>
                  </a:lnTo>
                  <a:lnTo>
                    <a:pt x="1250391" y="409575"/>
                  </a:lnTo>
                  <a:lnTo>
                    <a:pt x="1343723" y="429615"/>
                  </a:lnTo>
                  <a:lnTo>
                    <a:pt x="1343723" y="359752"/>
                  </a:lnTo>
                  <a:lnTo>
                    <a:pt x="1306410" y="289750"/>
                  </a:lnTo>
                  <a:lnTo>
                    <a:pt x="1278458" y="169926"/>
                  </a:lnTo>
                  <a:lnTo>
                    <a:pt x="1278458" y="249809"/>
                  </a:lnTo>
                  <a:lnTo>
                    <a:pt x="1250391" y="339712"/>
                  </a:lnTo>
                  <a:lnTo>
                    <a:pt x="1166406" y="579501"/>
                  </a:lnTo>
                  <a:lnTo>
                    <a:pt x="1155420" y="603097"/>
                  </a:lnTo>
                  <a:lnTo>
                    <a:pt x="1147813" y="609422"/>
                  </a:lnTo>
                  <a:lnTo>
                    <a:pt x="1150772" y="613067"/>
                  </a:lnTo>
                  <a:lnTo>
                    <a:pt x="1147813" y="619442"/>
                  </a:lnTo>
                  <a:lnTo>
                    <a:pt x="1119746" y="639432"/>
                  </a:lnTo>
                  <a:lnTo>
                    <a:pt x="1091793" y="639432"/>
                  </a:lnTo>
                  <a:lnTo>
                    <a:pt x="1063840" y="629437"/>
                  </a:lnTo>
                  <a:lnTo>
                    <a:pt x="1017168" y="599401"/>
                  </a:lnTo>
                  <a:lnTo>
                    <a:pt x="1017168" y="569480"/>
                  </a:lnTo>
                  <a:lnTo>
                    <a:pt x="1035761" y="479577"/>
                  </a:lnTo>
                  <a:lnTo>
                    <a:pt x="1054481" y="299770"/>
                  </a:lnTo>
                  <a:lnTo>
                    <a:pt x="1017168" y="479577"/>
                  </a:lnTo>
                  <a:lnTo>
                    <a:pt x="979868" y="609422"/>
                  </a:lnTo>
                  <a:lnTo>
                    <a:pt x="961148" y="639432"/>
                  </a:lnTo>
                  <a:lnTo>
                    <a:pt x="923810" y="669404"/>
                  </a:lnTo>
                  <a:lnTo>
                    <a:pt x="998461" y="639432"/>
                  </a:lnTo>
                  <a:lnTo>
                    <a:pt x="1035761" y="679399"/>
                  </a:lnTo>
                  <a:lnTo>
                    <a:pt x="1073073" y="689394"/>
                  </a:lnTo>
                  <a:lnTo>
                    <a:pt x="1110386" y="679399"/>
                  </a:lnTo>
                  <a:lnTo>
                    <a:pt x="1166406" y="659409"/>
                  </a:lnTo>
                  <a:lnTo>
                    <a:pt x="1177417" y="645668"/>
                  </a:lnTo>
                  <a:lnTo>
                    <a:pt x="1278458" y="769315"/>
                  </a:lnTo>
                  <a:lnTo>
                    <a:pt x="1278458" y="749325"/>
                  </a:lnTo>
                  <a:lnTo>
                    <a:pt x="1191412" y="628218"/>
                  </a:lnTo>
                  <a:lnTo>
                    <a:pt x="1222438" y="589521"/>
                  </a:lnTo>
                  <a:lnTo>
                    <a:pt x="1227302" y="575576"/>
                  </a:lnTo>
                  <a:lnTo>
                    <a:pt x="1493088" y="689394"/>
                  </a:lnTo>
                  <a:lnTo>
                    <a:pt x="1511681" y="669404"/>
                  </a:lnTo>
                  <a:lnTo>
                    <a:pt x="1511681" y="6494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8883601" y="3897840"/>
              <a:ext cx="149860" cy="150495"/>
            </a:xfrm>
            <a:custGeom>
              <a:avLst/>
              <a:gdLst/>
              <a:ahLst/>
              <a:cxnLst/>
              <a:rect l="l" t="t" r="r" b="b"/>
              <a:pathLst>
                <a:path w="149859" h="150495">
                  <a:moveTo>
                    <a:pt x="9333" y="0"/>
                  </a:moveTo>
                  <a:lnTo>
                    <a:pt x="0" y="69999"/>
                  </a:lnTo>
                  <a:lnTo>
                    <a:pt x="149298" y="149884"/>
                  </a:lnTo>
                  <a:lnTo>
                    <a:pt x="55988" y="59980"/>
                  </a:lnTo>
                  <a:lnTo>
                    <a:pt x="9333" y="0"/>
                  </a:lnTo>
                  <a:close/>
                </a:path>
              </a:pathLst>
            </a:custGeom>
            <a:solidFill>
              <a:srgbClr val="CC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8463673" y="3778021"/>
              <a:ext cx="2417445" cy="1968500"/>
            </a:xfrm>
            <a:custGeom>
              <a:avLst/>
              <a:gdLst/>
              <a:ahLst/>
              <a:cxnLst/>
              <a:rect l="l" t="t" r="r" b="b"/>
              <a:pathLst>
                <a:path w="2417445" h="1968500">
                  <a:moveTo>
                    <a:pt x="466572" y="279730"/>
                  </a:moveTo>
                  <a:lnTo>
                    <a:pt x="242620" y="139865"/>
                  </a:lnTo>
                  <a:lnTo>
                    <a:pt x="242620" y="149885"/>
                  </a:lnTo>
                  <a:lnTo>
                    <a:pt x="466572" y="279730"/>
                  </a:lnTo>
                  <a:close/>
                </a:path>
                <a:path w="2417445" h="1968500">
                  <a:moveTo>
                    <a:pt x="634542" y="739267"/>
                  </a:moveTo>
                  <a:lnTo>
                    <a:pt x="121310" y="649363"/>
                  </a:lnTo>
                  <a:lnTo>
                    <a:pt x="158635" y="589381"/>
                  </a:lnTo>
                  <a:lnTo>
                    <a:pt x="233286" y="369633"/>
                  </a:lnTo>
                  <a:lnTo>
                    <a:pt x="251955" y="279730"/>
                  </a:lnTo>
                  <a:lnTo>
                    <a:pt x="242620" y="149885"/>
                  </a:lnTo>
                  <a:lnTo>
                    <a:pt x="242620" y="279730"/>
                  </a:lnTo>
                  <a:lnTo>
                    <a:pt x="223951" y="369633"/>
                  </a:lnTo>
                  <a:lnTo>
                    <a:pt x="186639" y="479577"/>
                  </a:lnTo>
                  <a:lnTo>
                    <a:pt x="149301" y="579501"/>
                  </a:lnTo>
                  <a:lnTo>
                    <a:pt x="111975" y="659384"/>
                  </a:lnTo>
                  <a:lnTo>
                    <a:pt x="634542" y="749287"/>
                  </a:lnTo>
                  <a:lnTo>
                    <a:pt x="634542" y="739267"/>
                  </a:lnTo>
                  <a:close/>
                </a:path>
                <a:path w="2417445" h="1968500">
                  <a:moveTo>
                    <a:pt x="643877" y="799249"/>
                  </a:moveTo>
                  <a:lnTo>
                    <a:pt x="634542" y="789228"/>
                  </a:lnTo>
                  <a:lnTo>
                    <a:pt x="363931" y="739267"/>
                  </a:lnTo>
                  <a:lnTo>
                    <a:pt x="158635" y="709345"/>
                  </a:lnTo>
                  <a:lnTo>
                    <a:pt x="158635" y="717016"/>
                  </a:lnTo>
                  <a:lnTo>
                    <a:pt x="18669" y="699325"/>
                  </a:lnTo>
                  <a:lnTo>
                    <a:pt x="55994" y="639343"/>
                  </a:lnTo>
                  <a:lnTo>
                    <a:pt x="0" y="699325"/>
                  </a:lnTo>
                  <a:lnTo>
                    <a:pt x="158635" y="729246"/>
                  </a:lnTo>
                  <a:lnTo>
                    <a:pt x="139979" y="789228"/>
                  </a:lnTo>
                  <a:lnTo>
                    <a:pt x="335927" y="789228"/>
                  </a:lnTo>
                  <a:lnTo>
                    <a:pt x="447903" y="799249"/>
                  </a:lnTo>
                  <a:lnTo>
                    <a:pt x="643877" y="819289"/>
                  </a:lnTo>
                  <a:lnTo>
                    <a:pt x="447903" y="789228"/>
                  </a:lnTo>
                  <a:lnTo>
                    <a:pt x="335927" y="779208"/>
                  </a:lnTo>
                  <a:lnTo>
                    <a:pt x="149301" y="779208"/>
                  </a:lnTo>
                  <a:lnTo>
                    <a:pt x="176110" y="721918"/>
                  </a:lnTo>
                  <a:lnTo>
                    <a:pt x="363931" y="749287"/>
                  </a:lnTo>
                  <a:lnTo>
                    <a:pt x="643877" y="799249"/>
                  </a:lnTo>
                  <a:close/>
                </a:path>
                <a:path w="2417445" h="1968500">
                  <a:moveTo>
                    <a:pt x="737196" y="339712"/>
                  </a:moveTo>
                  <a:lnTo>
                    <a:pt x="578548" y="219748"/>
                  </a:lnTo>
                  <a:lnTo>
                    <a:pt x="727862" y="339712"/>
                  </a:lnTo>
                  <a:lnTo>
                    <a:pt x="737196" y="339712"/>
                  </a:lnTo>
                  <a:close/>
                </a:path>
                <a:path w="2417445" h="1968500">
                  <a:moveTo>
                    <a:pt x="746518" y="379653"/>
                  </a:moveTo>
                  <a:lnTo>
                    <a:pt x="737196" y="369633"/>
                  </a:lnTo>
                  <a:lnTo>
                    <a:pt x="569226" y="259689"/>
                  </a:lnTo>
                  <a:lnTo>
                    <a:pt x="536778" y="228434"/>
                  </a:lnTo>
                  <a:lnTo>
                    <a:pt x="536778" y="248158"/>
                  </a:lnTo>
                  <a:lnTo>
                    <a:pt x="421170" y="190461"/>
                  </a:lnTo>
                  <a:lnTo>
                    <a:pt x="429260" y="129844"/>
                  </a:lnTo>
                  <a:lnTo>
                    <a:pt x="466572" y="179806"/>
                  </a:lnTo>
                  <a:lnTo>
                    <a:pt x="536778" y="248158"/>
                  </a:lnTo>
                  <a:lnTo>
                    <a:pt x="536778" y="228434"/>
                  </a:lnTo>
                  <a:lnTo>
                    <a:pt x="475907" y="169786"/>
                  </a:lnTo>
                  <a:lnTo>
                    <a:pt x="429260" y="99923"/>
                  </a:lnTo>
                  <a:lnTo>
                    <a:pt x="410591" y="179806"/>
                  </a:lnTo>
                  <a:lnTo>
                    <a:pt x="279946" y="99923"/>
                  </a:lnTo>
                  <a:lnTo>
                    <a:pt x="279946" y="79883"/>
                  </a:lnTo>
                  <a:lnTo>
                    <a:pt x="382600" y="129844"/>
                  </a:lnTo>
                  <a:lnTo>
                    <a:pt x="386854" y="119824"/>
                  </a:lnTo>
                  <a:lnTo>
                    <a:pt x="429260" y="19900"/>
                  </a:lnTo>
                  <a:lnTo>
                    <a:pt x="475907" y="109943"/>
                  </a:lnTo>
                  <a:lnTo>
                    <a:pt x="578548" y="219748"/>
                  </a:lnTo>
                  <a:lnTo>
                    <a:pt x="485241" y="99923"/>
                  </a:lnTo>
                  <a:lnTo>
                    <a:pt x="432930" y="19900"/>
                  </a:lnTo>
                  <a:lnTo>
                    <a:pt x="419925" y="0"/>
                  </a:lnTo>
                  <a:lnTo>
                    <a:pt x="373265" y="119824"/>
                  </a:lnTo>
                  <a:lnTo>
                    <a:pt x="310984" y="79883"/>
                  </a:lnTo>
                  <a:lnTo>
                    <a:pt x="279946" y="59982"/>
                  </a:lnTo>
                  <a:lnTo>
                    <a:pt x="270611" y="99923"/>
                  </a:lnTo>
                  <a:lnTo>
                    <a:pt x="196037" y="59982"/>
                  </a:lnTo>
                  <a:lnTo>
                    <a:pt x="158635" y="39941"/>
                  </a:lnTo>
                  <a:lnTo>
                    <a:pt x="167970" y="159905"/>
                  </a:lnTo>
                  <a:lnTo>
                    <a:pt x="167970" y="259689"/>
                  </a:lnTo>
                  <a:lnTo>
                    <a:pt x="158635" y="339712"/>
                  </a:lnTo>
                  <a:lnTo>
                    <a:pt x="139979" y="429615"/>
                  </a:lnTo>
                  <a:lnTo>
                    <a:pt x="111975" y="509498"/>
                  </a:lnTo>
                  <a:lnTo>
                    <a:pt x="83985" y="579501"/>
                  </a:lnTo>
                  <a:lnTo>
                    <a:pt x="55994" y="639343"/>
                  </a:lnTo>
                  <a:lnTo>
                    <a:pt x="93319" y="579501"/>
                  </a:lnTo>
                  <a:lnTo>
                    <a:pt x="121310" y="509498"/>
                  </a:lnTo>
                  <a:lnTo>
                    <a:pt x="149301" y="429615"/>
                  </a:lnTo>
                  <a:lnTo>
                    <a:pt x="167970" y="339712"/>
                  </a:lnTo>
                  <a:lnTo>
                    <a:pt x="177304" y="259689"/>
                  </a:lnTo>
                  <a:lnTo>
                    <a:pt x="177304" y="59982"/>
                  </a:lnTo>
                  <a:lnTo>
                    <a:pt x="279946" y="119824"/>
                  </a:lnTo>
                  <a:lnTo>
                    <a:pt x="279946" y="115570"/>
                  </a:lnTo>
                  <a:lnTo>
                    <a:pt x="419925" y="199847"/>
                  </a:lnTo>
                  <a:lnTo>
                    <a:pt x="559231" y="270014"/>
                  </a:lnTo>
                  <a:lnTo>
                    <a:pt x="569226" y="279730"/>
                  </a:lnTo>
                  <a:lnTo>
                    <a:pt x="746518" y="379653"/>
                  </a:lnTo>
                  <a:close/>
                </a:path>
                <a:path w="2417445" h="1968500">
                  <a:moveTo>
                    <a:pt x="755853" y="439635"/>
                  </a:moveTo>
                  <a:lnTo>
                    <a:pt x="746518" y="419595"/>
                  </a:lnTo>
                  <a:lnTo>
                    <a:pt x="466572" y="279730"/>
                  </a:lnTo>
                  <a:lnTo>
                    <a:pt x="755853" y="439635"/>
                  </a:lnTo>
                  <a:close/>
                </a:path>
                <a:path w="2417445" h="1968500">
                  <a:moveTo>
                    <a:pt x="1222425" y="1568526"/>
                  </a:moveTo>
                  <a:lnTo>
                    <a:pt x="1194447" y="1618488"/>
                  </a:lnTo>
                  <a:lnTo>
                    <a:pt x="1194447" y="1718373"/>
                  </a:lnTo>
                  <a:lnTo>
                    <a:pt x="1222425" y="1608493"/>
                  </a:lnTo>
                  <a:lnTo>
                    <a:pt x="1222425" y="1568526"/>
                  </a:lnTo>
                  <a:close/>
                </a:path>
                <a:path w="2417445" h="1968500">
                  <a:moveTo>
                    <a:pt x="1278432" y="1608493"/>
                  </a:moveTo>
                  <a:lnTo>
                    <a:pt x="1259713" y="1708391"/>
                  </a:lnTo>
                  <a:lnTo>
                    <a:pt x="1231760" y="1968144"/>
                  </a:lnTo>
                  <a:lnTo>
                    <a:pt x="1259713" y="1758353"/>
                  </a:lnTo>
                  <a:lnTo>
                    <a:pt x="1278432" y="1668437"/>
                  </a:lnTo>
                  <a:lnTo>
                    <a:pt x="1278432" y="1608493"/>
                  </a:lnTo>
                  <a:close/>
                </a:path>
                <a:path w="2417445" h="1968500">
                  <a:moveTo>
                    <a:pt x="1661007" y="779208"/>
                  </a:moveTo>
                  <a:lnTo>
                    <a:pt x="1549082" y="749287"/>
                  </a:lnTo>
                  <a:lnTo>
                    <a:pt x="1539722" y="749287"/>
                  </a:lnTo>
                  <a:lnTo>
                    <a:pt x="1661007" y="779208"/>
                  </a:lnTo>
                  <a:close/>
                </a:path>
                <a:path w="2417445" h="1968500">
                  <a:moveTo>
                    <a:pt x="2062302" y="819289"/>
                  </a:moveTo>
                  <a:lnTo>
                    <a:pt x="1679727" y="749287"/>
                  </a:lnTo>
                  <a:lnTo>
                    <a:pt x="1549082" y="709345"/>
                  </a:lnTo>
                  <a:lnTo>
                    <a:pt x="1539722" y="719366"/>
                  </a:lnTo>
                  <a:lnTo>
                    <a:pt x="1679727" y="759307"/>
                  </a:lnTo>
                  <a:lnTo>
                    <a:pt x="1838312" y="789228"/>
                  </a:lnTo>
                  <a:lnTo>
                    <a:pt x="2062302" y="819289"/>
                  </a:lnTo>
                  <a:close/>
                </a:path>
                <a:path w="2417445" h="1968500">
                  <a:moveTo>
                    <a:pt x="2080895" y="919124"/>
                  </a:moveTo>
                  <a:lnTo>
                    <a:pt x="1558315" y="779208"/>
                  </a:lnTo>
                  <a:lnTo>
                    <a:pt x="1530362" y="789228"/>
                  </a:lnTo>
                  <a:lnTo>
                    <a:pt x="2071649" y="919124"/>
                  </a:lnTo>
                  <a:lnTo>
                    <a:pt x="2071649" y="979068"/>
                  </a:lnTo>
                  <a:lnTo>
                    <a:pt x="2052942" y="1068984"/>
                  </a:lnTo>
                  <a:lnTo>
                    <a:pt x="2015629" y="1148918"/>
                  </a:lnTo>
                  <a:lnTo>
                    <a:pt x="1978317" y="1198867"/>
                  </a:lnTo>
                  <a:lnTo>
                    <a:pt x="1884984" y="1288796"/>
                  </a:lnTo>
                  <a:lnTo>
                    <a:pt x="1773059" y="1338745"/>
                  </a:lnTo>
                  <a:lnTo>
                    <a:pt x="1493050" y="1128928"/>
                  </a:lnTo>
                  <a:lnTo>
                    <a:pt x="1213091" y="949109"/>
                  </a:lnTo>
                  <a:lnTo>
                    <a:pt x="1157109" y="929119"/>
                  </a:lnTo>
                  <a:lnTo>
                    <a:pt x="1474330" y="1128928"/>
                  </a:lnTo>
                  <a:lnTo>
                    <a:pt x="1773059" y="1348727"/>
                  </a:lnTo>
                  <a:lnTo>
                    <a:pt x="1884984" y="1298765"/>
                  </a:lnTo>
                  <a:lnTo>
                    <a:pt x="1978317" y="1208862"/>
                  </a:lnTo>
                  <a:lnTo>
                    <a:pt x="2015629" y="1158900"/>
                  </a:lnTo>
                  <a:lnTo>
                    <a:pt x="2052942" y="1078979"/>
                  </a:lnTo>
                  <a:lnTo>
                    <a:pt x="2080895" y="989063"/>
                  </a:lnTo>
                  <a:lnTo>
                    <a:pt x="2080895" y="919124"/>
                  </a:lnTo>
                  <a:close/>
                </a:path>
                <a:path w="2417445" h="1968500">
                  <a:moveTo>
                    <a:pt x="2136914" y="929119"/>
                  </a:moveTo>
                  <a:lnTo>
                    <a:pt x="2127554" y="869111"/>
                  </a:lnTo>
                  <a:lnTo>
                    <a:pt x="1875624" y="819289"/>
                  </a:lnTo>
                  <a:lnTo>
                    <a:pt x="1661007" y="779208"/>
                  </a:lnTo>
                  <a:lnTo>
                    <a:pt x="1875624" y="829170"/>
                  </a:lnTo>
                  <a:lnTo>
                    <a:pt x="2127554" y="879132"/>
                  </a:lnTo>
                  <a:lnTo>
                    <a:pt x="2127554" y="989063"/>
                  </a:lnTo>
                  <a:lnTo>
                    <a:pt x="2099602" y="1098969"/>
                  </a:lnTo>
                  <a:lnTo>
                    <a:pt x="2071649" y="1158900"/>
                  </a:lnTo>
                  <a:lnTo>
                    <a:pt x="2015629" y="1258811"/>
                  </a:lnTo>
                  <a:lnTo>
                    <a:pt x="2080895" y="1168895"/>
                  </a:lnTo>
                  <a:lnTo>
                    <a:pt x="2108962" y="1108951"/>
                  </a:lnTo>
                  <a:lnTo>
                    <a:pt x="2136914" y="999058"/>
                  </a:lnTo>
                  <a:lnTo>
                    <a:pt x="2136914" y="929119"/>
                  </a:lnTo>
                  <a:close/>
                </a:path>
                <a:path w="2417445" h="1968500">
                  <a:moveTo>
                    <a:pt x="2220887" y="829170"/>
                  </a:moveTo>
                  <a:lnTo>
                    <a:pt x="2062302" y="819289"/>
                  </a:lnTo>
                  <a:lnTo>
                    <a:pt x="2211527" y="839190"/>
                  </a:lnTo>
                  <a:lnTo>
                    <a:pt x="2192947" y="929119"/>
                  </a:lnTo>
                  <a:lnTo>
                    <a:pt x="2146274" y="1078979"/>
                  </a:lnTo>
                  <a:lnTo>
                    <a:pt x="2062302" y="1218844"/>
                  </a:lnTo>
                  <a:lnTo>
                    <a:pt x="1968957" y="1318755"/>
                  </a:lnTo>
                  <a:lnTo>
                    <a:pt x="1857032" y="1388681"/>
                  </a:lnTo>
                  <a:lnTo>
                    <a:pt x="1763699" y="1428661"/>
                  </a:lnTo>
                  <a:lnTo>
                    <a:pt x="1751241" y="1418666"/>
                  </a:lnTo>
                  <a:lnTo>
                    <a:pt x="1754339" y="1418666"/>
                  </a:lnTo>
                  <a:lnTo>
                    <a:pt x="1857032" y="1378699"/>
                  </a:lnTo>
                  <a:lnTo>
                    <a:pt x="1931657" y="1338745"/>
                  </a:lnTo>
                  <a:lnTo>
                    <a:pt x="2015629" y="1258811"/>
                  </a:lnTo>
                  <a:lnTo>
                    <a:pt x="1922297" y="1328750"/>
                  </a:lnTo>
                  <a:lnTo>
                    <a:pt x="1847672" y="1378699"/>
                  </a:lnTo>
                  <a:lnTo>
                    <a:pt x="1749196" y="1417027"/>
                  </a:lnTo>
                  <a:lnTo>
                    <a:pt x="1502410" y="1218844"/>
                  </a:lnTo>
                  <a:lnTo>
                    <a:pt x="1315745" y="1078979"/>
                  </a:lnTo>
                  <a:lnTo>
                    <a:pt x="1082459" y="929119"/>
                  </a:lnTo>
                  <a:lnTo>
                    <a:pt x="1073124" y="939114"/>
                  </a:lnTo>
                  <a:lnTo>
                    <a:pt x="1306385" y="1078979"/>
                  </a:lnTo>
                  <a:lnTo>
                    <a:pt x="1493050" y="1218844"/>
                  </a:lnTo>
                  <a:lnTo>
                    <a:pt x="1763699" y="1438643"/>
                  </a:lnTo>
                  <a:lnTo>
                    <a:pt x="1789341" y="1428661"/>
                  </a:lnTo>
                  <a:lnTo>
                    <a:pt x="1866265" y="1398676"/>
                  </a:lnTo>
                  <a:lnTo>
                    <a:pt x="1978317" y="1328750"/>
                  </a:lnTo>
                  <a:lnTo>
                    <a:pt x="2071649" y="1218844"/>
                  </a:lnTo>
                  <a:lnTo>
                    <a:pt x="2155634" y="1078979"/>
                  </a:lnTo>
                  <a:lnTo>
                    <a:pt x="2202294" y="939114"/>
                  </a:lnTo>
                  <a:lnTo>
                    <a:pt x="2220887" y="829170"/>
                  </a:lnTo>
                  <a:close/>
                </a:path>
                <a:path w="2417445" h="1968500">
                  <a:moveTo>
                    <a:pt x="2416924" y="929119"/>
                  </a:moveTo>
                  <a:lnTo>
                    <a:pt x="2407564" y="928293"/>
                  </a:lnTo>
                  <a:lnTo>
                    <a:pt x="2407564" y="929119"/>
                  </a:lnTo>
                  <a:lnTo>
                    <a:pt x="2388844" y="1009040"/>
                  </a:lnTo>
                  <a:lnTo>
                    <a:pt x="2360892" y="1078979"/>
                  </a:lnTo>
                  <a:lnTo>
                    <a:pt x="2295512" y="1188885"/>
                  </a:lnTo>
                  <a:lnTo>
                    <a:pt x="2220887" y="1288796"/>
                  </a:lnTo>
                  <a:lnTo>
                    <a:pt x="2136914" y="1378699"/>
                  </a:lnTo>
                  <a:lnTo>
                    <a:pt x="2043582" y="1448638"/>
                  </a:lnTo>
                  <a:lnTo>
                    <a:pt x="1959597" y="1508582"/>
                  </a:lnTo>
                  <a:lnTo>
                    <a:pt x="1801012" y="1578508"/>
                  </a:lnTo>
                  <a:lnTo>
                    <a:pt x="1767332" y="1533448"/>
                  </a:lnTo>
                  <a:lnTo>
                    <a:pt x="1819605" y="1508582"/>
                  </a:lnTo>
                  <a:lnTo>
                    <a:pt x="1922297" y="1438643"/>
                  </a:lnTo>
                  <a:lnTo>
                    <a:pt x="2043582" y="1328750"/>
                  </a:lnTo>
                  <a:lnTo>
                    <a:pt x="2155634" y="1208862"/>
                  </a:lnTo>
                  <a:lnTo>
                    <a:pt x="2239607" y="1078979"/>
                  </a:lnTo>
                  <a:lnTo>
                    <a:pt x="2304872" y="939114"/>
                  </a:lnTo>
                  <a:lnTo>
                    <a:pt x="2307526" y="929119"/>
                  </a:lnTo>
                  <a:lnTo>
                    <a:pt x="2407564" y="929119"/>
                  </a:lnTo>
                  <a:lnTo>
                    <a:pt x="2407564" y="928293"/>
                  </a:lnTo>
                  <a:lnTo>
                    <a:pt x="2310079" y="919594"/>
                  </a:lnTo>
                  <a:lnTo>
                    <a:pt x="2342172" y="799249"/>
                  </a:lnTo>
                  <a:lnTo>
                    <a:pt x="2192947" y="789228"/>
                  </a:lnTo>
                  <a:lnTo>
                    <a:pt x="2015629" y="769327"/>
                  </a:lnTo>
                  <a:lnTo>
                    <a:pt x="1567675" y="669404"/>
                  </a:lnTo>
                  <a:lnTo>
                    <a:pt x="1558315" y="679284"/>
                  </a:lnTo>
                  <a:lnTo>
                    <a:pt x="2015629" y="779208"/>
                  </a:lnTo>
                  <a:lnTo>
                    <a:pt x="2183587" y="799249"/>
                  </a:lnTo>
                  <a:lnTo>
                    <a:pt x="2323579" y="809269"/>
                  </a:lnTo>
                  <a:lnTo>
                    <a:pt x="2295512" y="929119"/>
                  </a:lnTo>
                  <a:lnTo>
                    <a:pt x="2230247" y="1068984"/>
                  </a:lnTo>
                  <a:lnTo>
                    <a:pt x="2155634" y="1198867"/>
                  </a:lnTo>
                  <a:lnTo>
                    <a:pt x="2034222" y="1328750"/>
                  </a:lnTo>
                  <a:lnTo>
                    <a:pt x="1912937" y="1428661"/>
                  </a:lnTo>
                  <a:lnTo>
                    <a:pt x="1819605" y="1498587"/>
                  </a:lnTo>
                  <a:lnTo>
                    <a:pt x="1735620" y="1528572"/>
                  </a:lnTo>
                  <a:lnTo>
                    <a:pt x="1595742" y="1378699"/>
                  </a:lnTo>
                  <a:lnTo>
                    <a:pt x="1427670" y="1218844"/>
                  </a:lnTo>
                  <a:lnTo>
                    <a:pt x="1735620" y="1548536"/>
                  </a:lnTo>
                  <a:lnTo>
                    <a:pt x="1748116" y="1542592"/>
                  </a:lnTo>
                  <a:lnTo>
                    <a:pt x="1791652" y="1598498"/>
                  </a:lnTo>
                  <a:lnTo>
                    <a:pt x="1968957" y="1518577"/>
                  </a:lnTo>
                  <a:lnTo>
                    <a:pt x="2043582" y="1458620"/>
                  </a:lnTo>
                  <a:lnTo>
                    <a:pt x="2146274" y="1388681"/>
                  </a:lnTo>
                  <a:lnTo>
                    <a:pt x="2295512" y="1208862"/>
                  </a:lnTo>
                  <a:lnTo>
                    <a:pt x="2360892" y="1088974"/>
                  </a:lnTo>
                  <a:lnTo>
                    <a:pt x="2388844" y="1019035"/>
                  </a:lnTo>
                  <a:lnTo>
                    <a:pt x="2416924" y="92911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2" name="object 32" descr=""/>
          <p:cNvGrpSpPr/>
          <p:nvPr/>
        </p:nvGrpSpPr>
        <p:grpSpPr>
          <a:xfrm>
            <a:off x="5756147" y="4317491"/>
            <a:ext cx="1547495" cy="666750"/>
            <a:chOff x="5756147" y="4317491"/>
            <a:chExt cx="1547495" cy="666750"/>
          </a:xfrm>
        </p:grpSpPr>
        <p:sp>
          <p:nvSpPr>
            <p:cNvPr id="33" name="object 33" descr=""/>
            <p:cNvSpPr/>
            <p:nvPr/>
          </p:nvSpPr>
          <p:spPr>
            <a:xfrm>
              <a:off x="5832347" y="4393691"/>
              <a:ext cx="1471295" cy="590550"/>
            </a:xfrm>
            <a:custGeom>
              <a:avLst/>
              <a:gdLst/>
              <a:ahLst/>
              <a:cxnLst/>
              <a:rect l="l" t="t" r="r" b="b"/>
              <a:pathLst>
                <a:path w="1471295" h="590550">
                  <a:moveTo>
                    <a:pt x="1147318" y="0"/>
                  </a:moveTo>
                  <a:lnTo>
                    <a:pt x="1134999" y="1269"/>
                  </a:lnTo>
                  <a:lnTo>
                    <a:pt x="1129537" y="2666"/>
                  </a:lnTo>
                  <a:lnTo>
                    <a:pt x="1124077" y="5206"/>
                  </a:lnTo>
                  <a:lnTo>
                    <a:pt x="1119885" y="6603"/>
                  </a:lnTo>
                  <a:lnTo>
                    <a:pt x="1114425" y="9143"/>
                  </a:lnTo>
                  <a:lnTo>
                    <a:pt x="1107567" y="17017"/>
                  </a:lnTo>
                  <a:lnTo>
                    <a:pt x="1102105" y="26161"/>
                  </a:lnTo>
                  <a:lnTo>
                    <a:pt x="1099311" y="37972"/>
                  </a:lnTo>
                  <a:lnTo>
                    <a:pt x="1100708" y="65531"/>
                  </a:lnTo>
                  <a:lnTo>
                    <a:pt x="1104773" y="82549"/>
                  </a:lnTo>
                  <a:lnTo>
                    <a:pt x="1108963" y="93090"/>
                  </a:lnTo>
                  <a:lnTo>
                    <a:pt x="1114425" y="102234"/>
                  </a:lnTo>
                  <a:lnTo>
                    <a:pt x="1235075" y="216280"/>
                  </a:lnTo>
                  <a:lnTo>
                    <a:pt x="52069" y="216280"/>
                  </a:lnTo>
                  <a:lnTo>
                    <a:pt x="43814" y="221614"/>
                  </a:lnTo>
                  <a:lnTo>
                    <a:pt x="41148" y="224154"/>
                  </a:lnTo>
                  <a:lnTo>
                    <a:pt x="36956" y="226821"/>
                  </a:lnTo>
                  <a:lnTo>
                    <a:pt x="8254" y="254380"/>
                  </a:lnTo>
                  <a:lnTo>
                    <a:pt x="0" y="274065"/>
                  </a:lnTo>
                  <a:lnTo>
                    <a:pt x="0" y="293750"/>
                  </a:lnTo>
                  <a:lnTo>
                    <a:pt x="32892" y="342137"/>
                  </a:lnTo>
                  <a:lnTo>
                    <a:pt x="42544" y="346074"/>
                  </a:lnTo>
                  <a:lnTo>
                    <a:pt x="46609" y="348741"/>
                  </a:lnTo>
                  <a:lnTo>
                    <a:pt x="52069" y="351408"/>
                  </a:lnTo>
                  <a:lnTo>
                    <a:pt x="1219961" y="351408"/>
                  </a:lnTo>
                  <a:lnTo>
                    <a:pt x="1074674" y="490346"/>
                  </a:lnTo>
                  <a:lnTo>
                    <a:pt x="1070609" y="498220"/>
                  </a:lnTo>
                  <a:lnTo>
                    <a:pt x="1066419" y="504824"/>
                  </a:lnTo>
                  <a:lnTo>
                    <a:pt x="1060957" y="519175"/>
                  </a:lnTo>
                  <a:lnTo>
                    <a:pt x="1056894" y="532256"/>
                  </a:lnTo>
                  <a:lnTo>
                    <a:pt x="1056894" y="542797"/>
                  </a:lnTo>
                  <a:lnTo>
                    <a:pt x="1070609" y="579500"/>
                  </a:lnTo>
                  <a:lnTo>
                    <a:pt x="1097915" y="590041"/>
                  </a:lnTo>
                  <a:lnTo>
                    <a:pt x="1117219" y="590041"/>
                  </a:lnTo>
                  <a:lnTo>
                    <a:pt x="1122679" y="587374"/>
                  </a:lnTo>
                  <a:lnTo>
                    <a:pt x="1129537" y="584707"/>
                  </a:lnTo>
                  <a:lnTo>
                    <a:pt x="1134999" y="582167"/>
                  </a:lnTo>
                  <a:lnTo>
                    <a:pt x="1141856" y="579500"/>
                  </a:lnTo>
                  <a:lnTo>
                    <a:pt x="1154176" y="570356"/>
                  </a:lnTo>
                  <a:lnTo>
                    <a:pt x="1470786" y="268731"/>
                  </a:lnTo>
                  <a:lnTo>
                    <a:pt x="1215898" y="26161"/>
                  </a:lnTo>
                  <a:lnTo>
                    <a:pt x="1195324" y="10540"/>
                  </a:lnTo>
                  <a:lnTo>
                    <a:pt x="1189862" y="7873"/>
                  </a:lnTo>
                  <a:lnTo>
                    <a:pt x="1183004" y="5206"/>
                  </a:lnTo>
                  <a:lnTo>
                    <a:pt x="1170558" y="1269"/>
                  </a:lnTo>
                  <a:lnTo>
                    <a:pt x="1147318" y="0"/>
                  </a:lnTo>
                  <a:close/>
                </a:path>
              </a:pathLst>
            </a:custGeom>
            <a:solidFill>
              <a:srgbClr val="A1FF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5756147" y="4317491"/>
              <a:ext cx="1471295" cy="590550"/>
            </a:xfrm>
            <a:custGeom>
              <a:avLst/>
              <a:gdLst/>
              <a:ahLst/>
              <a:cxnLst/>
              <a:rect l="l" t="t" r="r" b="b"/>
              <a:pathLst>
                <a:path w="1471295" h="590550">
                  <a:moveTo>
                    <a:pt x="1147318" y="0"/>
                  </a:moveTo>
                  <a:lnTo>
                    <a:pt x="1134999" y="1269"/>
                  </a:lnTo>
                  <a:lnTo>
                    <a:pt x="1129537" y="2666"/>
                  </a:lnTo>
                  <a:lnTo>
                    <a:pt x="1124077" y="5206"/>
                  </a:lnTo>
                  <a:lnTo>
                    <a:pt x="1119885" y="6603"/>
                  </a:lnTo>
                  <a:lnTo>
                    <a:pt x="1114425" y="9143"/>
                  </a:lnTo>
                  <a:lnTo>
                    <a:pt x="1107567" y="17017"/>
                  </a:lnTo>
                  <a:lnTo>
                    <a:pt x="1102105" y="26161"/>
                  </a:lnTo>
                  <a:lnTo>
                    <a:pt x="1099311" y="37972"/>
                  </a:lnTo>
                  <a:lnTo>
                    <a:pt x="1100708" y="65531"/>
                  </a:lnTo>
                  <a:lnTo>
                    <a:pt x="1104773" y="82549"/>
                  </a:lnTo>
                  <a:lnTo>
                    <a:pt x="1108963" y="93090"/>
                  </a:lnTo>
                  <a:lnTo>
                    <a:pt x="1114425" y="102234"/>
                  </a:lnTo>
                  <a:lnTo>
                    <a:pt x="1235075" y="216280"/>
                  </a:lnTo>
                  <a:lnTo>
                    <a:pt x="52069" y="216280"/>
                  </a:lnTo>
                  <a:lnTo>
                    <a:pt x="43814" y="221614"/>
                  </a:lnTo>
                  <a:lnTo>
                    <a:pt x="41148" y="224154"/>
                  </a:lnTo>
                  <a:lnTo>
                    <a:pt x="36956" y="226821"/>
                  </a:lnTo>
                  <a:lnTo>
                    <a:pt x="8254" y="254380"/>
                  </a:lnTo>
                  <a:lnTo>
                    <a:pt x="0" y="274065"/>
                  </a:lnTo>
                  <a:lnTo>
                    <a:pt x="0" y="293750"/>
                  </a:lnTo>
                  <a:lnTo>
                    <a:pt x="32892" y="342137"/>
                  </a:lnTo>
                  <a:lnTo>
                    <a:pt x="42544" y="346074"/>
                  </a:lnTo>
                  <a:lnTo>
                    <a:pt x="46609" y="348741"/>
                  </a:lnTo>
                  <a:lnTo>
                    <a:pt x="52069" y="351408"/>
                  </a:lnTo>
                  <a:lnTo>
                    <a:pt x="1219961" y="351408"/>
                  </a:lnTo>
                  <a:lnTo>
                    <a:pt x="1074674" y="490346"/>
                  </a:lnTo>
                  <a:lnTo>
                    <a:pt x="1070609" y="498220"/>
                  </a:lnTo>
                  <a:lnTo>
                    <a:pt x="1066419" y="504824"/>
                  </a:lnTo>
                  <a:lnTo>
                    <a:pt x="1060957" y="519175"/>
                  </a:lnTo>
                  <a:lnTo>
                    <a:pt x="1056894" y="532256"/>
                  </a:lnTo>
                  <a:lnTo>
                    <a:pt x="1056894" y="542797"/>
                  </a:lnTo>
                  <a:lnTo>
                    <a:pt x="1070609" y="579500"/>
                  </a:lnTo>
                  <a:lnTo>
                    <a:pt x="1097915" y="590041"/>
                  </a:lnTo>
                  <a:lnTo>
                    <a:pt x="1117219" y="590041"/>
                  </a:lnTo>
                  <a:lnTo>
                    <a:pt x="1122679" y="587374"/>
                  </a:lnTo>
                  <a:lnTo>
                    <a:pt x="1129537" y="584707"/>
                  </a:lnTo>
                  <a:lnTo>
                    <a:pt x="1134999" y="582167"/>
                  </a:lnTo>
                  <a:lnTo>
                    <a:pt x="1141856" y="579500"/>
                  </a:lnTo>
                  <a:lnTo>
                    <a:pt x="1154176" y="570356"/>
                  </a:lnTo>
                  <a:lnTo>
                    <a:pt x="1470786" y="268731"/>
                  </a:lnTo>
                  <a:lnTo>
                    <a:pt x="1215898" y="26161"/>
                  </a:lnTo>
                  <a:lnTo>
                    <a:pt x="1195324" y="10540"/>
                  </a:lnTo>
                  <a:lnTo>
                    <a:pt x="1189862" y="7873"/>
                  </a:lnTo>
                  <a:lnTo>
                    <a:pt x="1183004" y="5206"/>
                  </a:lnTo>
                  <a:lnTo>
                    <a:pt x="1170558" y="1269"/>
                  </a:lnTo>
                  <a:lnTo>
                    <a:pt x="1147318" y="0"/>
                  </a:lnTo>
                  <a:close/>
                </a:path>
              </a:pathLst>
            </a:custGeom>
            <a:solidFill>
              <a:srgbClr val="037B03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5113" y="1672717"/>
            <a:ext cx="3595116" cy="3910584"/>
          </a:xfrm>
          <a:prstGeom prst="rect">
            <a:avLst/>
          </a:prstGeom>
        </p:spPr>
      </p:pic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1131938" y="1669542"/>
          <a:ext cx="3677285" cy="39090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94735"/>
              </a:tblGrid>
              <a:tr h="651510">
                <a:tc>
                  <a:txBody>
                    <a:bodyPr/>
                    <a:lstStyle/>
                    <a:p>
                      <a:pPr marL="68580">
                        <a:lnSpc>
                          <a:spcPts val="3204"/>
                        </a:lnSpc>
                      </a:pPr>
                      <a:r>
                        <a:rPr dirty="0" sz="2800" spc="-1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Revenues</a:t>
                      </a:r>
                      <a:r>
                        <a:rPr dirty="0" sz="2800" spc="-114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(</a:t>
                      </a:r>
                      <a:r>
                        <a:rPr dirty="0" sz="2800" b="1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Credit</a:t>
                      </a:r>
                      <a:r>
                        <a:rPr dirty="0" sz="280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)</a:t>
                      </a:r>
                      <a:r>
                        <a:rPr dirty="0" sz="2800" spc="-9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5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: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651510">
                <a:tc>
                  <a:txBody>
                    <a:bodyPr/>
                    <a:lstStyle/>
                    <a:p>
                      <a:pPr marL="321310">
                        <a:lnSpc>
                          <a:spcPts val="3204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Sales</a:t>
                      </a:r>
                      <a:r>
                        <a:rPr dirty="0" sz="2800" spc="-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Revenue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651510">
                <a:tc>
                  <a:txBody>
                    <a:bodyPr/>
                    <a:lstStyle/>
                    <a:p>
                      <a:pPr marL="321310">
                        <a:lnSpc>
                          <a:spcPts val="3204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Service</a:t>
                      </a:r>
                      <a:r>
                        <a:rPr dirty="0" sz="28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Revenue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651510">
                <a:tc>
                  <a:txBody>
                    <a:bodyPr/>
                    <a:lstStyle/>
                    <a:p>
                      <a:pPr marL="321310">
                        <a:lnSpc>
                          <a:spcPts val="3204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Fees</a:t>
                      </a:r>
                      <a:r>
                        <a:rPr dirty="0" sz="2800" spc="-10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Earned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651510">
                <a:tc>
                  <a:txBody>
                    <a:bodyPr/>
                    <a:lstStyle/>
                    <a:p>
                      <a:pPr marL="321310">
                        <a:lnSpc>
                          <a:spcPts val="3210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Commission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Revenue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651510">
                <a:tc>
                  <a:txBody>
                    <a:bodyPr/>
                    <a:lstStyle/>
                    <a:p>
                      <a:pPr marL="321310">
                        <a:lnSpc>
                          <a:spcPts val="3210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Dividends</a:t>
                      </a:r>
                      <a:r>
                        <a:rPr dirty="0" sz="2800" spc="-1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Revenue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</a:tbl>
          </a:graphicData>
        </a:graphic>
      </p:graphicFrame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34328" y="1672678"/>
            <a:ext cx="4739639" cy="4693920"/>
          </a:xfrm>
          <a:prstGeom prst="rect">
            <a:avLst/>
          </a:prstGeom>
        </p:spPr>
      </p:pic>
      <p:graphicFrame>
        <p:nvGraphicFramePr>
          <p:cNvPr id="5" name="object 5" descr=""/>
          <p:cNvGraphicFramePr>
            <a:graphicFrameLocks noGrp="1"/>
          </p:cNvGraphicFramePr>
          <p:nvPr/>
        </p:nvGraphicFramePr>
        <p:xfrm>
          <a:off x="6431153" y="1669542"/>
          <a:ext cx="4822825" cy="46901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40275"/>
              </a:tblGrid>
              <a:tr h="426720">
                <a:tc>
                  <a:txBody>
                    <a:bodyPr/>
                    <a:lstStyle/>
                    <a:p>
                      <a:pPr marL="69215">
                        <a:lnSpc>
                          <a:spcPts val="3204"/>
                        </a:lnSpc>
                      </a:pPr>
                      <a:r>
                        <a:rPr dirty="0" sz="280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Expenses</a:t>
                      </a:r>
                      <a:r>
                        <a:rPr dirty="0" sz="2800" spc="-10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(</a:t>
                      </a:r>
                      <a:r>
                        <a:rPr dirty="0" sz="2800" spc="-10" b="1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Debit</a:t>
                      </a:r>
                      <a:r>
                        <a:rPr dirty="0" sz="2800" spc="-1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):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287020">
                        <a:lnSpc>
                          <a:spcPts val="3180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Salary</a:t>
                      </a:r>
                      <a:r>
                        <a:rPr dirty="0" sz="28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expenses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0"/>
                        </a:lnSpc>
                      </a:pPr>
                      <a:r>
                        <a:rPr dirty="0" sz="2800" spc="-20" b="1">
                          <a:latin typeface="Calibri"/>
                          <a:cs typeface="Calibri"/>
                        </a:rPr>
                        <a:t>Wages</a:t>
                      </a:r>
                      <a:r>
                        <a:rPr dirty="0" sz="2800" spc="-1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expenses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287020">
                        <a:lnSpc>
                          <a:spcPts val="3180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Rent</a:t>
                      </a:r>
                      <a:r>
                        <a:rPr dirty="0" sz="2800" spc="-114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expenses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0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Utility</a:t>
                      </a:r>
                      <a:r>
                        <a:rPr dirty="0" sz="2800" spc="-8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Repair</a:t>
                      </a:r>
                      <a:r>
                        <a:rPr dirty="0" sz="2800" spc="-10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spc="-10" b="1">
                          <a:latin typeface="Calibri"/>
                          <a:cs typeface="Calibri"/>
                        </a:rPr>
                        <a:t>Insurance</a:t>
                      </a:r>
                      <a:r>
                        <a:rPr dirty="0" sz="2800" spc="-10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spc="-10" b="1">
                          <a:latin typeface="Calibri"/>
                          <a:cs typeface="Calibri"/>
                        </a:rPr>
                        <a:t>Interest</a:t>
                      </a:r>
                      <a:r>
                        <a:rPr dirty="0" sz="2800" spc="-13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spc="-10" b="1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dirty="0" sz="2800" spc="-8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spc="-10" b="1">
                          <a:latin typeface="Calibri"/>
                          <a:cs typeface="Calibri"/>
                        </a:rPr>
                        <a:t>Advertising</a:t>
                      </a:r>
                      <a:r>
                        <a:rPr dirty="0" sz="2800" spc="-8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Supplies</a:t>
                      </a:r>
                      <a:r>
                        <a:rPr dirty="0" sz="2800" spc="-10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</a:tbl>
          </a:graphicData>
        </a:graphic>
      </p:graphicFrame>
      <p:grpSp>
        <p:nvGrpSpPr>
          <p:cNvPr id="6" name="object 6" descr=""/>
          <p:cNvGrpSpPr/>
          <p:nvPr/>
        </p:nvGrpSpPr>
        <p:grpSpPr>
          <a:xfrm>
            <a:off x="3035807" y="452615"/>
            <a:ext cx="5992495" cy="1062355"/>
            <a:chOff x="3035807" y="452615"/>
            <a:chExt cx="5992495" cy="1062355"/>
          </a:xfrm>
        </p:grpSpPr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14115" y="559333"/>
              <a:ext cx="5814059" cy="71168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35807" y="452615"/>
              <a:ext cx="5935980" cy="1062240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246120" y="591312"/>
            <a:ext cx="5699760" cy="597535"/>
          </a:xfrm>
          <a:prstGeom prst="rect"/>
          <a:solidFill>
            <a:srgbClr val="F6E9B4"/>
          </a:solidFill>
          <a:ln w="12700">
            <a:solidFill>
              <a:srgbClr val="000000"/>
            </a:solidFill>
          </a:ln>
        </p:spPr>
        <p:txBody>
          <a:bodyPr wrap="square" lIns="0" tIns="12065" rIns="0" bIns="0" rtlCol="0" vert="horz">
            <a:spAutoFit/>
          </a:bodyPr>
          <a:lstStyle/>
          <a:p>
            <a:pPr marL="89535">
              <a:lnSpc>
                <a:spcPct val="100000"/>
              </a:lnSpc>
              <a:spcBef>
                <a:spcPts val="95"/>
              </a:spcBef>
            </a:pPr>
            <a:r>
              <a:rPr dirty="0" sz="3600">
                <a:solidFill>
                  <a:srgbClr val="C00000"/>
                </a:solidFill>
                <a:latin typeface="Arial"/>
                <a:cs typeface="Arial"/>
              </a:rPr>
              <a:t>Revenues</a:t>
            </a:r>
            <a:r>
              <a:rPr dirty="0" sz="3600" spc="-35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C00000"/>
                </a:solidFill>
                <a:latin typeface="Arial"/>
                <a:cs typeface="Arial"/>
              </a:rPr>
              <a:t>VS.</a:t>
            </a:r>
            <a:r>
              <a:rPr dirty="0" sz="3600" spc="-10">
                <a:solidFill>
                  <a:srgbClr val="C00000"/>
                </a:solidFill>
                <a:latin typeface="Arial"/>
                <a:cs typeface="Arial"/>
              </a:rPr>
              <a:t> Expenses</a:t>
            </a:r>
            <a:endParaRPr sz="36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6094"/>
            <a:ext cx="12176760" cy="6845934"/>
            <a:chOff x="0" y="6094"/>
            <a:chExt cx="12176760" cy="684593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12176759" cy="6845805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50892" y="1955317"/>
              <a:ext cx="2464308" cy="71168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72583" y="1850123"/>
              <a:ext cx="2756916" cy="106224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4882896" y="1987295"/>
            <a:ext cx="2350135" cy="597535"/>
          </a:xfrm>
          <a:prstGeom prst="rect">
            <a:avLst/>
          </a:prstGeom>
          <a:solidFill>
            <a:srgbClr val="F6E9B4"/>
          </a:solidFill>
          <a:ln w="12700">
            <a:solidFill>
              <a:srgbClr val="000000"/>
            </a:solidFill>
          </a:ln>
        </p:spPr>
        <p:txBody>
          <a:bodyPr wrap="square" lIns="0" tIns="1270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9A2E6E"/>
                </a:solidFill>
                <a:latin typeface="Arial"/>
                <a:cs typeface="Arial"/>
              </a:rPr>
              <a:t>Liabilities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8025383" y="1850123"/>
            <a:ext cx="2261870" cy="1062355"/>
            <a:chOff x="8025383" y="1850123"/>
            <a:chExt cx="2261870" cy="1062355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03691" y="1955317"/>
              <a:ext cx="2083307" cy="71168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025383" y="1850123"/>
              <a:ext cx="2046731" cy="1062240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8235695" y="1987295"/>
            <a:ext cx="1969135" cy="597535"/>
          </a:xfrm>
          <a:prstGeom prst="rect">
            <a:avLst/>
          </a:prstGeom>
          <a:solidFill>
            <a:srgbClr val="F6E9B4"/>
          </a:solidFill>
          <a:ln w="12700">
            <a:solidFill>
              <a:srgbClr val="000000"/>
            </a:solidFill>
          </a:ln>
        </p:spPr>
        <p:txBody>
          <a:bodyPr wrap="square" lIns="0" tIns="12700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9A2E6E"/>
                </a:solidFill>
                <a:latin typeface="Arial"/>
                <a:cs typeface="Arial"/>
              </a:rPr>
              <a:t>Equity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1700783" y="1850123"/>
            <a:ext cx="2185670" cy="1062355"/>
            <a:chOff x="1700783" y="1850123"/>
            <a:chExt cx="2185670" cy="1062355"/>
          </a:xfrm>
        </p:grpSpPr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79091" y="1955317"/>
              <a:ext cx="2007108" cy="71168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00783" y="1850123"/>
              <a:ext cx="2151888" cy="1062240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1911095" y="1987295"/>
            <a:ext cx="1892935" cy="597535"/>
          </a:xfrm>
          <a:prstGeom prst="rect">
            <a:avLst/>
          </a:prstGeom>
          <a:solidFill>
            <a:srgbClr val="F6E9B4"/>
          </a:solidFill>
          <a:ln w="12700">
            <a:solidFill>
              <a:srgbClr val="000000"/>
            </a:solidFill>
          </a:ln>
        </p:spPr>
        <p:txBody>
          <a:bodyPr wrap="square" lIns="0" tIns="1270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9A2E6E"/>
                </a:solidFill>
                <a:latin typeface="Arial"/>
                <a:cs typeface="Arial"/>
              </a:rPr>
              <a:t>Assets</a:t>
            </a:r>
            <a:endParaRPr sz="3600">
              <a:latin typeface="Arial"/>
              <a:cs typeface="Arial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4112133" y="1795398"/>
            <a:ext cx="416559" cy="8483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 spc="-50">
                <a:solidFill>
                  <a:srgbClr val="008000"/>
                </a:solidFill>
              </a:rPr>
              <a:t>=</a:t>
            </a:r>
            <a:endParaRPr sz="5400"/>
          </a:p>
        </p:txBody>
      </p:sp>
      <p:sp>
        <p:nvSpPr>
          <p:cNvPr id="16" name="object 16" descr=""/>
          <p:cNvSpPr txBox="1"/>
          <p:nvPr/>
        </p:nvSpPr>
        <p:spPr>
          <a:xfrm>
            <a:off x="7541514" y="1795398"/>
            <a:ext cx="416559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918463" y="802639"/>
            <a:ext cx="5532755" cy="6965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55">
                <a:latin typeface="Calibri Light"/>
                <a:cs typeface="Calibri Light"/>
              </a:rPr>
              <a:t>Double-</a:t>
            </a:r>
            <a:r>
              <a:rPr dirty="0" sz="4400" spc="-10">
                <a:latin typeface="Calibri Light"/>
                <a:cs typeface="Calibri Light"/>
              </a:rPr>
              <a:t>Entry</a:t>
            </a:r>
            <a:r>
              <a:rPr dirty="0" sz="4400" spc="-185">
                <a:latin typeface="Calibri Light"/>
                <a:cs typeface="Calibri Light"/>
              </a:rPr>
              <a:t> </a:t>
            </a:r>
            <a:r>
              <a:rPr dirty="0" sz="4400" spc="-30">
                <a:latin typeface="Calibri Light"/>
                <a:cs typeface="Calibri Light"/>
              </a:rPr>
              <a:t>Accounting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1568196" y="2892551"/>
            <a:ext cx="8973820" cy="2723515"/>
            <a:chOff x="1568196" y="2892551"/>
            <a:chExt cx="8973820" cy="2723515"/>
          </a:xfrm>
        </p:grpSpPr>
        <p:pic>
          <p:nvPicPr>
            <p:cNvPr id="19" name="object 19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68196" y="2892551"/>
              <a:ext cx="8973312" cy="2723388"/>
            </a:xfrm>
            <a:prstGeom prst="rect">
              <a:avLst/>
            </a:prstGeom>
          </p:spPr>
        </p:pic>
        <p:sp>
          <p:nvSpPr>
            <p:cNvPr id="20" name="object 20" descr=""/>
            <p:cNvSpPr/>
            <p:nvPr/>
          </p:nvSpPr>
          <p:spPr>
            <a:xfrm>
              <a:off x="1600200" y="2924555"/>
              <a:ext cx="8859520" cy="2609215"/>
            </a:xfrm>
            <a:custGeom>
              <a:avLst/>
              <a:gdLst/>
              <a:ahLst/>
              <a:cxnLst/>
              <a:rect l="l" t="t" r="r" b="b"/>
              <a:pathLst>
                <a:path w="8859520" h="2609215">
                  <a:moveTo>
                    <a:pt x="8859012" y="0"/>
                  </a:moveTo>
                  <a:lnTo>
                    <a:pt x="0" y="0"/>
                  </a:lnTo>
                  <a:lnTo>
                    <a:pt x="0" y="2609088"/>
                  </a:lnTo>
                  <a:lnTo>
                    <a:pt x="8859012" y="2609088"/>
                  </a:lnTo>
                  <a:lnTo>
                    <a:pt x="8859012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1600200" y="2924555"/>
              <a:ext cx="8859520" cy="2609215"/>
            </a:xfrm>
            <a:custGeom>
              <a:avLst/>
              <a:gdLst/>
              <a:ahLst/>
              <a:cxnLst/>
              <a:rect l="l" t="t" r="r" b="b"/>
              <a:pathLst>
                <a:path w="8859520" h="2609215">
                  <a:moveTo>
                    <a:pt x="0" y="2609088"/>
                  </a:moveTo>
                  <a:lnTo>
                    <a:pt x="8859012" y="2609088"/>
                  </a:lnTo>
                  <a:lnTo>
                    <a:pt x="8859012" y="0"/>
                  </a:lnTo>
                  <a:lnTo>
                    <a:pt x="0" y="0"/>
                  </a:lnTo>
                  <a:lnTo>
                    <a:pt x="0" y="26090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 descr=""/>
          <p:cNvSpPr txBox="1"/>
          <p:nvPr/>
        </p:nvSpPr>
        <p:spPr>
          <a:xfrm>
            <a:off x="2086355" y="4349622"/>
            <a:ext cx="6902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3220724" y="4349622"/>
            <a:ext cx="7740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5010911" y="4360240"/>
            <a:ext cx="69088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8059166" y="4336795"/>
            <a:ext cx="6902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9193534" y="4336795"/>
            <a:ext cx="7740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27" name="object 27" descr=""/>
          <p:cNvGrpSpPr/>
          <p:nvPr/>
        </p:nvGrpSpPr>
        <p:grpSpPr>
          <a:xfrm>
            <a:off x="2115057" y="3058414"/>
            <a:ext cx="1917700" cy="2466340"/>
            <a:chOff x="2115057" y="3058414"/>
            <a:chExt cx="1917700" cy="2466340"/>
          </a:xfrm>
        </p:grpSpPr>
        <p:sp>
          <p:nvSpPr>
            <p:cNvPr id="28" name="object 28" descr=""/>
            <p:cNvSpPr/>
            <p:nvPr/>
          </p:nvSpPr>
          <p:spPr>
            <a:xfrm>
              <a:off x="3063239" y="3502152"/>
              <a:ext cx="0" cy="1984375"/>
            </a:xfrm>
            <a:custGeom>
              <a:avLst/>
              <a:gdLst/>
              <a:ahLst/>
              <a:cxnLst/>
              <a:rect l="l" t="t" r="r" b="b"/>
              <a:pathLst>
                <a:path w="0" h="1984375">
                  <a:moveTo>
                    <a:pt x="0" y="0"/>
                  </a:moveTo>
                  <a:lnTo>
                    <a:pt x="0" y="1984248"/>
                  </a:lnTo>
                </a:path>
              </a:pathLst>
            </a:custGeom>
            <a:ln w="762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2121407" y="3064764"/>
              <a:ext cx="1905000" cy="437515"/>
            </a:xfrm>
            <a:custGeom>
              <a:avLst/>
              <a:gdLst/>
              <a:ahLst/>
              <a:cxnLst/>
              <a:rect l="l" t="t" r="r" b="b"/>
              <a:pathLst>
                <a:path w="1905000" h="437514">
                  <a:moveTo>
                    <a:pt x="1904999" y="0"/>
                  </a:moveTo>
                  <a:lnTo>
                    <a:pt x="0" y="0"/>
                  </a:lnTo>
                  <a:lnTo>
                    <a:pt x="0" y="437388"/>
                  </a:lnTo>
                  <a:lnTo>
                    <a:pt x="1904999" y="437388"/>
                  </a:lnTo>
                  <a:lnTo>
                    <a:pt x="1904999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2121407" y="3064764"/>
              <a:ext cx="1905000" cy="437515"/>
            </a:xfrm>
            <a:custGeom>
              <a:avLst/>
              <a:gdLst/>
              <a:ahLst/>
              <a:cxnLst/>
              <a:rect l="l" t="t" r="r" b="b"/>
              <a:pathLst>
                <a:path w="1905000" h="437514">
                  <a:moveTo>
                    <a:pt x="0" y="437388"/>
                  </a:moveTo>
                  <a:lnTo>
                    <a:pt x="1904999" y="437388"/>
                  </a:lnTo>
                  <a:lnTo>
                    <a:pt x="1904999" y="0"/>
                  </a:lnTo>
                  <a:lnTo>
                    <a:pt x="0" y="0"/>
                  </a:lnTo>
                  <a:lnTo>
                    <a:pt x="0" y="4373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 descr=""/>
          <p:cNvSpPr txBox="1"/>
          <p:nvPr/>
        </p:nvSpPr>
        <p:spPr>
          <a:xfrm>
            <a:off x="2211577" y="3089859"/>
            <a:ext cx="112903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2200" spc="-10" b="1">
                <a:solidFill>
                  <a:srgbClr val="FFFFFF"/>
                </a:solidFill>
                <a:latin typeface="Arial"/>
                <a:cs typeface="Arial"/>
              </a:rPr>
              <a:t>ASSETS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32" name="object 32" descr=""/>
          <p:cNvGrpSpPr/>
          <p:nvPr/>
        </p:nvGrpSpPr>
        <p:grpSpPr>
          <a:xfrm>
            <a:off x="2256789" y="3511041"/>
            <a:ext cx="1448435" cy="1447165"/>
            <a:chOff x="2256789" y="3511041"/>
            <a:chExt cx="1448435" cy="1447165"/>
          </a:xfrm>
        </p:grpSpPr>
        <p:sp>
          <p:nvSpPr>
            <p:cNvPr id="33" name="object 33" descr=""/>
            <p:cNvSpPr/>
            <p:nvPr/>
          </p:nvSpPr>
          <p:spPr>
            <a:xfrm>
              <a:off x="2263139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5" h="826135">
                  <a:moveTo>
                    <a:pt x="184404" y="0"/>
                  </a:moveTo>
                  <a:lnTo>
                    <a:pt x="0" y="413385"/>
                  </a:lnTo>
                  <a:lnTo>
                    <a:pt x="92202" y="413385"/>
                  </a:lnTo>
                  <a:lnTo>
                    <a:pt x="92202" y="826008"/>
                  </a:lnTo>
                  <a:lnTo>
                    <a:pt x="276606" y="826008"/>
                  </a:lnTo>
                  <a:lnTo>
                    <a:pt x="276606" y="413385"/>
                  </a:lnTo>
                  <a:lnTo>
                    <a:pt x="368808" y="41338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2263139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5" h="826135">
                  <a:moveTo>
                    <a:pt x="92202" y="826008"/>
                  </a:moveTo>
                  <a:lnTo>
                    <a:pt x="92202" y="413385"/>
                  </a:lnTo>
                  <a:lnTo>
                    <a:pt x="0" y="413385"/>
                  </a:lnTo>
                  <a:lnTo>
                    <a:pt x="184404" y="0"/>
                  </a:lnTo>
                  <a:lnTo>
                    <a:pt x="368808" y="413385"/>
                  </a:lnTo>
                  <a:lnTo>
                    <a:pt x="276606" y="413385"/>
                  </a:lnTo>
                  <a:lnTo>
                    <a:pt x="276606" y="826008"/>
                  </a:lnTo>
                  <a:lnTo>
                    <a:pt x="92202" y="8260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3329939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276606" y="0"/>
                  </a:moveTo>
                  <a:lnTo>
                    <a:pt x="92201" y="0"/>
                  </a:ln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3329939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92201" y="0"/>
                  </a:move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lnTo>
                    <a:pt x="92201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2288540" y="4715509"/>
              <a:ext cx="1344930" cy="242570"/>
            </a:xfrm>
            <a:custGeom>
              <a:avLst/>
              <a:gdLst/>
              <a:ahLst/>
              <a:cxnLst/>
              <a:rect l="l" t="t" r="r" b="b"/>
              <a:pathLst>
                <a:path w="1344929" h="242570">
                  <a:moveTo>
                    <a:pt x="244094" y="106680"/>
                  </a:moveTo>
                  <a:lnTo>
                    <a:pt x="136652" y="106680"/>
                  </a:lnTo>
                  <a:lnTo>
                    <a:pt x="136652" y="0"/>
                  </a:lnTo>
                  <a:lnTo>
                    <a:pt x="107442" y="0"/>
                  </a:lnTo>
                  <a:lnTo>
                    <a:pt x="107442" y="106680"/>
                  </a:lnTo>
                  <a:lnTo>
                    <a:pt x="0" y="106680"/>
                  </a:lnTo>
                  <a:lnTo>
                    <a:pt x="0" y="137160"/>
                  </a:lnTo>
                  <a:lnTo>
                    <a:pt x="107442" y="137160"/>
                  </a:lnTo>
                  <a:lnTo>
                    <a:pt x="107442" y="242570"/>
                  </a:lnTo>
                  <a:lnTo>
                    <a:pt x="136652" y="242570"/>
                  </a:lnTo>
                  <a:lnTo>
                    <a:pt x="136652" y="137160"/>
                  </a:lnTo>
                  <a:lnTo>
                    <a:pt x="244094" y="137160"/>
                  </a:lnTo>
                  <a:lnTo>
                    <a:pt x="244094" y="106680"/>
                  </a:lnTo>
                  <a:close/>
                </a:path>
                <a:path w="1344929" h="242570">
                  <a:moveTo>
                    <a:pt x="1344764" y="114058"/>
                  </a:moveTo>
                  <a:lnTo>
                    <a:pt x="1190879" y="114058"/>
                  </a:lnTo>
                  <a:lnTo>
                    <a:pt x="1190879" y="159004"/>
                  </a:lnTo>
                  <a:lnTo>
                    <a:pt x="1344764" y="159004"/>
                  </a:lnTo>
                  <a:lnTo>
                    <a:pt x="1344764" y="1140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8" name="object 38" descr=""/>
          <p:cNvSpPr txBox="1"/>
          <p:nvPr/>
        </p:nvSpPr>
        <p:spPr>
          <a:xfrm>
            <a:off x="2267076" y="4354525"/>
            <a:ext cx="139128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1174750" algn="l"/>
              </a:tabLst>
            </a:pPr>
            <a:r>
              <a:rPr dirty="0" sz="36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r>
              <a:rPr dirty="0" sz="36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4800" spc="-50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endParaRPr sz="4800">
              <a:latin typeface="Times New Roman"/>
              <a:cs typeface="Times New Roman"/>
            </a:endParaRPr>
          </a:p>
        </p:txBody>
      </p:sp>
      <p:grpSp>
        <p:nvGrpSpPr>
          <p:cNvPr id="39" name="object 39" descr=""/>
          <p:cNvGrpSpPr/>
          <p:nvPr/>
        </p:nvGrpSpPr>
        <p:grpSpPr>
          <a:xfrm>
            <a:off x="4939029" y="3058414"/>
            <a:ext cx="2027555" cy="2466340"/>
            <a:chOff x="4939029" y="3058414"/>
            <a:chExt cx="2027555" cy="2466340"/>
          </a:xfrm>
        </p:grpSpPr>
        <p:sp>
          <p:nvSpPr>
            <p:cNvPr id="40" name="object 40" descr=""/>
            <p:cNvSpPr/>
            <p:nvPr/>
          </p:nvSpPr>
          <p:spPr>
            <a:xfrm>
              <a:off x="5958839" y="3502152"/>
              <a:ext cx="0" cy="1984375"/>
            </a:xfrm>
            <a:custGeom>
              <a:avLst/>
              <a:gdLst/>
              <a:ahLst/>
              <a:cxnLst/>
              <a:rect l="l" t="t" r="r" b="b"/>
              <a:pathLst>
                <a:path w="0" h="1984375">
                  <a:moveTo>
                    <a:pt x="0" y="0"/>
                  </a:moveTo>
                  <a:lnTo>
                    <a:pt x="0" y="1984248"/>
                  </a:lnTo>
                </a:path>
              </a:pathLst>
            </a:custGeom>
            <a:ln w="762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4945379" y="3064764"/>
              <a:ext cx="2014855" cy="437515"/>
            </a:xfrm>
            <a:custGeom>
              <a:avLst/>
              <a:gdLst/>
              <a:ahLst/>
              <a:cxnLst/>
              <a:rect l="l" t="t" r="r" b="b"/>
              <a:pathLst>
                <a:path w="2014854" h="437514">
                  <a:moveTo>
                    <a:pt x="2014727" y="0"/>
                  </a:moveTo>
                  <a:lnTo>
                    <a:pt x="0" y="0"/>
                  </a:lnTo>
                  <a:lnTo>
                    <a:pt x="0" y="437388"/>
                  </a:lnTo>
                  <a:lnTo>
                    <a:pt x="2014727" y="437388"/>
                  </a:lnTo>
                  <a:lnTo>
                    <a:pt x="2014727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4945379" y="3064764"/>
              <a:ext cx="2014855" cy="437515"/>
            </a:xfrm>
            <a:custGeom>
              <a:avLst/>
              <a:gdLst/>
              <a:ahLst/>
              <a:cxnLst/>
              <a:rect l="l" t="t" r="r" b="b"/>
              <a:pathLst>
                <a:path w="2014854" h="437514">
                  <a:moveTo>
                    <a:pt x="0" y="437388"/>
                  </a:moveTo>
                  <a:lnTo>
                    <a:pt x="2014727" y="437388"/>
                  </a:lnTo>
                  <a:lnTo>
                    <a:pt x="2014727" y="0"/>
                  </a:lnTo>
                  <a:lnTo>
                    <a:pt x="0" y="0"/>
                  </a:lnTo>
                  <a:lnTo>
                    <a:pt x="0" y="4373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3" name="object 43" descr=""/>
          <p:cNvSpPr txBox="1"/>
          <p:nvPr/>
        </p:nvSpPr>
        <p:spPr>
          <a:xfrm>
            <a:off x="5036184" y="3089859"/>
            <a:ext cx="1610995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2200" spc="-10" b="1">
                <a:solidFill>
                  <a:srgbClr val="FFFFFF"/>
                </a:solidFill>
                <a:latin typeface="Arial"/>
                <a:cs typeface="Arial"/>
              </a:rPr>
              <a:t>LIABILITIES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44" name="object 44" descr=""/>
          <p:cNvGrpSpPr/>
          <p:nvPr/>
        </p:nvGrpSpPr>
        <p:grpSpPr>
          <a:xfrm>
            <a:off x="5228590" y="3056889"/>
            <a:ext cx="4671695" cy="2467610"/>
            <a:chOff x="5228590" y="3056889"/>
            <a:chExt cx="4671695" cy="2467610"/>
          </a:xfrm>
        </p:grpSpPr>
        <p:sp>
          <p:nvSpPr>
            <p:cNvPr id="45" name="object 45" descr=""/>
            <p:cNvSpPr/>
            <p:nvPr/>
          </p:nvSpPr>
          <p:spPr>
            <a:xfrm>
              <a:off x="63017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184404" y="0"/>
                  </a:moveTo>
                  <a:lnTo>
                    <a:pt x="0" y="413385"/>
                  </a:lnTo>
                  <a:lnTo>
                    <a:pt x="92201" y="413385"/>
                  </a:lnTo>
                  <a:lnTo>
                    <a:pt x="92201" y="826008"/>
                  </a:lnTo>
                  <a:lnTo>
                    <a:pt x="276606" y="826008"/>
                  </a:lnTo>
                  <a:lnTo>
                    <a:pt x="276606" y="413385"/>
                  </a:lnTo>
                  <a:lnTo>
                    <a:pt x="368808" y="41338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63017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92201" y="826008"/>
                  </a:moveTo>
                  <a:lnTo>
                    <a:pt x="92201" y="413385"/>
                  </a:lnTo>
                  <a:lnTo>
                    <a:pt x="0" y="413385"/>
                  </a:lnTo>
                  <a:lnTo>
                    <a:pt x="184404" y="0"/>
                  </a:lnTo>
                  <a:lnTo>
                    <a:pt x="368808" y="413385"/>
                  </a:lnTo>
                  <a:lnTo>
                    <a:pt x="276606" y="413385"/>
                  </a:lnTo>
                  <a:lnTo>
                    <a:pt x="276606" y="826008"/>
                  </a:lnTo>
                  <a:lnTo>
                    <a:pt x="92201" y="8260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5234940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276606" y="0"/>
                  </a:moveTo>
                  <a:lnTo>
                    <a:pt x="92201" y="0"/>
                  </a:ln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 descr=""/>
            <p:cNvSpPr/>
            <p:nvPr/>
          </p:nvSpPr>
          <p:spPr>
            <a:xfrm>
              <a:off x="5234940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92201" y="0"/>
                  </a:move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lnTo>
                    <a:pt x="92201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 descr=""/>
            <p:cNvSpPr/>
            <p:nvPr/>
          </p:nvSpPr>
          <p:spPr>
            <a:xfrm>
              <a:off x="5341366" y="4776469"/>
              <a:ext cx="1376045" cy="215900"/>
            </a:xfrm>
            <a:custGeom>
              <a:avLst/>
              <a:gdLst/>
              <a:ahLst/>
              <a:cxnLst/>
              <a:rect l="l" t="t" r="r" b="b"/>
              <a:pathLst>
                <a:path w="1376045" h="215900">
                  <a:moveTo>
                    <a:pt x="159207" y="86220"/>
                  </a:moveTo>
                  <a:lnTo>
                    <a:pt x="0" y="86220"/>
                  </a:lnTo>
                  <a:lnTo>
                    <a:pt x="0" y="142748"/>
                  </a:lnTo>
                  <a:lnTo>
                    <a:pt x="159207" y="142748"/>
                  </a:lnTo>
                  <a:lnTo>
                    <a:pt x="159207" y="86220"/>
                  </a:lnTo>
                  <a:close/>
                </a:path>
                <a:path w="1376045" h="215900">
                  <a:moveTo>
                    <a:pt x="1375791" y="95250"/>
                  </a:moveTo>
                  <a:lnTo>
                    <a:pt x="1280160" y="95250"/>
                  </a:lnTo>
                  <a:lnTo>
                    <a:pt x="1280160" y="0"/>
                  </a:lnTo>
                  <a:lnTo>
                    <a:pt x="1254125" y="0"/>
                  </a:lnTo>
                  <a:lnTo>
                    <a:pt x="1254125" y="95250"/>
                  </a:lnTo>
                  <a:lnTo>
                    <a:pt x="1158621" y="95250"/>
                  </a:lnTo>
                  <a:lnTo>
                    <a:pt x="1158621" y="121920"/>
                  </a:lnTo>
                  <a:lnTo>
                    <a:pt x="1254125" y="121920"/>
                  </a:lnTo>
                  <a:lnTo>
                    <a:pt x="1254125" y="215900"/>
                  </a:lnTo>
                  <a:lnTo>
                    <a:pt x="1280160" y="215900"/>
                  </a:lnTo>
                  <a:lnTo>
                    <a:pt x="1280160" y="121920"/>
                  </a:lnTo>
                  <a:lnTo>
                    <a:pt x="1375791" y="121920"/>
                  </a:lnTo>
                  <a:lnTo>
                    <a:pt x="1375791" y="952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9006840" y="3500627"/>
              <a:ext cx="0" cy="1986280"/>
            </a:xfrm>
            <a:custGeom>
              <a:avLst/>
              <a:gdLst/>
              <a:ahLst/>
              <a:cxnLst/>
              <a:rect l="l" t="t" r="r" b="b"/>
              <a:pathLst>
                <a:path w="0" h="1986279">
                  <a:moveTo>
                    <a:pt x="0" y="0"/>
                  </a:moveTo>
                  <a:lnTo>
                    <a:pt x="0" y="1985772"/>
                  </a:lnTo>
                </a:path>
              </a:pathLst>
            </a:custGeom>
            <a:ln w="762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8107680" y="3063239"/>
              <a:ext cx="1786255" cy="437515"/>
            </a:xfrm>
            <a:custGeom>
              <a:avLst/>
              <a:gdLst/>
              <a:ahLst/>
              <a:cxnLst/>
              <a:rect l="l" t="t" r="r" b="b"/>
              <a:pathLst>
                <a:path w="1786254" h="437514">
                  <a:moveTo>
                    <a:pt x="1786127" y="0"/>
                  </a:moveTo>
                  <a:lnTo>
                    <a:pt x="0" y="0"/>
                  </a:lnTo>
                  <a:lnTo>
                    <a:pt x="0" y="437388"/>
                  </a:lnTo>
                  <a:lnTo>
                    <a:pt x="1786127" y="437388"/>
                  </a:lnTo>
                  <a:lnTo>
                    <a:pt x="1786127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8107680" y="3063239"/>
              <a:ext cx="1786255" cy="437515"/>
            </a:xfrm>
            <a:custGeom>
              <a:avLst/>
              <a:gdLst/>
              <a:ahLst/>
              <a:cxnLst/>
              <a:rect l="l" t="t" r="r" b="b"/>
              <a:pathLst>
                <a:path w="1786254" h="437514">
                  <a:moveTo>
                    <a:pt x="0" y="437388"/>
                  </a:moveTo>
                  <a:lnTo>
                    <a:pt x="1786127" y="437388"/>
                  </a:lnTo>
                  <a:lnTo>
                    <a:pt x="1786127" y="0"/>
                  </a:lnTo>
                  <a:lnTo>
                    <a:pt x="0" y="0"/>
                  </a:lnTo>
                  <a:lnTo>
                    <a:pt x="0" y="4373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3" name="object 53" descr=""/>
          <p:cNvSpPr txBox="1"/>
          <p:nvPr/>
        </p:nvSpPr>
        <p:spPr>
          <a:xfrm>
            <a:off x="8198866" y="3088639"/>
            <a:ext cx="1313815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2200" spc="-10" b="1">
                <a:solidFill>
                  <a:srgbClr val="FFFFFF"/>
                </a:solidFill>
                <a:latin typeface="Arial"/>
                <a:cs typeface="Arial"/>
              </a:rPr>
              <a:t>EQUITIES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54" name="object 54" descr=""/>
          <p:cNvGrpSpPr/>
          <p:nvPr/>
        </p:nvGrpSpPr>
        <p:grpSpPr>
          <a:xfrm>
            <a:off x="1868423" y="3511041"/>
            <a:ext cx="7895590" cy="2092960"/>
            <a:chOff x="1868423" y="3511041"/>
            <a:chExt cx="7895590" cy="2092960"/>
          </a:xfrm>
        </p:grpSpPr>
        <p:sp>
          <p:nvSpPr>
            <p:cNvPr id="55" name="object 55" descr=""/>
            <p:cNvSpPr/>
            <p:nvPr/>
          </p:nvSpPr>
          <p:spPr>
            <a:xfrm>
              <a:off x="92735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184403" y="0"/>
                  </a:moveTo>
                  <a:lnTo>
                    <a:pt x="0" y="413385"/>
                  </a:lnTo>
                  <a:lnTo>
                    <a:pt x="92201" y="413385"/>
                  </a:lnTo>
                  <a:lnTo>
                    <a:pt x="92201" y="826008"/>
                  </a:lnTo>
                  <a:lnTo>
                    <a:pt x="276605" y="826008"/>
                  </a:lnTo>
                  <a:lnTo>
                    <a:pt x="276605" y="413385"/>
                  </a:lnTo>
                  <a:lnTo>
                    <a:pt x="368807" y="413385"/>
                  </a:lnTo>
                  <a:lnTo>
                    <a:pt x="184403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 descr=""/>
            <p:cNvSpPr/>
            <p:nvPr/>
          </p:nvSpPr>
          <p:spPr>
            <a:xfrm>
              <a:off x="92735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92201" y="826008"/>
                  </a:moveTo>
                  <a:lnTo>
                    <a:pt x="92201" y="413385"/>
                  </a:lnTo>
                  <a:lnTo>
                    <a:pt x="0" y="413385"/>
                  </a:lnTo>
                  <a:lnTo>
                    <a:pt x="184403" y="0"/>
                  </a:lnTo>
                  <a:lnTo>
                    <a:pt x="368807" y="413385"/>
                  </a:lnTo>
                  <a:lnTo>
                    <a:pt x="276605" y="413385"/>
                  </a:lnTo>
                  <a:lnTo>
                    <a:pt x="276605" y="826008"/>
                  </a:lnTo>
                  <a:lnTo>
                    <a:pt x="92201" y="826008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 descr=""/>
            <p:cNvSpPr/>
            <p:nvPr/>
          </p:nvSpPr>
          <p:spPr>
            <a:xfrm>
              <a:off x="8282939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276605" y="0"/>
                  </a:moveTo>
                  <a:lnTo>
                    <a:pt x="92201" y="0"/>
                  </a:lnTo>
                  <a:lnTo>
                    <a:pt x="92201" y="450723"/>
                  </a:lnTo>
                  <a:lnTo>
                    <a:pt x="0" y="450723"/>
                  </a:lnTo>
                  <a:lnTo>
                    <a:pt x="184403" y="902208"/>
                  </a:lnTo>
                  <a:lnTo>
                    <a:pt x="368807" y="450723"/>
                  </a:lnTo>
                  <a:lnTo>
                    <a:pt x="276605" y="450723"/>
                  </a:lnTo>
                  <a:lnTo>
                    <a:pt x="276605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 descr=""/>
            <p:cNvSpPr/>
            <p:nvPr/>
          </p:nvSpPr>
          <p:spPr>
            <a:xfrm>
              <a:off x="8282939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92201" y="0"/>
                  </a:moveTo>
                  <a:lnTo>
                    <a:pt x="92201" y="450723"/>
                  </a:lnTo>
                  <a:lnTo>
                    <a:pt x="0" y="450723"/>
                  </a:lnTo>
                  <a:lnTo>
                    <a:pt x="184403" y="902208"/>
                  </a:lnTo>
                  <a:lnTo>
                    <a:pt x="368807" y="450723"/>
                  </a:lnTo>
                  <a:lnTo>
                    <a:pt x="276605" y="450723"/>
                  </a:lnTo>
                  <a:lnTo>
                    <a:pt x="276605" y="0"/>
                  </a:lnTo>
                  <a:lnTo>
                    <a:pt x="92201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 descr=""/>
            <p:cNvSpPr/>
            <p:nvPr/>
          </p:nvSpPr>
          <p:spPr>
            <a:xfrm>
              <a:off x="8387715" y="4700269"/>
              <a:ext cx="1376045" cy="215900"/>
            </a:xfrm>
            <a:custGeom>
              <a:avLst/>
              <a:gdLst/>
              <a:ahLst/>
              <a:cxnLst/>
              <a:rect l="l" t="t" r="r" b="b"/>
              <a:pathLst>
                <a:path w="1376045" h="215900">
                  <a:moveTo>
                    <a:pt x="159219" y="86220"/>
                  </a:moveTo>
                  <a:lnTo>
                    <a:pt x="0" y="86220"/>
                  </a:lnTo>
                  <a:lnTo>
                    <a:pt x="0" y="142748"/>
                  </a:lnTo>
                  <a:lnTo>
                    <a:pt x="159219" y="142748"/>
                  </a:lnTo>
                  <a:lnTo>
                    <a:pt x="159219" y="86220"/>
                  </a:lnTo>
                  <a:close/>
                </a:path>
                <a:path w="1376045" h="215900">
                  <a:moveTo>
                    <a:pt x="1375791" y="95250"/>
                  </a:moveTo>
                  <a:lnTo>
                    <a:pt x="1280287" y="95250"/>
                  </a:lnTo>
                  <a:lnTo>
                    <a:pt x="1280287" y="0"/>
                  </a:lnTo>
                  <a:lnTo>
                    <a:pt x="1254252" y="0"/>
                  </a:lnTo>
                  <a:lnTo>
                    <a:pt x="1254252" y="95250"/>
                  </a:lnTo>
                  <a:lnTo>
                    <a:pt x="1158621" y="95250"/>
                  </a:lnTo>
                  <a:lnTo>
                    <a:pt x="1158621" y="121920"/>
                  </a:lnTo>
                  <a:lnTo>
                    <a:pt x="1254252" y="121920"/>
                  </a:lnTo>
                  <a:lnTo>
                    <a:pt x="1254252" y="215900"/>
                  </a:lnTo>
                  <a:lnTo>
                    <a:pt x="1280287" y="215900"/>
                  </a:lnTo>
                  <a:lnTo>
                    <a:pt x="1280287" y="121920"/>
                  </a:lnTo>
                  <a:lnTo>
                    <a:pt x="1375791" y="121920"/>
                  </a:lnTo>
                  <a:lnTo>
                    <a:pt x="1375791" y="952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0" name="object 60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869947" y="5035295"/>
              <a:ext cx="1110996" cy="489204"/>
            </a:xfrm>
            <a:prstGeom prst="rect">
              <a:avLst/>
            </a:prstGeom>
          </p:spPr>
        </p:pic>
        <p:pic>
          <p:nvPicPr>
            <p:cNvPr id="61" name="object 61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68423" y="5021579"/>
              <a:ext cx="1110996" cy="582155"/>
            </a:xfrm>
            <a:prstGeom prst="rect">
              <a:avLst/>
            </a:prstGeom>
          </p:spPr>
        </p:pic>
      </p:grpSp>
      <p:sp>
        <p:nvSpPr>
          <p:cNvPr id="62" name="object 62" descr=""/>
          <p:cNvSpPr txBox="1"/>
          <p:nvPr/>
        </p:nvSpPr>
        <p:spPr>
          <a:xfrm>
            <a:off x="1905761" y="5071109"/>
            <a:ext cx="990600" cy="368935"/>
          </a:xfrm>
          <a:prstGeom prst="rect">
            <a:avLst/>
          </a:prstGeom>
          <a:solidFill>
            <a:srgbClr val="AEABAB"/>
          </a:solidFill>
          <a:ln w="19050">
            <a:solidFill>
              <a:srgbClr val="4471C4"/>
            </a:solidFill>
          </a:ln>
        </p:spPr>
        <p:txBody>
          <a:bodyPr wrap="square" lIns="0" tIns="40005" rIns="0" bIns="0" rtlCol="0" vert="horz">
            <a:spAutoFit/>
          </a:bodyPr>
          <a:lstStyle/>
          <a:p>
            <a:pPr marL="126364">
              <a:lnSpc>
                <a:spcPct val="100000"/>
              </a:lnSpc>
              <a:spcBef>
                <a:spcPts val="315"/>
              </a:spcBef>
            </a:pPr>
            <a:r>
              <a:rPr dirty="0" sz="1800" spc="-10">
                <a:latin typeface="Arial MT"/>
                <a:cs typeface="Arial MT"/>
              </a:rPr>
              <a:t>Normal</a:t>
            </a:r>
            <a:endParaRPr sz="1800">
              <a:latin typeface="Arial MT"/>
              <a:cs typeface="Arial MT"/>
            </a:endParaRPr>
          </a:p>
        </p:txBody>
      </p:sp>
      <p:grpSp>
        <p:nvGrpSpPr>
          <p:cNvPr id="63" name="object 63" descr=""/>
          <p:cNvGrpSpPr/>
          <p:nvPr/>
        </p:nvGrpSpPr>
        <p:grpSpPr>
          <a:xfrm>
            <a:off x="6059423" y="5007864"/>
            <a:ext cx="1112520" cy="582295"/>
            <a:chOff x="6059423" y="5007864"/>
            <a:chExt cx="1112520" cy="582295"/>
          </a:xfrm>
        </p:grpSpPr>
        <p:pic>
          <p:nvPicPr>
            <p:cNvPr id="64" name="object 6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60947" y="5023104"/>
              <a:ext cx="1110996" cy="489203"/>
            </a:xfrm>
            <a:prstGeom prst="rect">
              <a:avLst/>
            </a:prstGeom>
          </p:spPr>
        </p:pic>
        <p:pic>
          <p:nvPicPr>
            <p:cNvPr id="65" name="object 6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059423" y="5007864"/>
              <a:ext cx="1110996" cy="582155"/>
            </a:xfrm>
            <a:prstGeom prst="rect">
              <a:avLst/>
            </a:prstGeom>
          </p:spPr>
        </p:pic>
        <p:sp>
          <p:nvSpPr>
            <p:cNvPr id="66" name="object 66" descr=""/>
            <p:cNvSpPr/>
            <p:nvPr/>
          </p:nvSpPr>
          <p:spPr>
            <a:xfrm>
              <a:off x="6096761" y="5058918"/>
              <a:ext cx="990600" cy="368935"/>
            </a:xfrm>
            <a:custGeom>
              <a:avLst/>
              <a:gdLst/>
              <a:ahLst/>
              <a:cxnLst/>
              <a:rect l="l" t="t" r="r" b="b"/>
              <a:pathLst>
                <a:path w="990600" h="368935">
                  <a:moveTo>
                    <a:pt x="990599" y="0"/>
                  </a:moveTo>
                  <a:lnTo>
                    <a:pt x="0" y="0"/>
                  </a:lnTo>
                  <a:lnTo>
                    <a:pt x="0" y="368807"/>
                  </a:lnTo>
                  <a:lnTo>
                    <a:pt x="990599" y="368807"/>
                  </a:lnTo>
                  <a:lnTo>
                    <a:pt x="990599" y="0"/>
                  </a:lnTo>
                  <a:close/>
                </a:path>
              </a:pathLst>
            </a:custGeom>
            <a:solidFill>
              <a:srgbClr val="AEABA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 descr=""/>
            <p:cNvSpPr/>
            <p:nvPr/>
          </p:nvSpPr>
          <p:spPr>
            <a:xfrm>
              <a:off x="6096761" y="5058918"/>
              <a:ext cx="990600" cy="368935"/>
            </a:xfrm>
            <a:custGeom>
              <a:avLst/>
              <a:gdLst/>
              <a:ahLst/>
              <a:cxnLst/>
              <a:rect l="l" t="t" r="r" b="b"/>
              <a:pathLst>
                <a:path w="990600" h="368935">
                  <a:moveTo>
                    <a:pt x="0" y="368807"/>
                  </a:moveTo>
                  <a:lnTo>
                    <a:pt x="990599" y="368807"/>
                  </a:lnTo>
                  <a:lnTo>
                    <a:pt x="990599" y="0"/>
                  </a:lnTo>
                  <a:lnTo>
                    <a:pt x="0" y="0"/>
                  </a:lnTo>
                  <a:lnTo>
                    <a:pt x="0" y="368807"/>
                  </a:lnTo>
                  <a:close/>
                </a:path>
              </a:pathLst>
            </a:custGeom>
            <a:ln w="19050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8" name="object 68" descr=""/>
          <p:cNvSpPr txBox="1"/>
          <p:nvPr/>
        </p:nvSpPr>
        <p:spPr>
          <a:xfrm>
            <a:off x="5290311" y="4106036"/>
            <a:ext cx="1707514" cy="12795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5400">
              <a:lnSpc>
                <a:spcPts val="4540"/>
              </a:lnSpc>
              <a:spcBef>
                <a:spcPts val="100"/>
              </a:spcBef>
              <a:tabLst>
                <a:tab pos="854710" algn="l"/>
              </a:tabLst>
            </a:pPr>
            <a:r>
              <a:rPr dirty="0" baseline="-32828" sz="6600" spc="-75" b="1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r>
              <a:rPr dirty="0" baseline="-32828" sz="66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  <a:p>
            <a:pPr algn="ctr" marL="903605">
              <a:lnSpc>
                <a:spcPts val="3100"/>
              </a:lnSpc>
            </a:pP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3200">
              <a:latin typeface="Times New Roman"/>
              <a:cs typeface="Times New Roman"/>
            </a:endParaRPr>
          </a:p>
          <a:p>
            <a:pPr algn="ctr" marL="895350">
              <a:lnSpc>
                <a:spcPct val="100000"/>
              </a:lnSpc>
              <a:spcBef>
                <a:spcPts val="75"/>
              </a:spcBef>
            </a:pPr>
            <a:r>
              <a:rPr dirty="0" sz="1800" spc="-10">
                <a:latin typeface="Arial MT"/>
                <a:cs typeface="Arial MT"/>
              </a:rPr>
              <a:t>Normal</a:t>
            </a:r>
            <a:endParaRPr sz="1800">
              <a:latin typeface="Arial MT"/>
              <a:cs typeface="Arial MT"/>
            </a:endParaRPr>
          </a:p>
        </p:txBody>
      </p:sp>
      <p:grpSp>
        <p:nvGrpSpPr>
          <p:cNvPr id="69" name="object 69" descr=""/>
          <p:cNvGrpSpPr/>
          <p:nvPr/>
        </p:nvGrpSpPr>
        <p:grpSpPr>
          <a:xfrm>
            <a:off x="9107423" y="5007864"/>
            <a:ext cx="1112520" cy="582295"/>
            <a:chOff x="9107423" y="5007864"/>
            <a:chExt cx="1112520" cy="582295"/>
          </a:xfrm>
        </p:grpSpPr>
        <p:pic>
          <p:nvPicPr>
            <p:cNvPr id="70" name="object 70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108947" y="5023104"/>
              <a:ext cx="1110996" cy="489203"/>
            </a:xfrm>
            <a:prstGeom prst="rect">
              <a:avLst/>
            </a:prstGeom>
          </p:spPr>
        </p:pic>
        <p:pic>
          <p:nvPicPr>
            <p:cNvPr id="71" name="object 71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107423" y="5007864"/>
              <a:ext cx="1110996" cy="582155"/>
            </a:xfrm>
            <a:prstGeom prst="rect">
              <a:avLst/>
            </a:prstGeom>
          </p:spPr>
        </p:pic>
        <p:sp>
          <p:nvSpPr>
            <p:cNvPr id="72" name="object 72" descr=""/>
            <p:cNvSpPr/>
            <p:nvPr/>
          </p:nvSpPr>
          <p:spPr>
            <a:xfrm>
              <a:off x="9144761" y="5058918"/>
              <a:ext cx="990600" cy="368935"/>
            </a:xfrm>
            <a:custGeom>
              <a:avLst/>
              <a:gdLst/>
              <a:ahLst/>
              <a:cxnLst/>
              <a:rect l="l" t="t" r="r" b="b"/>
              <a:pathLst>
                <a:path w="990600" h="368935">
                  <a:moveTo>
                    <a:pt x="990600" y="0"/>
                  </a:moveTo>
                  <a:lnTo>
                    <a:pt x="0" y="0"/>
                  </a:lnTo>
                  <a:lnTo>
                    <a:pt x="0" y="368807"/>
                  </a:lnTo>
                  <a:lnTo>
                    <a:pt x="990600" y="368807"/>
                  </a:lnTo>
                  <a:lnTo>
                    <a:pt x="990600" y="0"/>
                  </a:lnTo>
                  <a:close/>
                </a:path>
              </a:pathLst>
            </a:custGeom>
            <a:solidFill>
              <a:srgbClr val="AEABA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 descr=""/>
            <p:cNvSpPr/>
            <p:nvPr/>
          </p:nvSpPr>
          <p:spPr>
            <a:xfrm>
              <a:off x="9144761" y="5058918"/>
              <a:ext cx="990600" cy="368935"/>
            </a:xfrm>
            <a:custGeom>
              <a:avLst/>
              <a:gdLst/>
              <a:ahLst/>
              <a:cxnLst/>
              <a:rect l="l" t="t" r="r" b="b"/>
              <a:pathLst>
                <a:path w="990600" h="368935">
                  <a:moveTo>
                    <a:pt x="0" y="368807"/>
                  </a:moveTo>
                  <a:lnTo>
                    <a:pt x="990600" y="368807"/>
                  </a:lnTo>
                  <a:lnTo>
                    <a:pt x="990600" y="0"/>
                  </a:lnTo>
                  <a:lnTo>
                    <a:pt x="0" y="0"/>
                  </a:lnTo>
                  <a:lnTo>
                    <a:pt x="0" y="368807"/>
                  </a:lnTo>
                  <a:close/>
                </a:path>
              </a:pathLst>
            </a:custGeom>
            <a:ln w="19050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4" name="object 74" descr=""/>
          <p:cNvSpPr txBox="1"/>
          <p:nvPr/>
        </p:nvSpPr>
        <p:spPr>
          <a:xfrm>
            <a:off x="8362442" y="4225360"/>
            <a:ext cx="1657985" cy="1160145"/>
          </a:xfrm>
          <a:prstGeom prst="rect">
            <a:avLst/>
          </a:prstGeom>
        </p:spPr>
        <p:txBody>
          <a:bodyPr wrap="square" lIns="0" tIns="14732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60"/>
              </a:spcBef>
              <a:tabLst>
                <a:tab pos="1163955" algn="l"/>
              </a:tabLst>
            </a:pPr>
            <a:r>
              <a:rPr dirty="0" sz="4400" spc="-50" b="1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r>
              <a:rPr dirty="0" sz="44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3200">
              <a:latin typeface="Times New Roman"/>
              <a:cs typeface="Times New Roman"/>
            </a:endParaRPr>
          </a:p>
          <a:p>
            <a:pPr marL="909319">
              <a:lnSpc>
                <a:spcPct val="100000"/>
              </a:lnSpc>
              <a:spcBef>
                <a:spcPts val="434"/>
              </a:spcBef>
            </a:pPr>
            <a:r>
              <a:rPr dirty="0" sz="1800" spc="-10">
                <a:latin typeface="Arial MT"/>
                <a:cs typeface="Arial MT"/>
              </a:rPr>
              <a:t>Normal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857745" y="2768600"/>
            <a:ext cx="1657985" cy="751205"/>
            <a:chOff x="6857745" y="2768600"/>
            <a:chExt cx="1657985" cy="751205"/>
          </a:xfrm>
        </p:grpSpPr>
        <p:sp>
          <p:nvSpPr>
            <p:cNvPr id="3" name="object 3" descr=""/>
            <p:cNvSpPr/>
            <p:nvPr/>
          </p:nvSpPr>
          <p:spPr>
            <a:xfrm>
              <a:off x="6908546" y="2774949"/>
              <a:ext cx="1600835" cy="603250"/>
            </a:xfrm>
            <a:custGeom>
              <a:avLst/>
              <a:gdLst/>
              <a:ahLst/>
              <a:cxnLst/>
              <a:rect l="l" t="t" r="r" b="b"/>
              <a:pathLst>
                <a:path w="1600834" h="603250">
                  <a:moveTo>
                    <a:pt x="1600708" y="6350"/>
                  </a:moveTo>
                  <a:lnTo>
                    <a:pt x="1594358" y="6350"/>
                  </a:lnTo>
                  <a:lnTo>
                    <a:pt x="1594358" y="0"/>
                  </a:lnTo>
                  <a:lnTo>
                    <a:pt x="6350" y="0"/>
                  </a:lnTo>
                  <a:lnTo>
                    <a:pt x="6350" y="6350"/>
                  </a:lnTo>
                  <a:lnTo>
                    <a:pt x="0" y="6350"/>
                  </a:lnTo>
                  <a:lnTo>
                    <a:pt x="0" y="50800"/>
                  </a:lnTo>
                  <a:lnTo>
                    <a:pt x="6350" y="50800"/>
                  </a:lnTo>
                  <a:lnTo>
                    <a:pt x="12700" y="50800"/>
                  </a:lnTo>
                  <a:lnTo>
                    <a:pt x="1543558" y="50800"/>
                  </a:lnTo>
                  <a:lnTo>
                    <a:pt x="1543558" y="590550"/>
                  </a:lnTo>
                  <a:lnTo>
                    <a:pt x="1543558" y="596900"/>
                  </a:lnTo>
                  <a:lnTo>
                    <a:pt x="1543558" y="603250"/>
                  </a:lnTo>
                  <a:lnTo>
                    <a:pt x="1600708" y="603250"/>
                  </a:lnTo>
                  <a:lnTo>
                    <a:pt x="1600708" y="590550"/>
                  </a:lnTo>
                  <a:lnTo>
                    <a:pt x="1600708" y="63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08545" y="2768600"/>
              <a:ext cx="1606803" cy="70078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57745" y="2819146"/>
              <a:ext cx="1607312" cy="700532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6914895" y="2909442"/>
            <a:ext cx="15373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47955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006FC0"/>
                </a:solidFill>
                <a:latin typeface="Calibri"/>
                <a:cs typeface="Calibri"/>
              </a:rPr>
              <a:t>Revenues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8951976" y="2768600"/>
            <a:ext cx="1598295" cy="751205"/>
            <a:chOff x="8951976" y="2768600"/>
            <a:chExt cx="1598295" cy="751205"/>
          </a:xfrm>
        </p:grpSpPr>
        <p:sp>
          <p:nvSpPr>
            <p:cNvPr id="8" name="object 8" descr=""/>
            <p:cNvSpPr/>
            <p:nvPr/>
          </p:nvSpPr>
          <p:spPr>
            <a:xfrm>
              <a:off x="9042146" y="2768599"/>
              <a:ext cx="1448435" cy="609600"/>
            </a:xfrm>
            <a:custGeom>
              <a:avLst/>
              <a:gdLst/>
              <a:ahLst/>
              <a:cxnLst/>
              <a:rect l="l" t="t" r="r" b="b"/>
              <a:pathLst>
                <a:path w="1448434" h="609600">
                  <a:moveTo>
                    <a:pt x="1448308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0" y="57150"/>
                  </a:lnTo>
                  <a:lnTo>
                    <a:pt x="6350" y="57150"/>
                  </a:lnTo>
                  <a:lnTo>
                    <a:pt x="12700" y="57150"/>
                  </a:lnTo>
                  <a:lnTo>
                    <a:pt x="1391158" y="57150"/>
                  </a:lnTo>
                  <a:lnTo>
                    <a:pt x="1391158" y="596900"/>
                  </a:lnTo>
                  <a:lnTo>
                    <a:pt x="1391158" y="603250"/>
                  </a:lnTo>
                  <a:lnTo>
                    <a:pt x="1391158" y="609600"/>
                  </a:lnTo>
                  <a:lnTo>
                    <a:pt x="1448308" y="609600"/>
                  </a:lnTo>
                  <a:lnTo>
                    <a:pt x="1448308" y="596900"/>
                  </a:lnTo>
                  <a:lnTo>
                    <a:pt x="1448308" y="12700"/>
                  </a:lnTo>
                  <a:lnTo>
                    <a:pt x="14483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02268" y="2791968"/>
              <a:ext cx="1547622" cy="677417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8997696" y="2825496"/>
              <a:ext cx="1435735" cy="597535"/>
            </a:xfrm>
            <a:custGeom>
              <a:avLst/>
              <a:gdLst/>
              <a:ahLst/>
              <a:cxnLst/>
              <a:rect l="l" t="t" r="r" b="b"/>
              <a:pathLst>
                <a:path w="1435734" h="597535">
                  <a:moveTo>
                    <a:pt x="1435607" y="0"/>
                  </a:moveTo>
                  <a:lnTo>
                    <a:pt x="0" y="0"/>
                  </a:lnTo>
                  <a:lnTo>
                    <a:pt x="0" y="597408"/>
                  </a:lnTo>
                  <a:lnTo>
                    <a:pt x="1435607" y="597408"/>
                  </a:lnTo>
                  <a:lnTo>
                    <a:pt x="1435607" y="0"/>
                  </a:lnTo>
                  <a:close/>
                </a:path>
              </a:pathLst>
            </a:custGeom>
            <a:solidFill>
              <a:srgbClr val="C0FDF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8997696" y="2825496"/>
              <a:ext cx="1435735" cy="597535"/>
            </a:xfrm>
            <a:custGeom>
              <a:avLst/>
              <a:gdLst/>
              <a:ahLst/>
              <a:cxnLst/>
              <a:rect l="l" t="t" r="r" b="b"/>
              <a:pathLst>
                <a:path w="1435734" h="597535">
                  <a:moveTo>
                    <a:pt x="0" y="597408"/>
                  </a:moveTo>
                  <a:lnTo>
                    <a:pt x="1435607" y="597408"/>
                  </a:lnTo>
                  <a:lnTo>
                    <a:pt x="1435607" y="0"/>
                  </a:lnTo>
                  <a:lnTo>
                    <a:pt x="0" y="0"/>
                  </a:lnTo>
                  <a:lnTo>
                    <a:pt x="0" y="5974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951976" y="2842260"/>
              <a:ext cx="1547622" cy="677418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004045" y="2909442"/>
            <a:ext cx="14230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9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006FC0"/>
                </a:solidFill>
                <a:latin typeface="Calibri"/>
                <a:cs typeface="Calibri"/>
              </a:rPr>
              <a:t>Expenses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1599946" y="2532888"/>
            <a:ext cx="2032635" cy="1093470"/>
            <a:chOff x="1599946" y="2532888"/>
            <a:chExt cx="2032635" cy="1093470"/>
          </a:xfrm>
        </p:grpSpPr>
        <p:sp>
          <p:nvSpPr>
            <p:cNvPr id="15" name="object 15" descr=""/>
            <p:cNvSpPr/>
            <p:nvPr/>
          </p:nvSpPr>
          <p:spPr>
            <a:xfrm>
              <a:off x="1650733" y="2578099"/>
              <a:ext cx="1981835" cy="838200"/>
            </a:xfrm>
            <a:custGeom>
              <a:avLst/>
              <a:gdLst/>
              <a:ahLst/>
              <a:cxnLst/>
              <a:rect l="l" t="t" r="r" b="b"/>
              <a:pathLst>
                <a:path w="1981835" h="838200">
                  <a:moveTo>
                    <a:pt x="1981720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0" y="57150"/>
                  </a:lnTo>
                  <a:lnTo>
                    <a:pt x="6350" y="57150"/>
                  </a:lnTo>
                  <a:lnTo>
                    <a:pt x="12700" y="57150"/>
                  </a:lnTo>
                  <a:lnTo>
                    <a:pt x="1924570" y="57150"/>
                  </a:lnTo>
                  <a:lnTo>
                    <a:pt x="1924570" y="825500"/>
                  </a:lnTo>
                  <a:lnTo>
                    <a:pt x="1924570" y="831850"/>
                  </a:lnTo>
                  <a:lnTo>
                    <a:pt x="1924570" y="838200"/>
                  </a:lnTo>
                  <a:lnTo>
                    <a:pt x="1981720" y="838200"/>
                  </a:lnTo>
                  <a:lnTo>
                    <a:pt x="1981720" y="825500"/>
                  </a:lnTo>
                  <a:lnTo>
                    <a:pt x="1981720" y="12700"/>
                  </a:lnTo>
                  <a:lnTo>
                    <a:pt x="19817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35480" y="2532888"/>
              <a:ext cx="1431797" cy="1043177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1606296" y="2634996"/>
              <a:ext cx="1969135" cy="826135"/>
            </a:xfrm>
            <a:custGeom>
              <a:avLst/>
              <a:gdLst/>
              <a:ahLst/>
              <a:cxnLst/>
              <a:rect l="l" t="t" r="r" b="b"/>
              <a:pathLst>
                <a:path w="1969135" h="826135">
                  <a:moveTo>
                    <a:pt x="1969007" y="0"/>
                  </a:moveTo>
                  <a:lnTo>
                    <a:pt x="0" y="0"/>
                  </a:lnTo>
                  <a:lnTo>
                    <a:pt x="0" y="826008"/>
                  </a:lnTo>
                  <a:lnTo>
                    <a:pt x="1969007" y="826008"/>
                  </a:lnTo>
                  <a:lnTo>
                    <a:pt x="1969007" y="0"/>
                  </a:lnTo>
                  <a:close/>
                </a:path>
              </a:pathLst>
            </a:custGeom>
            <a:solidFill>
              <a:srgbClr val="C0FDF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1606296" y="2634996"/>
              <a:ext cx="1969135" cy="826135"/>
            </a:xfrm>
            <a:custGeom>
              <a:avLst/>
              <a:gdLst/>
              <a:ahLst/>
              <a:cxnLst/>
              <a:rect l="l" t="t" r="r" b="b"/>
              <a:pathLst>
                <a:path w="1969135" h="826135">
                  <a:moveTo>
                    <a:pt x="0" y="826008"/>
                  </a:moveTo>
                  <a:lnTo>
                    <a:pt x="1969007" y="826008"/>
                  </a:lnTo>
                  <a:lnTo>
                    <a:pt x="1969007" y="0"/>
                  </a:lnTo>
                  <a:lnTo>
                    <a:pt x="0" y="0"/>
                  </a:lnTo>
                  <a:lnTo>
                    <a:pt x="0" y="8260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85188" y="2583180"/>
              <a:ext cx="1255014" cy="677418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37104" y="2583180"/>
              <a:ext cx="460997" cy="677418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95016" y="2583180"/>
              <a:ext cx="521982" cy="677418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72056" y="2948940"/>
              <a:ext cx="1258062" cy="677418"/>
            </a:xfrm>
            <a:prstGeom prst="rect">
              <a:avLst/>
            </a:prstGeom>
          </p:spPr>
        </p:pic>
      </p:grpSp>
      <p:sp>
        <p:nvSpPr>
          <p:cNvPr id="23" name="object 23" descr=""/>
          <p:cNvSpPr txBox="1"/>
          <p:nvPr/>
        </p:nvSpPr>
        <p:spPr>
          <a:xfrm>
            <a:off x="1612646" y="2650363"/>
            <a:ext cx="195643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910" marR="455930" indent="-86995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006FC0"/>
                </a:solidFill>
                <a:latin typeface="Calibri"/>
                <a:cs typeface="Calibri"/>
              </a:rPr>
              <a:t>Owner’s Capital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4266946" y="2532888"/>
            <a:ext cx="2032635" cy="1093470"/>
            <a:chOff x="4266946" y="2532888"/>
            <a:chExt cx="2032635" cy="1093470"/>
          </a:xfrm>
        </p:grpSpPr>
        <p:sp>
          <p:nvSpPr>
            <p:cNvPr id="25" name="object 25" descr=""/>
            <p:cNvSpPr/>
            <p:nvPr/>
          </p:nvSpPr>
          <p:spPr>
            <a:xfrm>
              <a:off x="4317746" y="2584449"/>
              <a:ext cx="1981835" cy="831850"/>
            </a:xfrm>
            <a:custGeom>
              <a:avLst/>
              <a:gdLst/>
              <a:ahLst/>
              <a:cxnLst/>
              <a:rect l="l" t="t" r="r" b="b"/>
              <a:pathLst>
                <a:path w="1981835" h="831850">
                  <a:moveTo>
                    <a:pt x="1981708" y="6350"/>
                  </a:moveTo>
                  <a:lnTo>
                    <a:pt x="1975358" y="6350"/>
                  </a:lnTo>
                  <a:lnTo>
                    <a:pt x="1975358" y="0"/>
                  </a:lnTo>
                  <a:lnTo>
                    <a:pt x="6350" y="0"/>
                  </a:lnTo>
                  <a:lnTo>
                    <a:pt x="6350" y="6350"/>
                  </a:lnTo>
                  <a:lnTo>
                    <a:pt x="0" y="6350"/>
                  </a:lnTo>
                  <a:lnTo>
                    <a:pt x="0" y="50800"/>
                  </a:lnTo>
                  <a:lnTo>
                    <a:pt x="6350" y="50800"/>
                  </a:lnTo>
                  <a:lnTo>
                    <a:pt x="12700" y="50800"/>
                  </a:lnTo>
                  <a:lnTo>
                    <a:pt x="1924558" y="50800"/>
                  </a:lnTo>
                  <a:lnTo>
                    <a:pt x="1924558" y="819150"/>
                  </a:lnTo>
                  <a:lnTo>
                    <a:pt x="1924558" y="825500"/>
                  </a:lnTo>
                  <a:lnTo>
                    <a:pt x="1924558" y="831850"/>
                  </a:lnTo>
                  <a:lnTo>
                    <a:pt x="1981708" y="831850"/>
                  </a:lnTo>
                  <a:lnTo>
                    <a:pt x="1981708" y="819150"/>
                  </a:lnTo>
                  <a:lnTo>
                    <a:pt x="1981708" y="63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17746" y="2532888"/>
              <a:ext cx="1981707" cy="1043177"/>
            </a:xfrm>
            <a:prstGeom prst="rect">
              <a:avLst/>
            </a:prstGeom>
          </p:spPr>
        </p:pic>
        <p:sp>
          <p:nvSpPr>
            <p:cNvPr id="27" name="object 27" descr=""/>
            <p:cNvSpPr/>
            <p:nvPr/>
          </p:nvSpPr>
          <p:spPr>
            <a:xfrm>
              <a:off x="4273296" y="2634996"/>
              <a:ext cx="1969135" cy="826135"/>
            </a:xfrm>
            <a:custGeom>
              <a:avLst/>
              <a:gdLst/>
              <a:ahLst/>
              <a:cxnLst/>
              <a:rect l="l" t="t" r="r" b="b"/>
              <a:pathLst>
                <a:path w="1969135" h="826135">
                  <a:moveTo>
                    <a:pt x="1969007" y="0"/>
                  </a:moveTo>
                  <a:lnTo>
                    <a:pt x="0" y="0"/>
                  </a:lnTo>
                  <a:lnTo>
                    <a:pt x="0" y="826008"/>
                  </a:lnTo>
                  <a:lnTo>
                    <a:pt x="1969007" y="826008"/>
                  </a:lnTo>
                  <a:lnTo>
                    <a:pt x="1969007" y="0"/>
                  </a:lnTo>
                  <a:close/>
                </a:path>
              </a:pathLst>
            </a:custGeom>
            <a:solidFill>
              <a:srgbClr val="C0FDF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4273296" y="2634996"/>
              <a:ext cx="1969135" cy="826135"/>
            </a:xfrm>
            <a:custGeom>
              <a:avLst/>
              <a:gdLst/>
              <a:ahLst/>
              <a:cxnLst/>
              <a:rect l="l" t="t" r="r" b="b"/>
              <a:pathLst>
                <a:path w="1969135" h="826135">
                  <a:moveTo>
                    <a:pt x="0" y="826008"/>
                  </a:moveTo>
                  <a:lnTo>
                    <a:pt x="1969007" y="826008"/>
                  </a:lnTo>
                  <a:lnTo>
                    <a:pt x="1969007" y="0"/>
                  </a:lnTo>
                  <a:lnTo>
                    <a:pt x="0" y="0"/>
                  </a:lnTo>
                  <a:lnTo>
                    <a:pt x="0" y="8260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55236" y="2583180"/>
              <a:ext cx="1495806" cy="677418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287012" y="2948940"/>
              <a:ext cx="1962150" cy="677418"/>
            </a:xfrm>
            <a:prstGeom prst="rect">
              <a:avLst/>
            </a:prstGeom>
          </p:spPr>
        </p:pic>
      </p:grpSp>
      <p:sp>
        <p:nvSpPr>
          <p:cNvPr id="31" name="object 31" descr=""/>
          <p:cNvSpPr txBox="1"/>
          <p:nvPr/>
        </p:nvSpPr>
        <p:spPr>
          <a:xfrm>
            <a:off x="4465446" y="2650363"/>
            <a:ext cx="1584960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26797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006FC0"/>
                </a:solidFill>
                <a:latin typeface="Calibri"/>
                <a:cs typeface="Calibri"/>
              </a:rPr>
              <a:t>Owner's Withdrawals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3731133" y="2445842"/>
            <a:ext cx="305435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4400" spc="-50" b="1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_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33" name="object 33" descr=""/>
          <p:cNvSpPr/>
          <p:nvPr/>
        </p:nvSpPr>
        <p:spPr>
          <a:xfrm>
            <a:off x="6408547" y="3013709"/>
            <a:ext cx="298450" cy="297180"/>
          </a:xfrm>
          <a:custGeom>
            <a:avLst/>
            <a:gdLst/>
            <a:ahLst/>
            <a:cxnLst/>
            <a:rect l="l" t="t" r="r" b="b"/>
            <a:pathLst>
              <a:path w="298450" h="297179">
                <a:moveTo>
                  <a:pt x="298450" y="130810"/>
                </a:moveTo>
                <a:lnTo>
                  <a:pt x="167132" y="130810"/>
                </a:lnTo>
                <a:lnTo>
                  <a:pt x="167132" y="0"/>
                </a:lnTo>
                <a:lnTo>
                  <a:pt x="131318" y="0"/>
                </a:lnTo>
                <a:lnTo>
                  <a:pt x="131318" y="130810"/>
                </a:lnTo>
                <a:lnTo>
                  <a:pt x="0" y="130810"/>
                </a:lnTo>
                <a:lnTo>
                  <a:pt x="0" y="166370"/>
                </a:lnTo>
                <a:lnTo>
                  <a:pt x="131318" y="166370"/>
                </a:lnTo>
                <a:lnTo>
                  <a:pt x="131318" y="297180"/>
                </a:lnTo>
                <a:lnTo>
                  <a:pt x="167132" y="297180"/>
                </a:lnTo>
                <a:lnTo>
                  <a:pt x="167132" y="166370"/>
                </a:lnTo>
                <a:lnTo>
                  <a:pt x="298450" y="166370"/>
                </a:lnTo>
                <a:lnTo>
                  <a:pt x="298450" y="13081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 descr=""/>
          <p:cNvSpPr txBox="1"/>
          <p:nvPr/>
        </p:nvSpPr>
        <p:spPr>
          <a:xfrm>
            <a:off x="6398514" y="2750642"/>
            <a:ext cx="344805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8608568" y="2445842"/>
            <a:ext cx="305435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4400" spc="-50" b="1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_</a:t>
            </a:r>
            <a:endParaRPr sz="4400">
              <a:latin typeface="Times New Roman"/>
              <a:cs typeface="Times New Roman"/>
            </a:endParaRPr>
          </a:p>
        </p:txBody>
      </p:sp>
      <p:grpSp>
        <p:nvGrpSpPr>
          <p:cNvPr id="36" name="object 36" descr=""/>
          <p:cNvGrpSpPr/>
          <p:nvPr/>
        </p:nvGrpSpPr>
        <p:grpSpPr>
          <a:xfrm>
            <a:off x="1622805" y="3756405"/>
            <a:ext cx="8946515" cy="2461895"/>
            <a:chOff x="1622805" y="3756405"/>
            <a:chExt cx="8946515" cy="2461895"/>
          </a:xfrm>
        </p:grpSpPr>
        <p:sp>
          <p:nvSpPr>
            <p:cNvPr id="37" name="object 37" descr=""/>
            <p:cNvSpPr/>
            <p:nvPr/>
          </p:nvSpPr>
          <p:spPr>
            <a:xfrm>
              <a:off x="1699006" y="3832859"/>
              <a:ext cx="8870315" cy="2385060"/>
            </a:xfrm>
            <a:custGeom>
              <a:avLst/>
              <a:gdLst/>
              <a:ahLst/>
              <a:cxnLst/>
              <a:rect l="l" t="t" r="r" b="b"/>
              <a:pathLst>
                <a:path w="8870315" h="2385060">
                  <a:moveTo>
                    <a:pt x="8870188" y="0"/>
                  </a:moveTo>
                  <a:lnTo>
                    <a:pt x="8787638" y="0"/>
                  </a:lnTo>
                  <a:lnTo>
                    <a:pt x="8787638" y="6350"/>
                  </a:lnTo>
                  <a:lnTo>
                    <a:pt x="8787638" y="12700"/>
                  </a:lnTo>
                  <a:lnTo>
                    <a:pt x="8787638" y="2302510"/>
                  </a:lnTo>
                  <a:lnTo>
                    <a:pt x="12700" y="2302510"/>
                  </a:lnTo>
                  <a:lnTo>
                    <a:pt x="6350" y="2302510"/>
                  </a:lnTo>
                  <a:lnTo>
                    <a:pt x="0" y="2302510"/>
                  </a:lnTo>
                  <a:lnTo>
                    <a:pt x="0" y="2372360"/>
                  </a:lnTo>
                  <a:lnTo>
                    <a:pt x="0" y="2385060"/>
                  </a:lnTo>
                  <a:lnTo>
                    <a:pt x="8870188" y="2385060"/>
                  </a:lnTo>
                  <a:lnTo>
                    <a:pt x="8870188" y="2372360"/>
                  </a:lnTo>
                  <a:lnTo>
                    <a:pt x="8870188" y="12700"/>
                  </a:lnTo>
                  <a:lnTo>
                    <a:pt x="88701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1629155" y="3762755"/>
              <a:ext cx="8857615" cy="2372995"/>
            </a:xfrm>
            <a:custGeom>
              <a:avLst/>
              <a:gdLst/>
              <a:ahLst/>
              <a:cxnLst/>
              <a:rect l="l" t="t" r="r" b="b"/>
              <a:pathLst>
                <a:path w="8857615" h="2372995">
                  <a:moveTo>
                    <a:pt x="8857488" y="0"/>
                  </a:moveTo>
                  <a:lnTo>
                    <a:pt x="0" y="0"/>
                  </a:lnTo>
                  <a:lnTo>
                    <a:pt x="0" y="2372868"/>
                  </a:lnTo>
                  <a:lnTo>
                    <a:pt x="8857488" y="2372868"/>
                  </a:lnTo>
                  <a:lnTo>
                    <a:pt x="8857488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1629155" y="3762755"/>
              <a:ext cx="8857615" cy="2372995"/>
            </a:xfrm>
            <a:custGeom>
              <a:avLst/>
              <a:gdLst/>
              <a:ahLst/>
              <a:cxnLst/>
              <a:rect l="l" t="t" r="r" b="b"/>
              <a:pathLst>
                <a:path w="8857615" h="2372995">
                  <a:moveTo>
                    <a:pt x="0" y="2372868"/>
                  </a:moveTo>
                  <a:lnTo>
                    <a:pt x="8857488" y="2372868"/>
                  </a:lnTo>
                  <a:lnTo>
                    <a:pt x="8857488" y="0"/>
                  </a:lnTo>
                  <a:lnTo>
                    <a:pt x="0" y="0"/>
                  </a:lnTo>
                  <a:lnTo>
                    <a:pt x="0" y="237286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0" name="object 40" descr=""/>
          <p:cNvSpPr txBox="1"/>
          <p:nvPr/>
        </p:nvSpPr>
        <p:spPr>
          <a:xfrm>
            <a:off x="2680720" y="5465775"/>
            <a:ext cx="786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1" name="object 41" descr=""/>
          <p:cNvSpPr/>
          <p:nvPr/>
        </p:nvSpPr>
        <p:spPr>
          <a:xfrm>
            <a:off x="2628900" y="4591811"/>
            <a:ext cx="0" cy="780415"/>
          </a:xfrm>
          <a:custGeom>
            <a:avLst/>
            <a:gdLst/>
            <a:ahLst/>
            <a:cxnLst/>
            <a:rect l="l" t="t" r="r" b="b"/>
            <a:pathLst>
              <a:path w="0" h="780414">
                <a:moveTo>
                  <a:pt x="0" y="0"/>
                </a:moveTo>
                <a:lnTo>
                  <a:pt x="0" y="780288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 descr=""/>
          <p:cNvSpPr txBox="1"/>
          <p:nvPr/>
        </p:nvSpPr>
        <p:spPr>
          <a:xfrm>
            <a:off x="1824227" y="3886200"/>
            <a:ext cx="1605280" cy="706120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wrap="square" lIns="0" tIns="38100" rIns="0" bIns="0" rtlCol="0" vert="horz">
            <a:spAutoFit/>
          </a:bodyPr>
          <a:lstStyle/>
          <a:p>
            <a:pPr marL="377825" marR="290830" indent="-78105">
              <a:lnSpc>
                <a:spcPct val="100000"/>
              </a:lnSpc>
              <a:spcBef>
                <a:spcPts val="3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Owner’s Capital</a:t>
            </a:r>
            <a:endParaRPr sz="2000">
              <a:latin typeface="Arial"/>
              <a:cs typeface="Arial"/>
            </a:endParaRPr>
          </a:p>
        </p:txBody>
      </p:sp>
      <p:sp>
        <p:nvSpPr>
          <p:cNvPr id="43" name="object 43" descr=""/>
          <p:cNvSpPr/>
          <p:nvPr/>
        </p:nvSpPr>
        <p:spPr>
          <a:xfrm>
            <a:off x="2081149" y="5830570"/>
            <a:ext cx="1088390" cy="215900"/>
          </a:xfrm>
          <a:custGeom>
            <a:avLst/>
            <a:gdLst/>
            <a:ahLst/>
            <a:cxnLst/>
            <a:rect l="l" t="t" r="r" b="b"/>
            <a:pathLst>
              <a:path w="1088389" h="215900">
                <a:moveTo>
                  <a:pt x="141198" y="96850"/>
                </a:moveTo>
                <a:lnTo>
                  <a:pt x="0" y="96850"/>
                </a:lnTo>
                <a:lnTo>
                  <a:pt x="0" y="138087"/>
                </a:lnTo>
                <a:lnTo>
                  <a:pt x="141198" y="138087"/>
                </a:lnTo>
                <a:lnTo>
                  <a:pt x="141198" y="96850"/>
                </a:lnTo>
                <a:close/>
              </a:path>
              <a:path w="1088389" h="215900">
                <a:moveTo>
                  <a:pt x="1087882" y="95250"/>
                </a:moveTo>
                <a:lnTo>
                  <a:pt x="992378" y="95250"/>
                </a:lnTo>
                <a:lnTo>
                  <a:pt x="992378" y="0"/>
                </a:lnTo>
                <a:lnTo>
                  <a:pt x="966343" y="0"/>
                </a:lnTo>
                <a:lnTo>
                  <a:pt x="966343" y="95250"/>
                </a:lnTo>
                <a:lnTo>
                  <a:pt x="870712" y="95250"/>
                </a:lnTo>
                <a:lnTo>
                  <a:pt x="870712" y="121920"/>
                </a:lnTo>
                <a:lnTo>
                  <a:pt x="966343" y="121920"/>
                </a:lnTo>
                <a:lnTo>
                  <a:pt x="966343" y="215900"/>
                </a:lnTo>
                <a:lnTo>
                  <a:pt x="992378" y="215900"/>
                </a:lnTo>
                <a:lnTo>
                  <a:pt x="992378" y="121920"/>
                </a:lnTo>
                <a:lnTo>
                  <a:pt x="1087882" y="121920"/>
                </a:lnTo>
                <a:lnTo>
                  <a:pt x="1087882" y="952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 descr=""/>
          <p:cNvSpPr txBox="1"/>
          <p:nvPr/>
        </p:nvSpPr>
        <p:spPr>
          <a:xfrm>
            <a:off x="1749551" y="5211267"/>
            <a:ext cx="753745" cy="696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</a:t>
            </a:r>
            <a:r>
              <a:rPr dirty="0" sz="2400" spc="-775">
                <a:solidFill>
                  <a:srgbClr val="414141"/>
                </a:solidFill>
                <a:latin typeface="Times New Roman"/>
                <a:cs typeface="Times New Roman"/>
              </a:rPr>
              <a:t>e</a:t>
            </a:r>
            <a:r>
              <a:rPr dirty="0" baseline="-27777" sz="6600" spc="-1072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r>
              <a:rPr dirty="0" sz="2400" spc="-25">
                <a:solidFill>
                  <a:srgbClr val="414141"/>
                </a:solidFill>
                <a:latin typeface="Times New Roman"/>
                <a:cs typeface="Times New Roman"/>
              </a:rPr>
              <a:t>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5" name="object 45" descr=""/>
          <p:cNvSpPr txBox="1"/>
          <p:nvPr/>
        </p:nvSpPr>
        <p:spPr>
          <a:xfrm>
            <a:off x="2918841" y="5642559"/>
            <a:ext cx="25781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6" name="object 46" descr=""/>
          <p:cNvSpPr txBox="1"/>
          <p:nvPr/>
        </p:nvSpPr>
        <p:spPr>
          <a:xfrm>
            <a:off x="4353559" y="5465775"/>
            <a:ext cx="7029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7" name="object 47" descr=""/>
          <p:cNvSpPr txBox="1"/>
          <p:nvPr/>
        </p:nvSpPr>
        <p:spPr>
          <a:xfrm>
            <a:off x="5259328" y="5465775"/>
            <a:ext cx="786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8" name="object 48" descr=""/>
          <p:cNvSpPr/>
          <p:nvPr/>
        </p:nvSpPr>
        <p:spPr>
          <a:xfrm>
            <a:off x="5219700" y="4597908"/>
            <a:ext cx="0" cy="824865"/>
          </a:xfrm>
          <a:custGeom>
            <a:avLst/>
            <a:gdLst/>
            <a:ahLst/>
            <a:cxnLst/>
            <a:rect l="l" t="t" r="r" b="b"/>
            <a:pathLst>
              <a:path w="0" h="824864">
                <a:moveTo>
                  <a:pt x="0" y="0"/>
                </a:moveTo>
                <a:lnTo>
                  <a:pt x="0" y="824484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 descr=""/>
          <p:cNvSpPr txBox="1"/>
          <p:nvPr/>
        </p:nvSpPr>
        <p:spPr>
          <a:xfrm>
            <a:off x="4293108" y="3886200"/>
            <a:ext cx="1858010" cy="711835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wrap="square" lIns="0" tIns="38100" rIns="0" bIns="0" rtlCol="0" vert="horz">
            <a:spAutoFit/>
          </a:bodyPr>
          <a:lstStyle/>
          <a:p>
            <a:pPr marL="90170" marR="263525">
              <a:lnSpc>
                <a:spcPct val="100000"/>
              </a:lnSpc>
              <a:spcBef>
                <a:spcPts val="3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Owner's Withdrawals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50" name="object 50" descr=""/>
          <p:cNvGrpSpPr/>
          <p:nvPr/>
        </p:nvGrpSpPr>
        <p:grpSpPr>
          <a:xfrm>
            <a:off x="4647946" y="4641850"/>
            <a:ext cx="1219835" cy="1414780"/>
            <a:chOff x="4647946" y="4641850"/>
            <a:chExt cx="1219835" cy="1414780"/>
          </a:xfrm>
        </p:grpSpPr>
        <p:sp>
          <p:nvSpPr>
            <p:cNvPr id="51" name="object 51" descr=""/>
            <p:cNvSpPr/>
            <p:nvPr/>
          </p:nvSpPr>
          <p:spPr>
            <a:xfrm>
              <a:off x="4654296" y="4660392"/>
              <a:ext cx="375285" cy="673735"/>
            </a:xfrm>
            <a:custGeom>
              <a:avLst/>
              <a:gdLst/>
              <a:ahLst/>
              <a:cxnLst/>
              <a:rect l="l" t="t" r="r" b="b"/>
              <a:pathLst>
                <a:path w="375285" h="673735">
                  <a:moveTo>
                    <a:pt x="187451" y="0"/>
                  </a:moveTo>
                  <a:lnTo>
                    <a:pt x="0" y="420242"/>
                  </a:lnTo>
                  <a:lnTo>
                    <a:pt x="93725" y="420242"/>
                  </a:lnTo>
                  <a:lnTo>
                    <a:pt x="93725" y="673607"/>
                  </a:lnTo>
                  <a:lnTo>
                    <a:pt x="281177" y="673607"/>
                  </a:lnTo>
                  <a:lnTo>
                    <a:pt x="281177" y="420242"/>
                  </a:lnTo>
                  <a:lnTo>
                    <a:pt x="374903" y="420242"/>
                  </a:lnTo>
                  <a:lnTo>
                    <a:pt x="187451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4654296" y="4660392"/>
              <a:ext cx="375285" cy="673735"/>
            </a:xfrm>
            <a:custGeom>
              <a:avLst/>
              <a:gdLst/>
              <a:ahLst/>
              <a:cxnLst/>
              <a:rect l="l" t="t" r="r" b="b"/>
              <a:pathLst>
                <a:path w="375285" h="673735">
                  <a:moveTo>
                    <a:pt x="93725" y="673607"/>
                  </a:moveTo>
                  <a:lnTo>
                    <a:pt x="93725" y="420242"/>
                  </a:lnTo>
                  <a:lnTo>
                    <a:pt x="0" y="420242"/>
                  </a:lnTo>
                  <a:lnTo>
                    <a:pt x="187451" y="0"/>
                  </a:lnTo>
                  <a:lnTo>
                    <a:pt x="374903" y="420242"/>
                  </a:lnTo>
                  <a:lnTo>
                    <a:pt x="281177" y="420242"/>
                  </a:lnTo>
                  <a:lnTo>
                    <a:pt x="281177" y="673607"/>
                  </a:lnTo>
                  <a:lnTo>
                    <a:pt x="93725" y="673607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 descr=""/>
            <p:cNvSpPr/>
            <p:nvPr/>
          </p:nvSpPr>
          <p:spPr>
            <a:xfrm>
              <a:off x="5486400" y="4648200"/>
              <a:ext cx="375285" cy="762000"/>
            </a:xfrm>
            <a:custGeom>
              <a:avLst/>
              <a:gdLst/>
              <a:ahLst/>
              <a:cxnLst/>
              <a:rect l="l" t="t" r="r" b="b"/>
              <a:pathLst>
                <a:path w="375285" h="762000">
                  <a:moveTo>
                    <a:pt x="281177" y="0"/>
                  </a:moveTo>
                  <a:lnTo>
                    <a:pt x="93725" y="0"/>
                  </a:lnTo>
                  <a:lnTo>
                    <a:pt x="93725" y="303022"/>
                  </a:lnTo>
                  <a:lnTo>
                    <a:pt x="0" y="303022"/>
                  </a:lnTo>
                  <a:lnTo>
                    <a:pt x="187451" y="762000"/>
                  </a:lnTo>
                  <a:lnTo>
                    <a:pt x="374903" y="303022"/>
                  </a:lnTo>
                  <a:lnTo>
                    <a:pt x="281177" y="303022"/>
                  </a:lnTo>
                  <a:lnTo>
                    <a:pt x="281177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5486400" y="4648200"/>
              <a:ext cx="375285" cy="762000"/>
            </a:xfrm>
            <a:custGeom>
              <a:avLst/>
              <a:gdLst/>
              <a:ahLst/>
              <a:cxnLst/>
              <a:rect l="l" t="t" r="r" b="b"/>
              <a:pathLst>
                <a:path w="375285" h="762000">
                  <a:moveTo>
                    <a:pt x="93725" y="0"/>
                  </a:moveTo>
                  <a:lnTo>
                    <a:pt x="93725" y="303022"/>
                  </a:lnTo>
                  <a:lnTo>
                    <a:pt x="0" y="303022"/>
                  </a:lnTo>
                  <a:lnTo>
                    <a:pt x="187451" y="762000"/>
                  </a:lnTo>
                  <a:lnTo>
                    <a:pt x="374903" y="303022"/>
                  </a:lnTo>
                  <a:lnTo>
                    <a:pt x="281177" y="303022"/>
                  </a:lnTo>
                  <a:lnTo>
                    <a:pt x="281177" y="0"/>
                  </a:lnTo>
                  <a:lnTo>
                    <a:pt x="93725" y="0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 descr=""/>
            <p:cNvSpPr/>
            <p:nvPr/>
          </p:nvSpPr>
          <p:spPr>
            <a:xfrm>
              <a:off x="4728718" y="5839459"/>
              <a:ext cx="997585" cy="217170"/>
            </a:xfrm>
            <a:custGeom>
              <a:avLst/>
              <a:gdLst/>
              <a:ahLst/>
              <a:cxnLst/>
              <a:rect l="l" t="t" r="r" b="b"/>
              <a:pathLst>
                <a:path w="997585" h="217170">
                  <a:moveTo>
                    <a:pt x="217170" y="95250"/>
                  </a:moveTo>
                  <a:lnTo>
                    <a:pt x="121539" y="95250"/>
                  </a:lnTo>
                  <a:lnTo>
                    <a:pt x="121539" y="0"/>
                  </a:lnTo>
                  <a:lnTo>
                    <a:pt x="95504" y="0"/>
                  </a:lnTo>
                  <a:lnTo>
                    <a:pt x="95504" y="95250"/>
                  </a:lnTo>
                  <a:lnTo>
                    <a:pt x="0" y="95250"/>
                  </a:lnTo>
                  <a:lnTo>
                    <a:pt x="0" y="121920"/>
                  </a:lnTo>
                  <a:lnTo>
                    <a:pt x="95504" y="121920"/>
                  </a:lnTo>
                  <a:lnTo>
                    <a:pt x="95504" y="217170"/>
                  </a:lnTo>
                  <a:lnTo>
                    <a:pt x="121539" y="217170"/>
                  </a:lnTo>
                  <a:lnTo>
                    <a:pt x="121539" y="121920"/>
                  </a:lnTo>
                  <a:lnTo>
                    <a:pt x="217170" y="121920"/>
                  </a:lnTo>
                  <a:lnTo>
                    <a:pt x="217170" y="95250"/>
                  </a:lnTo>
                  <a:close/>
                </a:path>
                <a:path w="997585" h="217170">
                  <a:moveTo>
                    <a:pt x="997051" y="97485"/>
                  </a:moveTo>
                  <a:lnTo>
                    <a:pt x="855853" y="97485"/>
                  </a:lnTo>
                  <a:lnTo>
                    <a:pt x="855853" y="138722"/>
                  </a:lnTo>
                  <a:lnTo>
                    <a:pt x="997051" y="138722"/>
                  </a:lnTo>
                  <a:lnTo>
                    <a:pt x="997051" y="9748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6" name="object 56" descr=""/>
          <p:cNvSpPr txBox="1"/>
          <p:nvPr/>
        </p:nvSpPr>
        <p:spPr>
          <a:xfrm>
            <a:off x="8710041" y="5465775"/>
            <a:ext cx="7029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7" name="object 57" descr=""/>
          <p:cNvSpPr txBox="1"/>
          <p:nvPr/>
        </p:nvSpPr>
        <p:spPr>
          <a:xfrm>
            <a:off x="9615809" y="5465775"/>
            <a:ext cx="786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8" name="object 58" descr=""/>
          <p:cNvSpPr/>
          <p:nvPr/>
        </p:nvSpPr>
        <p:spPr>
          <a:xfrm>
            <a:off x="9563100" y="4282440"/>
            <a:ext cx="0" cy="1140460"/>
          </a:xfrm>
          <a:custGeom>
            <a:avLst/>
            <a:gdLst/>
            <a:ahLst/>
            <a:cxnLst/>
            <a:rect l="l" t="t" r="r" b="b"/>
            <a:pathLst>
              <a:path w="0" h="1140460">
                <a:moveTo>
                  <a:pt x="0" y="0"/>
                </a:moveTo>
                <a:lnTo>
                  <a:pt x="0" y="1139952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 descr=""/>
          <p:cNvSpPr txBox="1"/>
          <p:nvPr/>
        </p:nvSpPr>
        <p:spPr>
          <a:xfrm>
            <a:off x="8746235" y="3886200"/>
            <a:ext cx="1605280" cy="407034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wrap="square" lIns="0" tIns="3810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3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Expenses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60" name="object 60" descr=""/>
          <p:cNvGrpSpPr/>
          <p:nvPr/>
        </p:nvGrpSpPr>
        <p:grpSpPr>
          <a:xfrm>
            <a:off x="8991345" y="4419346"/>
            <a:ext cx="1219835" cy="1637664"/>
            <a:chOff x="8991345" y="4419346"/>
            <a:chExt cx="1219835" cy="1637664"/>
          </a:xfrm>
        </p:grpSpPr>
        <p:sp>
          <p:nvSpPr>
            <p:cNvPr id="61" name="object 61" descr=""/>
            <p:cNvSpPr/>
            <p:nvPr/>
          </p:nvSpPr>
          <p:spPr>
            <a:xfrm>
              <a:off x="8997695" y="4425696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184403" y="0"/>
                  </a:moveTo>
                  <a:lnTo>
                    <a:pt x="0" y="413384"/>
                  </a:lnTo>
                  <a:lnTo>
                    <a:pt x="92201" y="413384"/>
                  </a:lnTo>
                  <a:lnTo>
                    <a:pt x="92201" y="826007"/>
                  </a:lnTo>
                  <a:lnTo>
                    <a:pt x="276605" y="826007"/>
                  </a:lnTo>
                  <a:lnTo>
                    <a:pt x="276605" y="413384"/>
                  </a:lnTo>
                  <a:lnTo>
                    <a:pt x="368807" y="413384"/>
                  </a:lnTo>
                  <a:lnTo>
                    <a:pt x="184403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 descr=""/>
            <p:cNvSpPr/>
            <p:nvPr/>
          </p:nvSpPr>
          <p:spPr>
            <a:xfrm>
              <a:off x="8997695" y="4425696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92201" y="826007"/>
                  </a:moveTo>
                  <a:lnTo>
                    <a:pt x="92201" y="413384"/>
                  </a:lnTo>
                  <a:lnTo>
                    <a:pt x="0" y="413384"/>
                  </a:lnTo>
                  <a:lnTo>
                    <a:pt x="184403" y="0"/>
                  </a:lnTo>
                  <a:lnTo>
                    <a:pt x="368807" y="413384"/>
                  </a:lnTo>
                  <a:lnTo>
                    <a:pt x="276605" y="413384"/>
                  </a:lnTo>
                  <a:lnTo>
                    <a:pt x="276605" y="826007"/>
                  </a:lnTo>
                  <a:lnTo>
                    <a:pt x="92201" y="826007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 descr=""/>
            <p:cNvSpPr/>
            <p:nvPr/>
          </p:nvSpPr>
          <p:spPr>
            <a:xfrm>
              <a:off x="9835895" y="4425696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276605" y="0"/>
                  </a:moveTo>
                  <a:lnTo>
                    <a:pt x="92201" y="0"/>
                  </a:lnTo>
                  <a:lnTo>
                    <a:pt x="92201" y="450722"/>
                  </a:lnTo>
                  <a:lnTo>
                    <a:pt x="0" y="450722"/>
                  </a:lnTo>
                  <a:lnTo>
                    <a:pt x="184403" y="902207"/>
                  </a:lnTo>
                  <a:lnTo>
                    <a:pt x="368807" y="450722"/>
                  </a:lnTo>
                  <a:lnTo>
                    <a:pt x="276605" y="450722"/>
                  </a:lnTo>
                  <a:lnTo>
                    <a:pt x="276605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 descr=""/>
            <p:cNvSpPr/>
            <p:nvPr/>
          </p:nvSpPr>
          <p:spPr>
            <a:xfrm>
              <a:off x="9835895" y="4425696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92201" y="0"/>
                  </a:moveTo>
                  <a:lnTo>
                    <a:pt x="92201" y="450722"/>
                  </a:lnTo>
                  <a:lnTo>
                    <a:pt x="0" y="450722"/>
                  </a:lnTo>
                  <a:lnTo>
                    <a:pt x="184403" y="902207"/>
                  </a:lnTo>
                  <a:lnTo>
                    <a:pt x="368807" y="450722"/>
                  </a:lnTo>
                  <a:lnTo>
                    <a:pt x="276605" y="450722"/>
                  </a:lnTo>
                  <a:lnTo>
                    <a:pt x="276605" y="0"/>
                  </a:lnTo>
                  <a:lnTo>
                    <a:pt x="92201" y="0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 descr=""/>
            <p:cNvSpPr/>
            <p:nvPr/>
          </p:nvSpPr>
          <p:spPr>
            <a:xfrm>
              <a:off x="9072118" y="5839460"/>
              <a:ext cx="997585" cy="217170"/>
            </a:xfrm>
            <a:custGeom>
              <a:avLst/>
              <a:gdLst/>
              <a:ahLst/>
              <a:cxnLst/>
              <a:rect l="l" t="t" r="r" b="b"/>
              <a:pathLst>
                <a:path w="997584" h="217170">
                  <a:moveTo>
                    <a:pt x="217170" y="95250"/>
                  </a:moveTo>
                  <a:lnTo>
                    <a:pt x="121539" y="95250"/>
                  </a:lnTo>
                  <a:lnTo>
                    <a:pt x="121539" y="0"/>
                  </a:lnTo>
                  <a:lnTo>
                    <a:pt x="95504" y="0"/>
                  </a:lnTo>
                  <a:lnTo>
                    <a:pt x="95504" y="95250"/>
                  </a:lnTo>
                  <a:lnTo>
                    <a:pt x="0" y="95250"/>
                  </a:lnTo>
                  <a:lnTo>
                    <a:pt x="0" y="121920"/>
                  </a:lnTo>
                  <a:lnTo>
                    <a:pt x="95504" y="121920"/>
                  </a:lnTo>
                  <a:lnTo>
                    <a:pt x="95504" y="217170"/>
                  </a:lnTo>
                  <a:lnTo>
                    <a:pt x="121539" y="217170"/>
                  </a:lnTo>
                  <a:lnTo>
                    <a:pt x="121539" y="121920"/>
                  </a:lnTo>
                  <a:lnTo>
                    <a:pt x="217170" y="121920"/>
                  </a:lnTo>
                  <a:lnTo>
                    <a:pt x="217170" y="95250"/>
                  </a:lnTo>
                  <a:close/>
                </a:path>
                <a:path w="997584" h="217170">
                  <a:moveTo>
                    <a:pt x="997038" y="97485"/>
                  </a:moveTo>
                  <a:lnTo>
                    <a:pt x="855853" y="97485"/>
                  </a:lnTo>
                  <a:lnTo>
                    <a:pt x="855853" y="138722"/>
                  </a:lnTo>
                  <a:lnTo>
                    <a:pt x="997038" y="138722"/>
                  </a:lnTo>
                  <a:lnTo>
                    <a:pt x="997038" y="9748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6" name="object 66" descr=""/>
          <p:cNvSpPr txBox="1"/>
          <p:nvPr/>
        </p:nvSpPr>
        <p:spPr>
          <a:xfrm>
            <a:off x="6589014" y="5465775"/>
            <a:ext cx="7029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7" name="object 67" descr=""/>
          <p:cNvSpPr txBox="1"/>
          <p:nvPr/>
        </p:nvSpPr>
        <p:spPr>
          <a:xfrm>
            <a:off x="7494782" y="5465775"/>
            <a:ext cx="786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8" name="object 68" descr=""/>
          <p:cNvSpPr/>
          <p:nvPr/>
        </p:nvSpPr>
        <p:spPr>
          <a:xfrm>
            <a:off x="7429500" y="4282440"/>
            <a:ext cx="0" cy="1140460"/>
          </a:xfrm>
          <a:custGeom>
            <a:avLst/>
            <a:gdLst/>
            <a:ahLst/>
            <a:cxnLst/>
            <a:rect l="l" t="t" r="r" b="b"/>
            <a:pathLst>
              <a:path w="0" h="1140460">
                <a:moveTo>
                  <a:pt x="0" y="0"/>
                </a:moveTo>
                <a:lnTo>
                  <a:pt x="0" y="1139952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 descr=""/>
          <p:cNvSpPr txBox="1"/>
          <p:nvPr/>
        </p:nvSpPr>
        <p:spPr>
          <a:xfrm>
            <a:off x="6624828" y="3886200"/>
            <a:ext cx="1605280" cy="407034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wrap="square" lIns="0" tIns="38100" rIns="0" bIns="0" rtlCol="0" vert="horz">
            <a:spAutoFit/>
          </a:bodyPr>
          <a:lstStyle/>
          <a:p>
            <a:pPr marL="161290">
              <a:lnSpc>
                <a:spcPct val="100000"/>
              </a:lnSpc>
              <a:spcBef>
                <a:spcPts val="3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Revenues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70" name="object 70" descr=""/>
          <p:cNvGrpSpPr/>
          <p:nvPr/>
        </p:nvGrpSpPr>
        <p:grpSpPr>
          <a:xfrm>
            <a:off x="6857745" y="4419346"/>
            <a:ext cx="1219835" cy="1637664"/>
            <a:chOff x="6857745" y="4419346"/>
            <a:chExt cx="1219835" cy="1637664"/>
          </a:xfrm>
        </p:grpSpPr>
        <p:sp>
          <p:nvSpPr>
            <p:cNvPr id="71" name="object 71" descr=""/>
            <p:cNvSpPr/>
            <p:nvPr/>
          </p:nvSpPr>
          <p:spPr>
            <a:xfrm>
              <a:off x="7702295" y="4425696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184403" y="0"/>
                  </a:moveTo>
                  <a:lnTo>
                    <a:pt x="0" y="413384"/>
                  </a:lnTo>
                  <a:lnTo>
                    <a:pt x="92201" y="413384"/>
                  </a:lnTo>
                  <a:lnTo>
                    <a:pt x="92201" y="826007"/>
                  </a:lnTo>
                  <a:lnTo>
                    <a:pt x="276605" y="826007"/>
                  </a:lnTo>
                  <a:lnTo>
                    <a:pt x="276605" y="413384"/>
                  </a:lnTo>
                  <a:lnTo>
                    <a:pt x="368807" y="413384"/>
                  </a:lnTo>
                  <a:lnTo>
                    <a:pt x="184403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 descr=""/>
            <p:cNvSpPr/>
            <p:nvPr/>
          </p:nvSpPr>
          <p:spPr>
            <a:xfrm>
              <a:off x="7702295" y="4425696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92201" y="826007"/>
                  </a:moveTo>
                  <a:lnTo>
                    <a:pt x="92201" y="413384"/>
                  </a:lnTo>
                  <a:lnTo>
                    <a:pt x="0" y="413384"/>
                  </a:lnTo>
                  <a:lnTo>
                    <a:pt x="184403" y="0"/>
                  </a:lnTo>
                  <a:lnTo>
                    <a:pt x="368807" y="413384"/>
                  </a:lnTo>
                  <a:lnTo>
                    <a:pt x="276605" y="413384"/>
                  </a:lnTo>
                  <a:lnTo>
                    <a:pt x="276605" y="826007"/>
                  </a:lnTo>
                  <a:lnTo>
                    <a:pt x="92201" y="826007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 descr=""/>
            <p:cNvSpPr/>
            <p:nvPr/>
          </p:nvSpPr>
          <p:spPr>
            <a:xfrm>
              <a:off x="6864095" y="4425696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276605" y="0"/>
                  </a:moveTo>
                  <a:lnTo>
                    <a:pt x="92201" y="0"/>
                  </a:lnTo>
                  <a:lnTo>
                    <a:pt x="92201" y="450722"/>
                  </a:lnTo>
                  <a:lnTo>
                    <a:pt x="0" y="450722"/>
                  </a:lnTo>
                  <a:lnTo>
                    <a:pt x="184403" y="902207"/>
                  </a:lnTo>
                  <a:lnTo>
                    <a:pt x="368807" y="450722"/>
                  </a:lnTo>
                  <a:lnTo>
                    <a:pt x="276605" y="450722"/>
                  </a:lnTo>
                  <a:lnTo>
                    <a:pt x="276605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 descr=""/>
            <p:cNvSpPr/>
            <p:nvPr/>
          </p:nvSpPr>
          <p:spPr>
            <a:xfrm>
              <a:off x="6864095" y="4425696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92201" y="0"/>
                  </a:moveTo>
                  <a:lnTo>
                    <a:pt x="92201" y="450722"/>
                  </a:lnTo>
                  <a:lnTo>
                    <a:pt x="0" y="450722"/>
                  </a:lnTo>
                  <a:lnTo>
                    <a:pt x="184403" y="902207"/>
                  </a:lnTo>
                  <a:lnTo>
                    <a:pt x="368807" y="450722"/>
                  </a:lnTo>
                  <a:lnTo>
                    <a:pt x="276605" y="450722"/>
                  </a:lnTo>
                  <a:lnTo>
                    <a:pt x="276605" y="0"/>
                  </a:lnTo>
                  <a:lnTo>
                    <a:pt x="92201" y="0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 descr=""/>
            <p:cNvSpPr/>
            <p:nvPr/>
          </p:nvSpPr>
          <p:spPr>
            <a:xfrm>
              <a:off x="6953123" y="5839460"/>
              <a:ext cx="1088390" cy="217170"/>
            </a:xfrm>
            <a:custGeom>
              <a:avLst/>
              <a:gdLst/>
              <a:ahLst/>
              <a:cxnLst/>
              <a:rect l="l" t="t" r="r" b="b"/>
              <a:pathLst>
                <a:path w="1088390" h="217170">
                  <a:moveTo>
                    <a:pt x="141198" y="97485"/>
                  </a:moveTo>
                  <a:lnTo>
                    <a:pt x="0" y="97485"/>
                  </a:lnTo>
                  <a:lnTo>
                    <a:pt x="0" y="138722"/>
                  </a:lnTo>
                  <a:lnTo>
                    <a:pt x="141198" y="138722"/>
                  </a:lnTo>
                  <a:lnTo>
                    <a:pt x="141198" y="97485"/>
                  </a:lnTo>
                  <a:close/>
                </a:path>
                <a:path w="1088390" h="217170">
                  <a:moveTo>
                    <a:pt x="1088009" y="95250"/>
                  </a:moveTo>
                  <a:lnTo>
                    <a:pt x="992378" y="95250"/>
                  </a:lnTo>
                  <a:lnTo>
                    <a:pt x="992378" y="0"/>
                  </a:lnTo>
                  <a:lnTo>
                    <a:pt x="966343" y="0"/>
                  </a:lnTo>
                  <a:lnTo>
                    <a:pt x="966343" y="95250"/>
                  </a:lnTo>
                  <a:lnTo>
                    <a:pt x="870839" y="95250"/>
                  </a:lnTo>
                  <a:lnTo>
                    <a:pt x="870839" y="121920"/>
                  </a:lnTo>
                  <a:lnTo>
                    <a:pt x="966343" y="121920"/>
                  </a:lnTo>
                  <a:lnTo>
                    <a:pt x="966343" y="217170"/>
                  </a:lnTo>
                  <a:lnTo>
                    <a:pt x="992378" y="217170"/>
                  </a:lnTo>
                  <a:lnTo>
                    <a:pt x="992378" y="121920"/>
                  </a:lnTo>
                  <a:lnTo>
                    <a:pt x="1088009" y="121920"/>
                  </a:lnTo>
                  <a:lnTo>
                    <a:pt x="1088009" y="952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6" name="object 76" descr=""/>
          <p:cNvSpPr txBox="1"/>
          <p:nvPr/>
        </p:nvSpPr>
        <p:spPr>
          <a:xfrm>
            <a:off x="4695825" y="5499608"/>
            <a:ext cx="5397500" cy="696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54075" algn="l"/>
                <a:tab pos="2222500" algn="l"/>
                <a:tab pos="3108325" algn="l"/>
                <a:tab pos="4356100" algn="l"/>
                <a:tab pos="5197475" algn="l"/>
              </a:tabLst>
            </a:pP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r>
              <a:rPr dirty="0" sz="32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4400" spc="-50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r>
              <a:rPr dirty="0" sz="4400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4400" spc="-50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r>
              <a:rPr dirty="0" sz="4400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r>
              <a:rPr dirty="0" sz="32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r>
              <a:rPr dirty="0" sz="32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4400" spc="-50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>
            <a:spLocks noGrp="1"/>
          </p:cNvSpPr>
          <p:nvPr>
            <p:ph type="title"/>
          </p:nvPr>
        </p:nvSpPr>
        <p:spPr>
          <a:xfrm>
            <a:off x="918463" y="773683"/>
            <a:ext cx="553275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55" b="0">
                <a:latin typeface="Calibri Light"/>
                <a:cs typeface="Calibri Light"/>
              </a:rPr>
              <a:t>Double-</a:t>
            </a:r>
            <a:r>
              <a:rPr dirty="0" sz="4400" spc="-10" b="0">
                <a:latin typeface="Calibri Light"/>
                <a:cs typeface="Calibri Light"/>
              </a:rPr>
              <a:t>Entry</a:t>
            </a:r>
            <a:r>
              <a:rPr dirty="0" sz="4400" spc="-185" b="0">
                <a:latin typeface="Calibri Light"/>
                <a:cs typeface="Calibri Light"/>
              </a:rPr>
              <a:t> </a:t>
            </a:r>
            <a:r>
              <a:rPr dirty="0" sz="4400" spc="-30" b="0">
                <a:latin typeface="Calibri Light"/>
                <a:cs typeface="Calibri Light"/>
              </a:rPr>
              <a:t>Accounting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78" name="object 78" descr=""/>
          <p:cNvGrpSpPr/>
          <p:nvPr/>
        </p:nvGrpSpPr>
        <p:grpSpPr>
          <a:xfrm>
            <a:off x="4876546" y="1485900"/>
            <a:ext cx="2413635" cy="1267460"/>
            <a:chOff x="4876546" y="1485900"/>
            <a:chExt cx="2413635" cy="1267460"/>
          </a:xfrm>
        </p:grpSpPr>
        <p:sp>
          <p:nvSpPr>
            <p:cNvPr id="79" name="object 79" descr=""/>
            <p:cNvSpPr/>
            <p:nvPr/>
          </p:nvSpPr>
          <p:spPr>
            <a:xfrm>
              <a:off x="4927346" y="1573529"/>
              <a:ext cx="2362835" cy="850900"/>
            </a:xfrm>
            <a:custGeom>
              <a:avLst/>
              <a:gdLst/>
              <a:ahLst/>
              <a:cxnLst/>
              <a:rect l="l" t="t" r="r" b="b"/>
              <a:pathLst>
                <a:path w="2362834" h="850900">
                  <a:moveTo>
                    <a:pt x="2362708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0" y="44450"/>
                  </a:lnTo>
                  <a:lnTo>
                    <a:pt x="6350" y="44450"/>
                  </a:lnTo>
                  <a:lnTo>
                    <a:pt x="12700" y="44450"/>
                  </a:lnTo>
                  <a:lnTo>
                    <a:pt x="2305558" y="44450"/>
                  </a:lnTo>
                  <a:lnTo>
                    <a:pt x="2305558" y="838200"/>
                  </a:lnTo>
                  <a:lnTo>
                    <a:pt x="2305558" y="844550"/>
                  </a:lnTo>
                  <a:lnTo>
                    <a:pt x="2305558" y="850900"/>
                  </a:lnTo>
                  <a:lnTo>
                    <a:pt x="2362708" y="850900"/>
                  </a:lnTo>
                  <a:lnTo>
                    <a:pt x="2362708" y="838200"/>
                  </a:lnTo>
                  <a:lnTo>
                    <a:pt x="2362708" y="12700"/>
                  </a:lnTo>
                  <a:lnTo>
                    <a:pt x="23627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0" name="object 8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052060" y="1485900"/>
              <a:ext cx="2148078" cy="1229105"/>
            </a:xfrm>
            <a:prstGeom prst="rect">
              <a:avLst/>
            </a:prstGeom>
          </p:spPr>
        </p:pic>
        <p:sp>
          <p:nvSpPr>
            <p:cNvPr id="81" name="object 81" descr=""/>
            <p:cNvSpPr/>
            <p:nvPr/>
          </p:nvSpPr>
          <p:spPr>
            <a:xfrm>
              <a:off x="4882896" y="1618487"/>
              <a:ext cx="2350135" cy="838200"/>
            </a:xfrm>
            <a:custGeom>
              <a:avLst/>
              <a:gdLst/>
              <a:ahLst/>
              <a:cxnLst/>
              <a:rect l="l" t="t" r="r" b="b"/>
              <a:pathLst>
                <a:path w="2350134" h="838200">
                  <a:moveTo>
                    <a:pt x="2350007" y="0"/>
                  </a:moveTo>
                  <a:lnTo>
                    <a:pt x="0" y="0"/>
                  </a:lnTo>
                  <a:lnTo>
                    <a:pt x="0" y="838200"/>
                  </a:lnTo>
                  <a:lnTo>
                    <a:pt x="2350007" y="838200"/>
                  </a:lnTo>
                  <a:lnTo>
                    <a:pt x="2350007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 descr=""/>
            <p:cNvSpPr/>
            <p:nvPr/>
          </p:nvSpPr>
          <p:spPr>
            <a:xfrm>
              <a:off x="4882896" y="1618487"/>
              <a:ext cx="2350135" cy="838200"/>
            </a:xfrm>
            <a:custGeom>
              <a:avLst/>
              <a:gdLst/>
              <a:ahLst/>
              <a:cxnLst/>
              <a:rect l="l" t="t" r="r" b="b"/>
              <a:pathLst>
                <a:path w="2350134" h="838200">
                  <a:moveTo>
                    <a:pt x="0" y="838200"/>
                  </a:moveTo>
                  <a:lnTo>
                    <a:pt x="2350007" y="838200"/>
                  </a:lnTo>
                  <a:lnTo>
                    <a:pt x="2350007" y="0"/>
                  </a:lnTo>
                  <a:lnTo>
                    <a:pt x="0" y="0"/>
                  </a:lnTo>
                  <a:lnTo>
                    <a:pt x="0" y="8382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3" name="object 83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000244" y="1524000"/>
              <a:ext cx="2148078" cy="1229105"/>
            </a:xfrm>
            <a:prstGeom prst="rect">
              <a:avLst/>
            </a:prstGeom>
          </p:spPr>
        </p:pic>
      </p:grpSp>
      <p:sp>
        <p:nvSpPr>
          <p:cNvPr id="84" name="object 84" descr=""/>
          <p:cNvSpPr txBox="1"/>
          <p:nvPr/>
        </p:nvSpPr>
        <p:spPr>
          <a:xfrm>
            <a:off x="4889246" y="1652727"/>
            <a:ext cx="2337435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457200">
              <a:lnSpc>
                <a:spcPct val="100000"/>
              </a:lnSpc>
              <a:spcBef>
                <a:spcPts val="105"/>
              </a:spcBef>
            </a:pPr>
            <a:r>
              <a:rPr dirty="0" sz="4400" spc="-10">
                <a:solidFill>
                  <a:srgbClr val="9A2E6E"/>
                </a:solidFill>
                <a:latin typeface="Calibri"/>
                <a:cs typeface="Calibri"/>
              </a:rPr>
              <a:t>Equity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85" name="object 85" descr=""/>
          <p:cNvGrpSpPr/>
          <p:nvPr/>
        </p:nvGrpSpPr>
        <p:grpSpPr>
          <a:xfrm>
            <a:off x="2051050" y="4641850"/>
            <a:ext cx="1149985" cy="774700"/>
            <a:chOff x="2051050" y="4641850"/>
            <a:chExt cx="1149985" cy="774700"/>
          </a:xfrm>
        </p:grpSpPr>
        <p:sp>
          <p:nvSpPr>
            <p:cNvPr id="86" name="object 86" descr=""/>
            <p:cNvSpPr/>
            <p:nvPr/>
          </p:nvSpPr>
          <p:spPr>
            <a:xfrm>
              <a:off x="2819400" y="4648200"/>
              <a:ext cx="375285" cy="673735"/>
            </a:xfrm>
            <a:custGeom>
              <a:avLst/>
              <a:gdLst/>
              <a:ahLst/>
              <a:cxnLst/>
              <a:rect l="l" t="t" r="r" b="b"/>
              <a:pathLst>
                <a:path w="375285" h="673735">
                  <a:moveTo>
                    <a:pt x="187451" y="0"/>
                  </a:moveTo>
                  <a:lnTo>
                    <a:pt x="0" y="420243"/>
                  </a:lnTo>
                  <a:lnTo>
                    <a:pt x="93725" y="420243"/>
                  </a:lnTo>
                  <a:lnTo>
                    <a:pt x="93725" y="673608"/>
                  </a:lnTo>
                  <a:lnTo>
                    <a:pt x="281177" y="673608"/>
                  </a:lnTo>
                  <a:lnTo>
                    <a:pt x="281177" y="420243"/>
                  </a:lnTo>
                  <a:lnTo>
                    <a:pt x="374904" y="420243"/>
                  </a:lnTo>
                  <a:lnTo>
                    <a:pt x="187451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 descr=""/>
            <p:cNvSpPr/>
            <p:nvPr/>
          </p:nvSpPr>
          <p:spPr>
            <a:xfrm>
              <a:off x="2819400" y="4648200"/>
              <a:ext cx="375285" cy="673735"/>
            </a:xfrm>
            <a:custGeom>
              <a:avLst/>
              <a:gdLst/>
              <a:ahLst/>
              <a:cxnLst/>
              <a:rect l="l" t="t" r="r" b="b"/>
              <a:pathLst>
                <a:path w="375285" h="673735">
                  <a:moveTo>
                    <a:pt x="93725" y="673608"/>
                  </a:moveTo>
                  <a:lnTo>
                    <a:pt x="93725" y="420243"/>
                  </a:lnTo>
                  <a:lnTo>
                    <a:pt x="0" y="420243"/>
                  </a:lnTo>
                  <a:lnTo>
                    <a:pt x="187451" y="0"/>
                  </a:lnTo>
                  <a:lnTo>
                    <a:pt x="374904" y="420243"/>
                  </a:lnTo>
                  <a:lnTo>
                    <a:pt x="281177" y="420243"/>
                  </a:lnTo>
                  <a:lnTo>
                    <a:pt x="281177" y="673608"/>
                  </a:lnTo>
                  <a:lnTo>
                    <a:pt x="93725" y="6736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 descr=""/>
            <p:cNvSpPr/>
            <p:nvPr/>
          </p:nvSpPr>
          <p:spPr>
            <a:xfrm>
              <a:off x="2057400" y="4648200"/>
              <a:ext cx="375285" cy="762000"/>
            </a:xfrm>
            <a:custGeom>
              <a:avLst/>
              <a:gdLst/>
              <a:ahLst/>
              <a:cxnLst/>
              <a:rect l="l" t="t" r="r" b="b"/>
              <a:pathLst>
                <a:path w="375285" h="762000">
                  <a:moveTo>
                    <a:pt x="281177" y="0"/>
                  </a:moveTo>
                  <a:lnTo>
                    <a:pt x="93725" y="0"/>
                  </a:lnTo>
                  <a:lnTo>
                    <a:pt x="93725" y="303022"/>
                  </a:lnTo>
                  <a:lnTo>
                    <a:pt x="0" y="303022"/>
                  </a:lnTo>
                  <a:lnTo>
                    <a:pt x="187451" y="762000"/>
                  </a:lnTo>
                  <a:lnTo>
                    <a:pt x="374904" y="303022"/>
                  </a:lnTo>
                  <a:lnTo>
                    <a:pt x="281177" y="303022"/>
                  </a:lnTo>
                  <a:lnTo>
                    <a:pt x="281177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 descr=""/>
            <p:cNvSpPr/>
            <p:nvPr/>
          </p:nvSpPr>
          <p:spPr>
            <a:xfrm>
              <a:off x="2057400" y="4648200"/>
              <a:ext cx="375285" cy="762000"/>
            </a:xfrm>
            <a:custGeom>
              <a:avLst/>
              <a:gdLst/>
              <a:ahLst/>
              <a:cxnLst/>
              <a:rect l="l" t="t" r="r" b="b"/>
              <a:pathLst>
                <a:path w="375285" h="762000">
                  <a:moveTo>
                    <a:pt x="93725" y="0"/>
                  </a:moveTo>
                  <a:lnTo>
                    <a:pt x="93725" y="303022"/>
                  </a:lnTo>
                  <a:lnTo>
                    <a:pt x="0" y="303022"/>
                  </a:lnTo>
                  <a:lnTo>
                    <a:pt x="187451" y="762000"/>
                  </a:lnTo>
                  <a:lnTo>
                    <a:pt x="374904" y="303022"/>
                  </a:lnTo>
                  <a:lnTo>
                    <a:pt x="281177" y="303022"/>
                  </a:lnTo>
                  <a:lnTo>
                    <a:pt x="281177" y="0"/>
                  </a:lnTo>
                  <a:lnTo>
                    <a:pt x="93725" y="0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474846" y="753871"/>
            <a:ext cx="66922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Zaher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Presented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selected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information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800" spc="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2023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1403730" y="1139952"/>
          <a:ext cx="9540240" cy="1198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29150"/>
                <a:gridCol w="4796790"/>
              </a:tblGrid>
              <a:tr h="33972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Service</a:t>
                      </a:r>
                      <a:r>
                        <a:rPr dirty="0" sz="1400" spc="-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1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revenue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1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36000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350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dirty="0" sz="13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Cash</a:t>
                      </a:r>
                      <a:r>
                        <a:rPr dirty="0" sz="13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3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8000</a:t>
                      </a:r>
                      <a:r>
                        <a:rPr dirty="0" sz="1300" spc="39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3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-</a:t>
                      </a:r>
                      <a:r>
                        <a:rPr dirty="0" sz="1300" spc="38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3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Equipment</a:t>
                      </a:r>
                      <a:r>
                        <a:rPr dirty="0" sz="13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300" spc="-1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10000</a:t>
                      </a:r>
                      <a:endParaRPr sz="1300">
                        <a:latin typeface="Arial Black"/>
                        <a:cs typeface="Arial Black"/>
                      </a:endParaRPr>
                    </a:p>
                  </a:txBody>
                  <a:tcPr marL="0" marR="0" marB="0" marT="48894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</a:tr>
              <a:tr h="286385">
                <a:tc>
                  <a:txBody>
                    <a:bodyPr/>
                    <a:lstStyle/>
                    <a:p>
                      <a:pPr marL="68580">
                        <a:lnSpc>
                          <a:spcPts val="1660"/>
                        </a:lnSpc>
                        <a:spcBef>
                          <a:spcPts val="500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Utilities</a:t>
                      </a:r>
                      <a:r>
                        <a:rPr dirty="0" sz="1400" spc="-4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expense</a:t>
                      </a:r>
                      <a:r>
                        <a:rPr dirty="0" sz="1400" spc="-4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4000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350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  <a:spcBef>
                          <a:spcPts val="500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Account</a:t>
                      </a:r>
                      <a:r>
                        <a:rPr dirty="0" sz="1400" spc="-7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payable</a:t>
                      </a:r>
                      <a:r>
                        <a:rPr dirty="0" sz="1400" spc="-7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2000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350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</a:tr>
              <a:tr h="286385">
                <a:tc>
                  <a:txBody>
                    <a:bodyPr/>
                    <a:lstStyle/>
                    <a:p>
                      <a:pPr marL="68580">
                        <a:lnSpc>
                          <a:spcPts val="1660"/>
                        </a:lnSpc>
                        <a:spcBef>
                          <a:spcPts val="495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Notes</a:t>
                      </a:r>
                      <a:r>
                        <a:rPr dirty="0" sz="1400" spc="-3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payable</a:t>
                      </a:r>
                      <a:r>
                        <a:rPr dirty="0" sz="1400" spc="-2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1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16500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286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  <a:spcBef>
                          <a:spcPts val="495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Rent</a:t>
                      </a:r>
                      <a:r>
                        <a:rPr dirty="0" sz="1400" spc="-7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expense</a:t>
                      </a:r>
                      <a:r>
                        <a:rPr dirty="0" sz="1400" spc="-7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1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11000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286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</a:tr>
              <a:tr h="286385">
                <a:tc>
                  <a:txBody>
                    <a:bodyPr/>
                    <a:lstStyle/>
                    <a:p>
                      <a:pPr marL="68580">
                        <a:lnSpc>
                          <a:spcPts val="1660"/>
                        </a:lnSpc>
                        <a:spcBef>
                          <a:spcPts val="500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Salaries</a:t>
                      </a:r>
                      <a:r>
                        <a:rPr dirty="0" sz="1400" spc="-3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and</a:t>
                      </a:r>
                      <a:r>
                        <a:rPr dirty="0" sz="1400" spc="-3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wages</a:t>
                      </a:r>
                      <a:r>
                        <a:rPr dirty="0" sz="1400" spc="-4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expense</a:t>
                      </a:r>
                      <a:r>
                        <a:rPr dirty="0" sz="1400" spc="-3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7000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350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  <a:spcBef>
                          <a:spcPts val="500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Accounts</a:t>
                      </a:r>
                      <a:r>
                        <a:rPr dirty="0" sz="1400" spc="-4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receivable</a:t>
                      </a:r>
                      <a:r>
                        <a:rPr dirty="0" sz="1400" spc="-3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9000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350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2625089" y="640841"/>
            <a:ext cx="771525" cy="399415"/>
          </a:xfrm>
          <a:prstGeom prst="rect">
            <a:avLst/>
          </a:prstGeom>
          <a:solidFill>
            <a:srgbClr val="FFFFFF"/>
          </a:solidFill>
          <a:ln w="38100">
            <a:solidFill>
              <a:srgbClr val="001F5F"/>
            </a:solidFill>
          </a:ln>
        </p:spPr>
        <p:txBody>
          <a:bodyPr wrap="square" lIns="0" tIns="37465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95"/>
              </a:spcBef>
            </a:pPr>
            <a:r>
              <a:rPr dirty="0" sz="2000" b="1">
                <a:solidFill>
                  <a:srgbClr val="1F4E79"/>
                </a:solidFill>
                <a:latin typeface="Arial"/>
                <a:cs typeface="Arial"/>
              </a:rPr>
              <a:t>Ex</a:t>
            </a:r>
            <a:r>
              <a:rPr dirty="0" sz="2000" spc="-15" b="1">
                <a:solidFill>
                  <a:srgbClr val="1F4E79"/>
                </a:solidFill>
                <a:latin typeface="Arial"/>
                <a:cs typeface="Arial"/>
              </a:rPr>
              <a:t> </a:t>
            </a:r>
            <a:r>
              <a:rPr dirty="0" sz="2000" spc="-50" b="1">
                <a:solidFill>
                  <a:srgbClr val="1F4E79"/>
                </a:solidFill>
                <a:latin typeface="Arial"/>
                <a:cs typeface="Arial"/>
              </a:rPr>
              <a:t>1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94893" y="2702814"/>
            <a:ext cx="1492250" cy="368935"/>
          </a:xfrm>
          <a:prstGeom prst="rect">
            <a:avLst/>
          </a:prstGeom>
          <a:solidFill>
            <a:srgbClr val="FFFFFF"/>
          </a:solidFill>
          <a:ln w="38100">
            <a:solidFill>
              <a:srgbClr val="001F5F"/>
            </a:solidFill>
          </a:ln>
        </p:spPr>
        <p:txBody>
          <a:bodyPr wrap="square" lIns="0" tIns="31115" rIns="0" bIns="0" rtlCol="0" vert="horz">
            <a:spAutoFit/>
          </a:bodyPr>
          <a:lstStyle/>
          <a:p>
            <a:pPr marL="180975">
              <a:lnSpc>
                <a:spcPct val="100000"/>
              </a:lnSpc>
              <a:spcBef>
                <a:spcPts val="245"/>
              </a:spcBef>
            </a:pPr>
            <a:r>
              <a:rPr dirty="0" sz="1800" spc="-10">
                <a:solidFill>
                  <a:srgbClr val="1F4E79"/>
                </a:solidFill>
                <a:latin typeface="Arial Black"/>
                <a:cs typeface="Arial Black"/>
              </a:rPr>
              <a:t>Required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655179" y="3702811"/>
            <a:ext cx="10312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1800" spc="-4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27000</a:t>
            </a:r>
            <a:r>
              <a:rPr dirty="0" sz="1800" spc="-25" b="1">
                <a:solidFill>
                  <a:srgbClr val="001F5F"/>
                </a:solidFill>
                <a:latin typeface="Calibri"/>
                <a:cs typeface="Calibri"/>
              </a:rPr>
              <a:t> 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36828" y="4165854"/>
            <a:ext cx="12814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Net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income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775829" y="4147184"/>
            <a:ext cx="1084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1800" spc="37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14000</a:t>
            </a:r>
            <a:r>
              <a:rPr dirty="0" sz="1800" spc="-1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spc="-25" b="1">
                <a:solidFill>
                  <a:srgbClr val="001F5F"/>
                </a:solidFill>
                <a:latin typeface="Calibri"/>
                <a:cs typeface="Calibri"/>
              </a:rPr>
              <a:t>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69721" y="4768722"/>
            <a:ext cx="10890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7828533" y="4753102"/>
            <a:ext cx="114236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2000" spc="-1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18500</a:t>
            </a:r>
            <a:r>
              <a:rPr dirty="0" sz="2000" spc="-4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25" b="1">
                <a:solidFill>
                  <a:srgbClr val="001F5F"/>
                </a:solidFill>
                <a:latin typeface="Calibri"/>
                <a:cs typeface="Calibri"/>
              </a:rPr>
              <a:t>LE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2226691" y="4138421"/>
            <a:ext cx="2056764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001F5F"/>
                </a:solidFill>
                <a:latin typeface="Calibri"/>
                <a:cs typeface="Calibri"/>
              </a:rPr>
              <a:t>revenue</a:t>
            </a:r>
            <a:r>
              <a:rPr dirty="0" sz="20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-</a:t>
            </a:r>
            <a:r>
              <a:rPr dirty="0" sz="2000" spc="-3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Calibri"/>
                <a:cs typeface="Calibri"/>
              </a:rPr>
              <a:t>expenses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5251830" y="4139945"/>
            <a:ext cx="16230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1800" spc="38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36000</a:t>
            </a:r>
            <a:r>
              <a:rPr dirty="0" sz="18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–</a:t>
            </a:r>
            <a:r>
              <a:rPr dirty="0" sz="1800" spc="-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001F5F"/>
                </a:solidFill>
                <a:latin typeface="Calibri"/>
                <a:cs typeface="Calibri"/>
              </a:rPr>
              <a:t>22000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2236470" y="4787265"/>
            <a:ext cx="20307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16500</a:t>
            </a:r>
            <a:r>
              <a:rPr dirty="0" sz="1800" spc="-3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Notes</a:t>
            </a:r>
            <a:r>
              <a:rPr dirty="0" sz="1800" spc="10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001F5F"/>
                </a:solidFill>
                <a:latin typeface="Calibri"/>
                <a:cs typeface="Calibri"/>
              </a:rPr>
              <a:t>payable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558154" y="5367324"/>
            <a:ext cx="2012314" cy="6242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685">
              <a:lnSpc>
                <a:spcPts val="2355"/>
              </a:lnSpc>
              <a:spcBef>
                <a:spcPts val="100"/>
              </a:spcBef>
              <a:tabLst>
                <a:tab pos="373380" algn="l"/>
              </a:tabLst>
            </a:pPr>
            <a:r>
              <a:rPr dirty="0" sz="2000" spc="-50" b="1">
                <a:solidFill>
                  <a:srgbClr val="C00000"/>
                </a:solidFill>
                <a:latin typeface="Calibri"/>
                <a:cs typeface="Calibri"/>
              </a:rPr>
              <a:t>+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	Owner`s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 equity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355"/>
              </a:lnSpc>
              <a:tabLst>
                <a:tab pos="425450" algn="l"/>
              </a:tabLst>
            </a:pPr>
            <a:r>
              <a:rPr dirty="0" sz="2000" spc="-50" b="1">
                <a:solidFill>
                  <a:srgbClr val="001F5F"/>
                </a:solidFill>
                <a:latin typeface="Calibri"/>
                <a:cs typeface="Calibri"/>
              </a:rPr>
              <a:t>+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	owner`s</a:t>
            </a:r>
            <a:r>
              <a:rPr dirty="0" sz="2000" spc="-6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20" b="1">
                <a:solidFill>
                  <a:srgbClr val="001F5F"/>
                </a:solidFill>
                <a:latin typeface="Calibri"/>
                <a:cs typeface="Calibri"/>
              </a:rPr>
              <a:t>eqity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5652896" y="6058001"/>
            <a:ext cx="219329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18540" algn="l"/>
                <a:tab pos="1316990" algn="l"/>
              </a:tabLst>
            </a:pP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-</a:t>
            </a:r>
            <a:r>
              <a:rPr dirty="0" sz="2000" spc="434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Calibri"/>
                <a:cs typeface="Calibri"/>
              </a:rPr>
              <a:t>18500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	</a:t>
            </a:r>
            <a:r>
              <a:rPr dirty="0" sz="2000" spc="-5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	8500</a:t>
            </a:r>
            <a:r>
              <a:rPr dirty="0" sz="2000" spc="434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25" b="1">
                <a:solidFill>
                  <a:srgbClr val="001F5F"/>
                </a:solidFill>
                <a:latin typeface="Calibri"/>
                <a:cs typeface="Calibri"/>
              </a:rPr>
              <a:t>LE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577697" y="3676853"/>
            <a:ext cx="68980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37" b="1">
                <a:solidFill>
                  <a:srgbClr val="C00000"/>
                </a:solidFill>
                <a:latin typeface="Calibri"/>
                <a:cs typeface="Calibri"/>
              </a:rPr>
              <a:t>Total</a:t>
            </a:r>
            <a:r>
              <a:rPr dirty="0" baseline="3086" sz="2700" spc="-6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baseline="3086" sz="270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r>
              <a:rPr dirty="0" baseline="3086" sz="2700" spc="-82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baseline="3086" sz="27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baseline="3086" sz="2700" spc="697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4629" sz="2700" b="1">
                <a:solidFill>
                  <a:srgbClr val="001F5F"/>
                </a:solidFill>
                <a:latin typeface="Calibri"/>
                <a:cs typeface="Calibri"/>
              </a:rPr>
              <a:t>8000</a:t>
            </a:r>
            <a:r>
              <a:rPr dirty="0" baseline="4629" sz="2700" spc="-22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4629" sz="2700" b="1">
                <a:solidFill>
                  <a:srgbClr val="001F5F"/>
                </a:solidFill>
                <a:latin typeface="Calibri"/>
                <a:cs typeface="Calibri"/>
              </a:rPr>
              <a:t>cash</a:t>
            </a:r>
            <a:r>
              <a:rPr dirty="0" baseline="4629" sz="2700" spc="442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+</a:t>
            </a:r>
            <a:r>
              <a:rPr dirty="0" sz="18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10000</a:t>
            </a:r>
            <a:r>
              <a:rPr dirty="0" sz="1800" spc="-1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equipment</a:t>
            </a:r>
            <a:r>
              <a:rPr dirty="0" sz="1800" spc="23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-4629" sz="2700" b="1">
                <a:solidFill>
                  <a:srgbClr val="001F5F"/>
                </a:solidFill>
                <a:latin typeface="Calibri"/>
                <a:cs typeface="Calibri"/>
              </a:rPr>
              <a:t>+</a:t>
            </a:r>
            <a:r>
              <a:rPr dirty="0" baseline="-4629" sz="2700" spc="-37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-4629" sz="2700" b="1">
                <a:solidFill>
                  <a:srgbClr val="001F5F"/>
                </a:solidFill>
                <a:latin typeface="Calibri"/>
                <a:cs typeface="Calibri"/>
              </a:rPr>
              <a:t>9000</a:t>
            </a:r>
            <a:r>
              <a:rPr dirty="0" baseline="-4629" sz="2700" spc="-1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-4629" sz="2700" b="1">
                <a:solidFill>
                  <a:srgbClr val="001F5F"/>
                </a:solidFill>
                <a:latin typeface="Calibri"/>
                <a:cs typeface="Calibri"/>
              </a:rPr>
              <a:t>accounts</a:t>
            </a:r>
            <a:r>
              <a:rPr dirty="0" baseline="-4629" sz="2700" spc="-89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-4629" sz="2700" spc="-15" b="1">
                <a:solidFill>
                  <a:srgbClr val="001F5F"/>
                </a:solidFill>
                <a:latin typeface="Calibri"/>
                <a:cs typeface="Calibri"/>
              </a:rPr>
              <a:t>receivable</a:t>
            </a:r>
            <a:endParaRPr baseline="-4629" sz="27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711065" y="4756150"/>
            <a:ext cx="2274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+</a:t>
            </a:r>
            <a:r>
              <a:rPr dirty="0" sz="1800" spc="-3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2000</a:t>
            </a:r>
            <a:r>
              <a:rPr dirty="0" sz="18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Account</a:t>
            </a:r>
            <a:r>
              <a:rPr dirty="0" sz="1800" spc="-7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001F5F"/>
                </a:solidFill>
                <a:latin typeface="Calibri"/>
                <a:cs typeface="Calibri"/>
              </a:rPr>
              <a:t>payable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659637" y="1549653"/>
            <a:ext cx="556895" cy="171450"/>
            <a:chOff x="659637" y="1549653"/>
            <a:chExt cx="556895" cy="171450"/>
          </a:xfrm>
        </p:grpSpPr>
        <p:sp>
          <p:nvSpPr>
            <p:cNvPr id="19" name="object 19" descr=""/>
            <p:cNvSpPr/>
            <p:nvPr/>
          </p:nvSpPr>
          <p:spPr>
            <a:xfrm>
              <a:off x="665987" y="1556003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4" h="158750">
                  <a:moveTo>
                    <a:pt x="464820" y="0"/>
                  </a:moveTo>
                  <a:lnTo>
                    <a:pt x="464820" y="39624"/>
                  </a:lnTo>
                  <a:lnTo>
                    <a:pt x="0" y="39624"/>
                  </a:lnTo>
                  <a:lnTo>
                    <a:pt x="0" y="118872"/>
                  </a:lnTo>
                  <a:lnTo>
                    <a:pt x="464820" y="118872"/>
                  </a:lnTo>
                  <a:lnTo>
                    <a:pt x="464820" y="158496"/>
                  </a:lnTo>
                  <a:lnTo>
                    <a:pt x="544068" y="79248"/>
                  </a:lnTo>
                  <a:lnTo>
                    <a:pt x="464820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665987" y="1556003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4" h="158750">
                  <a:moveTo>
                    <a:pt x="0" y="39624"/>
                  </a:moveTo>
                  <a:lnTo>
                    <a:pt x="464820" y="39624"/>
                  </a:lnTo>
                  <a:lnTo>
                    <a:pt x="464820" y="0"/>
                  </a:lnTo>
                  <a:lnTo>
                    <a:pt x="544068" y="79248"/>
                  </a:lnTo>
                  <a:lnTo>
                    <a:pt x="464820" y="158496"/>
                  </a:lnTo>
                  <a:lnTo>
                    <a:pt x="464820" y="118872"/>
                  </a:lnTo>
                  <a:lnTo>
                    <a:pt x="0" y="118872"/>
                  </a:lnTo>
                  <a:lnTo>
                    <a:pt x="0" y="39624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1" name="object 21" descr=""/>
          <p:cNvGrpSpPr/>
          <p:nvPr/>
        </p:nvGrpSpPr>
        <p:grpSpPr>
          <a:xfrm>
            <a:off x="667258" y="2104389"/>
            <a:ext cx="556895" cy="170180"/>
            <a:chOff x="667258" y="2104389"/>
            <a:chExt cx="556895" cy="170180"/>
          </a:xfrm>
        </p:grpSpPr>
        <p:sp>
          <p:nvSpPr>
            <p:cNvPr id="22" name="object 22" descr=""/>
            <p:cNvSpPr/>
            <p:nvPr/>
          </p:nvSpPr>
          <p:spPr>
            <a:xfrm>
              <a:off x="673608" y="2110739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4" h="157480">
                  <a:moveTo>
                    <a:pt x="465582" y="0"/>
                  </a:moveTo>
                  <a:lnTo>
                    <a:pt x="465582" y="39243"/>
                  </a:lnTo>
                  <a:lnTo>
                    <a:pt x="0" y="39243"/>
                  </a:lnTo>
                  <a:lnTo>
                    <a:pt x="0" y="117729"/>
                  </a:lnTo>
                  <a:lnTo>
                    <a:pt x="465582" y="117729"/>
                  </a:lnTo>
                  <a:lnTo>
                    <a:pt x="465582" y="156972"/>
                  </a:lnTo>
                  <a:lnTo>
                    <a:pt x="544068" y="78486"/>
                  </a:lnTo>
                  <a:lnTo>
                    <a:pt x="465582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673608" y="2110739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4" h="157480">
                  <a:moveTo>
                    <a:pt x="0" y="39243"/>
                  </a:moveTo>
                  <a:lnTo>
                    <a:pt x="465582" y="39243"/>
                  </a:lnTo>
                  <a:lnTo>
                    <a:pt x="465582" y="0"/>
                  </a:lnTo>
                  <a:lnTo>
                    <a:pt x="544068" y="78486"/>
                  </a:lnTo>
                  <a:lnTo>
                    <a:pt x="465582" y="156972"/>
                  </a:lnTo>
                  <a:lnTo>
                    <a:pt x="465582" y="117729"/>
                  </a:lnTo>
                  <a:lnTo>
                    <a:pt x="0" y="117729"/>
                  </a:lnTo>
                  <a:lnTo>
                    <a:pt x="0" y="39243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4" name="object 24" descr=""/>
          <p:cNvGrpSpPr/>
          <p:nvPr/>
        </p:nvGrpSpPr>
        <p:grpSpPr>
          <a:xfrm>
            <a:off x="9732009" y="1810257"/>
            <a:ext cx="556895" cy="170180"/>
            <a:chOff x="9732009" y="1810257"/>
            <a:chExt cx="556895" cy="170180"/>
          </a:xfrm>
        </p:grpSpPr>
        <p:sp>
          <p:nvSpPr>
            <p:cNvPr id="25" name="object 25" descr=""/>
            <p:cNvSpPr/>
            <p:nvPr/>
          </p:nvSpPr>
          <p:spPr>
            <a:xfrm>
              <a:off x="9738359" y="1816607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5" h="157480">
                  <a:moveTo>
                    <a:pt x="78486" y="0"/>
                  </a:moveTo>
                  <a:lnTo>
                    <a:pt x="0" y="78486"/>
                  </a:lnTo>
                  <a:lnTo>
                    <a:pt x="78486" y="156971"/>
                  </a:lnTo>
                  <a:lnTo>
                    <a:pt x="78486" y="117728"/>
                  </a:lnTo>
                  <a:lnTo>
                    <a:pt x="544068" y="117728"/>
                  </a:lnTo>
                  <a:lnTo>
                    <a:pt x="544068" y="39242"/>
                  </a:lnTo>
                  <a:lnTo>
                    <a:pt x="78486" y="39242"/>
                  </a:lnTo>
                  <a:lnTo>
                    <a:pt x="78486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9738359" y="1816607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5" h="157480">
                  <a:moveTo>
                    <a:pt x="544068" y="117728"/>
                  </a:moveTo>
                  <a:lnTo>
                    <a:pt x="78486" y="117728"/>
                  </a:lnTo>
                  <a:lnTo>
                    <a:pt x="78486" y="156971"/>
                  </a:lnTo>
                  <a:lnTo>
                    <a:pt x="0" y="78486"/>
                  </a:lnTo>
                  <a:lnTo>
                    <a:pt x="78486" y="0"/>
                  </a:lnTo>
                  <a:lnTo>
                    <a:pt x="78486" y="39242"/>
                  </a:lnTo>
                  <a:lnTo>
                    <a:pt x="544068" y="39242"/>
                  </a:lnTo>
                  <a:lnTo>
                    <a:pt x="544068" y="117728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7" name="object 27" descr=""/>
          <p:cNvGrpSpPr/>
          <p:nvPr/>
        </p:nvGrpSpPr>
        <p:grpSpPr>
          <a:xfrm>
            <a:off x="653541" y="1249425"/>
            <a:ext cx="558800" cy="170180"/>
            <a:chOff x="653541" y="1249425"/>
            <a:chExt cx="558800" cy="170180"/>
          </a:xfrm>
        </p:grpSpPr>
        <p:sp>
          <p:nvSpPr>
            <p:cNvPr id="28" name="object 28" descr=""/>
            <p:cNvSpPr/>
            <p:nvPr/>
          </p:nvSpPr>
          <p:spPr>
            <a:xfrm>
              <a:off x="659891" y="1255775"/>
              <a:ext cx="546100" cy="157480"/>
            </a:xfrm>
            <a:custGeom>
              <a:avLst/>
              <a:gdLst/>
              <a:ahLst/>
              <a:cxnLst/>
              <a:rect l="l" t="t" r="r" b="b"/>
              <a:pathLst>
                <a:path w="546100" h="157480">
                  <a:moveTo>
                    <a:pt x="467105" y="0"/>
                  </a:moveTo>
                  <a:lnTo>
                    <a:pt x="467105" y="39243"/>
                  </a:lnTo>
                  <a:lnTo>
                    <a:pt x="0" y="39243"/>
                  </a:lnTo>
                  <a:lnTo>
                    <a:pt x="0" y="117728"/>
                  </a:lnTo>
                  <a:lnTo>
                    <a:pt x="467105" y="117728"/>
                  </a:lnTo>
                  <a:lnTo>
                    <a:pt x="467105" y="156972"/>
                  </a:lnTo>
                  <a:lnTo>
                    <a:pt x="545592" y="78486"/>
                  </a:lnTo>
                  <a:lnTo>
                    <a:pt x="467105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659891" y="1255775"/>
              <a:ext cx="546100" cy="157480"/>
            </a:xfrm>
            <a:custGeom>
              <a:avLst/>
              <a:gdLst/>
              <a:ahLst/>
              <a:cxnLst/>
              <a:rect l="l" t="t" r="r" b="b"/>
              <a:pathLst>
                <a:path w="546100" h="157480">
                  <a:moveTo>
                    <a:pt x="0" y="39243"/>
                  </a:moveTo>
                  <a:lnTo>
                    <a:pt x="467105" y="39243"/>
                  </a:lnTo>
                  <a:lnTo>
                    <a:pt x="467105" y="0"/>
                  </a:lnTo>
                  <a:lnTo>
                    <a:pt x="545592" y="78486"/>
                  </a:lnTo>
                  <a:lnTo>
                    <a:pt x="467105" y="156972"/>
                  </a:lnTo>
                  <a:lnTo>
                    <a:pt x="467105" y="117728"/>
                  </a:lnTo>
                  <a:lnTo>
                    <a:pt x="0" y="117728"/>
                  </a:lnTo>
                  <a:lnTo>
                    <a:pt x="0" y="39243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0" name="object 30" descr=""/>
          <p:cNvGrpSpPr/>
          <p:nvPr/>
        </p:nvGrpSpPr>
        <p:grpSpPr>
          <a:xfrm>
            <a:off x="9706102" y="1234186"/>
            <a:ext cx="556895" cy="171450"/>
            <a:chOff x="9706102" y="1234186"/>
            <a:chExt cx="556895" cy="171450"/>
          </a:xfrm>
        </p:grpSpPr>
        <p:sp>
          <p:nvSpPr>
            <p:cNvPr id="31" name="object 31" descr=""/>
            <p:cNvSpPr/>
            <p:nvPr/>
          </p:nvSpPr>
          <p:spPr>
            <a:xfrm>
              <a:off x="9712452" y="1240536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5" h="158750">
                  <a:moveTo>
                    <a:pt x="79248" y="0"/>
                  </a:moveTo>
                  <a:lnTo>
                    <a:pt x="0" y="79248"/>
                  </a:lnTo>
                  <a:lnTo>
                    <a:pt x="79248" y="158496"/>
                  </a:lnTo>
                  <a:lnTo>
                    <a:pt x="79248" y="118872"/>
                  </a:lnTo>
                  <a:lnTo>
                    <a:pt x="544068" y="118872"/>
                  </a:lnTo>
                  <a:lnTo>
                    <a:pt x="544068" y="39624"/>
                  </a:lnTo>
                  <a:lnTo>
                    <a:pt x="79248" y="39624"/>
                  </a:lnTo>
                  <a:lnTo>
                    <a:pt x="79248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9712452" y="1240536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5" h="158750">
                  <a:moveTo>
                    <a:pt x="544068" y="118872"/>
                  </a:moveTo>
                  <a:lnTo>
                    <a:pt x="79248" y="118872"/>
                  </a:lnTo>
                  <a:lnTo>
                    <a:pt x="79248" y="158496"/>
                  </a:lnTo>
                  <a:lnTo>
                    <a:pt x="0" y="79248"/>
                  </a:lnTo>
                  <a:lnTo>
                    <a:pt x="79248" y="0"/>
                  </a:lnTo>
                  <a:lnTo>
                    <a:pt x="79248" y="39624"/>
                  </a:lnTo>
                  <a:lnTo>
                    <a:pt x="544068" y="39624"/>
                  </a:lnTo>
                  <a:lnTo>
                    <a:pt x="544068" y="118872"/>
                  </a:lnTo>
                  <a:close/>
                </a:path>
              </a:pathLst>
            </a:custGeom>
            <a:ln w="12699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3" name="object 33" descr=""/>
          <p:cNvGrpSpPr/>
          <p:nvPr/>
        </p:nvGrpSpPr>
        <p:grpSpPr>
          <a:xfrm>
            <a:off x="9742678" y="2113533"/>
            <a:ext cx="556895" cy="170180"/>
            <a:chOff x="9742678" y="2113533"/>
            <a:chExt cx="556895" cy="170180"/>
          </a:xfrm>
        </p:grpSpPr>
        <p:sp>
          <p:nvSpPr>
            <p:cNvPr id="34" name="object 34" descr=""/>
            <p:cNvSpPr/>
            <p:nvPr/>
          </p:nvSpPr>
          <p:spPr>
            <a:xfrm>
              <a:off x="9749028" y="2119883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5" h="157480">
                  <a:moveTo>
                    <a:pt x="78486" y="0"/>
                  </a:moveTo>
                  <a:lnTo>
                    <a:pt x="0" y="78486"/>
                  </a:lnTo>
                  <a:lnTo>
                    <a:pt x="78486" y="156971"/>
                  </a:lnTo>
                  <a:lnTo>
                    <a:pt x="78486" y="117728"/>
                  </a:lnTo>
                  <a:lnTo>
                    <a:pt x="544068" y="117728"/>
                  </a:lnTo>
                  <a:lnTo>
                    <a:pt x="544068" y="39242"/>
                  </a:lnTo>
                  <a:lnTo>
                    <a:pt x="78486" y="39242"/>
                  </a:lnTo>
                  <a:lnTo>
                    <a:pt x="78486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9749028" y="2119883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5" h="157480">
                  <a:moveTo>
                    <a:pt x="544068" y="117728"/>
                  </a:moveTo>
                  <a:lnTo>
                    <a:pt x="78486" y="117728"/>
                  </a:lnTo>
                  <a:lnTo>
                    <a:pt x="78486" y="156971"/>
                  </a:lnTo>
                  <a:lnTo>
                    <a:pt x="0" y="78486"/>
                  </a:lnTo>
                  <a:lnTo>
                    <a:pt x="78486" y="0"/>
                  </a:lnTo>
                  <a:lnTo>
                    <a:pt x="78486" y="39242"/>
                  </a:lnTo>
                  <a:lnTo>
                    <a:pt x="544068" y="39242"/>
                  </a:lnTo>
                  <a:lnTo>
                    <a:pt x="544068" y="117728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6" name="object 36" descr=""/>
          <p:cNvGrpSpPr/>
          <p:nvPr/>
        </p:nvGrpSpPr>
        <p:grpSpPr>
          <a:xfrm>
            <a:off x="9706102" y="1537461"/>
            <a:ext cx="556895" cy="171450"/>
            <a:chOff x="9706102" y="1537461"/>
            <a:chExt cx="556895" cy="171450"/>
          </a:xfrm>
        </p:grpSpPr>
        <p:sp>
          <p:nvSpPr>
            <p:cNvPr id="37" name="object 37" descr=""/>
            <p:cNvSpPr/>
            <p:nvPr/>
          </p:nvSpPr>
          <p:spPr>
            <a:xfrm>
              <a:off x="9712452" y="1543811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5" h="158750">
                  <a:moveTo>
                    <a:pt x="79248" y="0"/>
                  </a:moveTo>
                  <a:lnTo>
                    <a:pt x="0" y="79248"/>
                  </a:lnTo>
                  <a:lnTo>
                    <a:pt x="79248" y="158496"/>
                  </a:lnTo>
                  <a:lnTo>
                    <a:pt x="79248" y="118872"/>
                  </a:lnTo>
                  <a:lnTo>
                    <a:pt x="544068" y="118872"/>
                  </a:lnTo>
                  <a:lnTo>
                    <a:pt x="544068" y="39624"/>
                  </a:lnTo>
                  <a:lnTo>
                    <a:pt x="79248" y="39624"/>
                  </a:lnTo>
                  <a:lnTo>
                    <a:pt x="79248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9712452" y="1543811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5" h="158750">
                  <a:moveTo>
                    <a:pt x="544068" y="118872"/>
                  </a:moveTo>
                  <a:lnTo>
                    <a:pt x="79248" y="118872"/>
                  </a:lnTo>
                  <a:lnTo>
                    <a:pt x="79248" y="158496"/>
                  </a:lnTo>
                  <a:lnTo>
                    <a:pt x="0" y="79248"/>
                  </a:lnTo>
                  <a:lnTo>
                    <a:pt x="79248" y="0"/>
                  </a:lnTo>
                  <a:lnTo>
                    <a:pt x="79248" y="39624"/>
                  </a:lnTo>
                  <a:lnTo>
                    <a:pt x="544068" y="39624"/>
                  </a:lnTo>
                  <a:lnTo>
                    <a:pt x="544068" y="118872"/>
                  </a:lnTo>
                  <a:close/>
                </a:path>
              </a:pathLst>
            </a:custGeom>
            <a:ln w="12699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9" name="object 39" descr=""/>
          <p:cNvGrpSpPr/>
          <p:nvPr/>
        </p:nvGrpSpPr>
        <p:grpSpPr>
          <a:xfrm>
            <a:off x="656590" y="1852929"/>
            <a:ext cx="556895" cy="170180"/>
            <a:chOff x="656590" y="1852929"/>
            <a:chExt cx="556895" cy="170180"/>
          </a:xfrm>
        </p:grpSpPr>
        <p:sp>
          <p:nvSpPr>
            <p:cNvPr id="40" name="object 40" descr=""/>
            <p:cNvSpPr/>
            <p:nvPr/>
          </p:nvSpPr>
          <p:spPr>
            <a:xfrm>
              <a:off x="662940" y="1859279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4" h="157480">
                  <a:moveTo>
                    <a:pt x="465581" y="0"/>
                  </a:moveTo>
                  <a:lnTo>
                    <a:pt x="465581" y="39243"/>
                  </a:lnTo>
                  <a:lnTo>
                    <a:pt x="0" y="39243"/>
                  </a:lnTo>
                  <a:lnTo>
                    <a:pt x="0" y="117729"/>
                  </a:lnTo>
                  <a:lnTo>
                    <a:pt x="465581" y="117729"/>
                  </a:lnTo>
                  <a:lnTo>
                    <a:pt x="465581" y="156972"/>
                  </a:lnTo>
                  <a:lnTo>
                    <a:pt x="544068" y="78486"/>
                  </a:lnTo>
                  <a:lnTo>
                    <a:pt x="465581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662940" y="1859279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4" h="157480">
                  <a:moveTo>
                    <a:pt x="0" y="39243"/>
                  </a:moveTo>
                  <a:lnTo>
                    <a:pt x="465581" y="39243"/>
                  </a:lnTo>
                  <a:lnTo>
                    <a:pt x="465581" y="0"/>
                  </a:lnTo>
                  <a:lnTo>
                    <a:pt x="544068" y="78486"/>
                  </a:lnTo>
                  <a:lnTo>
                    <a:pt x="465581" y="156972"/>
                  </a:lnTo>
                  <a:lnTo>
                    <a:pt x="465581" y="117729"/>
                  </a:lnTo>
                  <a:lnTo>
                    <a:pt x="0" y="117729"/>
                  </a:lnTo>
                  <a:lnTo>
                    <a:pt x="0" y="39243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2" name="object 42" descr=""/>
          <p:cNvSpPr txBox="1"/>
          <p:nvPr/>
        </p:nvSpPr>
        <p:spPr>
          <a:xfrm>
            <a:off x="1831594" y="2476880"/>
            <a:ext cx="6091555" cy="12065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3825" indent="-11112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23825" algn="l"/>
              </a:tabLst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Determine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total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31,2023.</a:t>
            </a:r>
            <a:endParaRPr sz="1800">
              <a:latin typeface="Arial"/>
              <a:cs typeface="Arial"/>
            </a:endParaRPr>
          </a:p>
          <a:p>
            <a:pPr marL="123825" indent="-111125">
              <a:lnSpc>
                <a:spcPct val="100000"/>
              </a:lnSpc>
              <a:buFont typeface="Arial MT"/>
              <a:buChar char="•"/>
              <a:tabLst>
                <a:tab pos="123825" algn="l"/>
              </a:tabLst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Determine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dirty="0" sz="18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reported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2023.</a:t>
            </a:r>
            <a:endParaRPr sz="1800">
              <a:latin typeface="Arial"/>
              <a:cs typeface="Arial"/>
            </a:endParaRPr>
          </a:p>
          <a:p>
            <a:pPr marL="123825" indent="-111125">
              <a:lnSpc>
                <a:spcPts val="2105"/>
              </a:lnSpc>
              <a:spcBef>
                <a:spcPts val="45"/>
              </a:spcBef>
              <a:buFont typeface="Arial MT"/>
              <a:buChar char="•"/>
              <a:tabLst>
                <a:tab pos="123825" algn="l"/>
              </a:tabLst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Determine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owner’s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31,2023.</a:t>
            </a:r>
            <a:endParaRPr sz="1800">
              <a:latin typeface="Arial"/>
              <a:cs typeface="Arial"/>
            </a:endParaRPr>
          </a:p>
          <a:p>
            <a:pPr algn="ctr" marR="340995">
              <a:lnSpc>
                <a:spcPts val="2825"/>
              </a:lnSpc>
            </a:pP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Answer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3" name="object 43" descr=""/>
          <p:cNvSpPr txBox="1"/>
          <p:nvPr/>
        </p:nvSpPr>
        <p:spPr>
          <a:xfrm>
            <a:off x="228396" y="5367324"/>
            <a:ext cx="5283200" cy="1293495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2900045" marR="93980" indent="-231775">
              <a:lnSpc>
                <a:spcPts val="2310"/>
              </a:lnSpc>
              <a:spcBef>
                <a:spcPts val="254"/>
              </a:spcBef>
              <a:tabLst>
                <a:tab pos="4057015" algn="l"/>
                <a:tab pos="4355465" algn="l"/>
              </a:tabLst>
            </a:pP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Total</a:t>
            </a:r>
            <a:r>
              <a:rPr dirty="0" sz="20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r>
              <a:rPr dirty="0" sz="2000" spc="37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=</a:t>
            </a:r>
            <a:r>
              <a:rPr dirty="0" sz="20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Liabilities </a:t>
            </a:r>
            <a:r>
              <a:rPr dirty="0" sz="2000" spc="-10" b="1">
                <a:solidFill>
                  <a:srgbClr val="001F5F"/>
                </a:solidFill>
                <a:latin typeface="Calibri"/>
                <a:cs typeface="Calibri"/>
              </a:rPr>
              <a:t>27000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	</a:t>
            </a:r>
            <a:r>
              <a:rPr dirty="0" sz="2000" spc="-5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	</a:t>
            </a:r>
            <a:r>
              <a:rPr dirty="0" sz="2000" spc="-20" b="1">
                <a:solidFill>
                  <a:srgbClr val="001F5F"/>
                </a:solidFill>
                <a:latin typeface="Calibri"/>
                <a:cs typeface="Calibri"/>
              </a:rPr>
              <a:t>18500</a:t>
            </a:r>
            <a:endParaRPr sz="2000">
              <a:latin typeface="Calibri"/>
              <a:cs typeface="Calibri"/>
            </a:endParaRPr>
          </a:p>
          <a:p>
            <a:pPr marL="2873375">
              <a:lnSpc>
                <a:spcPts val="2270"/>
              </a:lnSpc>
              <a:spcBef>
                <a:spcPts val="665"/>
              </a:spcBef>
            </a:pP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owner`s</a:t>
            </a:r>
            <a:r>
              <a:rPr dirty="0" sz="2000" spc="-1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eqity</a:t>
            </a:r>
            <a:r>
              <a:rPr dirty="0" sz="20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2000" spc="45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20" b="1">
                <a:solidFill>
                  <a:srgbClr val="001F5F"/>
                </a:solidFill>
                <a:latin typeface="Calibri"/>
                <a:cs typeface="Calibri"/>
              </a:rPr>
              <a:t>27000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70"/>
              </a:lnSpc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477772" y="1962911"/>
            <a:ext cx="5436235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Step1</a:t>
            </a:r>
            <a:r>
              <a:rPr dirty="0" sz="2400" spc="-65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:Identify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and</a:t>
            </a:r>
            <a:r>
              <a:rPr dirty="0" sz="2400" spc="-140" b="1">
                <a:latin typeface="Times New Roman"/>
                <a:cs typeface="Times New Roman"/>
              </a:rPr>
              <a:t> </a:t>
            </a:r>
            <a:r>
              <a:rPr dirty="0" u="sng" sz="240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Analyze</a:t>
            </a:r>
            <a:r>
              <a:rPr dirty="0" sz="2400" spc="-6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Transactions.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477772" y="2511551"/>
            <a:ext cx="7065645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35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2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3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Journal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Entries</a:t>
            </a:r>
            <a:r>
              <a:rPr dirty="0" sz="2400" spc="-3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by</a:t>
            </a:r>
            <a:r>
              <a:rPr dirty="0" sz="2400" spc="-3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recording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the</a:t>
            </a:r>
            <a:r>
              <a:rPr dirty="0" sz="2400" spc="-85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Transactions.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477772" y="3060192"/>
            <a:ext cx="5801360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20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3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2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Post</a:t>
            </a:r>
            <a:r>
              <a:rPr dirty="0" sz="2400" spc="-1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journals</a:t>
            </a:r>
            <a:r>
              <a:rPr dirty="0" sz="2400" spc="-2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to</a:t>
            </a:r>
            <a:r>
              <a:rPr dirty="0" sz="2400" spc="-1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ledgers</a:t>
            </a:r>
            <a:r>
              <a:rPr dirty="0" sz="2400" spc="-2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(T</a:t>
            </a:r>
            <a:r>
              <a:rPr dirty="0" sz="2400" spc="-10">
                <a:latin typeface="Times New Roman"/>
                <a:cs typeface="Times New Roman"/>
              </a:rPr>
              <a:t>-</a:t>
            </a:r>
            <a:r>
              <a:rPr dirty="0" sz="2400" spc="-10" b="1">
                <a:latin typeface="Times New Roman"/>
                <a:cs typeface="Times New Roman"/>
              </a:rPr>
              <a:t>Account).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477772" y="3608832"/>
            <a:ext cx="5742940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45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4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Prepare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an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unadjusted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trial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balance.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477772" y="4157471"/>
            <a:ext cx="5872480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45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5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Journalize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and</a:t>
            </a:r>
            <a:r>
              <a:rPr dirty="0" sz="2400" spc="-3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post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adjusting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entries.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477772" y="4706111"/>
            <a:ext cx="5402580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40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6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Prepare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an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adjusted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trial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balance.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477772" y="5254764"/>
            <a:ext cx="4777740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90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40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7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Prepare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financial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statements.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477772" y="5803404"/>
            <a:ext cx="5550535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90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30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8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Journalize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and</a:t>
            </a:r>
            <a:r>
              <a:rPr dirty="0" sz="2400" spc="-2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post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closing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entries.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913888" y="580644"/>
            <a:ext cx="5598160" cy="1143000"/>
          </a:xfrm>
          <a:prstGeom prst="rect"/>
          <a:solidFill>
            <a:srgbClr val="006FC0"/>
          </a:solidFill>
        </p:spPr>
        <p:txBody>
          <a:bodyPr wrap="square" lIns="0" tIns="166370" rIns="0" bIns="0" rtlCol="0" vert="horz">
            <a:spAutoFit/>
          </a:bodyPr>
          <a:lstStyle/>
          <a:p>
            <a:pPr marL="93980">
              <a:lnSpc>
                <a:spcPct val="100000"/>
              </a:lnSpc>
              <a:spcBef>
                <a:spcPts val="1310"/>
              </a:spcBef>
            </a:pPr>
            <a:r>
              <a:rPr dirty="0" sz="4400" b="0">
                <a:solidFill>
                  <a:srgbClr val="FFFFFF"/>
                </a:solidFill>
                <a:latin typeface="Calibri Light"/>
                <a:cs typeface="Calibri Light"/>
              </a:rPr>
              <a:t>The</a:t>
            </a:r>
            <a:r>
              <a:rPr dirty="0" sz="4400" spc="-175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400" spc="-45" b="0">
                <a:solidFill>
                  <a:srgbClr val="FFFFFF"/>
                </a:solidFill>
                <a:latin typeface="Calibri Light"/>
                <a:cs typeface="Calibri Light"/>
              </a:rPr>
              <a:t>Accounting</a:t>
            </a:r>
            <a:r>
              <a:rPr dirty="0" sz="4400" spc="-170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400" spc="-10" b="0">
                <a:solidFill>
                  <a:srgbClr val="FFFFFF"/>
                </a:solidFill>
                <a:latin typeface="Calibri Light"/>
                <a:cs typeface="Calibri Light"/>
              </a:rPr>
              <a:t>Cycle</a:t>
            </a:r>
            <a:endParaRPr sz="44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47744" y="824483"/>
            <a:ext cx="3456940" cy="523240"/>
          </a:xfrm>
          <a:prstGeom prst="rect"/>
          <a:solidFill>
            <a:srgbClr val="C00000"/>
          </a:solidFill>
        </p:spPr>
        <p:txBody>
          <a:bodyPr wrap="square" lIns="0" tIns="35560" rIns="0" bIns="0" rtlCol="0" vert="horz">
            <a:spAutoFit/>
          </a:bodyPr>
          <a:lstStyle/>
          <a:p>
            <a:pPr marL="255904">
              <a:lnSpc>
                <a:spcPct val="100000"/>
              </a:lnSpc>
              <a:spcBef>
                <a:spcPts val="280"/>
              </a:spcBef>
            </a:pP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Accounting</a:t>
            </a:r>
            <a:r>
              <a:rPr dirty="0" spc="-11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pc="-10">
                <a:solidFill>
                  <a:srgbClr val="FFFFFF"/>
                </a:solidFill>
                <a:latin typeface="Arial"/>
                <a:cs typeface="Arial"/>
              </a:rPr>
              <a:t>cycle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360857" y="1839595"/>
            <a:ext cx="5275580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209" rIns="0" bIns="0" rtlCol="0" vert="horz">
            <a:spAutoFit/>
          </a:bodyPr>
          <a:lstStyle/>
          <a:p>
            <a:pPr marL="134620">
              <a:lnSpc>
                <a:spcPct val="100000"/>
              </a:lnSpc>
              <a:spcBef>
                <a:spcPts val="229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Analyze</a:t>
            </a:r>
            <a:r>
              <a:rPr dirty="0" sz="2400" spc="-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C00000"/>
                </a:solidFill>
                <a:latin typeface="Calibri"/>
                <a:cs typeface="Calibri"/>
              </a:rPr>
              <a:t>Transaction</a:t>
            </a:r>
            <a:r>
              <a:rPr dirty="0" sz="2400" spc="-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(Source</a:t>
            </a:r>
            <a:r>
              <a:rPr dirty="0" sz="2400" spc="-9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Document)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4279" y="2298954"/>
            <a:ext cx="1118362" cy="1222121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124267" y="3617467"/>
            <a:ext cx="2545080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209" rIns="0" bIns="0" rtlCol="0" vert="horz">
            <a:spAutoFit/>
          </a:bodyPr>
          <a:lstStyle/>
          <a:p>
            <a:pPr marL="293370">
              <a:lnSpc>
                <a:spcPct val="100000"/>
              </a:lnSpc>
              <a:spcBef>
                <a:spcPts val="229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General</a:t>
            </a:r>
            <a:r>
              <a:rPr dirty="0" sz="2400" spc="-8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journal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51834" y="3306826"/>
            <a:ext cx="1245615" cy="1041400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4976876" y="3634104"/>
            <a:ext cx="3043555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844" rIns="0" bIns="0" rtlCol="0" vert="horz">
            <a:spAutoFit/>
          </a:bodyPr>
          <a:lstStyle/>
          <a:p>
            <a:pPr marL="264795">
              <a:lnSpc>
                <a:spcPct val="100000"/>
              </a:lnSpc>
              <a:spcBef>
                <a:spcPts val="234"/>
              </a:spcBef>
              <a:tabLst>
                <a:tab pos="1250315" algn="l"/>
              </a:tabLst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Ledger</a:t>
            </a: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	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(T-</a:t>
            </a: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Account</a:t>
            </a:r>
            <a:r>
              <a:rPr dirty="0" sz="24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50" b="1">
                <a:solidFill>
                  <a:srgbClr val="C00000"/>
                </a:solidFill>
                <a:latin typeface="Calibri"/>
                <a:cs typeface="Calibri"/>
              </a:rPr>
              <a:t>)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8162290" y="3341878"/>
            <a:ext cx="1654175" cy="1041400"/>
            <a:chOff x="8162290" y="3341878"/>
            <a:chExt cx="1654175" cy="1041400"/>
          </a:xfrm>
        </p:grpSpPr>
        <p:sp>
          <p:nvSpPr>
            <p:cNvPr id="9" name="object 9" descr=""/>
            <p:cNvSpPr/>
            <p:nvPr/>
          </p:nvSpPr>
          <p:spPr>
            <a:xfrm>
              <a:off x="8168640" y="3348228"/>
              <a:ext cx="1641475" cy="1028700"/>
            </a:xfrm>
            <a:custGeom>
              <a:avLst/>
              <a:gdLst/>
              <a:ahLst/>
              <a:cxnLst/>
              <a:rect l="l" t="t" r="r" b="b"/>
              <a:pathLst>
                <a:path w="1641475" h="1028700">
                  <a:moveTo>
                    <a:pt x="1126998" y="0"/>
                  </a:moveTo>
                  <a:lnTo>
                    <a:pt x="1126998" y="257175"/>
                  </a:lnTo>
                  <a:lnTo>
                    <a:pt x="0" y="257175"/>
                  </a:lnTo>
                  <a:lnTo>
                    <a:pt x="0" y="771525"/>
                  </a:lnTo>
                  <a:lnTo>
                    <a:pt x="1126998" y="771525"/>
                  </a:lnTo>
                  <a:lnTo>
                    <a:pt x="1126998" y="1028700"/>
                  </a:lnTo>
                  <a:lnTo>
                    <a:pt x="1641348" y="514350"/>
                  </a:lnTo>
                  <a:lnTo>
                    <a:pt x="112699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8168640" y="3348228"/>
              <a:ext cx="1641475" cy="1028700"/>
            </a:xfrm>
            <a:custGeom>
              <a:avLst/>
              <a:gdLst/>
              <a:ahLst/>
              <a:cxnLst/>
              <a:rect l="l" t="t" r="r" b="b"/>
              <a:pathLst>
                <a:path w="1641475" h="1028700">
                  <a:moveTo>
                    <a:pt x="0" y="257175"/>
                  </a:moveTo>
                  <a:lnTo>
                    <a:pt x="1126998" y="257175"/>
                  </a:lnTo>
                  <a:lnTo>
                    <a:pt x="1126998" y="0"/>
                  </a:lnTo>
                  <a:lnTo>
                    <a:pt x="1641348" y="514350"/>
                  </a:lnTo>
                  <a:lnTo>
                    <a:pt x="1126998" y="1028700"/>
                  </a:lnTo>
                  <a:lnTo>
                    <a:pt x="1126998" y="771525"/>
                  </a:lnTo>
                  <a:lnTo>
                    <a:pt x="0" y="771525"/>
                  </a:lnTo>
                  <a:lnTo>
                    <a:pt x="0" y="257175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8316341" y="3767709"/>
              <a:ext cx="1178560" cy="168275"/>
            </a:xfrm>
            <a:custGeom>
              <a:avLst/>
              <a:gdLst/>
              <a:ahLst/>
              <a:cxnLst/>
              <a:rect l="l" t="t" r="r" b="b"/>
              <a:pathLst>
                <a:path w="1178559" h="168275">
                  <a:moveTo>
                    <a:pt x="31495" y="119507"/>
                  </a:moveTo>
                  <a:lnTo>
                    <a:pt x="0" y="124079"/>
                  </a:lnTo>
                  <a:lnTo>
                    <a:pt x="2786" y="132105"/>
                  </a:lnTo>
                  <a:lnTo>
                    <a:pt x="6762" y="139239"/>
                  </a:lnTo>
                  <a:lnTo>
                    <a:pt x="45166" y="160270"/>
                  </a:lnTo>
                  <a:lnTo>
                    <a:pt x="56641" y="160909"/>
                  </a:lnTo>
                  <a:lnTo>
                    <a:pt x="69167" y="160266"/>
                  </a:lnTo>
                  <a:lnTo>
                    <a:pt x="106286" y="138303"/>
                  </a:lnTo>
                  <a:lnTo>
                    <a:pt x="49402" y="138303"/>
                  </a:lnTo>
                  <a:lnTo>
                    <a:pt x="43687" y="136652"/>
                  </a:lnTo>
                  <a:lnTo>
                    <a:pt x="35559" y="130302"/>
                  </a:lnTo>
                  <a:lnTo>
                    <a:pt x="32892" y="125603"/>
                  </a:lnTo>
                  <a:lnTo>
                    <a:pt x="31495" y="119507"/>
                  </a:lnTo>
                  <a:close/>
                </a:path>
                <a:path w="1178559" h="168275">
                  <a:moveTo>
                    <a:pt x="54863" y="37084"/>
                  </a:moveTo>
                  <a:lnTo>
                    <a:pt x="17017" y="47244"/>
                  </a:lnTo>
                  <a:lnTo>
                    <a:pt x="4794" y="74041"/>
                  </a:lnTo>
                  <a:lnTo>
                    <a:pt x="5574" y="81234"/>
                  </a:lnTo>
                  <a:lnTo>
                    <a:pt x="35718" y="107251"/>
                  </a:lnTo>
                  <a:lnTo>
                    <a:pt x="72008" y="116713"/>
                  </a:lnTo>
                  <a:lnTo>
                    <a:pt x="75564" y="118237"/>
                  </a:lnTo>
                  <a:lnTo>
                    <a:pt x="77088" y="119634"/>
                  </a:lnTo>
                  <a:lnTo>
                    <a:pt x="78612" y="121285"/>
                  </a:lnTo>
                  <a:lnTo>
                    <a:pt x="79248" y="123190"/>
                  </a:lnTo>
                  <a:lnTo>
                    <a:pt x="79248" y="129159"/>
                  </a:lnTo>
                  <a:lnTo>
                    <a:pt x="77850" y="131826"/>
                  </a:lnTo>
                  <a:lnTo>
                    <a:pt x="75056" y="133985"/>
                  </a:lnTo>
                  <a:lnTo>
                    <a:pt x="70992" y="136906"/>
                  </a:lnTo>
                  <a:lnTo>
                    <a:pt x="64897" y="138303"/>
                  </a:lnTo>
                  <a:lnTo>
                    <a:pt x="106286" y="138303"/>
                  </a:lnTo>
                  <a:lnTo>
                    <a:pt x="107331" y="136652"/>
                  </a:lnTo>
                  <a:lnTo>
                    <a:pt x="109886" y="129422"/>
                  </a:lnTo>
                  <a:lnTo>
                    <a:pt x="110743" y="121539"/>
                  </a:lnTo>
                  <a:lnTo>
                    <a:pt x="110870" y="111633"/>
                  </a:lnTo>
                  <a:lnTo>
                    <a:pt x="107568" y="103759"/>
                  </a:lnTo>
                  <a:lnTo>
                    <a:pt x="66166" y="83947"/>
                  </a:lnTo>
                  <a:lnTo>
                    <a:pt x="54977" y="81234"/>
                  </a:lnTo>
                  <a:lnTo>
                    <a:pt x="46370" y="78819"/>
                  </a:lnTo>
                  <a:lnTo>
                    <a:pt x="40360" y="76713"/>
                  </a:lnTo>
                  <a:lnTo>
                    <a:pt x="36956" y="74930"/>
                  </a:lnTo>
                  <a:lnTo>
                    <a:pt x="34925" y="73406"/>
                  </a:lnTo>
                  <a:lnTo>
                    <a:pt x="33908" y="71501"/>
                  </a:lnTo>
                  <a:lnTo>
                    <a:pt x="33908" y="66675"/>
                  </a:lnTo>
                  <a:lnTo>
                    <a:pt x="35051" y="64516"/>
                  </a:lnTo>
                  <a:lnTo>
                    <a:pt x="37464" y="62992"/>
                  </a:lnTo>
                  <a:lnTo>
                    <a:pt x="41020" y="60706"/>
                  </a:lnTo>
                  <a:lnTo>
                    <a:pt x="46989" y="59563"/>
                  </a:lnTo>
                  <a:lnTo>
                    <a:pt x="103358" y="59563"/>
                  </a:lnTo>
                  <a:lnTo>
                    <a:pt x="100853" y="55102"/>
                  </a:lnTo>
                  <a:lnTo>
                    <a:pt x="66250" y="37603"/>
                  </a:lnTo>
                  <a:lnTo>
                    <a:pt x="54863" y="37084"/>
                  </a:lnTo>
                  <a:close/>
                </a:path>
                <a:path w="1178559" h="168275">
                  <a:moveTo>
                    <a:pt x="103358" y="59563"/>
                  </a:moveTo>
                  <a:lnTo>
                    <a:pt x="55244" y="59563"/>
                  </a:lnTo>
                  <a:lnTo>
                    <a:pt x="61849" y="59690"/>
                  </a:lnTo>
                  <a:lnTo>
                    <a:pt x="66801" y="60833"/>
                  </a:lnTo>
                  <a:lnTo>
                    <a:pt x="73913" y="65913"/>
                  </a:lnTo>
                  <a:lnTo>
                    <a:pt x="76200" y="69342"/>
                  </a:lnTo>
                  <a:lnTo>
                    <a:pt x="77469" y="74041"/>
                  </a:lnTo>
                  <a:lnTo>
                    <a:pt x="107060" y="68707"/>
                  </a:lnTo>
                  <a:lnTo>
                    <a:pt x="104415" y="61446"/>
                  </a:lnTo>
                  <a:lnTo>
                    <a:pt x="103358" y="59563"/>
                  </a:lnTo>
                  <a:close/>
                </a:path>
                <a:path w="1178559" h="168275">
                  <a:moveTo>
                    <a:pt x="137413" y="40259"/>
                  </a:moveTo>
                  <a:lnTo>
                    <a:pt x="137157" y="90805"/>
                  </a:lnTo>
                  <a:lnTo>
                    <a:pt x="137103" y="118254"/>
                  </a:lnTo>
                  <a:lnTo>
                    <a:pt x="137221" y="123172"/>
                  </a:lnTo>
                  <a:lnTo>
                    <a:pt x="161035" y="159893"/>
                  </a:lnTo>
                  <a:lnTo>
                    <a:pt x="168148" y="161671"/>
                  </a:lnTo>
                  <a:lnTo>
                    <a:pt x="176022" y="161671"/>
                  </a:lnTo>
                  <a:lnTo>
                    <a:pt x="183895" y="161798"/>
                  </a:lnTo>
                  <a:lnTo>
                    <a:pt x="191388" y="160020"/>
                  </a:lnTo>
                  <a:lnTo>
                    <a:pt x="198374" y="156337"/>
                  </a:lnTo>
                  <a:lnTo>
                    <a:pt x="205485" y="152781"/>
                  </a:lnTo>
                  <a:lnTo>
                    <a:pt x="211200" y="147828"/>
                  </a:lnTo>
                  <a:lnTo>
                    <a:pt x="215518" y="141605"/>
                  </a:lnTo>
                  <a:lnTo>
                    <a:pt x="244590" y="141605"/>
                  </a:lnTo>
                  <a:lnTo>
                    <a:pt x="244613" y="137922"/>
                  </a:lnTo>
                  <a:lnTo>
                    <a:pt x="183133" y="137922"/>
                  </a:lnTo>
                  <a:lnTo>
                    <a:pt x="179324" y="136779"/>
                  </a:lnTo>
                  <a:lnTo>
                    <a:pt x="176275" y="134493"/>
                  </a:lnTo>
                  <a:lnTo>
                    <a:pt x="173227" y="132334"/>
                  </a:lnTo>
                  <a:lnTo>
                    <a:pt x="171195" y="129286"/>
                  </a:lnTo>
                  <a:lnTo>
                    <a:pt x="168547" y="90805"/>
                  </a:lnTo>
                  <a:lnTo>
                    <a:pt x="168782" y="40513"/>
                  </a:lnTo>
                  <a:lnTo>
                    <a:pt x="137413" y="40259"/>
                  </a:lnTo>
                  <a:close/>
                </a:path>
                <a:path w="1178559" h="168275">
                  <a:moveTo>
                    <a:pt x="244590" y="141605"/>
                  </a:moveTo>
                  <a:lnTo>
                    <a:pt x="215518" y="141605"/>
                  </a:lnTo>
                  <a:lnTo>
                    <a:pt x="215391" y="159258"/>
                  </a:lnTo>
                  <a:lnTo>
                    <a:pt x="244475" y="159512"/>
                  </a:lnTo>
                  <a:lnTo>
                    <a:pt x="244590" y="141605"/>
                  </a:lnTo>
                  <a:close/>
                </a:path>
                <a:path w="1178559" h="168275">
                  <a:moveTo>
                    <a:pt x="213867" y="40767"/>
                  </a:moveTo>
                  <a:lnTo>
                    <a:pt x="213613" y="90805"/>
                  </a:lnTo>
                  <a:lnTo>
                    <a:pt x="206501" y="130683"/>
                  </a:lnTo>
                  <a:lnTo>
                    <a:pt x="193166" y="137922"/>
                  </a:lnTo>
                  <a:lnTo>
                    <a:pt x="244613" y="137922"/>
                  </a:lnTo>
                  <a:lnTo>
                    <a:pt x="245236" y="40894"/>
                  </a:lnTo>
                  <a:lnTo>
                    <a:pt x="213867" y="40767"/>
                  </a:lnTo>
                  <a:close/>
                </a:path>
                <a:path w="1178559" h="168275">
                  <a:moveTo>
                    <a:pt x="448157" y="63246"/>
                  </a:moveTo>
                  <a:lnTo>
                    <a:pt x="408177" y="63246"/>
                  </a:lnTo>
                  <a:lnTo>
                    <a:pt x="412623" y="65532"/>
                  </a:lnTo>
                  <a:lnTo>
                    <a:pt x="415543" y="70104"/>
                  </a:lnTo>
                  <a:lnTo>
                    <a:pt x="417702" y="73533"/>
                  </a:lnTo>
                  <a:lnTo>
                    <a:pt x="418718" y="81026"/>
                  </a:lnTo>
                  <a:lnTo>
                    <a:pt x="418612" y="90932"/>
                  </a:lnTo>
                  <a:lnTo>
                    <a:pt x="418210" y="160655"/>
                  </a:lnTo>
                  <a:lnTo>
                    <a:pt x="449579" y="160782"/>
                  </a:lnTo>
                  <a:lnTo>
                    <a:pt x="449964" y="103378"/>
                  </a:lnTo>
                  <a:lnTo>
                    <a:pt x="449992" y="72898"/>
                  </a:lnTo>
                  <a:lnTo>
                    <a:pt x="449072" y="65532"/>
                  </a:lnTo>
                  <a:lnTo>
                    <a:pt x="448157" y="63246"/>
                  </a:lnTo>
                  <a:close/>
                </a:path>
                <a:path w="1178559" h="168275">
                  <a:moveTo>
                    <a:pt x="447954" y="62738"/>
                  </a:moveTo>
                  <a:lnTo>
                    <a:pt x="326262" y="62738"/>
                  </a:lnTo>
                  <a:lnTo>
                    <a:pt x="331088" y="62865"/>
                  </a:lnTo>
                  <a:lnTo>
                    <a:pt x="335152" y="62865"/>
                  </a:lnTo>
                  <a:lnTo>
                    <a:pt x="338327" y="63627"/>
                  </a:lnTo>
                  <a:lnTo>
                    <a:pt x="347280" y="103378"/>
                  </a:lnTo>
                  <a:lnTo>
                    <a:pt x="346836" y="160147"/>
                  </a:lnTo>
                  <a:lnTo>
                    <a:pt x="378205" y="160401"/>
                  </a:lnTo>
                  <a:lnTo>
                    <a:pt x="378586" y="103378"/>
                  </a:lnTo>
                  <a:lnTo>
                    <a:pt x="378713" y="92202"/>
                  </a:lnTo>
                  <a:lnTo>
                    <a:pt x="379602" y="84074"/>
                  </a:lnTo>
                  <a:lnTo>
                    <a:pt x="381380" y="78994"/>
                  </a:lnTo>
                  <a:lnTo>
                    <a:pt x="383031" y="73787"/>
                  </a:lnTo>
                  <a:lnTo>
                    <a:pt x="385952" y="69850"/>
                  </a:lnTo>
                  <a:lnTo>
                    <a:pt x="389762" y="67183"/>
                  </a:lnTo>
                  <a:lnTo>
                    <a:pt x="393700" y="64516"/>
                  </a:lnTo>
                  <a:lnTo>
                    <a:pt x="397763" y="63246"/>
                  </a:lnTo>
                  <a:lnTo>
                    <a:pt x="448157" y="63246"/>
                  </a:lnTo>
                  <a:lnTo>
                    <a:pt x="447954" y="62738"/>
                  </a:lnTo>
                  <a:close/>
                </a:path>
                <a:path w="1178559" h="168275">
                  <a:moveTo>
                    <a:pt x="275970" y="41148"/>
                  </a:moveTo>
                  <a:lnTo>
                    <a:pt x="275208" y="159639"/>
                  </a:lnTo>
                  <a:lnTo>
                    <a:pt x="306577" y="159893"/>
                  </a:lnTo>
                  <a:lnTo>
                    <a:pt x="306951" y="103378"/>
                  </a:lnTo>
                  <a:lnTo>
                    <a:pt x="307085" y="90932"/>
                  </a:lnTo>
                  <a:lnTo>
                    <a:pt x="307975" y="82804"/>
                  </a:lnTo>
                  <a:lnTo>
                    <a:pt x="311276" y="72898"/>
                  </a:lnTo>
                  <a:lnTo>
                    <a:pt x="314070" y="69215"/>
                  </a:lnTo>
                  <a:lnTo>
                    <a:pt x="318007" y="66675"/>
                  </a:lnTo>
                  <a:lnTo>
                    <a:pt x="321944" y="64008"/>
                  </a:lnTo>
                  <a:lnTo>
                    <a:pt x="326262" y="62738"/>
                  </a:lnTo>
                  <a:lnTo>
                    <a:pt x="447954" y="62738"/>
                  </a:lnTo>
                  <a:lnTo>
                    <a:pt x="447039" y="60452"/>
                  </a:lnTo>
                  <a:lnTo>
                    <a:pt x="445911" y="57912"/>
                  </a:lnTo>
                  <a:lnTo>
                    <a:pt x="375284" y="57912"/>
                  </a:lnTo>
                  <a:lnTo>
                    <a:pt x="375071" y="57531"/>
                  </a:lnTo>
                  <a:lnTo>
                    <a:pt x="304800" y="57531"/>
                  </a:lnTo>
                  <a:lnTo>
                    <a:pt x="304926" y="41275"/>
                  </a:lnTo>
                  <a:lnTo>
                    <a:pt x="275970" y="41148"/>
                  </a:lnTo>
                  <a:close/>
                </a:path>
                <a:path w="1178559" h="168275">
                  <a:moveTo>
                    <a:pt x="404622" y="39243"/>
                  </a:moveTo>
                  <a:lnTo>
                    <a:pt x="398272" y="40767"/>
                  </a:lnTo>
                  <a:lnTo>
                    <a:pt x="392175" y="43942"/>
                  </a:lnTo>
                  <a:lnTo>
                    <a:pt x="386079" y="46990"/>
                  </a:lnTo>
                  <a:lnTo>
                    <a:pt x="380491" y="51689"/>
                  </a:lnTo>
                  <a:lnTo>
                    <a:pt x="375284" y="57912"/>
                  </a:lnTo>
                  <a:lnTo>
                    <a:pt x="445911" y="57912"/>
                  </a:lnTo>
                  <a:lnTo>
                    <a:pt x="443991" y="53594"/>
                  </a:lnTo>
                  <a:lnTo>
                    <a:pt x="439547" y="48387"/>
                  </a:lnTo>
                  <a:lnTo>
                    <a:pt x="433577" y="44831"/>
                  </a:lnTo>
                  <a:lnTo>
                    <a:pt x="427608" y="41148"/>
                  </a:lnTo>
                  <a:lnTo>
                    <a:pt x="420242" y="39370"/>
                  </a:lnTo>
                  <a:lnTo>
                    <a:pt x="411479" y="39370"/>
                  </a:lnTo>
                  <a:lnTo>
                    <a:pt x="404622" y="39243"/>
                  </a:lnTo>
                  <a:close/>
                </a:path>
                <a:path w="1178559" h="168275">
                  <a:moveTo>
                    <a:pt x="341883" y="38862"/>
                  </a:moveTo>
                  <a:lnTo>
                    <a:pt x="331499" y="39957"/>
                  </a:lnTo>
                  <a:lnTo>
                    <a:pt x="321865" y="43434"/>
                  </a:lnTo>
                  <a:lnTo>
                    <a:pt x="312969" y="49291"/>
                  </a:lnTo>
                  <a:lnTo>
                    <a:pt x="304800" y="57531"/>
                  </a:lnTo>
                  <a:lnTo>
                    <a:pt x="375071" y="57531"/>
                  </a:lnTo>
                  <a:lnTo>
                    <a:pt x="341883" y="38862"/>
                  </a:lnTo>
                  <a:close/>
                </a:path>
                <a:path w="1178559" h="168275">
                  <a:moveTo>
                    <a:pt x="650849" y="64516"/>
                  </a:moveTo>
                  <a:lnTo>
                    <a:pt x="604901" y="64516"/>
                  </a:lnTo>
                  <a:lnTo>
                    <a:pt x="610869" y="64643"/>
                  </a:lnTo>
                  <a:lnTo>
                    <a:pt x="615314" y="66929"/>
                  </a:lnTo>
                  <a:lnTo>
                    <a:pt x="618235" y="71374"/>
                  </a:lnTo>
                  <a:lnTo>
                    <a:pt x="620394" y="74803"/>
                  </a:lnTo>
                  <a:lnTo>
                    <a:pt x="621410" y="82423"/>
                  </a:lnTo>
                  <a:lnTo>
                    <a:pt x="621304" y="92202"/>
                  </a:lnTo>
                  <a:lnTo>
                    <a:pt x="620902" y="161925"/>
                  </a:lnTo>
                  <a:lnTo>
                    <a:pt x="652272" y="162052"/>
                  </a:lnTo>
                  <a:lnTo>
                    <a:pt x="652656" y="104775"/>
                  </a:lnTo>
                  <a:lnTo>
                    <a:pt x="652670" y="74168"/>
                  </a:lnTo>
                  <a:lnTo>
                    <a:pt x="651763" y="66802"/>
                  </a:lnTo>
                  <a:lnTo>
                    <a:pt x="650849" y="64516"/>
                  </a:lnTo>
                  <a:close/>
                </a:path>
                <a:path w="1178559" h="168275">
                  <a:moveTo>
                    <a:pt x="650697" y="64135"/>
                  </a:moveTo>
                  <a:lnTo>
                    <a:pt x="537844" y="64135"/>
                  </a:lnTo>
                  <a:lnTo>
                    <a:pt x="541019" y="65024"/>
                  </a:lnTo>
                  <a:lnTo>
                    <a:pt x="545591" y="68326"/>
                  </a:lnTo>
                  <a:lnTo>
                    <a:pt x="549972" y="104775"/>
                  </a:lnTo>
                  <a:lnTo>
                    <a:pt x="549528" y="161417"/>
                  </a:lnTo>
                  <a:lnTo>
                    <a:pt x="580898" y="161671"/>
                  </a:lnTo>
                  <a:lnTo>
                    <a:pt x="581278" y="104775"/>
                  </a:lnTo>
                  <a:lnTo>
                    <a:pt x="581405" y="93599"/>
                  </a:lnTo>
                  <a:lnTo>
                    <a:pt x="582294" y="85344"/>
                  </a:lnTo>
                  <a:lnTo>
                    <a:pt x="584073" y="80264"/>
                  </a:lnTo>
                  <a:lnTo>
                    <a:pt x="585724" y="75057"/>
                  </a:lnTo>
                  <a:lnTo>
                    <a:pt x="588644" y="71120"/>
                  </a:lnTo>
                  <a:lnTo>
                    <a:pt x="592454" y="68453"/>
                  </a:lnTo>
                  <a:lnTo>
                    <a:pt x="596391" y="65913"/>
                  </a:lnTo>
                  <a:lnTo>
                    <a:pt x="600455" y="64516"/>
                  </a:lnTo>
                  <a:lnTo>
                    <a:pt x="650849" y="64516"/>
                  </a:lnTo>
                  <a:lnTo>
                    <a:pt x="650697" y="64135"/>
                  </a:lnTo>
                  <a:close/>
                </a:path>
                <a:path w="1178559" h="168275">
                  <a:moveTo>
                    <a:pt x="478662" y="42418"/>
                  </a:moveTo>
                  <a:lnTo>
                    <a:pt x="477900" y="161036"/>
                  </a:lnTo>
                  <a:lnTo>
                    <a:pt x="509269" y="161163"/>
                  </a:lnTo>
                  <a:lnTo>
                    <a:pt x="509643" y="104775"/>
                  </a:lnTo>
                  <a:lnTo>
                    <a:pt x="509777" y="92202"/>
                  </a:lnTo>
                  <a:lnTo>
                    <a:pt x="528954" y="64135"/>
                  </a:lnTo>
                  <a:lnTo>
                    <a:pt x="650697" y="64135"/>
                  </a:lnTo>
                  <a:lnTo>
                    <a:pt x="649731" y="61722"/>
                  </a:lnTo>
                  <a:lnTo>
                    <a:pt x="648659" y="59309"/>
                  </a:lnTo>
                  <a:lnTo>
                    <a:pt x="577850" y="59309"/>
                  </a:lnTo>
                  <a:lnTo>
                    <a:pt x="577575" y="58801"/>
                  </a:lnTo>
                  <a:lnTo>
                    <a:pt x="507491" y="58801"/>
                  </a:lnTo>
                  <a:lnTo>
                    <a:pt x="507618" y="42672"/>
                  </a:lnTo>
                  <a:lnTo>
                    <a:pt x="478662" y="42418"/>
                  </a:lnTo>
                  <a:close/>
                </a:path>
                <a:path w="1178559" h="168275">
                  <a:moveTo>
                    <a:pt x="622934" y="40640"/>
                  </a:moveTo>
                  <a:lnTo>
                    <a:pt x="607313" y="40640"/>
                  </a:lnTo>
                  <a:lnTo>
                    <a:pt x="600963" y="42164"/>
                  </a:lnTo>
                  <a:lnTo>
                    <a:pt x="588772" y="48260"/>
                  </a:lnTo>
                  <a:lnTo>
                    <a:pt x="583183" y="52959"/>
                  </a:lnTo>
                  <a:lnTo>
                    <a:pt x="577850" y="59309"/>
                  </a:lnTo>
                  <a:lnTo>
                    <a:pt x="648659" y="59309"/>
                  </a:lnTo>
                  <a:lnTo>
                    <a:pt x="646683" y="54864"/>
                  </a:lnTo>
                  <a:lnTo>
                    <a:pt x="642238" y="49657"/>
                  </a:lnTo>
                  <a:lnTo>
                    <a:pt x="630301" y="42545"/>
                  </a:lnTo>
                  <a:lnTo>
                    <a:pt x="622934" y="40640"/>
                  </a:lnTo>
                  <a:close/>
                </a:path>
                <a:path w="1178559" h="168275">
                  <a:moveTo>
                    <a:pt x="544576" y="40132"/>
                  </a:moveTo>
                  <a:lnTo>
                    <a:pt x="534191" y="41298"/>
                  </a:lnTo>
                  <a:lnTo>
                    <a:pt x="524557" y="44799"/>
                  </a:lnTo>
                  <a:lnTo>
                    <a:pt x="515661" y="50633"/>
                  </a:lnTo>
                  <a:lnTo>
                    <a:pt x="507491" y="58801"/>
                  </a:lnTo>
                  <a:lnTo>
                    <a:pt x="577575" y="58801"/>
                  </a:lnTo>
                  <a:lnTo>
                    <a:pt x="544576" y="40132"/>
                  </a:lnTo>
                  <a:close/>
                </a:path>
                <a:path w="1178559" h="168275">
                  <a:moveTo>
                    <a:pt x="777701" y="65278"/>
                  </a:moveTo>
                  <a:lnTo>
                    <a:pt x="722122" y="65278"/>
                  </a:lnTo>
                  <a:lnTo>
                    <a:pt x="727709" y="65405"/>
                  </a:lnTo>
                  <a:lnTo>
                    <a:pt x="735964" y="65405"/>
                  </a:lnTo>
                  <a:lnTo>
                    <a:pt x="741552" y="66675"/>
                  </a:lnTo>
                  <a:lnTo>
                    <a:pt x="744474" y="69342"/>
                  </a:lnTo>
                  <a:lnTo>
                    <a:pt x="747394" y="71882"/>
                  </a:lnTo>
                  <a:lnTo>
                    <a:pt x="748918" y="76200"/>
                  </a:lnTo>
                  <a:lnTo>
                    <a:pt x="718311" y="92837"/>
                  </a:lnTo>
                  <a:lnTo>
                    <a:pt x="710616" y="94432"/>
                  </a:lnTo>
                  <a:lnTo>
                    <a:pt x="679830" y="112014"/>
                  </a:lnTo>
                  <a:lnTo>
                    <a:pt x="676528" y="117221"/>
                  </a:lnTo>
                  <a:lnTo>
                    <a:pt x="675088" y="122428"/>
                  </a:lnTo>
                  <a:lnTo>
                    <a:pt x="674991" y="131191"/>
                  </a:lnTo>
                  <a:lnTo>
                    <a:pt x="675522" y="137136"/>
                  </a:lnTo>
                  <a:lnTo>
                    <a:pt x="705401" y="164514"/>
                  </a:lnTo>
                  <a:lnTo>
                    <a:pt x="714120" y="165227"/>
                  </a:lnTo>
                  <a:lnTo>
                    <a:pt x="720978" y="165227"/>
                  </a:lnTo>
                  <a:lnTo>
                    <a:pt x="727455" y="163957"/>
                  </a:lnTo>
                  <a:lnTo>
                    <a:pt x="739775" y="158877"/>
                  </a:lnTo>
                  <a:lnTo>
                    <a:pt x="745489" y="154940"/>
                  </a:lnTo>
                  <a:lnTo>
                    <a:pt x="750951" y="149733"/>
                  </a:lnTo>
                  <a:lnTo>
                    <a:pt x="780962" y="149733"/>
                  </a:lnTo>
                  <a:lnTo>
                    <a:pt x="779607" y="143129"/>
                  </a:lnTo>
                  <a:lnTo>
                    <a:pt x="718565" y="143129"/>
                  </a:lnTo>
                  <a:lnTo>
                    <a:pt x="714375" y="141478"/>
                  </a:lnTo>
                  <a:lnTo>
                    <a:pt x="711073" y="138303"/>
                  </a:lnTo>
                  <a:lnTo>
                    <a:pt x="707898" y="135001"/>
                  </a:lnTo>
                  <a:lnTo>
                    <a:pt x="706357" y="131445"/>
                  </a:lnTo>
                  <a:lnTo>
                    <a:pt x="706247" y="122428"/>
                  </a:lnTo>
                  <a:lnTo>
                    <a:pt x="708405" y="118745"/>
                  </a:lnTo>
                  <a:lnTo>
                    <a:pt x="712469" y="115824"/>
                  </a:lnTo>
                  <a:lnTo>
                    <a:pt x="715136" y="114046"/>
                  </a:lnTo>
                  <a:lnTo>
                    <a:pt x="720851" y="112268"/>
                  </a:lnTo>
                  <a:lnTo>
                    <a:pt x="738377" y="108712"/>
                  </a:lnTo>
                  <a:lnTo>
                    <a:pt x="744727" y="107061"/>
                  </a:lnTo>
                  <a:lnTo>
                    <a:pt x="748664" y="105791"/>
                  </a:lnTo>
                  <a:lnTo>
                    <a:pt x="779333" y="105791"/>
                  </a:lnTo>
                  <a:lnTo>
                    <a:pt x="779558" y="92837"/>
                  </a:lnTo>
                  <a:lnTo>
                    <a:pt x="779464" y="77972"/>
                  </a:lnTo>
                  <a:lnTo>
                    <a:pt x="778716" y="70151"/>
                  </a:lnTo>
                  <a:lnTo>
                    <a:pt x="777701" y="65278"/>
                  </a:lnTo>
                  <a:close/>
                </a:path>
                <a:path w="1178559" h="168275">
                  <a:moveTo>
                    <a:pt x="780962" y="149733"/>
                  </a:moveTo>
                  <a:lnTo>
                    <a:pt x="750951" y="149733"/>
                  </a:lnTo>
                  <a:lnTo>
                    <a:pt x="751077" y="150368"/>
                  </a:lnTo>
                  <a:lnTo>
                    <a:pt x="751966" y="153416"/>
                  </a:lnTo>
                  <a:lnTo>
                    <a:pt x="753109" y="157607"/>
                  </a:lnTo>
                  <a:lnTo>
                    <a:pt x="754126" y="160655"/>
                  </a:lnTo>
                  <a:lnTo>
                    <a:pt x="754887" y="162814"/>
                  </a:lnTo>
                  <a:lnTo>
                    <a:pt x="786002" y="162941"/>
                  </a:lnTo>
                  <a:lnTo>
                    <a:pt x="783208" y="157226"/>
                  </a:lnTo>
                  <a:lnTo>
                    <a:pt x="781430" y="152019"/>
                  </a:lnTo>
                  <a:lnTo>
                    <a:pt x="780962" y="149733"/>
                  </a:lnTo>
                  <a:close/>
                </a:path>
                <a:path w="1178559" h="168275">
                  <a:moveTo>
                    <a:pt x="779333" y="105791"/>
                  </a:moveTo>
                  <a:lnTo>
                    <a:pt x="748664" y="105791"/>
                  </a:lnTo>
                  <a:lnTo>
                    <a:pt x="748664" y="119507"/>
                  </a:lnTo>
                  <a:lnTo>
                    <a:pt x="748156" y="124714"/>
                  </a:lnTo>
                  <a:lnTo>
                    <a:pt x="729233" y="143129"/>
                  </a:lnTo>
                  <a:lnTo>
                    <a:pt x="779607" y="143129"/>
                  </a:lnTo>
                  <a:lnTo>
                    <a:pt x="779399" y="142113"/>
                  </a:lnTo>
                  <a:lnTo>
                    <a:pt x="779042" y="134874"/>
                  </a:lnTo>
                  <a:lnTo>
                    <a:pt x="779159" y="115824"/>
                  </a:lnTo>
                  <a:lnTo>
                    <a:pt x="779333" y="105791"/>
                  </a:lnTo>
                  <a:close/>
                </a:path>
                <a:path w="1178559" h="168275">
                  <a:moveTo>
                    <a:pt x="729995" y="41402"/>
                  </a:moveTo>
                  <a:lnTo>
                    <a:pt x="689694" y="54102"/>
                  </a:lnTo>
                  <a:lnTo>
                    <a:pt x="678433" y="74803"/>
                  </a:lnTo>
                  <a:lnTo>
                    <a:pt x="706881" y="80137"/>
                  </a:lnTo>
                  <a:lnTo>
                    <a:pt x="708913" y="74549"/>
                  </a:lnTo>
                  <a:lnTo>
                    <a:pt x="711453" y="70739"/>
                  </a:lnTo>
                  <a:lnTo>
                    <a:pt x="714628" y="68580"/>
                  </a:lnTo>
                  <a:lnTo>
                    <a:pt x="717676" y="66421"/>
                  </a:lnTo>
                  <a:lnTo>
                    <a:pt x="722122" y="65278"/>
                  </a:lnTo>
                  <a:lnTo>
                    <a:pt x="777701" y="65278"/>
                  </a:lnTo>
                  <a:lnTo>
                    <a:pt x="777420" y="63926"/>
                  </a:lnTo>
                  <a:lnTo>
                    <a:pt x="739860" y="41786"/>
                  </a:lnTo>
                  <a:lnTo>
                    <a:pt x="729995" y="41402"/>
                  </a:lnTo>
                  <a:close/>
                </a:path>
                <a:path w="1178559" h="168275">
                  <a:moveTo>
                    <a:pt x="808862" y="44577"/>
                  </a:moveTo>
                  <a:lnTo>
                    <a:pt x="808101" y="163068"/>
                  </a:lnTo>
                  <a:lnTo>
                    <a:pt x="839469" y="163322"/>
                  </a:lnTo>
                  <a:lnTo>
                    <a:pt x="839724" y="126746"/>
                  </a:lnTo>
                  <a:lnTo>
                    <a:pt x="839964" y="112908"/>
                  </a:lnTo>
                  <a:lnTo>
                    <a:pt x="852931" y="71501"/>
                  </a:lnTo>
                  <a:lnTo>
                    <a:pt x="856614" y="70358"/>
                  </a:lnTo>
                  <a:lnTo>
                    <a:pt x="877656" y="70358"/>
                  </a:lnTo>
                  <a:lnTo>
                    <a:pt x="880795" y="61595"/>
                  </a:lnTo>
                  <a:lnTo>
                    <a:pt x="837818" y="61595"/>
                  </a:lnTo>
                  <a:lnTo>
                    <a:pt x="837945" y="44704"/>
                  </a:lnTo>
                  <a:lnTo>
                    <a:pt x="808862" y="44577"/>
                  </a:lnTo>
                  <a:close/>
                </a:path>
                <a:path w="1178559" h="168275">
                  <a:moveTo>
                    <a:pt x="877656" y="70358"/>
                  </a:moveTo>
                  <a:lnTo>
                    <a:pt x="865631" y="70358"/>
                  </a:lnTo>
                  <a:lnTo>
                    <a:pt x="870457" y="72136"/>
                  </a:lnTo>
                  <a:lnTo>
                    <a:pt x="875791" y="75565"/>
                  </a:lnTo>
                  <a:lnTo>
                    <a:pt x="877656" y="70358"/>
                  </a:lnTo>
                  <a:close/>
                </a:path>
                <a:path w="1178559" h="168275">
                  <a:moveTo>
                    <a:pt x="859916" y="42164"/>
                  </a:moveTo>
                  <a:lnTo>
                    <a:pt x="837818" y="61595"/>
                  </a:lnTo>
                  <a:lnTo>
                    <a:pt x="880795" y="61595"/>
                  </a:lnTo>
                  <a:lnTo>
                    <a:pt x="885570" y="48260"/>
                  </a:lnTo>
                  <a:lnTo>
                    <a:pt x="879093" y="44323"/>
                  </a:lnTo>
                  <a:lnTo>
                    <a:pt x="872108" y="42291"/>
                  </a:lnTo>
                  <a:lnTo>
                    <a:pt x="864997" y="42291"/>
                  </a:lnTo>
                  <a:lnTo>
                    <a:pt x="859916" y="42164"/>
                  </a:lnTo>
                  <a:close/>
                </a:path>
                <a:path w="1178559" h="168275">
                  <a:moveTo>
                    <a:pt x="898905" y="0"/>
                  </a:moveTo>
                  <a:lnTo>
                    <a:pt x="898651" y="29083"/>
                  </a:lnTo>
                  <a:lnTo>
                    <a:pt x="930020" y="29210"/>
                  </a:lnTo>
                  <a:lnTo>
                    <a:pt x="930275" y="254"/>
                  </a:lnTo>
                  <a:lnTo>
                    <a:pt x="898905" y="0"/>
                  </a:lnTo>
                  <a:close/>
                </a:path>
                <a:path w="1178559" h="168275">
                  <a:moveTo>
                    <a:pt x="898525" y="45085"/>
                  </a:moveTo>
                  <a:lnTo>
                    <a:pt x="897762" y="163703"/>
                  </a:lnTo>
                  <a:lnTo>
                    <a:pt x="929131" y="163830"/>
                  </a:lnTo>
                  <a:lnTo>
                    <a:pt x="929893" y="45339"/>
                  </a:lnTo>
                  <a:lnTo>
                    <a:pt x="898525" y="45085"/>
                  </a:lnTo>
                  <a:close/>
                </a:path>
                <a:path w="1178559" h="168275">
                  <a:moveTo>
                    <a:pt x="1049623" y="71247"/>
                  </a:moveTo>
                  <a:lnTo>
                    <a:pt x="1010411" y="71247"/>
                  </a:lnTo>
                  <a:lnTo>
                    <a:pt x="1006855" y="74676"/>
                  </a:lnTo>
                  <a:lnTo>
                    <a:pt x="1001522" y="80518"/>
                  </a:lnTo>
                  <a:lnTo>
                    <a:pt x="949325" y="139573"/>
                  </a:lnTo>
                  <a:lnTo>
                    <a:pt x="949198" y="163957"/>
                  </a:lnTo>
                  <a:lnTo>
                    <a:pt x="1054988" y="164719"/>
                  </a:lnTo>
                  <a:lnTo>
                    <a:pt x="1055239" y="137541"/>
                  </a:lnTo>
                  <a:lnTo>
                    <a:pt x="990473" y="137541"/>
                  </a:lnTo>
                  <a:lnTo>
                    <a:pt x="1006475" y="120269"/>
                  </a:lnTo>
                  <a:lnTo>
                    <a:pt x="1049623" y="71247"/>
                  </a:lnTo>
                  <a:close/>
                </a:path>
                <a:path w="1178559" h="168275">
                  <a:moveTo>
                    <a:pt x="1006601" y="136779"/>
                  </a:moveTo>
                  <a:lnTo>
                    <a:pt x="1004569" y="136779"/>
                  </a:lnTo>
                  <a:lnTo>
                    <a:pt x="999235" y="137033"/>
                  </a:lnTo>
                  <a:lnTo>
                    <a:pt x="990473" y="137541"/>
                  </a:lnTo>
                  <a:lnTo>
                    <a:pt x="1055239" y="137541"/>
                  </a:lnTo>
                  <a:lnTo>
                    <a:pt x="1055242" y="137160"/>
                  </a:lnTo>
                  <a:lnTo>
                    <a:pt x="1006601" y="136779"/>
                  </a:lnTo>
                  <a:close/>
                </a:path>
                <a:path w="1178559" h="168275">
                  <a:moveTo>
                    <a:pt x="954277" y="45466"/>
                  </a:moveTo>
                  <a:lnTo>
                    <a:pt x="954151" y="71501"/>
                  </a:lnTo>
                  <a:lnTo>
                    <a:pt x="1002029" y="71501"/>
                  </a:lnTo>
                  <a:lnTo>
                    <a:pt x="1010411" y="71247"/>
                  </a:lnTo>
                  <a:lnTo>
                    <a:pt x="1049623" y="71247"/>
                  </a:lnTo>
                  <a:lnTo>
                    <a:pt x="1052194" y="68326"/>
                  </a:lnTo>
                  <a:lnTo>
                    <a:pt x="1052322" y="46101"/>
                  </a:lnTo>
                  <a:lnTo>
                    <a:pt x="954277" y="45466"/>
                  </a:lnTo>
                  <a:close/>
                </a:path>
                <a:path w="1178559" h="168275">
                  <a:moveTo>
                    <a:pt x="1122172" y="43942"/>
                  </a:moveTo>
                  <a:lnTo>
                    <a:pt x="1083055" y="60325"/>
                  </a:lnTo>
                  <a:lnTo>
                    <a:pt x="1067307" y="106426"/>
                  </a:lnTo>
                  <a:lnTo>
                    <a:pt x="1068024" y="118209"/>
                  </a:lnTo>
                  <a:lnTo>
                    <a:pt x="1087221" y="156229"/>
                  </a:lnTo>
                  <a:lnTo>
                    <a:pt x="1124457" y="167767"/>
                  </a:lnTo>
                  <a:lnTo>
                    <a:pt x="1133790" y="167290"/>
                  </a:lnTo>
                  <a:lnTo>
                    <a:pt x="1168352" y="148082"/>
                  </a:lnTo>
                  <a:lnTo>
                    <a:pt x="1170637" y="144399"/>
                  </a:lnTo>
                  <a:lnTo>
                    <a:pt x="1124965" y="144399"/>
                  </a:lnTo>
                  <a:lnTo>
                    <a:pt x="1117727" y="144272"/>
                  </a:lnTo>
                  <a:lnTo>
                    <a:pt x="1111757" y="141732"/>
                  </a:lnTo>
                  <a:lnTo>
                    <a:pt x="1102105" y="131318"/>
                  </a:lnTo>
                  <a:lnTo>
                    <a:pt x="1099565" y="124079"/>
                  </a:lnTo>
                  <a:lnTo>
                    <a:pt x="1099438" y="114681"/>
                  </a:lnTo>
                  <a:lnTo>
                    <a:pt x="1178035" y="114681"/>
                  </a:lnTo>
                  <a:lnTo>
                    <a:pt x="1177506" y="98349"/>
                  </a:lnTo>
                  <a:lnTo>
                    <a:pt x="1177068" y="95885"/>
                  </a:lnTo>
                  <a:lnTo>
                    <a:pt x="1147063" y="95885"/>
                  </a:lnTo>
                  <a:lnTo>
                    <a:pt x="1100074" y="95504"/>
                  </a:lnTo>
                  <a:lnTo>
                    <a:pt x="1116964" y="67818"/>
                  </a:lnTo>
                  <a:lnTo>
                    <a:pt x="1167826" y="67818"/>
                  </a:lnTo>
                  <a:lnTo>
                    <a:pt x="1163701" y="61595"/>
                  </a:lnTo>
                  <a:lnTo>
                    <a:pt x="1155444" y="53925"/>
                  </a:lnTo>
                  <a:lnTo>
                    <a:pt x="1145746" y="48434"/>
                  </a:lnTo>
                  <a:lnTo>
                    <a:pt x="1134643" y="45110"/>
                  </a:lnTo>
                  <a:lnTo>
                    <a:pt x="1122172" y="43942"/>
                  </a:lnTo>
                  <a:close/>
                </a:path>
                <a:path w="1178559" h="168275">
                  <a:moveTo>
                    <a:pt x="1145031" y="127508"/>
                  </a:moveTo>
                  <a:lnTo>
                    <a:pt x="1143253" y="133477"/>
                  </a:lnTo>
                  <a:lnTo>
                    <a:pt x="1140713" y="137795"/>
                  </a:lnTo>
                  <a:lnTo>
                    <a:pt x="1137284" y="140462"/>
                  </a:lnTo>
                  <a:lnTo>
                    <a:pt x="1133982" y="143129"/>
                  </a:lnTo>
                  <a:lnTo>
                    <a:pt x="1129791" y="144399"/>
                  </a:lnTo>
                  <a:lnTo>
                    <a:pt x="1170637" y="144399"/>
                  </a:lnTo>
                  <a:lnTo>
                    <a:pt x="1172723" y="141037"/>
                  </a:lnTo>
                  <a:lnTo>
                    <a:pt x="1176274" y="132969"/>
                  </a:lnTo>
                  <a:lnTo>
                    <a:pt x="1145031" y="127508"/>
                  </a:lnTo>
                  <a:close/>
                </a:path>
                <a:path w="1178559" h="168275">
                  <a:moveTo>
                    <a:pt x="1178035" y="114681"/>
                  </a:moveTo>
                  <a:lnTo>
                    <a:pt x="1099438" y="114681"/>
                  </a:lnTo>
                  <a:lnTo>
                    <a:pt x="1178052" y="115189"/>
                  </a:lnTo>
                  <a:lnTo>
                    <a:pt x="1178035" y="114681"/>
                  </a:lnTo>
                  <a:close/>
                </a:path>
                <a:path w="1178559" h="168275">
                  <a:moveTo>
                    <a:pt x="1167826" y="67818"/>
                  </a:moveTo>
                  <a:lnTo>
                    <a:pt x="1116964" y="67818"/>
                  </a:lnTo>
                  <a:lnTo>
                    <a:pt x="1123823" y="67945"/>
                  </a:lnTo>
                  <a:lnTo>
                    <a:pt x="1130300" y="67945"/>
                  </a:lnTo>
                  <a:lnTo>
                    <a:pt x="1135633" y="70358"/>
                  </a:lnTo>
                  <a:lnTo>
                    <a:pt x="1140078" y="75057"/>
                  </a:lnTo>
                  <a:lnTo>
                    <a:pt x="1144524" y="79883"/>
                  </a:lnTo>
                  <a:lnTo>
                    <a:pt x="1146809" y="86741"/>
                  </a:lnTo>
                  <a:lnTo>
                    <a:pt x="1147063" y="95885"/>
                  </a:lnTo>
                  <a:lnTo>
                    <a:pt x="1177068" y="95885"/>
                  </a:lnTo>
                  <a:lnTo>
                    <a:pt x="1174924" y="83820"/>
                  </a:lnTo>
                  <a:lnTo>
                    <a:pt x="1170318" y="71576"/>
                  </a:lnTo>
                  <a:lnTo>
                    <a:pt x="1167826" y="67818"/>
                  </a:lnTo>
                  <a:close/>
                </a:path>
              </a:pathLst>
            </a:custGeom>
            <a:solidFill>
              <a:srgbClr val="FFFFEE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9848342" y="3605529"/>
            <a:ext cx="1982470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845" rIns="0" bIns="0" rtlCol="0" vert="horz">
            <a:spAutoFit/>
          </a:bodyPr>
          <a:lstStyle/>
          <a:p>
            <a:pPr marL="161925">
              <a:lnSpc>
                <a:spcPct val="100000"/>
              </a:lnSpc>
              <a:spcBef>
                <a:spcPts val="235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Trial</a:t>
            </a:r>
            <a:r>
              <a:rPr dirty="0" sz="2400" spc="-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balance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3" name="object 13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64826" y="4177029"/>
            <a:ext cx="1042924" cy="1338580"/>
          </a:xfrm>
          <a:prstGeom prst="rect">
            <a:avLst/>
          </a:prstGeom>
        </p:spPr>
      </p:pic>
      <p:sp>
        <p:nvSpPr>
          <p:cNvPr id="14" name="object 14" descr=""/>
          <p:cNvSpPr txBox="1"/>
          <p:nvPr/>
        </p:nvSpPr>
        <p:spPr>
          <a:xfrm>
            <a:off x="5299836" y="5493384"/>
            <a:ext cx="3086100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845" rIns="0" bIns="0" rtlCol="0" vert="horz">
            <a:spAutoFit/>
          </a:bodyPr>
          <a:lstStyle/>
          <a:p>
            <a:pPr marL="245110">
              <a:lnSpc>
                <a:spcPct val="100000"/>
              </a:lnSpc>
              <a:spcBef>
                <a:spcPts val="235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Financial</a:t>
            </a:r>
            <a:r>
              <a:rPr dirty="0" sz="24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statements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3907282" y="5201158"/>
            <a:ext cx="1264285" cy="1041400"/>
            <a:chOff x="3907282" y="5201158"/>
            <a:chExt cx="1264285" cy="1041400"/>
          </a:xfrm>
        </p:grpSpPr>
        <p:sp>
          <p:nvSpPr>
            <p:cNvPr id="16" name="object 16" descr=""/>
            <p:cNvSpPr/>
            <p:nvPr/>
          </p:nvSpPr>
          <p:spPr>
            <a:xfrm>
              <a:off x="3913632" y="5207508"/>
              <a:ext cx="1251585" cy="1028700"/>
            </a:xfrm>
            <a:custGeom>
              <a:avLst/>
              <a:gdLst/>
              <a:ahLst/>
              <a:cxnLst/>
              <a:rect l="l" t="t" r="r" b="b"/>
              <a:pathLst>
                <a:path w="1251585" h="1028700">
                  <a:moveTo>
                    <a:pt x="514350" y="0"/>
                  </a:moveTo>
                  <a:lnTo>
                    <a:pt x="0" y="514350"/>
                  </a:lnTo>
                  <a:lnTo>
                    <a:pt x="514350" y="1028700"/>
                  </a:lnTo>
                  <a:lnTo>
                    <a:pt x="514350" y="771525"/>
                  </a:lnTo>
                  <a:lnTo>
                    <a:pt x="1251203" y="771525"/>
                  </a:lnTo>
                  <a:lnTo>
                    <a:pt x="1251203" y="257175"/>
                  </a:lnTo>
                  <a:lnTo>
                    <a:pt x="514350" y="257175"/>
                  </a:lnTo>
                  <a:lnTo>
                    <a:pt x="51435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3913632" y="5207508"/>
              <a:ext cx="1251585" cy="1028700"/>
            </a:xfrm>
            <a:custGeom>
              <a:avLst/>
              <a:gdLst/>
              <a:ahLst/>
              <a:cxnLst/>
              <a:rect l="l" t="t" r="r" b="b"/>
              <a:pathLst>
                <a:path w="1251585" h="1028700">
                  <a:moveTo>
                    <a:pt x="1251203" y="771525"/>
                  </a:moveTo>
                  <a:lnTo>
                    <a:pt x="514350" y="771525"/>
                  </a:lnTo>
                  <a:lnTo>
                    <a:pt x="514350" y="1028700"/>
                  </a:lnTo>
                  <a:lnTo>
                    <a:pt x="0" y="514350"/>
                  </a:lnTo>
                  <a:lnTo>
                    <a:pt x="514350" y="0"/>
                  </a:lnTo>
                  <a:lnTo>
                    <a:pt x="514350" y="257175"/>
                  </a:lnTo>
                  <a:lnTo>
                    <a:pt x="1251203" y="257175"/>
                  </a:lnTo>
                  <a:lnTo>
                    <a:pt x="1251203" y="771525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 descr=""/>
          <p:cNvSpPr txBox="1"/>
          <p:nvPr/>
        </p:nvSpPr>
        <p:spPr>
          <a:xfrm>
            <a:off x="4344415" y="5530088"/>
            <a:ext cx="70548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FFFFEE"/>
                </a:solidFill>
                <a:latin typeface="Calibri"/>
                <a:cs typeface="Calibri"/>
              </a:rPr>
              <a:t>Closing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26846" y="5512308"/>
            <a:ext cx="2852420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845" rIns="0" bIns="0" rtlCol="0" vert="horz">
            <a:spAutoFit/>
          </a:bodyPr>
          <a:lstStyle/>
          <a:p>
            <a:pPr marL="504825">
              <a:lnSpc>
                <a:spcPct val="100000"/>
              </a:lnSpc>
              <a:spcBef>
                <a:spcPts val="235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Closing</a:t>
            </a:r>
            <a:r>
              <a:rPr dirty="0" sz="24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Entries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9760204" y="5543169"/>
            <a:ext cx="2380615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845" rIns="0" bIns="0" rtlCol="0" vert="horz">
            <a:spAutoFit/>
          </a:bodyPr>
          <a:lstStyle/>
          <a:p>
            <a:pPr marL="125095">
              <a:lnSpc>
                <a:spcPct val="100000"/>
              </a:lnSpc>
              <a:spcBef>
                <a:spcPts val="235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Adjusting</a:t>
            </a:r>
            <a:r>
              <a:rPr dirty="0" sz="2400" spc="-1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Entries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8378697" y="5333746"/>
            <a:ext cx="1264285" cy="776605"/>
            <a:chOff x="8378697" y="5333746"/>
            <a:chExt cx="1264285" cy="776605"/>
          </a:xfrm>
        </p:grpSpPr>
        <p:sp>
          <p:nvSpPr>
            <p:cNvPr id="22" name="object 22" descr=""/>
            <p:cNvSpPr/>
            <p:nvPr/>
          </p:nvSpPr>
          <p:spPr>
            <a:xfrm>
              <a:off x="8385047" y="5340096"/>
              <a:ext cx="1251585" cy="763905"/>
            </a:xfrm>
            <a:custGeom>
              <a:avLst/>
              <a:gdLst/>
              <a:ahLst/>
              <a:cxnLst/>
              <a:rect l="l" t="t" r="r" b="b"/>
              <a:pathLst>
                <a:path w="1251584" h="763904">
                  <a:moveTo>
                    <a:pt x="381761" y="0"/>
                  </a:moveTo>
                  <a:lnTo>
                    <a:pt x="0" y="381761"/>
                  </a:lnTo>
                  <a:lnTo>
                    <a:pt x="381761" y="763523"/>
                  </a:lnTo>
                  <a:lnTo>
                    <a:pt x="381761" y="572642"/>
                  </a:lnTo>
                  <a:lnTo>
                    <a:pt x="1251203" y="572642"/>
                  </a:lnTo>
                  <a:lnTo>
                    <a:pt x="1251203" y="190880"/>
                  </a:lnTo>
                  <a:lnTo>
                    <a:pt x="381761" y="190880"/>
                  </a:lnTo>
                  <a:lnTo>
                    <a:pt x="38176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8385047" y="5340096"/>
              <a:ext cx="1251585" cy="763905"/>
            </a:xfrm>
            <a:custGeom>
              <a:avLst/>
              <a:gdLst/>
              <a:ahLst/>
              <a:cxnLst/>
              <a:rect l="l" t="t" r="r" b="b"/>
              <a:pathLst>
                <a:path w="1251584" h="763904">
                  <a:moveTo>
                    <a:pt x="1251203" y="572642"/>
                  </a:moveTo>
                  <a:lnTo>
                    <a:pt x="381761" y="572642"/>
                  </a:lnTo>
                  <a:lnTo>
                    <a:pt x="381761" y="763523"/>
                  </a:lnTo>
                  <a:lnTo>
                    <a:pt x="0" y="381761"/>
                  </a:lnTo>
                  <a:lnTo>
                    <a:pt x="381761" y="0"/>
                  </a:lnTo>
                  <a:lnTo>
                    <a:pt x="381761" y="190880"/>
                  </a:lnTo>
                  <a:lnTo>
                    <a:pt x="1251203" y="190880"/>
                  </a:lnTo>
                  <a:lnTo>
                    <a:pt x="1251203" y="572642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289046" y="3049777"/>
            <a:ext cx="5784850" cy="3435350"/>
            <a:chOff x="3289046" y="3049777"/>
            <a:chExt cx="5784850" cy="3435350"/>
          </a:xfrm>
        </p:grpSpPr>
        <p:sp>
          <p:nvSpPr>
            <p:cNvPr id="3" name="object 3" descr=""/>
            <p:cNvSpPr/>
            <p:nvPr/>
          </p:nvSpPr>
          <p:spPr>
            <a:xfrm>
              <a:off x="3997648" y="3910719"/>
              <a:ext cx="3604895" cy="2574290"/>
            </a:xfrm>
            <a:custGeom>
              <a:avLst/>
              <a:gdLst/>
              <a:ahLst/>
              <a:cxnLst/>
              <a:rect l="l" t="t" r="r" b="b"/>
              <a:pathLst>
                <a:path w="3604895" h="2574290">
                  <a:moveTo>
                    <a:pt x="2883521" y="0"/>
                  </a:moveTo>
                  <a:lnTo>
                    <a:pt x="0" y="969408"/>
                  </a:lnTo>
                  <a:lnTo>
                    <a:pt x="1576913" y="2573900"/>
                  </a:lnTo>
                  <a:lnTo>
                    <a:pt x="2151183" y="2573900"/>
                  </a:lnTo>
                  <a:lnTo>
                    <a:pt x="3604891" y="1937413"/>
                  </a:lnTo>
                  <a:lnTo>
                    <a:pt x="2883521" y="0"/>
                  </a:lnTo>
                  <a:close/>
                </a:path>
              </a:pathLst>
            </a:custGeom>
            <a:solidFill>
              <a:srgbClr val="F1E4F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89046" y="3049777"/>
              <a:ext cx="5784596" cy="3434842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2056892" y="3205098"/>
            <a:ext cx="128968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latin typeface="Arial"/>
                <a:cs typeface="Arial"/>
              </a:rPr>
              <a:t>Checks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162415" y="3499484"/>
            <a:ext cx="162496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latin typeface="Arial"/>
                <a:cs typeface="Arial"/>
              </a:rPr>
              <a:t>Purchase Orders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047089" y="4003294"/>
            <a:ext cx="1941830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20" b="1">
                <a:latin typeface="Arial"/>
                <a:cs typeface="Arial"/>
              </a:rPr>
              <a:t>Bank </a:t>
            </a:r>
            <a:r>
              <a:rPr dirty="0" sz="2800" spc="-10" b="1">
                <a:latin typeface="Arial"/>
                <a:cs typeface="Arial"/>
              </a:rPr>
              <a:t>Statements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051808" y="2124582"/>
            <a:ext cx="1663700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Arial"/>
                <a:cs typeface="Arial"/>
              </a:rPr>
              <a:t>Bills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from </a:t>
            </a:r>
            <a:r>
              <a:rPr dirty="0" sz="2800" spc="-10" b="1">
                <a:latin typeface="Arial"/>
                <a:cs typeface="Arial"/>
              </a:rPr>
              <a:t>Suppliers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980044" y="2169413"/>
            <a:ext cx="1249680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latin typeface="Arial"/>
                <a:cs typeface="Arial"/>
              </a:rPr>
              <a:t>Sales invoice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52144" y="1250188"/>
            <a:ext cx="10916920" cy="451484"/>
          </a:xfrm>
          <a:prstGeom prst="rect"/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440"/>
              </a:lnSpc>
            </a:pPr>
            <a:r>
              <a:rPr dirty="0" sz="3200">
                <a:solidFill>
                  <a:srgbClr val="001F5F"/>
                </a:solidFill>
              </a:rPr>
              <a:t>Step1</a:t>
            </a:r>
            <a:r>
              <a:rPr dirty="0" sz="3200" spc="-60">
                <a:solidFill>
                  <a:srgbClr val="001F5F"/>
                </a:solidFill>
              </a:rPr>
              <a:t> </a:t>
            </a:r>
            <a:r>
              <a:rPr dirty="0" sz="3200"/>
              <a:t>:</a:t>
            </a:r>
            <a:r>
              <a:rPr dirty="0" sz="3200">
                <a:solidFill>
                  <a:srgbClr val="001F5F"/>
                </a:solidFill>
              </a:rPr>
              <a:t>Identify</a:t>
            </a:r>
            <a:r>
              <a:rPr dirty="0" sz="3200" spc="-45">
                <a:solidFill>
                  <a:srgbClr val="001F5F"/>
                </a:solidFill>
              </a:rPr>
              <a:t> </a:t>
            </a:r>
            <a:r>
              <a:rPr dirty="0" sz="3200">
                <a:solidFill>
                  <a:srgbClr val="001F5F"/>
                </a:solidFill>
              </a:rPr>
              <a:t>and</a:t>
            </a:r>
            <a:r>
              <a:rPr dirty="0" sz="3200" spc="-200">
                <a:solidFill>
                  <a:srgbClr val="001F5F"/>
                </a:solidFill>
              </a:rPr>
              <a:t> </a:t>
            </a:r>
            <a:r>
              <a:rPr dirty="0" u="sng" sz="320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</a:rPr>
              <a:t>Analyze</a:t>
            </a:r>
            <a:r>
              <a:rPr dirty="0" sz="3200" spc="-100">
                <a:solidFill>
                  <a:srgbClr val="001F5F"/>
                </a:solidFill>
              </a:rPr>
              <a:t> </a:t>
            </a:r>
            <a:r>
              <a:rPr dirty="0" sz="3200" spc="-10">
                <a:solidFill>
                  <a:srgbClr val="001F5F"/>
                </a:solidFill>
              </a:rPr>
              <a:t>Transactions</a:t>
            </a:r>
            <a:r>
              <a:rPr dirty="0" sz="3200" spc="-40">
                <a:solidFill>
                  <a:srgbClr val="001F5F"/>
                </a:solidFill>
              </a:rPr>
              <a:t> </a:t>
            </a:r>
            <a:r>
              <a:rPr dirty="0" sz="3200"/>
              <a:t>(</a:t>
            </a:r>
            <a:r>
              <a:rPr dirty="0" sz="3200">
                <a:solidFill>
                  <a:srgbClr val="006FC0"/>
                </a:solidFill>
              </a:rPr>
              <a:t>(Source</a:t>
            </a:r>
            <a:r>
              <a:rPr dirty="0" sz="3200" spc="-40">
                <a:solidFill>
                  <a:srgbClr val="006FC0"/>
                </a:solidFill>
              </a:rPr>
              <a:t> </a:t>
            </a:r>
            <a:r>
              <a:rPr dirty="0" sz="3200" spc="-10">
                <a:solidFill>
                  <a:srgbClr val="006FC0"/>
                </a:solidFill>
              </a:rPr>
              <a:t>Documents)</a:t>
            </a:r>
            <a:endParaRPr sz="32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19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17" name="object 17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1" name="object 21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2213229" y="1441577"/>
            <a:ext cx="6666230" cy="8305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5080" indent="-457200">
              <a:lnSpc>
                <a:spcPct val="110100"/>
              </a:lnSpc>
              <a:spcBef>
                <a:spcPts val="100"/>
              </a:spcBef>
              <a:tabLst>
                <a:tab pos="469265" algn="l"/>
                <a:tab pos="3908425" algn="l"/>
              </a:tabLst>
            </a:pPr>
            <a:r>
              <a:rPr dirty="0" sz="2400" spc="-25" b="1">
                <a:latin typeface="Arial"/>
                <a:cs typeface="Arial"/>
              </a:rPr>
              <a:t>1.</a:t>
            </a:r>
            <a:r>
              <a:rPr dirty="0" sz="2400" b="1">
                <a:latin typeface="Arial"/>
                <a:cs typeface="Arial"/>
              </a:rPr>
              <a:t>	Owners</a:t>
            </a:r>
            <a:r>
              <a:rPr dirty="0" sz="2400" spc="-80" b="1"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invest</a:t>
            </a:r>
            <a:r>
              <a:rPr dirty="0" sz="2400" spc="-7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$40,000</a:t>
            </a:r>
            <a:r>
              <a:rPr dirty="0" sz="2400" b="1">
                <a:latin typeface="Arial"/>
                <a:cs typeface="Arial"/>
              </a:rPr>
              <a:t>	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cash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start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spc="-25" b="1">
                <a:latin typeface="Arial"/>
                <a:cs typeface="Arial"/>
              </a:rPr>
              <a:t>new </a:t>
            </a:r>
            <a:r>
              <a:rPr dirty="0" sz="2400" spc="-10" b="1">
                <a:latin typeface="Arial"/>
                <a:cs typeface="Arial"/>
              </a:rPr>
              <a:t>business.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2691764" y="3972814"/>
            <a:ext cx="132270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40,000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8331454" y="3987165"/>
            <a:ext cx="132143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40,000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Double-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Entry</a:t>
            </a:r>
            <a:r>
              <a:rPr dirty="0" sz="3200" spc="-4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System</a:t>
            </a:r>
            <a:r>
              <a:rPr dirty="0" sz="3200" spc="-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Illustration</a:t>
            </a:r>
            <a:endParaRPr sz="3200">
              <a:latin typeface="Arial"/>
              <a:cs typeface="Arial"/>
            </a:endParaRPr>
          </a:p>
        </p:txBody>
      </p:sp>
      <p:sp>
        <p:nvSpPr>
          <p:cNvPr id="28" name="object 28" descr=""/>
          <p:cNvSpPr/>
          <p:nvPr/>
        </p:nvSpPr>
        <p:spPr>
          <a:xfrm>
            <a:off x="1905000" y="1066800"/>
            <a:ext cx="8382000" cy="0"/>
          </a:xfrm>
          <a:custGeom>
            <a:avLst/>
            <a:gdLst/>
            <a:ahLst/>
            <a:cxnLst/>
            <a:rect l="l" t="t" r="r" b="b"/>
            <a:pathLst>
              <a:path w="8382000" h="0">
                <a:moveTo>
                  <a:pt x="0" y="0"/>
                </a:moveTo>
                <a:lnTo>
                  <a:pt x="8382000" y="0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20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2213229" y="1782902"/>
            <a:ext cx="58553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400" spc="-25" b="1">
                <a:latin typeface="Arial"/>
                <a:cs typeface="Arial"/>
              </a:rPr>
              <a:t>2.</a:t>
            </a:r>
            <a:r>
              <a:rPr dirty="0" sz="2400" b="1">
                <a:latin typeface="Arial"/>
                <a:cs typeface="Arial"/>
              </a:rPr>
              <a:t>	Disburse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(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Paid</a:t>
            </a:r>
            <a:r>
              <a:rPr dirty="0" sz="2400" b="1">
                <a:latin typeface="Arial"/>
                <a:cs typeface="Arial"/>
              </a:rPr>
              <a:t>)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$600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cash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for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wages</a:t>
            </a:r>
            <a:r>
              <a:rPr dirty="0" sz="2400" spc="-10" b="1"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963036" y="3972814"/>
            <a:ext cx="78041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-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600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326881" y="3987165"/>
            <a:ext cx="1329055" cy="758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254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-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600</a:t>
            </a:r>
            <a:endParaRPr sz="26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2200" spc="-10" b="1">
                <a:latin typeface="Arial"/>
                <a:cs typeface="Arial"/>
              </a:rPr>
              <a:t>(expense)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22" name="object 22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Double-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Entry</a:t>
            </a:r>
            <a:r>
              <a:rPr dirty="0" sz="3200" spc="-4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System</a:t>
            </a:r>
            <a:r>
              <a:rPr dirty="0" sz="3200" spc="-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Illustration</a:t>
            </a:r>
            <a:endParaRPr sz="3200">
              <a:latin typeface="Arial"/>
              <a:cs typeface="Arial"/>
            </a:endParaRPr>
          </a:p>
        </p:txBody>
      </p:sp>
      <p:sp>
        <p:nvSpPr>
          <p:cNvPr id="28" name="object 28" descr=""/>
          <p:cNvSpPr/>
          <p:nvPr/>
        </p:nvSpPr>
        <p:spPr>
          <a:xfrm>
            <a:off x="1905000" y="1066800"/>
            <a:ext cx="8382000" cy="0"/>
          </a:xfrm>
          <a:custGeom>
            <a:avLst/>
            <a:gdLst/>
            <a:ahLst/>
            <a:cxnLst/>
            <a:rect l="l" t="t" r="r" b="b"/>
            <a:pathLst>
              <a:path w="8382000" h="0">
                <a:moveTo>
                  <a:pt x="0" y="0"/>
                </a:moveTo>
                <a:lnTo>
                  <a:pt x="8382000" y="0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21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2213229" y="1441577"/>
            <a:ext cx="7815580" cy="8305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5080" indent="-457200">
              <a:lnSpc>
                <a:spcPct val="1101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400" spc="-25" b="1">
                <a:latin typeface="Arial"/>
                <a:cs typeface="Arial"/>
              </a:rPr>
              <a:t>3.</a:t>
            </a:r>
            <a:r>
              <a:rPr dirty="0" sz="2400" b="1">
                <a:latin typeface="Arial"/>
                <a:cs typeface="Arial"/>
              </a:rPr>
              <a:t>	Purchase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office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equipment</a:t>
            </a:r>
            <a:r>
              <a:rPr dirty="0" sz="2400" spc="-6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priced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at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$5,200,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giving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10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percent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promissory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note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exchange.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783204" y="3972814"/>
            <a:ext cx="113728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5,200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5755640" y="3987165"/>
            <a:ext cx="113728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5,200</a:t>
            </a:r>
            <a:endParaRPr sz="2600">
              <a:latin typeface="Arial"/>
              <a:cs typeface="Arial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22" name="object 22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2335529" y="798321"/>
            <a:ext cx="632142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Double-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Entry</a:t>
            </a:r>
            <a:r>
              <a:rPr dirty="0" sz="3200" spc="-6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System</a:t>
            </a:r>
            <a:r>
              <a:rPr dirty="0" sz="3200" spc="-2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Illustration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22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2289429" y="1782902"/>
            <a:ext cx="7094220" cy="3917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400" spc="-25">
                <a:latin typeface="Arial"/>
                <a:cs typeface="Arial"/>
              </a:rPr>
              <a:t>4.</a:t>
            </a:r>
            <a:r>
              <a:rPr dirty="0" sz="2400">
                <a:latin typeface="Arial"/>
                <a:cs typeface="Arial"/>
              </a:rPr>
              <a:t>	Received</a:t>
            </a:r>
            <a:r>
              <a:rPr dirty="0" sz="2400" spc="-6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$4,000</a:t>
            </a:r>
            <a:r>
              <a:rPr dirty="0" sz="2400" spc="-60"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FF0000"/>
                </a:solidFill>
                <a:latin typeface="Arial"/>
                <a:cs typeface="Arial"/>
              </a:rPr>
              <a:t>cash</a:t>
            </a:r>
            <a:r>
              <a:rPr dirty="0" sz="2400" spc="-55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for</a:t>
            </a:r>
            <a:r>
              <a:rPr dirty="0" sz="2400" spc="-85"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FF0000"/>
                </a:solidFill>
                <a:latin typeface="Arial"/>
                <a:cs typeface="Arial"/>
              </a:rPr>
              <a:t>services</a:t>
            </a:r>
            <a:r>
              <a:rPr dirty="0" sz="2400" spc="-45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performed.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783204" y="3972814"/>
            <a:ext cx="113728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4,000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351266" y="3987165"/>
            <a:ext cx="1282065" cy="758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382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4,000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200" spc="-10" b="1">
                <a:latin typeface="Arial"/>
                <a:cs typeface="Arial"/>
              </a:rPr>
              <a:t>(revenue)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22" name="object 22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23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2213229" y="1478407"/>
            <a:ext cx="596646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400" spc="-25" b="1">
                <a:latin typeface="Arial"/>
                <a:cs typeface="Arial"/>
              </a:rPr>
              <a:t>5.</a:t>
            </a:r>
            <a:r>
              <a:rPr dirty="0" sz="2400" b="1">
                <a:latin typeface="Arial"/>
                <a:cs typeface="Arial"/>
              </a:rPr>
              <a:t>	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Pay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off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10" b="1">
                <a:latin typeface="Arial"/>
                <a:cs typeface="Arial"/>
              </a:rPr>
              <a:t> short-</a:t>
            </a:r>
            <a:r>
              <a:rPr dirty="0" sz="2400" b="1">
                <a:latin typeface="Arial"/>
                <a:cs typeface="Arial"/>
              </a:rPr>
              <a:t>term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liability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$7,000.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824352" y="3972814"/>
            <a:ext cx="1055370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-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7,000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5796788" y="3955541"/>
            <a:ext cx="105473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-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7,000</a:t>
            </a:r>
            <a:endParaRPr sz="2600">
              <a:latin typeface="Arial"/>
              <a:cs typeface="Arial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22" name="object 22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24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2213229" y="1478407"/>
            <a:ext cx="603948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6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.</a:t>
            </a:r>
            <a:r>
              <a:rPr dirty="0" sz="2400" spc="215" b="1"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Pay</a:t>
            </a:r>
            <a:r>
              <a:rPr dirty="0" sz="24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cash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$16,000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for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delivery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van</a:t>
            </a:r>
            <a:r>
              <a:rPr dirty="0" sz="2400" spc="-20" b="1"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2889250" y="5327650"/>
            <a:ext cx="6337300" cy="803910"/>
            <a:chOff x="2889250" y="5327650"/>
            <a:chExt cx="6337300" cy="803910"/>
          </a:xfrm>
        </p:grpSpPr>
        <p:sp>
          <p:nvSpPr>
            <p:cNvPr id="20" name="object 20" descr=""/>
            <p:cNvSpPr/>
            <p:nvPr/>
          </p:nvSpPr>
          <p:spPr>
            <a:xfrm>
              <a:off x="2965450" y="5403849"/>
              <a:ext cx="6261100" cy="727710"/>
            </a:xfrm>
            <a:custGeom>
              <a:avLst/>
              <a:gdLst/>
              <a:ahLst/>
              <a:cxnLst/>
              <a:rect l="l" t="t" r="r" b="b"/>
              <a:pathLst>
                <a:path w="6261100" h="727710">
                  <a:moveTo>
                    <a:pt x="6261100" y="0"/>
                  </a:moveTo>
                  <a:lnTo>
                    <a:pt x="6178550" y="0"/>
                  </a:lnTo>
                  <a:lnTo>
                    <a:pt x="6178550" y="6350"/>
                  </a:lnTo>
                  <a:lnTo>
                    <a:pt x="6178550" y="12700"/>
                  </a:lnTo>
                  <a:lnTo>
                    <a:pt x="6178550" y="645160"/>
                  </a:lnTo>
                  <a:lnTo>
                    <a:pt x="3568827" y="645160"/>
                  </a:lnTo>
                  <a:lnTo>
                    <a:pt x="3569119" y="644906"/>
                  </a:lnTo>
                  <a:lnTo>
                    <a:pt x="3488194" y="644906"/>
                  </a:lnTo>
                  <a:lnTo>
                    <a:pt x="3488461" y="645160"/>
                  </a:lnTo>
                  <a:lnTo>
                    <a:pt x="12700" y="645160"/>
                  </a:lnTo>
                  <a:lnTo>
                    <a:pt x="6350" y="645160"/>
                  </a:lnTo>
                  <a:lnTo>
                    <a:pt x="0" y="645160"/>
                  </a:lnTo>
                  <a:lnTo>
                    <a:pt x="0" y="715010"/>
                  </a:lnTo>
                  <a:lnTo>
                    <a:pt x="0" y="727710"/>
                  </a:lnTo>
                  <a:lnTo>
                    <a:pt x="6261100" y="727710"/>
                  </a:lnTo>
                  <a:lnTo>
                    <a:pt x="6261100" y="715010"/>
                  </a:lnTo>
                  <a:lnTo>
                    <a:pt x="6261100" y="12700"/>
                  </a:lnTo>
                  <a:lnTo>
                    <a:pt x="62611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2895600" y="5334000"/>
              <a:ext cx="6248400" cy="715010"/>
            </a:xfrm>
            <a:custGeom>
              <a:avLst/>
              <a:gdLst/>
              <a:ahLst/>
              <a:cxnLst/>
              <a:rect l="l" t="t" r="r" b="b"/>
              <a:pathLst>
                <a:path w="6248400" h="715010">
                  <a:moveTo>
                    <a:pt x="6248400" y="0"/>
                  </a:moveTo>
                  <a:lnTo>
                    <a:pt x="0" y="0"/>
                  </a:lnTo>
                  <a:lnTo>
                    <a:pt x="0" y="714756"/>
                  </a:lnTo>
                  <a:lnTo>
                    <a:pt x="6248400" y="714756"/>
                  </a:lnTo>
                  <a:lnTo>
                    <a:pt x="6248400" y="0"/>
                  </a:lnTo>
                  <a:close/>
                </a:path>
              </a:pathLst>
            </a:custGeom>
            <a:solidFill>
              <a:srgbClr val="F8EB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2895600" y="5334000"/>
              <a:ext cx="6248400" cy="715010"/>
            </a:xfrm>
            <a:custGeom>
              <a:avLst/>
              <a:gdLst/>
              <a:ahLst/>
              <a:cxnLst/>
              <a:rect l="l" t="t" r="r" b="b"/>
              <a:pathLst>
                <a:path w="6248400" h="715010">
                  <a:moveTo>
                    <a:pt x="0" y="714756"/>
                  </a:moveTo>
                  <a:lnTo>
                    <a:pt x="6248400" y="714756"/>
                  </a:lnTo>
                  <a:lnTo>
                    <a:pt x="6248400" y="0"/>
                  </a:lnTo>
                  <a:lnTo>
                    <a:pt x="0" y="0"/>
                  </a:lnTo>
                  <a:lnTo>
                    <a:pt x="0" y="714756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2691764" y="3806037"/>
            <a:ext cx="5836920" cy="2190750"/>
          </a:xfrm>
          <a:prstGeom prst="rect">
            <a:avLst/>
          </a:prstGeom>
        </p:spPr>
        <p:txBody>
          <a:bodyPr wrap="square" lIns="0" tIns="194310" rIns="0" bIns="0" rtlCol="0" vert="horz">
            <a:spAutoFit/>
          </a:bodyPr>
          <a:lstStyle/>
          <a:p>
            <a:pPr marL="53340">
              <a:lnSpc>
                <a:spcPct val="100000"/>
              </a:lnSpc>
              <a:spcBef>
                <a:spcPts val="1530"/>
              </a:spcBef>
            </a:pPr>
            <a:r>
              <a:rPr dirty="0" sz="2600" b="1">
                <a:latin typeface="Arial"/>
                <a:cs typeface="Arial"/>
              </a:rPr>
              <a:t>-</a:t>
            </a:r>
            <a:r>
              <a:rPr dirty="0" sz="2600" spc="-10" b="1">
                <a:latin typeface="Arial"/>
                <a:cs typeface="Arial"/>
              </a:rPr>
              <a:t> 16,000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3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16,000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5"/>
              </a:spcBef>
            </a:pPr>
            <a:endParaRPr sz="2600">
              <a:latin typeface="Arial"/>
              <a:cs typeface="Arial"/>
            </a:endParaRPr>
          </a:p>
          <a:p>
            <a:pPr marL="850900" marR="5080" indent="-20320">
              <a:lnSpc>
                <a:spcPct val="100000"/>
              </a:lnSpc>
            </a:pPr>
            <a:r>
              <a:rPr dirty="0" sz="2000">
                <a:latin typeface="Arial MT"/>
                <a:cs typeface="Arial MT"/>
              </a:rPr>
              <a:t>Note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accounting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equation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equality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is </a:t>
            </a:r>
            <a:r>
              <a:rPr dirty="0" sz="2000">
                <a:latin typeface="Arial MT"/>
                <a:cs typeface="Arial MT"/>
              </a:rPr>
              <a:t>maintained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after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recording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each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transaction.</a:t>
            </a:r>
            <a:endParaRPr sz="2000">
              <a:latin typeface="Arial MT"/>
              <a:cs typeface="Arial MT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25" name="object 25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8" name="object 2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9" name="object 29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80238" y="6460337"/>
            <a:ext cx="33274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25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2115502" y="1126426"/>
            <a:ext cx="8298815" cy="4580255"/>
            <a:chOff x="2115502" y="1126426"/>
            <a:chExt cx="8298815" cy="4580255"/>
          </a:xfrm>
        </p:grpSpPr>
        <p:sp>
          <p:nvSpPr>
            <p:cNvPr id="4" name="object 4" descr=""/>
            <p:cNvSpPr/>
            <p:nvPr/>
          </p:nvSpPr>
          <p:spPr>
            <a:xfrm>
              <a:off x="2140966" y="1151889"/>
              <a:ext cx="8273415" cy="4554220"/>
            </a:xfrm>
            <a:custGeom>
              <a:avLst/>
              <a:gdLst/>
              <a:ahLst/>
              <a:cxnLst/>
              <a:rect l="l" t="t" r="r" b="b"/>
              <a:pathLst>
                <a:path w="8273415" h="4554220">
                  <a:moveTo>
                    <a:pt x="8273288" y="0"/>
                  </a:moveTo>
                  <a:lnTo>
                    <a:pt x="8233664" y="0"/>
                  </a:lnTo>
                  <a:lnTo>
                    <a:pt x="8233664" y="13970"/>
                  </a:lnTo>
                  <a:lnTo>
                    <a:pt x="8233664" y="29210"/>
                  </a:lnTo>
                  <a:lnTo>
                    <a:pt x="8233664" y="4514850"/>
                  </a:lnTo>
                  <a:lnTo>
                    <a:pt x="14224" y="4514850"/>
                  </a:lnTo>
                  <a:lnTo>
                    <a:pt x="14224" y="4515104"/>
                  </a:lnTo>
                  <a:lnTo>
                    <a:pt x="0" y="4515104"/>
                  </a:lnTo>
                  <a:lnTo>
                    <a:pt x="0" y="4526280"/>
                  </a:lnTo>
                  <a:lnTo>
                    <a:pt x="0" y="4554220"/>
                  </a:lnTo>
                  <a:lnTo>
                    <a:pt x="8273288" y="4554220"/>
                  </a:lnTo>
                  <a:lnTo>
                    <a:pt x="8273288" y="4526280"/>
                  </a:lnTo>
                  <a:lnTo>
                    <a:pt x="8273288" y="29210"/>
                  </a:lnTo>
                  <a:lnTo>
                    <a:pt x="82732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129789" y="1140713"/>
              <a:ext cx="8244840" cy="4526280"/>
            </a:xfrm>
            <a:custGeom>
              <a:avLst/>
              <a:gdLst/>
              <a:ahLst/>
              <a:cxnLst/>
              <a:rect l="l" t="t" r="r" b="b"/>
              <a:pathLst>
                <a:path w="8244840" h="4526280">
                  <a:moveTo>
                    <a:pt x="8244840" y="0"/>
                  </a:moveTo>
                  <a:lnTo>
                    <a:pt x="0" y="0"/>
                  </a:lnTo>
                  <a:lnTo>
                    <a:pt x="0" y="4526280"/>
                  </a:lnTo>
                  <a:lnTo>
                    <a:pt x="8244840" y="4526280"/>
                  </a:lnTo>
                  <a:lnTo>
                    <a:pt x="824484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129789" y="1140713"/>
              <a:ext cx="8244840" cy="4526280"/>
            </a:xfrm>
            <a:custGeom>
              <a:avLst/>
              <a:gdLst/>
              <a:ahLst/>
              <a:cxnLst/>
              <a:rect l="l" t="t" r="r" b="b"/>
              <a:pathLst>
                <a:path w="8244840" h="4526280">
                  <a:moveTo>
                    <a:pt x="0" y="4526280"/>
                  </a:moveTo>
                  <a:lnTo>
                    <a:pt x="8244840" y="4526280"/>
                  </a:lnTo>
                  <a:lnTo>
                    <a:pt x="8244840" y="0"/>
                  </a:lnTo>
                  <a:lnTo>
                    <a:pt x="0" y="0"/>
                  </a:lnTo>
                  <a:lnTo>
                    <a:pt x="0" y="4526280"/>
                  </a:lnTo>
                  <a:close/>
                </a:path>
              </a:pathLst>
            </a:custGeom>
            <a:ln w="2857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02023" y="3072384"/>
              <a:ext cx="4525518" cy="899921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144077" y="3180080"/>
            <a:ext cx="821626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Arial"/>
                <a:cs typeface="Arial"/>
              </a:rPr>
              <a:t>Additional</a:t>
            </a:r>
            <a:r>
              <a:rPr dirty="0" sz="3200" spc="-95">
                <a:latin typeface="Arial"/>
                <a:cs typeface="Arial"/>
              </a:rPr>
              <a:t> </a:t>
            </a:r>
            <a:r>
              <a:rPr dirty="0" sz="3200" spc="-10">
                <a:latin typeface="Arial"/>
                <a:cs typeface="Arial"/>
              </a:rPr>
              <a:t>Examples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79777" y="1864816"/>
            <a:ext cx="447167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16604" algn="l"/>
              </a:tabLst>
            </a:pPr>
            <a:r>
              <a:rPr dirty="0" baseline="2314" sz="3600" spc="-15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r>
              <a:rPr dirty="0" baseline="2314" sz="3600" b="1">
                <a:solidFill>
                  <a:srgbClr val="C00000"/>
                </a:solidFill>
                <a:latin typeface="Calibri"/>
                <a:cs typeface="Calibri"/>
              </a:rPr>
              <a:t>	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8670163" y="1783791"/>
            <a:ext cx="19437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Owner’s</a:t>
            </a:r>
            <a:r>
              <a:rPr dirty="0" sz="2400" spc="-8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3672332" y="1884679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393685" y="1802079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4141723" y="2751582"/>
            <a:ext cx="29038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400" spc="-1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Arial"/>
                <a:cs typeface="Arial"/>
              </a:rPr>
              <a:t>transaction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7" name="object 7" descr=""/>
          <p:cNvGraphicFramePr>
            <a:graphicFrameLocks noGrp="1"/>
          </p:cNvGraphicFramePr>
          <p:nvPr/>
        </p:nvGraphicFramePr>
        <p:xfrm>
          <a:off x="1649857" y="3918458"/>
          <a:ext cx="7987665" cy="12185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17900"/>
                <a:gridCol w="1207135"/>
                <a:gridCol w="1264285"/>
                <a:gridCol w="1882775"/>
              </a:tblGrid>
              <a:tr h="3962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4859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6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064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43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investment</a:t>
                      </a:r>
                      <a:r>
                        <a:rPr dirty="0" sz="2400" spc="-6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by</a:t>
                      </a:r>
                      <a:r>
                        <a:rPr dirty="0" sz="2400" spc="-8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owner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6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3980">
                        <a:lnSpc>
                          <a:spcPts val="2610"/>
                        </a:lnSpc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97790">
                        <a:lnSpc>
                          <a:spcPts val="2790"/>
                        </a:lnSpc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125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141601" y="957325"/>
            <a:ext cx="7272020" cy="451484"/>
          </a:xfrm>
          <a:prstGeom prst="rect"/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440"/>
              </a:lnSpc>
            </a:pPr>
            <a:r>
              <a:rPr dirty="0" sz="3200">
                <a:solidFill>
                  <a:srgbClr val="001F5F"/>
                </a:solidFill>
              </a:rPr>
              <a:t>Step1</a:t>
            </a:r>
            <a:r>
              <a:rPr dirty="0" sz="3200" spc="10">
                <a:solidFill>
                  <a:srgbClr val="001F5F"/>
                </a:solidFill>
              </a:rPr>
              <a:t> </a:t>
            </a:r>
            <a:r>
              <a:rPr dirty="0" sz="3200"/>
              <a:t>:Identify and</a:t>
            </a:r>
            <a:r>
              <a:rPr dirty="0" sz="3200" spc="-190"/>
              <a:t> </a:t>
            </a:r>
            <a:r>
              <a:rPr dirty="0" u="sng" sz="3200">
                <a:uFill>
                  <a:solidFill>
                    <a:srgbClr val="000000"/>
                  </a:solidFill>
                </a:uFill>
              </a:rPr>
              <a:t>Analyze</a:t>
            </a:r>
            <a:r>
              <a:rPr dirty="0" sz="3200" spc="-55"/>
              <a:t> </a:t>
            </a:r>
            <a:r>
              <a:rPr dirty="0" sz="3200" spc="-10"/>
              <a:t>Transactions.</a:t>
            </a:r>
            <a:endParaRPr sz="3200"/>
          </a:p>
        </p:txBody>
      </p:sp>
      <p:sp>
        <p:nvSpPr>
          <p:cNvPr id="9" name="object 9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20723" y="857758"/>
            <a:ext cx="8337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46040" y="857758"/>
            <a:ext cx="1167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690864" y="842517"/>
            <a:ext cx="19437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Owner’s</a:t>
            </a:r>
            <a:r>
              <a:rPr dirty="0" sz="2400" spc="-8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672332" y="666749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771256" y="69811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689096" y="1966036"/>
            <a:ext cx="358394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800" spc="-1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001F5F"/>
                </a:solidFill>
                <a:latin typeface="Arial"/>
                <a:cs typeface="Arial"/>
              </a:rPr>
              <a:t>transactions</a:t>
            </a:r>
            <a:endParaRPr sz="2800">
              <a:latin typeface="Arial"/>
              <a:cs typeface="Arial"/>
            </a:endParaRPr>
          </a:p>
        </p:txBody>
      </p: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1823973" y="3099180"/>
          <a:ext cx="7700009" cy="1188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9629"/>
                <a:gridCol w="1163320"/>
                <a:gridCol w="1218564"/>
                <a:gridCol w="1814830"/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06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-3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6192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32384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spc="41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 marR="5334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Drawings</a:t>
                      </a:r>
                      <a:r>
                        <a:rPr dirty="0" sz="2400" spc="-5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by</a:t>
                      </a:r>
                      <a:r>
                        <a:rPr dirty="0" sz="24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owners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4445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8572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125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20723" y="857758"/>
            <a:ext cx="8337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46040" y="857758"/>
            <a:ext cx="1167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690864" y="842517"/>
            <a:ext cx="194373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Owner’s</a:t>
            </a:r>
            <a:r>
              <a:rPr dirty="0" sz="2400" spc="-8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707384" y="881253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771256" y="69811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553458" y="1653921"/>
            <a:ext cx="3072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400" spc="-1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Arial"/>
                <a:cs typeface="Arial"/>
              </a:rPr>
              <a:t>transactions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1823973" y="3099180"/>
          <a:ext cx="7700009" cy="11569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9629"/>
                <a:gridCol w="1163320"/>
                <a:gridCol w="1218564"/>
                <a:gridCol w="1814830"/>
              </a:tblGrid>
              <a:tr h="3962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318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6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42545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43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395605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Borrowed</a:t>
                      </a:r>
                      <a:r>
                        <a:rPr dirty="0" sz="20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r>
                        <a:rPr dirty="0" sz="2000" spc="-4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from</a:t>
                      </a:r>
                      <a:r>
                        <a:rPr dirty="0" sz="20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20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bank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97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2095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984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125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20723" y="857758"/>
            <a:ext cx="8337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46040" y="857758"/>
            <a:ext cx="1167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690864" y="842517"/>
            <a:ext cx="194373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Owner’s</a:t>
            </a:r>
            <a:r>
              <a:rPr dirty="0" sz="2400" spc="-8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707384" y="851661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653908" y="82092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553458" y="1653921"/>
            <a:ext cx="3072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400" spc="-1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Arial"/>
                <a:cs typeface="Arial"/>
              </a:rPr>
              <a:t>transactions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1823973" y="3099180"/>
          <a:ext cx="7700009" cy="12185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9629"/>
                <a:gridCol w="1163320"/>
                <a:gridCol w="1399539"/>
                <a:gridCol w="1633855"/>
              </a:tblGrid>
              <a:tr h="3962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318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6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571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33528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434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456565">
                <a:tc>
                  <a:txBody>
                    <a:bodyPr/>
                    <a:lstStyle/>
                    <a:p>
                      <a:pPr marL="31813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Payment</a:t>
                      </a:r>
                      <a:r>
                        <a:rPr dirty="0" sz="2400" spc="-4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24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bank</a:t>
                      </a:r>
                      <a:r>
                        <a:rPr dirty="0" sz="24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2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loan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844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97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143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4508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760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20723" y="857758"/>
            <a:ext cx="8337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46040" y="857758"/>
            <a:ext cx="1167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690864" y="842517"/>
            <a:ext cx="186563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Owners</a:t>
            </a:r>
            <a:r>
              <a:rPr dirty="0" sz="2400" spc="-1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672332" y="666749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771256" y="69811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553458" y="1653921"/>
            <a:ext cx="3072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400" spc="-1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Arial"/>
                <a:cs typeface="Arial"/>
              </a:rPr>
              <a:t>transactions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910094" y="2649220"/>
          <a:ext cx="8802370" cy="15538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91990"/>
                <a:gridCol w="1162685"/>
                <a:gridCol w="1217929"/>
                <a:gridCol w="1814195"/>
              </a:tblGrid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-4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47434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spc="41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ctr" marR="55244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2400" b="1">
                          <a:latin typeface="Calibri"/>
                          <a:cs typeface="Calibri"/>
                        </a:rPr>
                        <a:t>Sold</a:t>
                      </a:r>
                      <a:r>
                        <a:rPr dirty="0" sz="24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equipment</a:t>
                      </a:r>
                      <a:r>
                        <a:rPr dirty="0" sz="2400" spc="-3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24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2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84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390" marR="118110" indent="63500">
                        <a:lnSpc>
                          <a:spcPts val="2710"/>
                        </a:lnSpc>
                        <a:spcBef>
                          <a:spcPts val="125"/>
                        </a:spcBef>
                      </a:pPr>
                      <a:r>
                        <a:rPr dirty="0" sz="20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760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9" name="object 9" descr=""/>
          <p:cNvGraphicFramePr>
            <a:graphicFrameLocks noGrp="1"/>
          </p:cNvGraphicFramePr>
          <p:nvPr/>
        </p:nvGraphicFramePr>
        <p:xfrm>
          <a:off x="939596" y="4514977"/>
          <a:ext cx="8773160" cy="14960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69054"/>
                <a:gridCol w="1327785"/>
                <a:gridCol w="1390650"/>
                <a:gridCol w="2071370"/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25463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-2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249554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600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spc="41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764540"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2400" b="1">
                          <a:latin typeface="Calibri"/>
                          <a:cs typeface="Calibri"/>
                        </a:rPr>
                        <a:t>Sold</a:t>
                      </a:r>
                      <a:r>
                        <a:rPr dirty="0" sz="24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equipment</a:t>
                      </a:r>
                      <a:r>
                        <a:rPr dirty="0" sz="2400" spc="-1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on</a:t>
                      </a:r>
                      <a:r>
                        <a:rPr dirty="0" sz="24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account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84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20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17208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5397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760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20723" y="857758"/>
            <a:ext cx="8337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46040" y="857758"/>
            <a:ext cx="1167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690864" y="842517"/>
            <a:ext cx="186563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Owners</a:t>
            </a:r>
            <a:r>
              <a:rPr dirty="0" sz="2400" spc="-1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663822" y="81965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771256" y="69811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553458" y="1653921"/>
            <a:ext cx="3072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400" spc="-1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Arial"/>
                <a:cs typeface="Arial"/>
              </a:rPr>
              <a:t>transactions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2012695" y="2649220"/>
          <a:ext cx="7700009" cy="11264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9629"/>
                <a:gridCol w="1163320"/>
                <a:gridCol w="1218564"/>
                <a:gridCol w="1814830"/>
              </a:tblGrid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000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-4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0609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spc="41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23876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Performed</a:t>
                      </a:r>
                      <a:r>
                        <a:rPr dirty="0" sz="2000" spc="-7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services</a:t>
                      </a:r>
                      <a:r>
                        <a:rPr dirty="0" sz="2000" spc="-7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2000" spc="-7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048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683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156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97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125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9" name="object 9" descr=""/>
          <p:cNvGraphicFramePr>
            <a:graphicFrameLocks noGrp="1"/>
          </p:cNvGraphicFramePr>
          <p:nvPr/>
        </p:nvGraphicFramePr>
        <p:xfrm>
          <a:off x="2012695" y="4543044"/>
          <a:ext cx="7700009" cy="1432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9629"/>
                <a:gridCol w="1163320"/>
                <a:gridCol w="1218564"/>
                <a:gridCol w="1814830"/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06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-3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32384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spc="41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7010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200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Billed</a:t>
                      </a:r>
                      <a:r>
                        <a:rPr dirty="0" sz="2000" spc="-4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customers</a:t>
                      </a:r>
                      <a:r>
                        <a:rPr dirty="0" sz="20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20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services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2000" spc="-10" b="1">
                          <a:latin typeface="Calibri"/>
                          <a:cs typeface="Calibri"/>
                        </a:rPr>
                        <a:t>performed.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048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4318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2700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7175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760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0" name="object 10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23950" y="752094"/>
            <a:ext cx="1083945" cy="462280"/>
          </a:xfrm>
          <a:prstGeom prst="rect">
            <a:avLst/>
          </a:prstGeom>
          <a:solidFill>
            <a:srgbClr val="FFFFFF"/>
          </a:solidFill>
          <a:ln w="38100">
            <a:solidFill>
              <a:srgbClr val="001F5F"/>
            </a:solidFill>
          </a:ln>
        </p:spPr>
        <p:txBody>
          <a:bodyPr wrap="square" lIns="0" tIns="3683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90"/>
              </a:spcBef>
            </a:pPr>
            <a:r>
              <a:rPr dirty="0" sz="2400" b="1">
                <a:solidFill>
                  <a:srgbClr val="1F4E79"/>
                </a:solidFill>
                <a:latin typeface="Arial"/>
                <a:cs typeface="Arial"/>
              </a:rPr>
              <a:t>Ex</a:t>
            </a:r>
            <a:r>
              <a:rPr dirty="0" sz="2400" spc="-40" b="1">
                <a:solidFill>
                  <a:srgbClr val="1F4E79"/>
                </a:solidFill>
                <a:latin typeface="Arial"/>
                <a:cs typeface="Arial"/>
              </a:rPr>
              <a:t> </a:t>
            </a:r>
            <a:r>
              <a:rPr dirty="0" sz="2400" spc="-50" b="1">
                <a:solidFill>
                  <a:srgbClr val="1F4E79"/>
                </a:solidFill>
                <a:latin typeface="Arial"/>
                <a:cs typeface="Arial"/>
              </a:rPr>
              <a:t>2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1104201" y="1364741"/>
          <a:ext cx="10379710" cy="39852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87240"/>
                <a:gridCol w="1574164"/>
                <a:gridCol w="1889760"/>
                <a:gridCol w="2215515"/>
              </a:tblGrid>
              <a:tr h="3676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37719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38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6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49847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71830">
                        <a:lnSpc>
                          <a:spcPct val="100000"/>
                        </a:lnSpc>
                        <a:spcBef>
                          <a:spcPts val="265"/>
                        </a:spcBef>
                        <a:tabLst>
                          <a:tab pos="942975" algn="l"/>
                        </a:tabLst>
                      </a:pP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</a:tr>
              <a:tr h="7004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1-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Made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20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start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2000" spc="-10" b="1">
                          <a:latin typeface="Arial"/>
                          <a:cs typeface="Arial"/>
                        </a:rPr>
                        <a:t>business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873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2065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52425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9842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0405">
                <a:tc>
                  <a:txBody>
                    <a:bodyPr/>
                    <a:lstStyle/>
                    <a:p>
                      <a:pPr marL="91440" marR="2571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2-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Borrowed</a:t>
                      </a:r>
                      <a:r>
                        <a:rPr dirty="0" sz="2000" spc="-4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2000" spc="-1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20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20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bank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20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5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note</a:t>
                      </a:r>
                      <a:r>
                        <a:rPr dirty="0" sz="2000" spc="-4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8953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59715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29539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391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3-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Purchased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r>
                        <a:rPr dirty="0" sz="2000" spc="-1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1760" marR="295275" indent="24130">
                        <a:lnSpc>
                          <a:spcPts val="2610"/>
                        </a:lnSpc>
                        <a:spcBef>
                          <a:spcPts val="350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 </a:t>
                      </a: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4445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385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4-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Purchased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r>
                        <a:rPr dirty="0" sz="2000" spc="-4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20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5240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7165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5240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391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5-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Payment</a:t>
                      </a:r>
                      <a:r>
                        <a:rPr dirty="0" sz="2000" spc="-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20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3779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  <a:spcBef>
                          <a:spcPts val="155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9685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501637" y="990091"/>
          <a:ext cx="10960735" cy="43338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46320"/>
                <a:gridCol w="1662429"/>
                <a:gridCol w="1995170"/>
                <a:gridCol w="2339975"/>
              </a:tblGrid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285750">
                        <a:lnSpc>
                          <a:spcPct val="100000"/>
                        </a:lnSpc>
                        <a:spcBef>
                          <a:spcPts val="229"/>
                        </a:spcBef>
                        <a:tabLst>
                          <a:tab pos="1231900" algn="l"/>
                        </a:tabLst>
                      </a:pPr>
                      <a:r>
                        <a:rPr dirty="0" sz="24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4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24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sz="24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592455">
                        <a:lnSpc>
                          <a:spcPct val="100000"/>
                        </a:lnSpc>
                        <a:spcBef>
                          <a:spcPts val="229"/>
                        </a:spcBef>
                        <a:tabLst>
                          <a:tab pos="949325" algn="l"/>
                        </a:tabLst>
                      </a:pPr>
                      <a:r>
                        <a:rPr dirty="0" sz="24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4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24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6-</a:t>
                      </a:r>
                      <a:r>
                        <a:rPr dirty="0" sz="1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Received</a:t>
                      </a:r>
                      <a:r>
                        <a:rPr dirty="0" sz="180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18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18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72745" marR="123189" indent="20955">
                        <a:lnSpc>
                          <a:spcPct val="79100"/>
                        </a:lnSpc>
                        <a:spcBef>
                          <a:spcPts val="125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 </a:t>
                      </a: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0405">
                <a:tc>
                  <a:txBody>
                    <a:bodyPr/>
                    <a:lstStyle/>
                    <a:p>
                      <a:pPr marL="91440" marR="10160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7-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Withdrew</a:t>
                      </a:r>
                      <a:r>
                        <a:rPr dirty="0" sz="20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20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owner's</a:t>
                      </a:r>
                      <a:r>
                        <a:rPr dirty="0" sz="20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personal 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use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69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2400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2573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40385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2509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385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8-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Performed</a:t>
                      </a:r>
                      <a:r>
                        <a:rPr dirty="0" sz="20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services</a:t>
                      </a:r>
                      <a:r>
                        <a:rPr dirty="0" sz="20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.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873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76555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5430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99440">
                        <a:lnSpc>
                          <a:spcPct val="100000"/>
                        </a:lnSpc>
                        <a:spcBef>
                          <a:spcPts val="1190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5113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1040">
                <a:tc>
                  <a:txBody>
                    <a:bodyPr/>
                    <a:lstStyle/>
                    <a:p>
                      <a:pPr marL="91440" marR="912494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9-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Billed</a:t>
                      </a:r>
                      <a:r>
                        <a:rPr dirty="0" sz="20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customers</a:t>
                      </a:r>
                      <a:r>
                        <a:rPr dirty="0" sz="20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services 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performed.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3355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0922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4643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0668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956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10-</a:t>
                      </a:r>
                      <a:r>
                        <a:rPr dirty="0" sz="20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Paid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dirty="0" sz="2000" spc="-5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expense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0815">
                        <a:lnSpc>
                          <a:spcPts val="2805"/>
                        </a:lnSpc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27685">
                        <a:lnSpc>
                          <a:spcPts val="2795"/>
                        </a:lnSpc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1040">
                <a:tc>
                  <a:txBody>
                    <a:bodyPr/>
                    <a:lstStyle/>
                    <a:p>
                      <a:pPr marL="91440">
                        <a:lnSpc>
                          <a:spcPts val="228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11-</a:t>
                      </a:r>
                      <a:r>
                        <a:rPr dirty="0" sz="20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Incurred</a:t>
                      </a:r>
                      <a:r>
                        <a:rPr dirty="0" sz="2000" spc="-7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advertising</a:t>
                      </a:r>
                      <a:r>
                        <a:rPr dirty="0" sz="2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expense</a:t>
                      </a:r>
                      <a:r>
                        <a:rPr dirty="0" sz="200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on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ts val="2280"/>
                        </a:lnSpc>
                      </a:pP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r>
                        <a:rPr dirty="0" sz="20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5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0">
                        <a:lnSpc>
                          <a:spcPct val="100000"/>
                        </a:lnSpc>
                        <a:spcBef>
                          <a:spcPts val="1365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7335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40385">
                        <a:lnSpc>
                          <a:spcPct val="100000"/>
                        </a:lnSpc>
                        <a:spcBef>
                          <a:spcPts val="158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0066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object 3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587730" y="542544"/>
          <a:ext cx="11532870" cy="5677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75485"/>
                <a:gridCol w="775335"/>
                <a:gridCol w="3006725"/>
                <a:gridCol w="1645920"/>
                <a:gridCol w="1854200"/>
                <a:gridCol w="2157729"/>
              </a:tblGrid>
              <a:tr h="4006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8100">
                      <a:solidFill>
                        <a:srgbClr val="001F5F"/>
                      </a:solidFill>
                      <a:prstDash val="solid"/>
                    </a:lnR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Arial"/>
                          <a:cs typeface="Arial"/>
                        </a:rPr>
                        <a:t>Ex</a:t>
                      </a:r>
                      <a:r>
                        <a:rPr dirty="0" sz="2000" spc="-15" b="1">
                          <a:solidFill>
                            <a:srgbClr val="1F4E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810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76200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001F5F"/>
                      </a:solidFill>
                      <a:prstDash val="solid"/>
                    </a:lnL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24815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762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6893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40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429259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595630">
                        <a:lnSpc>
                          <a:spcPct val="100000"/>
                        </a:lnSpc>
                        <a:spcBef>
                          <a:spcPts val="245"/>
                        </a:spcBef>
                        <a:tabLst>
                          <a:tab pos="894715" algn="l"/>
                        </a:tabLst>
                      </a:pP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</a:tr>
              <a:tr h="677545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1-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Emad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invested</a:t>
                      </a:r>
                      <a:r>
                        <a:rPr dirty="0" sz="1800" spc="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200,000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business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7112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685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200000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222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9720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Capital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4108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200000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222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77545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2-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Paid</a:t>
                      </a:r>
                      <a:r>
                        <a:rPr dirty="0" sz="18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3,000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rent</a:t>
                      </a:r>
                      <a:r>
                        <a:rPr dirty="0" sz="1800" spc="-1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storage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space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50673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457834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52069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83234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422275">
                        <a:lnSpc>
                          <a:spcPts val="2195"/>
                        </a:lnSpc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8191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952500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3-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Purchased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r>
                        <a:rPr dirty="0" sz="18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15,000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800" spc="-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Al-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shark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company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8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79375">
                        <a:lnSpc>
                          <a:spcPct val="100000"/>
                        </a:lnSpc>
                        <a:spcBef>
                          <a:spcPts val="123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15000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13398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Equipment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5684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19430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15000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10033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dirty="0" sz="18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Account</a:t>
                      </a:r>
                      <a:r>
                        <a:rPr dirty="0" sz="1800" spc="-5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payable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5367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40080">
                <a:tc gridSpan="3">
                  <a:txBody>
                    <a:bodyPr/>
                    <a:lstStyle/>
                    <a:p>
                      <a:pPr marL="91440" marR="2997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4-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Performed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services</a:t>
                      </a:r>
                      <a:r>
                        <a:rPr dirty="0" sz="1800" spc="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Magic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Company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L.E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2,500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64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46710">
                        <a:lnSpc>
                          <a:spcPts val="2130"/>
                        </a:lnSpc>
                      </a:pP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231140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2500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826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422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2500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524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952500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5-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Received</a:t>
                      </a:r>
                      <a:r>
                        <a:rPr dirty="0" sz="18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bill</a:t>
                      </a:r>
                      <a:r>
                        <a:rPr dirty="0" sz="1800" spc="-4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1000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800" spc="-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Al-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Akhbar</a:t>
                      </a:r>
                      <a:r>
                        <a:rPr dirty="0" sz="1800" spc="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for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advertising</a:t>
                      </a:r>
                      <a:r>
                        <a:rPr dirty="0" sz="1800" spc="-4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expense.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310515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Ex</a:t>
                      </a:r>
                      <a:r>
                        <a:rPr dirty="0" sz="2000" spc="-3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payable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250825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1000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1557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886460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r" marR="938530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1000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6383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951865">
                <a:tc gridSpan="3">
                  <a:txBody>
                    <a:bodyPr/>
                    <a:lstStyle/>
                    <a:p>
                      <a:pPr marL="91440" marR="88011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6-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Paid</a:t>
                      </a:r>
                      <a:r>
                        <a:rPr dirty="0" sz="1800" spc="-8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Al-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shark</a:t>
                      </a:r>
                      <a:r>
                        <a:rPr dirty="0" sz="180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company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equipment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purchased</a:t>
                      </a:r>
                      <a:r>
                        <a:rPr dirty="0" sz="1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transaction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(3)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above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64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475615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472440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 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15000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664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Account</a:t>
                      </a:r>
                      <a:r>
                        <a:rPr dirty="0" sz="2000" spc="-3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payable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63817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15000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11454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object 3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839254" y="1038097"/>
          <a:ext cx="10898505" cy="35058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38775"/>
                <a:gridCol w="1555115"/>
                <a:gridCol w="1751965"/>
                <a:gridCol w="2038984"/>
              </a:tblGrid>
              <a:tr h="3956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32258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4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37782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537210">
                        <a:lnSpc>
                          <a:spcPct val="100000"/>
                        </a:lnSpc>
                        <a:spcBef>
                          <a:spcPts val="245"/>
                        </a:spcBef>
                        <a:tabLst>
                          <a:tab pos="835660" algn="l"/>
                        </a:tabLst>
                      </a:pP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</a:tr>
              <a:tr h="81343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7-Purchased</a:t>
                      </a:r>
                      <a:r>
                        <a:rPr dirty="0" sz="20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r>
                        <a:rPr dirty="0" sz="20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20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500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825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Supplies</a:t>
                      </a:r>
                      <a:r>
                        <a:rPr dirty="0" sz="20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+500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126364">
                        <a:lnSpc>
                          <a:spcPct val="100000"/>
                        </a:lnSpc>
                        <a:spcBef>
                          <a:spcPts val="209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Cash -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 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4699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0405">
                <a:tc>
                  <a:txBody>
                    <a:bodyPr/>
                    <a:lstStyle/>
                    <a:p>
                      <a:pPr marL="91440" marR="65532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8-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Paid</a:t>
                      </a:r>
                      <a:r>
                        <a:rPr dirty="0" sz="20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monthly</a:t>
                      </a:r>
                      <a:r>
                        <a:rPr dirty="0" sz="20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expenses:</a:t>
                      </a:r>
                      <a:r>
                        <a:rPr dirty="0" sz="20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dirty="0" sz="2000" spc="-5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L.E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5000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utilities</a:t>
                      </a:r>
                      <a:r>
                        <a:rPr dirty="0" sz="2000" spc="-4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400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69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149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 -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5400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8986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94030">
                        <a:lnSpc>
                          <a:spcPts val="1730"/>
                        </a:lnSpc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605155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5400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895985">
                <a:tc>
                  <a:txBody>
                    <a:bodyPr/>
                    <a:lstStyle/>
                    <a:p>
                      <a:pPr marL="91440">
                        <a:lnSpc>
                          <a:spcPts val="2280"/>
                        </a:lnSpc>
                        <a:spcBef>
                          <a:spcPts val="305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9-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Performed</a:t>
                      </a:r>
                      <a:r>
                        <a:rPr dirty="0" sz="20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services</a:t>
                      </a:r>
                      <a:r>
                        <a:rPr dirty="0" sz="20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customer</a:t>
                      </a:r>
                      <a:r>
                        <a:rPr dirty="0" sz="20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L.E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ts val="2280"/>
                        </a:lnSpc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1200</a:t>
                      </a:r>
                      <a:r>
                        <a:rPr dirty="0" sz="20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account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873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22860">
                        <a:lnSpc>
                          <a:spcPts val="2150"/>
                        </a:lnSpc>
                        <a:spcBef>
                          <a:spcPts val="665"/>
                        </a:spcBef>
                      </a:pPr>
                      <a:r>
                        <a:rPr dirty="0" sz="1800" b="1">
                          <a:latin typeface="Calibri"/>
                          <a:cs typeface="Calibri"/>
                        </a:rPr>
                        <a:t>Acc.</a:t>
                      </a:r>
                      <a:r>
                        <a:rPr dirty="0" sz="18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receivable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algn="ctr" marL="20320">
                        <a:lnSpc>
                          <a:spcPts val="239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1200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8445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67005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dirty="0" sz="2000" spc="-10" b="1"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107950">
                        <a:lnSpc>
                          <a:spcPct val="10000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1200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1747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0405">
                <a:tc>
                  <a:txBody>
                    <a:bodyPr/>
                    <a:lstStyle/>
                    <a:p>
                      <a:pPr marL="91440">
                        <a:lnSpc>
                          <a:spcPts val="2395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10-</a:t>
                      </a:r>
                      <a:r>
                        <a:rPr dirty="0" sz="2000" spc="-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Ahmed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withdrew</a:t>
                      </a:r>
                      <a:r>
                        <a:rPr dirty="0" sz="20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20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1000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20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for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ts val="2395"/>
                        </a:lnSpc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personal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0" b="1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2000" spc="-20" b="1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r>
                        <a:rPr dirty="0" sz="2000" spc="-1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1000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1874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69545">
                        <a:lnSpc>
                          <a:spcPts val="2360"/>
                        </a:lnSpc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drawings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166370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1000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object 3" descr=""/>
          <p:cNvSpPr/>
          <p:nvPr/>
        </p:nvSpPr>
        <p:spPr>
          <a:xfrm>
            <a:off x="2688335" y="1110995"/>
            <a:ext cx="0" cy="0"/>
          </a:xfrm>
          <a:custGeom>
            <a:avLst/>
            <a:gdLst/>
            <a:ahLst/>
            <a:cxnLst/>
            <a:rect l="l" t="t" r="r" b="b"/>
            <a:pathLst>
              <a:path w="0" h="0"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2688335" y="1254251"/>
            <a:ext cx="0" cy="0"/>
          </a:xfrm>
          <a:custGeom>
            <a:avLst/>
            <a:gdLst/>
            <a:ahLst/>
            <a:cxnLst/>
            <a:rect l="l" t="t" r="r" b="b"/>
            <a:pathLst>
              <a:path w="0" h="0"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756780" y="997585"/>
          <a:ext cx="10754995" cy="1863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960"/>
                <a:gridCol w="4796155"/>
                <a:gridCol w="565150"/>
                <a:gridCol w="4708525"/>
              </a:tblGrid>
              <a:tr h="457200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Choose</a:t>
                      </a:r>
                      <a:r>
                        <a:rPr dirty="0" sz="2400" spc="-5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2400" spc="-4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correct</a:t>
                      </a:r>
                      <a:r>
                        <a:rPr dirty="0" sz="2400" spc="-7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answer</a:t>
                      </a:r>
                      <a:r>
                        <a:rPr dirty="0" sz="2400" spc="-3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2400" spc="-6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each</a:t>
                      </a:r>
                      <a:r>
                        <a:rPr dirty="0" sz="2400" spc="-4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2400" spc="-6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2400" spc="-3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following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19050">
                      <a:solidFill>
                        <a:srgbClr val="001F5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39445">
                <a:tc gridSpan="4">
                  <a:txBody>
                    <a:bodyPr/>
                    <a:lstStyle/>
                    <a:p>
                      <a:pPr marL="91440" marR="4216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1.</a:t>
                      </a:r>
                      <a:r>
                        <a:rPr dirty="0" sz="1800" spc="-3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Which</a:t>
                      </a:r>
                      <a:r>
                        <a:rPr dirty="0" sz="1800" spc="-5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8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4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following</a:t>
                      </a:r>
                      <a:r>
                        <a:rPr dirty="0" sz="1800" spc="-6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events</a:t>
                      </a:r>
                      <a:r>
                        <a:rPr dirty="0" sz="1800" spc="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cannot</a:t>
                      </a:r>
                      <a:r>
                        <a:rPr dirty="0" sz="1800" spc="-3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quantified</a:t>
                      </a:r>
                      <a:r>
                        <a:rPr dirty="0" sz="1800" spc="-5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into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monetary</a:t>
                      </a:r>
                      <a:r>
                        <a:rPr dirty="0" sz="1800" spc="-3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units</a:t>
                      </a:r>
                      <a:r>
                        <a:rPr dirty="0" sz="1800" spc="-3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3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recorded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8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an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accounting</a:t>
                      </a:r>
                      <a:r>
                        <a:rPr dirty="0" sz="1800" spc="-8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transaction?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956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20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255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20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hiring</a:t>
                      </a:r>
                      <a:r>
                        <a:rPr dirty="0" sz="20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2000" spc="-3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employees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255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B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2000" spc="-2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Payment</a:t>
                      </a:r>
                      <a:r>
                        <a:rPr dirty="0" sz="2000" spc="-2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20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expenses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255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1800" spc="-2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sale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8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18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purchase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8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dirty="0" sz="18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new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computer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750379" y="3047110"/>
          <a:ext cx="10754995" cy="13804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960"/>
                <a:gridCol w="4796155"/>
                <a:gridCol w="565150"/>
                <a:gridCol w="4708525"/>
              </a:tblGrid>
              <a:tr h="370205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2-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When</a:t>
                      </a:r>
                      <a:r>
                        <a:rPr dirty="0" sz="1800" spc="-3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</a:t>
                      </a:r>
                      <a:r>
                        <a:rPr dirty="0" sz="1800" spc="-5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invest</a:t>
                      </a:r>
                      <a:r>
                        <a:rPr dirty="0" sz="1800" spc="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1800" spc="-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business,</a:t>
                      </a:r>
                      <a:r>
                        <a:rPr dirty="0" sz="1800" spc="-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3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effect</a:t>
                      </a:r>
                      <a:r>
                        <a:rPr dirty="0" sz="1800" spc="-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will</a:t>
                      </a:r>
                      <a:r>
                        <a:rPr dirty="0" sz="1800" spc="-5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8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dirty="0" sz="1800" spc="-25" b="1" i="1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: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4008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858519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Liabilities</a:t>
                      </a:r>
                      <a:r>
                        <a:rPr dirty="0" sz="1800" spc="-2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increase</a:t>
                      </a:r>
                      <a:r>
                        <a:rPr dirty="0" sz="1800" spc="-2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800" spc="-4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owner’s</a:t>
                      </a:r>
                      <a:r>
                        <a:rPr dirty="0" sz="1800" spc="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equity increases.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4064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B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Both</a:t>
                      </a:r>
                      <a:r>
                        <a:rPr dirty="0" sz="18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assets</a:t>
                      </a:r>
                      <a:r>
                        <a:rPr dirty="0" sz="1800" spc="-3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800" spc="-3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liabilities</a:t>
                      </a:r>
                      <a:r>
                        <a:rPr dirty="0" sz="18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increase.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4064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Both</a:t>
                      </a:r>
                      <a:r>
                        <a:rPr dirty="0" sz="18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assets</a:t>
                      </a:r>
                      <a:r>
                        <a:rPr dirty="0" sz="1800" spc="-3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8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owners’</a:t>
                      </a:r>
                      <a:r>
                        <a:rPr dirty="0" sz="1800" spc="-5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equity</a:t>
                      </a:r>
                      <a:r>
                        <a:rPr dirty="0" sz="1800" spc="-2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increase.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None</a:t>
                      </a:r>
                      <a:r>
                        <a:rPr dirty="0" sz="1800" spc="-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18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2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above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4064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750379" y="4774946"/>
          <a:ext cx="10754995" cy="1188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960"/>
                <a:gridCol w="4796155"/>
                <a:gridCol w="565150"/>
                <a:gridCol w="4708525"/>
              </a:tblGrid>
              <a:tr h="396240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3-</a:t>
                      </a:r>
                      <a:r>
                        <a:rPr dirty="0" sz="20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Performed</a:t>
                      </a:r>
                      <a:r>
                        <a:rPr dirty="0" sz="2000" spc="-4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services</a:t>
                      </a:r>
                      <a:r>
                        <a:rPr dirty="0" sz="20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r>
                        <a:rPr dirty="0" sz="2000" spc="-3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will</a:t>
                      </a:r>
                      <a:r>
                        <a:rPr dirty="0" sz="2000" spc="-6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affect</a:t>
                      </a:r>
                      <a:r>
                        <a:rPr dirty="0" sz="2000" spc="-4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5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956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20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8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Income</a:t>
                      </a:r>
                      <a:r>
                        <a:rPr dirty="0" sz="20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statement</a:t>
                      </a:r>
                      <a:r>
                        <a:rPr dirty="0" sz="2000" spc="-5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2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only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spc="-5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B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</a:t>
                      </a:r>
                      <a:r>
                        <a:rPr dirty="0" sz="20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sheet</a:t>
                      </a:r>
                      <a:r>
                        <a:rPr dirty="0" sz="20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2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only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20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8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Income</a:t>
                      </a:r>
                      <a:r>
                        <a:rPr dirty="0" sz="2000" spc="-5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statement</a:t>
                      </a:r>
                      <a:r>
                        <a:rPr dirty="0" sz="2000" spc="-7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20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</a:t>
                      </a:r>
                      <a:r>
                        <a:rPr dirty="0" sz="20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sheet.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20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8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None</a:t>
                      </a:r>
                      <a:r>
                        <a:rPr dirty="0" sz="20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20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2000" spc="-3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above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1002639" y="1002664"/>
          <a:ext cx="9548495" cy="52412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21050"/>
                <a:gridCol w="1381125"/>
                <a:gridCol w="2135504"/>
                <a:gridCol w="1315084"/>
                <a:gridCol w="1308734"/>
              </a:tblGrid>
              <a:tr h="609600">
                <a:tc>
                  <a:txBody>
                    <a:bodyPr/>
                    <a:lstStyle/>
                    <a:p>
                      <a:pPr algn="ctr" marL="1270">
                        <a:lnSpc>
                          <a:spcPts val="2285"/>
                        </a:lnSpc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Account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360680">
                        <a:lnSpc>
                          <a:spcPts val="2285"/>
                        </a:lnSpc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Group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676275">
                        <a:lnSpc>
                          <a:spcPts val="2285"/>
                        </a:lnSpc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Normal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85"/>
                        </a:lnSpc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Trend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ts val="2285"/>
                        </a:lnSpc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Entry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</a:tr>
              <a:tr h="304800">
                <a:tc gridSpan="5">
                  <a:txBody>
                    <a:bodyPr/>
                    <a:lstStyle/>
                    <a:p>
                      <a:pPr algn="ctr" marL="1905">
                        <a:lnSpc>
                          <a:spcPts val="229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(Debit)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480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120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Assets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422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682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682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576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422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682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682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740"/>
                        </a:lnSpc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-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gridSpan="5">
                  <a:txBody>
                    <a:bodyPr/>
                    <a:lstStyle/>
                    <a:p>
                      <a:pPr algn="ctr">
                        <a:lnSpc>
                          <a:spcPts val="229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Liabilities</a:t>
                      </a:r>
                      <a:r>
                        <a:rPr dirty="0" sz="20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(Credit)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480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Liabilities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17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17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-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gridSpan="5">
                  <a:txBody>
                    <a:bodyPr/>
                    <a:lstStyle/>
                    <a:p>
                      <a:pPr algn="ctr" marL="1270">
                        <a:lnSpc>
                          <a:spcPts val="229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Owner's</a:t>
                      </a:r>
                      <a:r>
                        <a:rPr dirty="0" sz="20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Equity</a:t>
                      </a:r>
                      <a:r>
                        <a:rPr dirty="0" sz="20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(Credit)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480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17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O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35" b="1">
                          <a:latin typeface="Calibri"/>
                          <a:cs typeface="Calibri"/>
                        </a:rPr>
                        <a:t>.E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17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-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Expenses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5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5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-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Revenue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5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16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5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-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2893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Withdrawals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1905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5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8003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10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-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10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735965">
              <a:lnSpc>
                <a:spcPct val="100000"/>
              </a:lnSpc>
              <a:spcBef>
                <a:spcPts val="95"/>
              </a:spcBef>
            </a:pPr>
            <a:r>
              <a:rPr dirty="0"/>
              <a:t>Double</a:t>
            </a:r>
            <a:r>
              <a:rPr dirty="0" spc="-55"/>
              <a:t> </a:t>
            </a:r>
            <a:r>
              <a:rPr dirty="0"/>
              <a:t>Entry</a:t>
            </a:r>
            <a:r>
              <a:rPr dirty="0" spc="-40"/>
              <a:t> </a:t>
            </a:r>
            <a:r>
              <a:rPr dirty="0"/>
              <a:t>System</a:t>
            </a:r>
            <a:r>
              <a:rPr dirty="0" spc="-55"/>
              <a:t> </a:t>
            </a:r>
            <a:r>
              <a:rPr dirty="0"/>
              <a:t>:</a:t>
            </a:r>
            <a:r>
              <a:rPr dirty="0" spc="-45"/>
              <a:t> </a:t>
            </a:r>
            <a:r>
              <a:rPr dirty="0"/>
              <a:t>Golden</a:t>
            </a:r>
            <a:r>
              <a:rPr dirty="0" spc="-45"/>
              <a:t> </a:t>
            </a:r>
            <a:r>
              <a:rPr dirty="0" spc="-10"/>
              <a:t>Rules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54683" y="1714626"/>
            <a:ext cx="10231120" cy="6102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2300"/>
              </a:lnSpc>
              <a:spcBef>
                <a:spcPts val="105"/>
              </a:spcBef>
            </a:pP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30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accounts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listed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below,</a:t>
            </a:r>
            <a:r>
              <a:rPr dirty="0" sz="2000" spc="3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Determine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if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3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normal</a:t>
            </a:r>
            <a:r>
              <a:rPr dirty="0" sz="2000" spc="30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balance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2000" spc="30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30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account</a:t>
            </a:r>
            <a:r>
              <a:rPr dirty="0" sz="2000" spc="3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C00000"/>
                </a:solidFill>
                <a:latin typeface="Arial"/>
                <a:cs typeface="Arial"/>
              </a:rPr>
              <a:t>is</a:t>
            </a:r>
            <a:endParaRPr sz="2000">
              <a:latin typeface="Arial"/>
              <a:cs typeface="Arial"/>
            </a:endParaRPr>
          </a:p>
          <a:p>
            <a:pPr marL="52069">
              <a:lnSpc>
                <a:spcPts val="2300"/>
              </a:lnSpc>
            </a:pP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debit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or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credit:</a:t>
            </a:r>
            <a:r>
              <a:rPr dirty="0" sz="2000" spc="-10" b="1" i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133094" y="1087374"/>
            <a:ext cx="906780" cy="462280"/>
          </a:xfrm>
          <a:prstGeom prst="rect">
            <a:avLst/>
          </a:prstGeom>
          <a:solidFill>
            <a:srgbClr val="FFFFFF"/>
          </a:solidFill>
          <a:ln w="38100">
            <a:solidFill>
              <a:srgbClr val="001F5F"/>
            </a:solidFill>
          </a:ln>
        </p:spPr>
        <p:txBody>
          <a:bodyPr wrap="square" lIns="0" tIns="37465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95"/>
              </a:spcBef>
            </a:pPr>
            <a:r>
              <a:rPr dirty="0" sz="2400" b="1">
                <a:solidFill>
                  <a:srgbClr val="1F4E79"/>
                </a:solidFill>
                <a:latin typeface="Arial"/>
                <a:cs typeface="Arial"/>
              </a:rPr>
              <a:t>Ex</a:t>
            </a:r>
            <a:r>
              <a:rPr dirty="0" sz="2400" spc="-40" b="1">
                <a:solidFill>
                  <a:srgbClr val="1F4E79"/>
                </a:solidFill>
                <a:latin typeface="Arial"/>
                <a:cs typeface="Arial"/>
              </a:rPr>
              <a:t> </a:t>
            </a:r>
            <a:r>
              <a:rPr dirty="0" sz="2400" spc="-50" b="1">
                <a:solidFill>
                  <a:srgbClr val="1F4E79"/>
                </a:solidFill>
                <a:latin typeface="Arial"/>
                <a:cs typeface="Arial"/>
              </a:rPr>
              <a:t>1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1113688" y="2523998"/>
          <a:ext cx="9820275" cy="28035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52670"/>
                <a:gridCol w="4852670"/>
              </a:tblGrid>
              <a:tr h="45529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2000" spc="-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dirty="0" sz="2000" spc="-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assets</a:t>
                      </a:r>
                      <a:r>
                        <a:rPr dirty="0" sz="2000" spc="27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-6944" sz="3000" spc="-15">
                          <a:solidFill>
                            <a:srgbClr val="00CC00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endParaRPr baseline="-6944" sz="3000">
                        <a:latin typeface="Arial MT"/>
                        <a:cs typeface="Arial MT"/>
                      </a:endParaRPr>
                    </a:p>
                  </a:txBody>
                  <a:tcPr marL="0" marR="0" marB="0" marT="889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8) </a:t>
                      </a:r>
                      <a:r>
                        <a:rPr dirty="0" sz="20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889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solidFill>
                      <a:srgbClr val="FDF7FF"/>
                    </a:solidFill>
                  </a:tcPr>
                </a:tc>
              </a:tr>
              <a:tr h="4006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  <a:tabLst>
                          <a:tab pos="1597660" algn="l"/>
                        </a:tabLst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2)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liabilities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7716" sz="2700" spc="-15">
                          <a:solidFill>
                            <a:srgbClr val="C00000"/>
                          </a:solidFill>
                          <a:latin typeface="Arial MT"/>
                          <a:cs typeface="Arial MT"/>
                        </a:rPr>
                        <a:t>Credit</a:t>
                      </a:r>
                      <a:endParaRPr baseline="7716" sz="2700">
                        <a:latin typeface="Arial MT"/>
                        <a:cs typeface="Arial MT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9)</a:t>
                      </a:r>
                      <a:r>
                        <a:rPr dirty="0" sz="2000" spc="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dirty="0" sz="2000" spc="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drawing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</a:tr>
              <a:tr h="4006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3)</a:t>
                      </a:r>
                      <a:r>
                        <a:rPr dirty="0" sz="2000" spc="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dirty="0" sz="2000" spc="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10)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2000" spc="-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</a:tr>
              <a:tr h="4006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4)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revenues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11)</a:t>
                      </a:r>
                      <a:r>
                        <a:rPr dirty="0" sz="2000" spc="-1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2000" spc="-3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</a:tr>
              <a:tr h="4006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5)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12)</a:t>
                      </a:r>
                      <a:r>
                        <a:rPr dirty="0" sz="2000" spc="-3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service</a:t>
                      </a:r>
                      <a:r>
                        <a:rPr dirty="0" sz="20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</a:tr>
              <a:tr h="4006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6)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13) rent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marL="68580">
                        <a:lnSpc>
                          <a:spcPts val="2345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7)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buildings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2345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14)</a:t>
                      </a:r>
                      <a:r>
                        <a:rPr dirty="0" sz="20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notes</a:t>
                      </a:r>
                      <a:r>
                        <a:rPr dirty="0" sz="2000" spc="-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06017" y="1128522"/>
            <a:ext cx="975360" cy="462280"/>
          </a:xfrm>
          <a:prstGeom prst="rect">
            <a:avLst/>
          </a:prstGeom>
          <a:solidFill>
            <a:srgbClr val="FFFFFF"/>
          </a:solidFill>
          <a:ln w="38100">
            <a:solidFill>
              <a:srgbClr val="001F5F"/>
            </a:solidFill>
          </a:ln>
        </p:spPr>
        <p:txBody>
          <a:bodyPr wrap="square" lIns="0" tIns="38100" rIns="0" bIns="0" rtlCol="0" vert="horz">
            <a:spAutoFit/>
          </a:bodyPr>
          <a:lstStyle/>
          <a:p>
            <a:pPr marL="90170">
              <a:lnSpc>
                <a:spcPct val="100000"/>
              </a:lnSpc>
              <a:spcBef>
                <a:spcPts val="300"/>
              </a:spcBef>
            </a:pPr>
            <a:r>
              <a:rPr dirty="0" sz="2400" b="1">
                <a:solidFill>
                  <a:srgbClr val="1F4E79"/>
                </a:solidFill>
                <a:latin typeface="Arial"/>
                <a:cs typeface="Arial"/>
              </a:rPr>
              <a:t>Ex</a:t>
            </a:r>
            <a:r>
              <a:rPr dirty="0" sz="2400" spc="-40" b="1">
                <a:solidFill>
                  <a:srgbClr val="1F4E79"/>
                </a:solidFill>
                <a:latin typeface="Arial"/>
                <a:cs typeface="Arial"/>
              </a:rPr>
              <a:t> </a:t>
            </a:r>
            <a:r>
              <a:rPr dirty="0" sz="2400" spc="-50" b="1">
                <a:solidFill>
                  <a:srgbClr val="1F4E79"/>
                </a:solidFill>
                <a:latin typeface="Arial"/>
                <a:cs typeface="Arial"/>
              </a:rPr>
              <a:t>2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983691" y="1602079"/>
            <a:ext cx="10787380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*Determine</a:t>
            </a:r>
            <a:r>
              <a:rPr dirty="0" sz="2000" spc="1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how</a:t>
            </a:r>
            <a:r>
              <a:rPr dirty="0" sz="2000" spc="17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entry</a:t>
            </a:r>
            <a:r>
              <a:rPr dirty="0" sz="2000" spc="8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in</a:t>
            </a:r>
            <a:r>
              <a:rPr dirty="0" sz="2000" spc="114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each</a:t>
            </a:r>
            <a:r>
              <a:rPr dirty="0" sz="20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statement</a:t>
            </a:r>
            <a:r>
              <a:rPr dirty="0" sz="2000" spc="1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dirty="0" sz="2000" spc="114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recorded</a:t>
            </a:r>
            <a:r>
              <a:rPr dirty="0" sz="20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in</a:t>
            </a:r>
            <a:r>
              <a:rPr dirty="0" sz="2000" spc="114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journal</a:t>
            </a:r>
            <a:r>
              <a:rPr dirty="0" sz="2000" spc="1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by</a:t>
            </a:r>
            <a:r>
              <a:rPr dirty="0" sz="2000" spc="8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using</a:t>
            </a:r>
            <a:r>
              <a:rPr dirty="0" sz="2000" spc="114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debit</a:t>
            </a:r>
            <a:r>
              <a:rPr dirty="0" sz="2000" spc="1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C00000"/>
                </a:solidFill>
                <a:latin typeface="Arial"/>
                <a:cs typeface="Arial"/>
              </a:rPr>
              <a:t>or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credit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to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indicate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increase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or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decrease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in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affected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account: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83691" y="3258438"/>
            <a:ext cx="4119879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1.</a:t>
            </a:r>
            <a:r>
              <a:rPr dirty="0" sz="2000" spc="-10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dirty="0" sz="2000" spc="-7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decrease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Store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 Equipment.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223761" y="3715639"/>
            <a:ext cx="393700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4.</a:t>
            </a:r>
            <a:r>
              <a:rPr dirty="0" sz="2000" spc="-9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dirty="0" sz="2000" spc="-7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decrease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Office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Supplies.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182614" y="4020368"/>
            <a:ext cx="4294505" cy="1398270"/>
          </a:xfrm>
          <a:prstGeom prst="rect">
            <a:avLst/>
          </a:prstGeom>
        </p:spPr>
        <p:txBody>
          <a:bodyPr wrap="square" lIns="0" tIns="165735" rIns="0" bIns="0" rtlCol="0" vert="horz">
            <a:spAutoFit/>
          </a:bodyPr>
          <a:lstStyle/>
          <a:p>
            <a:pPr marL="43180">
              <a:lnSpc>
                <a:spcPct val="100000"/>
              </a:lnSpc>
              <a:spcBef>
                <a:spcPts val="1305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6.</a:t>
            </a:r>
            <a:r>
              <a:rPr dirty="0" sz="2000" spc="-10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dirty="0" sz="2000" spc="-8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decrease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9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Accounts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Payable.</a:t>
            </a:r>
            <a:endParaRPr sz="2000">
              <a:latin typeface="Arial"/>
              <a:cs typeface="Arial"/>
            </a:endParaRPr>
          </a:p>
          <a:p>
            <a:pPr marL="119380">
              <a:lnSpc>
                <a:spcPct val="100000"/>
              </a:lnSpc>
              <a:spcBef>
                <a:spcPts val="12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8.</a:t>
            </a:r>
            <a:r>
              <a:rPr dirty="0" sz="2000" spc="-10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Rent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Expense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10.</a:t>
            </a:r>
            <a:r>
              <a:rPr dirty="0" sz="2000" spc="-9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Owner’s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Capital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73228" y="3265678"/>
            <a:ext cx="685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Credit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6129273" y="2963037"/>
            <a:ext cx="5883910" cy="6267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5234305">
              <a:lnSpc>
                <a:spcPts val="2365"/>
              </a:lnSpc>
              <a:spcBef>
                <a:spcPts val="105"/>
              </a:spcBef>
            </a:pP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Debit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365"/>
              </a:lnSpc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2.</a:t>
            </a:r>
            <a:r>
              <a:rPr dirty="0" sz="2000" spc="-11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Salaries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and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Wages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Expense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256031" y="3564334"/>
            <a:ext cx="5316220" cy="1854200"/>
          </a:xfrm>
          <a:prstGeom prst="rect">
            <a:avLst/>
          </a:prstGeom>
        </p:spPr>
        <p:txBody>
          <a:bodyPr wrap="square" lIns="0" tIns="16446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95"/>
              </a:spcBef>
            </a:pPr>
            <a:r>
              <a:rPr dirty="0" baseline="9259" sz="2700" spc="-15" b="1">
                <a:solidFill>
                  <a:srgbClr val="C00000"/>
                </a:solidFill>
                <a:latin typeface="Arial"/>
                <a:cs typeface="Arial"/>
              </a:rPr>
              <a:t>Credit</a:t>
            </a:r>
            <a:r>
              <a:rPr dirty="0" baseline="9259" sz="2700" spc="-247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3.</a:t>
            </a:r>
            <a:r>
              <a:rPr dirty="0" sz="2000" spc="-10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dirty="0" sz="2000" spc="-7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decrease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9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Accounts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Receivable</a:t>
            </a:r>
            <a:endParaRPr sz="2000">
              <a:latin typeface="Arial"/>
              <a:cs typeface="Arial"/>
            </a:endParaRPr>
          </a:p>
          <a:p>
            <a:pPr marL="739775">
              <a:lnSpc>
                <a:spcPct val="100000"/>
              </a:lnSpc>
              <a:spcBef>
                <a:spcPts val="12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5.</a:t>
            </a:r>
            <a:r>
              <a:rPr dirty="0" sz="2000" spc="-9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Owner’s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Drawings.</a:t>
            </a:r>
            <a:endParaRPr sz="2000">
              <a:latin typeface="Arial"/>
              <a:cs typeface="Arial"/>
            </a:endParaRPr>
          </a:p>
          <a:p>
            <a:pPr marL="739775">
              <a:lnSpc>
                <a:spcPct val="100000"/>
              </a:lnSpc>
              <a:spcBef>
                <a:spcPts val="12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7.</a:t>
            </a:r>
            <a:r>
              <a:rPr dirty="0" sz="2000" spc="-11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Service</a:t>
            </a:r>
            <a:r>
              <a:rPr dirty="0" sz="2000" spc="-3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Revenue</a:t>
            </a:r>
            <a:endParaRPr sz="2000">
              <a:latin typeface="Arial"/>
              <a:cs typeface="Arial"/>
            </a:endParaRPr>
          </a:p>
          <a:p>
            <a:pPr marL="810260">
              <a:lnSpc>
                <a:spcPct val="100000"/>
              </a:lnSpc>
              <a:spcBef>
                <a:spcPts val="12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9.</a:t>
            </a:r>
            <a:r>
              <a:rPr dirty="0" sz="2000" spc="-10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Prepaid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Insurance.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0311765" y="3756736"/>
            <a:ext cx="6851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Credit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 descr="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88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>
                <a:solidFill>
                  <a:srgbClr val="FFFFFF"/>
                </a:solidFill>
                <a:latin typeface="Calibri"/>
                <a:cs typeface="Calibri"/>
              </a:rPr>
              <a:t>Thank </a:t>
            </a:r>
            <a:r>
              <a:rPr dirty="0" sz="4800" spc="-12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6" name="object 16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:title>PowerPoint Presentation</dc:title>
  <dcterms:created xsi:type="dcterms:W3CDTF">2024-05-28T05:18:10Z</dcterms:created>
  <dcterms:modified xsi:type="dcterms:W3CDTF">2024-05-28T05:18:10Z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2024-05-27T00:00:00Z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2024-05-28T00:00:00Z</vt:filetime>
  </property>
  <property fmtid="{D5CDD505-2E9C-101B-9397-08002B2CF9AE}" pid="5" name="Producer">
    <vt:lpwstr>Microsoft® PowerPoint® LTSC</vt:lpwstr>
  </property>
</Properties>
</file>