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1" r:id="rId2"/>
    <p:sldMasterId id="2147483706" r:id="rId3"/>
    <p:sldMasterId id="2147483725" r:id="rId4"/>
    <p:sldMasterId id="2147483744" r:id="rId5"/>
  </p:sldMasterIdLst>
  <p:notesMasterIdLst>
    <p:notesMasterId r:id="rId47"/>
  </p:notesMasterIdLst>
  <p:sldIdLst>
    <p:sldId id="480" r:id="rId6"/>
    <p:sldId id="271" r:id="rId7"/>
    <p:sldId id="256" r:id="rId8"/>
    <p:sldId id="481" r:id="rId9"/>
    <p:sldId id="492" r:id="rId10"/>
    <p:sldId id="482" r:id="rId11"/>
    <p:sldId id="493" r:id="rId12"/>
    <p:sldId id="483" r:id="rId13"/>
    <p:sldId id="494" r:id="rId14"/>
    <p:sldId id="495" r:id="rId15"/>
    <p:sldId id="496" r:id="rId16"/>
    <p:sldId id="497" r:id="rId17"/>
    <p:sldId id="498" r:id="rId18"/>
    <p:sldId id="499" r:id="rId19"/>
    <p:sldId id="500" r:id="rId20"/>
    <p:sldId id="501" r:id="rId21"/>
    <p:sldId id="502" r:id="rId22"/>
    <p:sldId id="503" r:id="rId23"/>
    <p:sldId id="505" r:id="rId24"/>
    <p:sldId id="504" r:id="rId25"/>
    <p:sldId id="506" r:id="rId26"/>
    <p:sldId id="507" r:id="rId27"/>
    <p:sldId id="508" r:id="rId28"/>
    <p:sldId id="509" r:id="rId29"/>
    <p:sldId id="511" r:id="rId30"/>
    <p:sldId id="510" r:id="rId31"/>
    <p:sldId id="519" r:id="rId32"/>
    <p:sldId id="517" r:id="rId33"/>
    <p:sldId id="518" r:id="rId34"/>
    <p:sldId id="520" r:id="rId35"/>
    <p:sldId id="521" r:id="rId36"/>
    <p:sldId id="516" r:id="rId37"/>
    <p:sldId id="524" r:id="rId38"/>
    <p:sldId id="525" r:id="rId39"/>
    <p:sldId id="522" r:id="rId40"/>
    <p:sldId id="512" r:id="rId41"/>
    <p:sldId id="513" r:id="rId42"/>
    <p:sldId id="514" r:id="rId43"/>
    <p:sldId id="515" r:id="rId44"/>
    <p:sldId id="30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6" autoAdjust="0"/>
    <p:restoredTop sz="94660"/>
  </p:normalViewPr>
  <p:slideViewPr>
    <p:cSldViewPr snapToGrid="0">
      <p:cViewPr>
        <p:scale>
          <a:sx n="81" d="100"/>
          <a:sy n="81" d="100"/>
        </p:scale>
        <p:origin x="-13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C422F8-14E5-4785-988F-84FCE9D28F97}" type="datetimeFigureOut">
              <a:rPr lang="en-US" smtClean="0"/>
              <a:t>2/28/2025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0A22A4-02E1-497B-BC5E-E1374F583854}" type="slidenum">
              <a:rPr lang="en-US" smtClean="0"/>
              <a:t>‹#›</a:t>
            </a:fld>
            <a:endParaRPr lang="en-US"/>
          </a:p>
        </p:txBody>
      </p:sp>
    </p:spTree>
    <p:extLst>
      <p:ext uri="{BB962C8B-B14F-4D97-AF65-F5344CB8AC3E}">
        <p14:creationId xmlns:p14="http://schemas.microsoft.com/office/powerpoint/2010/main" val="1049127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69527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45964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27590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596958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57827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12182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432949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63730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95436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10192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30941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6558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038916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272714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10328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045564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0622506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xmlns="" id="{D5FF66F0-88D2-7986-AF29-E7554D06752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xmlns="" id="{E273F9D1-E02D-C018-D18C-4898CC92C8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xmlns="" id="{6055FDA1-56FB-D695-1E95-A246D9E8A85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BF812AB-6A4C-4924-AB04-32DD2328E87B}"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404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AA5B1A-1139-61BB-D618-9EA61600815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D8310C65-A34A-6481-9149-0EE4C6048B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06AE4C4-592E-913F-A177-63119CF74BDE}"/>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5" name="Footer Placeholder 4">
            <a:extLst>
              <a:ext uri="{FF2B5EF4-FFF2-40B4-BE49-F238E27FC236}">
                <a16:creationId xmlns:a16="http://schemas.microsoft.com/office/drawing/2014/main" xmlns="" id="{C08191C6-1336-B66F-7FC8-0C801B8CE4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E300E0-8851-7858-01F4-883E698B691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413789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2DEA49-F2E7-9799-39D2-DFFF8F3D26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1A127F34-662D-B9E0-4882-DAA7C405BD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C0AF390-7912-458F-5ACD-6F68D7D223A6}"/>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5" name="Footer Placeholder 4">
            <a:extLst>
              <a:ext uri="{FF2B5EF4-FFF2-40B4-BE49-F238E27FC236}">
                <a16:creationId xmlns:a16="http://schemas.microsoft.com/office/drawing/2014/main" xmlns="" id="{76E980AC-0473-81CE-05D0-D80C268587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7522A6F-036F-401D-0D90-B4D7DB921DFC}"/>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13848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6B8497-3882-17BE-2B43-C3C88CB9B1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951E5AE7-C387-8B0A-54C2-871FB94ADB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114A306-F55E-B6C7-06A5-43A216C3B611}"/>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5" name="Footer Placeholder 4">
            <a:extLst>
              <a:ext uri="{FF2B5EF4-FFF2-40B4-BE49-F238E27FC236}">
                <a16:creationId xmlns:a16="http://schemas.microsoft.com/office/drawing/2014/main" xmlns="" id="{DC0A3A8F-EF53-0485-1655-435C8DAE15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1079036-E0E4-8F70-5EA4-4FA8CFF2517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430830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34A543-4DEA-43B3-E904-35698C63E5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E0227AD-6281-0182-FFF0-5C49C61142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7D93B106-8045-E0B8-95AA-65617E4FE0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D350FB2-1505-9504-B38D-8E146138AC3A}"/>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6" name="Footer Placeholder 5">
            <a:extLst>
              <a:ext uri="{FF2B5EF4-FFF2-40B4-BE49-F238E27FC236}">
                <a16:creationId xmlns:a16="http://schemas.microsoft.com/office/drawing/2014/main" xmlns="" id="{4FBB0394-1FCB-2863-3EBA-CA37E5A892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C0900240-B692-B2A6-4D4F-83687D087AC0}"/>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899622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953AD9-0E92-A9CC-1CDA-058184E8599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6633340E-BF86-C194-1655-9EE8B0D0C3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69A26582-24D1-B041-59C7-CC45E5D4E2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15AA72F-E6FD-B39F-5F56-C810A60DE72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A003F954-31A1-211A-1F32-194218F94E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9E612140-A7F8-F959-9E8C-D6E15CC82546}"/>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8" name="Footer Placeholder 7">
            <a:extLst>
              <a:ext uri="{FF2B5EF4-FFF2-40B4-BE49-F238E27FC236}">
                <a16:creationId xmlns:a16="http://schemas.microsoft.com/office/drawing/2014/main" xmlns="" id="{37AC01A9-0516-CE39-9916-B97445D0BB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926C29BA-2ECA-B178-F8CB-A7E75816FB7D}"/>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605986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890DAC-5E82-18AA-086F-8AD622CC1A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A3ED8ED6-2989-C56E-94F1-50799A63BD07}"/>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4" name="Footer Placeholder 3">
            <a:extLst>
              <a:ext uri="{FF2B5EF4-FFF2-40B4-BE49-F238E27FC236}">
                <a16:creationId xmlns:a16="http://schemas.microsoft.com/office/drawing/2014/main" xmlns="" id="{C2178903-0E02-898F-C083-6053AFA584A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B0F435F-3505-5382-CF51-AFB64FE12AC4}"/>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07995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D17217B-08D3-0156-ED56-D0532B69547C}"/>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3" name="Footer Placeholder 2">
            <a:extLst>
              <a:ext uri="{FF2B5EF4-FFF2-40B4-BE49-F238E27FC236}">
                <a16:creationId xmlns:a16="http://schemas.microsoft.com/office/drawing/2014/main" xmlns="" id="{00898F46-5486-BEE6-9153-8FF5348037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F65BB561-480F-8D6D-CFC1-314D448499A9}"/>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755554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F4285B-A6AC-18F8-014D-5E5476BAA8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A90EE9FA-91E0-9473-D131-9E3646D7E1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872F4C-317F-D46D-DF36-3EEB2C81D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593B3F7-1789-5A72-38FC-C56A62127E8D}"/>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6" name="Footer Placeholder 5">
            <a:extLst>
              <a:ext uri="{FF2B5EF4-FFF2-40B4-BE49-F238E27FC236}">
                <a16:creationId xmlns:a16="http://schemas.microsoft.com/office/drawing/2014/main" xmlns="" id="{1585684D-FDBA-9A6A-0319-3B7A72CC3B4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59C90B4-B5B9-6EBA-2494-DB2097D3BF3E}"/>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1090607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09DC9F-067C-64FB-3709-EE89520E3C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2001623C-B08C-3712-CF07-73005B7E98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769C7DEE-1823-C830-A0E1-6CD7B807C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50BFCDF-27B2-02F3-777E-6A3BE6F36389}"/>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6" name="Footer Placeholder 5">
            <a:extLst>
              <a:ext uri="{FF2B5EF4-FFF2-40B4-BE49-F238E27FC236}">
                <a16:creationId xmlns:a16="http://schemas.microsoft.com/office/drawing/2014/main" xmlns="" id="{BF47FEEF-7018-6A00-0C49-D80B1907E2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C6E864D-CC9A-5C8B-4365-82A63EF4CD65}"/>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533031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A6B7F8-5195-1ADD-CDAA-D94CBFCF7F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FBE7031-5EB4-916E-74AF-18D07A3A4C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D29A7EC-FF3B-1D28-6548-B0AC0BF76950}"/>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5" name="Footer Placeholder 4">
            <a:extLst>
              <a:ext uri="{FF2B5EF4-FFF2-40B4-BE49-F238E27FC236}">
                <a16:creationId xmlns:a16="http://schemas.microsoft.com/office/drawing/2014/main" xmlns="" id="{D467C27B-5513-A8B0-9821-682C4B4F3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5079A84-A5E4-8978-31B7-9A7C3085904A}"/>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2259005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159D6D0-D6FC-1708-D4F7-0BFE75EA7AB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3CB95FCA-892C-4F59-E137-4537BC18F6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AF61FD1-853A-550C-4B0D-759C282BEDDC}"/>
              </a:ext>
            </a:extLst>
          </p:cNvPr>
          <p:cNvSpPr>
            <a:spLocks noGrp="1"/>
          </p:cNvSpPr>
          <p:nvPr>
            <p:ph type="dt" sz="half" idx="10"/>
          </p:nvPr>
        </p:nvSpPr>
        <p:spPr/>
        <p:txBody>
          <a:bodyPr/>
          <a:lstStyle/>
          <a:p>
            <a:fld id="{5BA14D0C-0592-43D4-966F-33CDE2473956}" type="datetimeFigureOut">
              <a:rPr lang="en-US" smtClean="0"/>
              <a:t>2/28/2025</a:t>
            </a:fld>
            <a:endParaRPr lang="en-US"/>
          </a:p>
        </p:txBody>
      </p:sp>
      <p:sp>
        <p:nvSpPr>
          <p:cNvPr id="5" name="Footer Placeholder 4">
            <a:extLst>
              <a:ext uri="{FF2B5EF4-FFF2-40B4-BE49-F238E27FC236}">
                <a16:creationId xmlns:a16="http://schemas.microsoft.com/office/drawing/2014/main" xmlns="" id="{415343D6-AA35-DD99-7F3C-147E24658A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3FDDBEF-8C90-5FB1-34E9-CFB7D591C1F8}"/>
              </a:ext>
            </a:extLst>
          </p:cNvPr>
          <p:cNvSpPr>
            <a:spLocks noGrp="1"/>
          </p:cNvSpPr>
          <p:nvPr>
            <p:ph type="sldNum" sz="quarter" idx="12"/>
          </p:nvPr>
        </p:nvSpPr>
        <p:spPr/>
        <p:txBody>
          <a:bodyPr/>
          <a:lstStyle/>
          <a:p>
            <a:fld id="{7A23AF75-ED4D-4D28-8D89-28CE4190CB79}" type="slidenum">
              <a:rPr lang="en-US" smtClean="0"/>
              <a:t>‹#›</a:t>
            </a:fld>
            <a:endParaRPr lang="en-US"/>
          </a:p>
        </p:txBody>
      </p:sp>
    </p:spTree>
    <p:extLst>
      <p:ext uri="{BB962C8B-B14F-4D97-AF65-F5344CB8AC3E}">
        <p14:creationId xmlns:p14="http://schemas.microsoft.com/office/powerpoint/2010/main" val="3030343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xmlns=""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2/28/2025</a:t>
            </a:fld>
            <a:endParaRPr lang="en-US"/>
          </a:p>
        </p:txBody>
      </p:sp>
      <p:sp>
        <p:nvSpPr>
          <p:cNvPr id="5" name="Rectangle 5">
            <a:extLst>
              <a:ext uri="{FF2B5EF4-FFF2-40B4-BE49-F238E27FC236}">
                <a16:creationId xmlns:a16="http://schemas.microsoft.com/office/drawing/2014/main" xmlns=""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81345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2/28/2025</a:t>
            </a:fld>
            <a:endParaRPr lang="en-US"/>
          </a:p>
        </p:txBody>
      </p:sp>
      <p:sp>
        <p:nvSpPr>
          <p:cNvPr id="5" name="Rectangle 5">
            <a:extLst>
              <a:ext uri="{FF2B5EF4-FFF2-40B4-BE49-F238E27FC236}">
                <a16:creationId xmlns:a16="http://schemas.microsoft.com/office/drawing/2014/main" xmlns=""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560067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2/28/2025</a:t>
            </a:fld>
            <a:endParaRPr lang="en-US"/>
          </a:p>
        </p:txBody>
      </p:sp>
      <p:sp>
        <p:nvSpPr>
          <p:cNvPr id="5" name="Rectangle 5">
            <a:extLst>
              <a:ext uri="{FF2B5EF4-FFF2-40B4-BE49-F238E27FC236}">
                <a16:creationId xmlns:a16="http://schemas.microsoft.com/office/drawing/2014/main" xmlns=""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12463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xmlns=""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2/28/2025</a:t>
            </a:fld>
            <a:endParaRPr lang="en-US"/>
          </a:p>
        </p:txBody>
      </p:sp>
      <p:sp>
        <p:nvSpPr>
          <p:cNvPr id="6" name="Rectangle 5">
            <a:extLst>
              <a:ext uri="{FF2B5EF4-FFF2-40B4-BE49-F238E27FC236}">
                <a16:creationId xmlns:a16="http://schemas.microsoft.com/office/drawing/2014/main" xmlns=""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187942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xmlns=""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2/28/2025</a:t>
            </a:fld>
            <a:endParaRPr lang="en-US"/>
          </a:p>
        </p:txBody>
      </p:sp>
      <p:sp>
        <p:nvSpPr>
          <p:cNvPr id="8" name="Rectangle 5">
            <a:extLst>
              <a:ext uri="{FF2B5EF4-FFF2-40B4-BE49-F238E27FC236}">
                <a16:creationId xmlns:a16="http://schemas.microsoft.com/office/drawing/2014/main" xmlns=""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34028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xmlns=""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2/28/2025</a:t>
            </a:fld>
            <a:endParaRPr lang="en-US"/>
          </a:p>
        </p:txBody>
      </p:sp>
      <p:sp>
        <p:nvSpPr>
          <p:cNvPr id="4" name="Rectangle 5">
            <a:extLst>
              <a:ext uri="{FF2B5EF4-FFF2-40B4-BE49-F238E27FC236}">
                <a16:creationId xmlns:a16="http://schemas.microsoft.com/office/drawing/2014/main" xmlns=""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970932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2/28/2025</a:t>
            </a:fld>
            <a:endParaRPr lang="en-US"/>
          </a:p>
        </p:txBody>
      </p:sp>
      <p:sp>
        <p:nvSpPr>
          <p:cNvPr id="3" name="Rectangle 5">
            <a:extLst>
              <a:ext uri="{FF2B5EF4-FFF2-40B4-BE49-F238E27FC236}">
                <a16:creationId xmlns:a16="http://schemas.microsoft.com/office/drawing/2014/main" xmlns=""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28136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2/28/2025</a:t>
            </a:fld>
            <a:endParaRPr lang="en-US"/>
          </a:p>
        </p:txBody>
      </p:sp>
      <p:sp>
        <p:nvSpPr>
          <p:cNvPr id="6" name="Rectangle 5">
            <a:extLst>
              <a:ext uri="{FF2B5EF4-FFF2-40B4-BE49-F238E27FC236}">
                <a16:creationId xmlns:a16="http://schemas.microsoft.com/office/drawing/2014/main" xmlns=""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91841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2/28/2025</a:t>
            </a:fld>
            <a:endParaRPr lang="en-US"/>
          </a:p>
        </p:txBody>
      </p:sp>
      <p:sp>
        <p:nvSpPr>
          <p:cNvPr id="6" name="Rectangle 5">
            <a:extLst>
              <a:ext uri="{FF2B5EF4-FFF2-40B4-BE49-F238E27FC236}">
                <a16:creationId xmlns:a16="http://schemas.microsoft.com/office/drawing/2014/main" xmlns=""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810089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2/28/2025</a:t>
            </a:fld>
            <a:endParaRPr lang="en-US"/>
          </a:p>
        </p:txBody>
      </p:sp>
      <p:sp>
        <p:nvSpPr>
          <p:cNvPr id="5" name="Rectangle 5">
            <a:extLst>
              <a:ext uri="{FF2B5EF4-FFF2-40B4-BE49-F238E27FC236}">
                <a16:creationId xmlns:a16="http://schemas.microsoft.com/office/drawing/2014/main" xmlns=""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550632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xmlns=""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2/28/2025</a:t>
            </a:fld>
            <a:endParaRPr lang="en-US"/>
          </a:p>
        </p:txBody>
      </p:sp>
      <p:sp>
        <p:nvSpPr>
          <p:cNvPr id="5" name="Rectangle 5">
            <a:extLst>
              <a:ext uri="{FF2B5EF4-FFF2-40B4-BE49-F238E27FC236}">
                <a16:creationId xmlns:a16="http://schemas.microsoft.com/office/drawing/2014/main" xmlns=""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421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79515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xmlns=""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2074432034"/>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74595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53077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63016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44333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348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7862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91014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42758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2024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8277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9167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563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6840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669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7305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18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2343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0723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3473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61A7A4B-CF96-958E-1E44-87194FE20E5D}"/>
              </a:ext>
            </a:extLst>
          </p:cNvPr>
          <p:cNvSpPr>
            <a:spLocks noGrp="1"/>
          </p:cNvSpPr>
          <p:nvPr>
            <p:ph type="dt" sz="half" idx="10"/>
          </p:nvPr>
        </p:nvSpPr>
        <p:spPr/>
        <p:txBody>
          <a:bodyPr/>
          <a:lstStyle>
            <a:lvl1pPr>
              <a:defRPr/>
            </a:lvl1pPr>
          </a:lstStyle>
          <a:p>
            <a:pPr>
              <a:defRPr/>
            </a:pPr>
            <a:fld id="{CA74B5A5-2979-4865-8DD4-A4050111BD84}"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7FD29747-717B-6F61-AF8B-91EB582AEED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CCC3BBA4-FB83-0757-0720-CE4AC712F36C}"/>
              </a:ext>
            </a:extLst>
          </p:cNvPr>
          <p:cNvSpPr>
            <a:spLocks noGrp="1"/>
          </p:cNvSpPr>
          <p:nvPr>
            <p:ph type="sldNum" sz="quarter" idx="12"/>
          </p:nvPr>
        </p:nvSpPr>
        <p:spPr/>
        <p:txBody>
          <a:bodyPr/>
          <a:lstStyle>
            <a:lvl1pPr>
              <a:defRPr/>
            </a:lvl1pPr>
          </a:lstStyle>
          <a:p>
            <a:pPr>
              <a:defRPr/>
            </a:pPr>
            <a:fld id="{AA8D1DF4-452A-466E-87C3-DA3D3671D8A3}" type="slidenum">
              <a:rPr lang="en-US"/>
              <a:pPr>
                <a:defRPr/>
              </a:pPr>
              <a:t>‹#›</a:t>
            </a:fld>
            <a:endParaRPr lang="en-US"/>
          </a:p>
        </p:txBody>
      </p:sp>
    </p:spTree>
    <p:extLst>
      <p:ext uri="{BB962C8B-B14F-4D97-AF65-F5344CB8AC3E}">
        <p14:creationId xmlns:p14="http://schemas.microsoft.com/office/powerpoint/2010/main" val="37424260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0096CFEE-BA5B-8A34-3646-6E44A540785E}"/>
              </a:ext>
            </a:extLst>
          </p:cNvPr>
          <p:cNvSpPr>
            <a:spLocks noGrp="1"/>
          </p:cNvSpPr>
          <p:nvPr>
            <p:ph type="dt" sz="half" idx="10"/>
          </p:nvPr>
        </p:nvSpPr>
        <p:spPr/>
        <p:txBody>
          <a:bodyPr/>
          <a:lstStyle>
            <a:lvl1pPr>
              <a:defRPr/>
            </a:lvl1pPr>
          </a:lstStyle>
          <a:p>
            <a:pPr>
              <a:defRPr/>
            </a:pPr>
            <a:fld id="{5F06EA02-05B0-4A5A-9257-5E0DCDDDBFAE}"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0844DE4C-9939-EFEA-8EE0-9CBDF5F9918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B990C736-DF76-CED2-9404-8B7BA00A8E11}"/>
              </a:ext>
            </a:extLst>
          </p:cNvPr>
          <p:cNvSpPr>
            <a:spLocks noGrp="1"/>
          </p:cNvSpPr>
          <p:nvPr>
            <p:ph type="sldNum" sz="quarter" idx="12"/>
          </p:nvPr>
        </p:nvSpPr>
        <p:spPr/>
        <p:txBody>
          <a:bodyPr/>
          <a:lstStyle>
            <a:lvl1pPr>
              <a:defRPr/>
            </a:lvl1pPr>
          </a:lstStyle>
          <a:p>
            <a:pPr>
              <a:defRPr/>
            </a:pPr>
            <a:fld id="{E7076639-79C0-4904-8759-61B21F7B6FC3}" type="slidenum">
              <a:rPr lang="en-US"/>
              <a:pPr>
                <a:defRPr/>
              </a:pPr>
              <a:t>‹#›</a:t>
            </a:fld>
            <a:endParaRPr lang="en-US"/>
          </a:p>
        </p:txBody>
      </p:sp>
    </p:spTree>
    <p:extLst>
      <p:ext uri="{BB962C8B-B14F-4D97-AF65-F5344CB8AC3E}">
        <p14:creationId xmlns:p14="http://schemas.microsoft.com/office/powerpoint/2010/main" val="27237128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13550142-C090-E185-CA5C-4FAE73DC06B8}"/>
              </a:ext>
            </a:extLst>
          </p:cNvPr>
          <p:cNvSpPr>
            <a:spLocks noGrp="1"/>
          </p:cNvSpPr>
          <p:nvPr>
            <p:ph type="dt" sz="half" idx="10"/>
          </p:nvPr>
        </p:nvSpPr>
        <p:spPr/>
        <p:txBody>
          <a:bodyPr/>
          <a:lstStyle>
            <a:lvl1pPr>
              <a:defRPr/>
            </a:lvl1pPr>
          </a:lstStyle>
          <a:p>
            <a:pPr>
              <a:defRPr/>
            </a:pPr>
            <a:fld id="{A71E4F12-690D-417C-B635-0683EECF27ED}"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12106104-2A20-C9CE-3B1E-D4F55FC4B80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44514D7D-F74E-8B8E-78F3-39FC44F416FE}"/>
              </a:ext>
            </a:extLst>
          </p:cNvPr>
          <p:cNvSpPr>
            <a:spLocks noGrp="1"/>
          </p:cNvSpPr>
          <p:nvPr>
            <p:ph type="sldNum" sz="quarter" idx="12"/>
          </p:nvPr>
        </p:nvSpPr>
        <p:spPr/>
        <p:txBody>
          <a:bodyPr/>
          <a:lstStyle>
            <a:lvl1pPr>
              <a:defRPr/>
            </a:lvl1pPr>
          </a:lstStyle>
          <a:p>
            <a:pPr>
              <a:defRPr/>
            </a:pPr>
            <a:fld id="{A27C4989-725F-42AC-8FA1-B1B6888DDACE}" type="slidenum">
              <a:rPr lang="en-US"/>
              <a:pPr>
                <a:defRPr/>
              </a:pPr>
              <a:t>‹#›</a:t>
            </a:fld>
            <a:endParaRPr lang="en-US"/>
          </a:p>
        </p:txBody>
      </p:sp>
    </p:spTree>
    <p:extLst>
      <p:ext uri="{BB962C8B-B14F-4D97-AF65-F5344CB8AC3E}">
        <p14:creationId xmlns:p14="http://schemas.microsoft.com/office/powerpoint/2010/main" val="24967631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7E2FFB2C-72B6-B81D-2D0B-E68849D8136B}"/>
              </a:ext>
            </a:extLst>
          </p:cNvPr>
          <p:cNvSpPr>
            <a:spLocks noGrp="1"/>
          </p:cNvSpPr>
          <p:nvPr>
            <p:ph type="dt" sz="half" idx="10"/>
          </p:nvPr>
        </p:nvSpPr>
        <p:spPr/>
        <p:txBody>
          <a:bodyPr/>
          <a:lstStyle>
            <a:lvl1pPr>
              <a:defRPr/>
            </a:lvl1pPr>
          </a:lstStyle>
          <a:p>
            <a:pPr>
              <a:defRPr/>
            </a:pPr>
            <a:fld id="{942578DB-6D50-4F8F-AA30-3EB33A09DB2D}" type="datetimeFigureOut">
              <a:rPr lang="en-US"/>
              <a:pPr>
                <a:defRPr/>
              </a:pPr>
              <a:t>2/28/2025</a:t>
            </a:fld>
            <a:endParaRPr lang="en-US"/>
          </a:p>
        </p:txBody>
      </p:sp>
      <p:sp>
        <p:nvSpPr>
          <p:cNvPr id="6" name="Footer Placeholder 4">
            <a:extLst>
              <a:ext uri="{FF2B5EF4-FFF2-40B4-BE49-F238E27FC236}">
                <a16:creationId xmlns:a16="http://schemas.microsoft.com/office/drawing/2014/main" xmlns="" id="{6D52C934-3526-1B9C-0750-034740F85EA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497CDC5E-202E-1E69-0E05-7C993B07C2C5}"/>
              </a:ext>
            </a:extLst>
          </p:cNvPr>
          <p:cNvSpPr>
            <a:spLocks noGrp="1"/>
          </p:cNvSpPr>
          <p:nvPr>
            <p:ph type="sldNum" sz="quarter" idx="12"/>
          </p:nvPr>
        </p:nvSpPr>
        <p:spPr/>
        <p:txBody>
          <a:bodyPr/>
          <a:lstStyle>
            <a:lvl1pPr>
              <a:defRPr/>
            </a:lvl1pPr>
          </a:lstStyle>
          <a:p>
            <a:pPr>
              <a:defRPr/>
            </a:pPr>
            <a:fld id="{D0932885-6002-4488-B749-EFCF8475645B}" type="slidenum">
              <a:rPr lang="en-US"/>
              <a:pPr>
                <a:defRPr/>
              </a:pPr>
              <a:t>‹#›</a:t>
            </a:fld>
            <a:endParaRPr lang="en-US"/>
          </a:p>
        </p:txBody>
      </p:sp>
    </p:spTree>
    <p:extLst>
      <p:ext uri="{BB962C8B-B14F-4D97-AF65-F5344CB8AC3E}">
        <p14:creationId xmlns:p14="http://schemas.microsoft.com/office/powerpoint/2010/main" val="25719433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172A3D13-6288-AF80-A59E-970DF0C6BCC1}"/>
              </a:ext>
            </a:extLst>
          </p:cNvPr>
          <p:cNvSpPr>
            <a:spLocks noGrp="1"/>
          </p:cNvSpPr>
          <p:nvPr>
            <p:ph type="dt" sz="half" idx="10"/>
          </p:nvPr>
        </p:nvSpPr>
        <p:spPr/>
        <p:txBody>
          <a:bodyPr/>
          <a:lstStyle>
            <a:lvl1pPr>
              <a:defRPr/>
            </a:lvl1pPr>
          </a:lstStyle>
          <a:p>
            <a:pPr>
              <a:defRPr/>
            </a:pPr>
            <a:fld id="{8343496B-BE46-4363-A53E-B55A64B79A4C}" type="datetimeFigureOut">
              <a:rPr lang="en-US"/>
              <a:pPr>
                <a:defRPr/>
              </a:pPr>
              <a:t>2/28/2025</a:t>
            </a:fld>
            <a:endParaRPr lang="en-US"/>
          </a:p>
        </p:txBody>
      </p:sp>
      <p:sp>
        <p:nvSpPr>
          <p:cNvPr id="8" name="Footer Placeholder 4">
            <a:extLst>
              <a:ext uri="{FF2B5EF4-FFF2-40B4-BE49-F238E27FC236}">
                <a16:creationId xmlns:a16="http://schemas.microsoft.com/office/drawing/2014/main" xmlns="" id="{BC91330B-A1CC-AEDE-40F7-A5EFEE76C578}"/>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7D10D0FA-50B5-954F-9E08-EDA504FE4840}"/>
              </a:ext>
            </a:extLst>
          </p:cNvPr>
          <p:cNvSpPr>
            <a:spLocks noGrp="1"/>
          </p:cNvSpPr>
          <p:nvPr>
            <p:ph type="sldNum" sz="quarter" idx="12"/>
          </p:nvPr>
        </p:nvSpPr>
        <p:spPr/>
        <p:txBody>
          <a:bodyPr/>
          <a:lstStyle>
            <a:lvl1pPr>
              <a:defRPr/>
            </a:lvl1pPr>
          </a:lstStyle>
          <a:p>
            <a:pPr>
              <a:defRPr/>
            </a:pPr>
            <a:fld id="{9F8E0BB0-E55C-4663-876B-A35AD313D7D1}" type="slidenum">
              <a:rPr lang="en-US"/>
              <a:pPr>
                <a:defRPr/>
              </a:pPr>
              <a:t>‹#›</a:t>
            </a:fld>
            <a:endParaRPr lang="en-US"/>
          </a:p>
        </p:txBody>
      </p:sp>
    </p:spTree>
    <p:extLst>
      <p:ext uri="{BB962C8B-B14F-4D97-AF65-F5344CB8AC3E}">
        <p14:creationId xmlns:p14="http://schemas.microsoft.com/office/powerpoint/2010/main" val="15075960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6548A626-E800-C3CF-C829-DB431D4248B7}"/>
              </a:ext>
            </a:extLst>
          </p:cNvPr>
          <p:cNvSpPr>
            <a:spLocks noGrp="1"/>
          </p:cNvSpPr>
          <p:nvPr>
            <p:ph type="dt" sz="half" idx="10"/>
          </p:nvPr>
        </p:nvSpPr>
        <p:spPr/>
        <p:txBody>
          <a:bodyPr/>
          <a:lstStyle>
            <a:lvl1pPr>
              <a:defRPr/>
            </a:lvl1pPr>
          </a:lstStyle>
          <a:p>
            <a:pPr>
              <a:defRPr/>
            </a:pPr>
            <a:fld id="{1E3CAD85-A0B4-4A75-9C9A-B02F0CAD14F8}" type="datetimeFigureOut">
              <a:rPr lang="en-US"/>
              <a:pPr>
                <a:defRPr/>
              </a:pPr>
              <a:t>2/28/2025</a:t>
            </a:fld>
            <a:endParaRPr lang="en-US"/>
          </a:p>
        </p:txBody>
      </p:sp>
      <p:sp>
        <p:nvSpPr>
          <p:cNvPr id="4" name="Footer Placeholder 4">
            <a:extLst>
              <a:ext uri="{FF2B5EF4-FFF2-40B4-BE49-F238E27FC236}">
                <a16:creationId xmlns:a16="http://schemas.microsoft.com/office/drawing/2014/main" xmlns="" id="{82B3C174-A2BF-0A99-8902-F93017E7D44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5F6E9177-0E55-E532-C835-C0F86DBB5120}"/>
              </a:ext>
            </a:extLst>
          </p:cNvPr>
          <p:cNvSpPr>
            <a:spLocks noGrp="1"/>
          </p:cNvSpPr>
          <p:nvPr>
            <p:ph type="sldNum" sz="quarter" idx="12"/>
          </p:nvPr>
        </p:nvSpPr>
        <p:spPr/>
        <p:txBody>
          <a:bodyPr/>
          <a:lstStyle>
            <a:lvl1pPr>
              <a:defRPr/>
            </a:lvl1pPr>
          </a:lstStyle>
          <a:p>
            <a:pPr>
              <a:defRPr/>
            </a:pPr>
            <a:fld id="{ACC6EE5A-A9DF-481B-B4D1-E2CB958755AD}" type="slidenum">
              <a:rPr lang="en-US"/>
              <a:pPr>
                <a:defRPr/>
              </a:pPr>
              <a:t>‹#›</a:t>
            </a:fld>
            <a:endParaRPr lang="en-US"/>
          </a:p>
        </p:txBody>
      </p:sp>
    </p:spTree>
    <p:extLst>
      <p:ext uri="{BB962C8B-B14F-4D97-AF65-F5344CB8AC3E}">
        <p14:creationId xmlns:p14="http://schemas.microsoft.com/office/powerpoint/2010/main" val="4032258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4706B21B-443A-9217-024D-3EAE53F77D93}"/>
              </a:ext>
            </a:extLst>
          </p:cNvPr>
          <p:cNvSpPr>
            <a:spLocks noGrp="1"/>
          </p:cNvSpPr>
          <p:nvPr>
            <p:ph type="dt" sz="half" idx="10"/>
          </p:nvPr>
        </p:nvSpPr>
        <p:spPr/>
        <p:txBody>
          <a:bodyPr/>
          <a:lstStyle>
            <a:lvl1pPr>
              <a:defRPr/>
            </a:lvl1pPr>
          </a:lstStyle>
          <a:p>
            <a:pPr>
              <a:defRPr/>
            </a:pPr>
            <a:fld id="{D0C9688C-BFBF-4953-962A-DBAACA8CE83A}" type="datetimeFigureOut">
              <a:rPr lang="en-US"/>
              <a:pPr>
                <a:defRPr/>
              </a:pPr>
              <a:t>2/28/2025</a:t>
            </a:fld>
            <a:endParaRPr lang="en-US"/>
          </a:p>
        </p:txBody>
      </p:sp>
      <p:sp>
        <p:nvSpPr>
          <p:cNvPr id="3" name="Footer Placeholder 4">
            <a:extLst>
              <a:ext uri="{FF2B5EF4-FFF2-40B4-BE49-F238E27FC236}">
                <a16:creationId xmlns:a16="http://schemas.microsoft.com/office/drawing/2014/main" xmlns="" id="{AB757EC3-82CA-0135-E539-361DFDF29391}"/>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6462B9C9-27FE-A58A-517C-9CFF6F6A04C2}"/>
              </a:ext>
            </a:extLst>
          </p:cNvPr>
          <p:cNvSpPr>
            <a:spLocks noGrp="1"/>
          </p:cNvSpPr>
          <p:nvPr>
            <p:ph type="sldNum" sz="quarter" idx="12"/>
          </p:nvPr>
        </p:nvSpPr>
        <p:spPr/>
        <p:txBody>
          <a:bodyPr/>
          <a:lstStyle>
            <a:lvl1pPr>
              <a:defRPr/>
            </a:lvl1pPr>
          </a:lstStyle>
          <a:p>
            <a:pPr>
              <a:defRPr/>
            </a:pPr>
            <a:fld id="{B17FC7C9-7919-4B7A-B47D-01C84DC09CA3}" type="slidenum">
              <a:rPr lang="en-US"/>
              <a:pPr>
                <a:defRPr/>
              </a:pPr>
              <a:t>‹#›</a:t>
            </a:fld>
            <a:endParaRPr lang="en-US"/>
          </a:p>
        </p:txBody>
      </p:sp>
    </p:spTree>
    <p:extLst>
      <p:ext uri="{BB962C8B-B14F-4D97-AF65-F5344CB8AC3E}">
        <p14:creationId xmlns:p14="http://schemas.microsoft.com/office/powerpoint/2010/main" val="5812215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A492B962-D6D6-E4D2-699C-5421209D34DA}"/>
              </a:ext>
            </a:extLst>
          </p:cNvPr>
          <p:cNvSpPr>
            <a:spLocks noGrp="1"/>
          </p:cNvSpPr>
          <p:nvPr>
            <p:ph type="dt" sz="half" idx="10"/>
          </p:nvPr>
        </p:nvSpPr>
        <p:spPr/>
        <p:txBody>
          <a:bodyPr/>
          <a:lstStyle>
            <a:lvl1pPr>
              <a:defRPr/>
            </a:lvl1pPr>
          </a:lstStyle>
          <a:p>
            <a:pPr>
              <a:defRPr/>
            </a:pPr>
            <a:fld id="{CAEBDCE6-8ECA-4652-9409-940825EFCEF5}" type="datetimeFigureOut">
              <a:rPr lang="en-US"/>
              <a:pPr>
                <a:defRPr/>
              </a:pPr>
              <a:t>2/28/2025</a:t>
            </a:fld>
            <a:endParaRPr lang="en-US"/>
          </a:p>
        </p:txBody>
      </p:sp>
      <p:sp>
        <p:nvSpPr>
          <p:cNvPr id="6" name="Footer Placeholder 4">
            <a:extLst>
              <a:ext uri="{FF2B5EF4-FFF2-40B4-BE49-F238E27FC236}">
                <a16:creationId xmlns:a16="http://schemas.microsoft.com/office/drawing/2014/main" xmlns="" id="{9DBB0B74-5A73-1015-F953-E955551D880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EEBE4CB9-D5CB-EFB4-5013-58CAEED08679}"/>
              </a:ext>
            </a:extLst>
          </p:cNvPr>
          <p:cNvSpPr>
            <a:spLocks noGrp="1"/>
          </p:cNvSpPr>
          <p:nvPr>
            <p:ph type="sldNum" sz="quarter" idx="12"/>
          </p:nvPr>
        </p:nvSpPr>
        <p:spPr/>
        <p:txBody>
          <a:bodyPr/>
          <a:lstStyle>
            <a:lvl1pPr>
              <a:defRPr/>
            </a:lvl1pPr>
          </a:lstStyle>
          <a:p>
            <a:pPr>
              <a:defRPr/>
            </a:pPr>
            <a:fld id="{E2057EC4-06C2-4F82-92D8-539AACED185D}" type="slidenum">
              <a:rPr lang="en-US"/>
              <a:pPr>
                <a:defRPr/>
              </a:pPr>
              <a:t>‹#›</a:t>
            </a:fld>
            <a:endParaRPr lang="en-US"/>
          </a:p>
        </p:txBody>
      </p:sp>
    </p:spTree>
    <p:extLst>
      <p:ext uri="{BB962C8B-B14F-4D97-AF65-F5344CB8AC3E}">
        <p14:creationId xmlns:p14="http://schemas.microsoft.com/office/powerpoint/2010/main" val="28361849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C5BC4FD1-1129-0989-6D5A-986BF7212A27}"/>
              </a:ext>
            </a:extLst>
          </p:cNvPr>
          <p:cNvSpPr>
            <a:spLocks noGrp="1"/>
          </p:cNvSpPr>
          <p:nvPr>
            <p:ph type="dt" sz="half" idx="10"/>
          </p:nvPr>
        </p:nvSpPr>
        <p:spPr/>
        <p:txBody>
          <a:bodyPr/>
          <a:lstStyle>
            <a:lvl1pPr>
              <a:defRPr/>
            </a:lvl1pPr>
          </a:lstStyle>
          <a:p>
            <a:pPr>
              <a:defRPr/>
            </a:pPr>
            <a:fld id="{FEB62D01-1366-4881-8C77-CD20DE5CC922}" type="datetimeFigureOut">
              <a:rPr lang="en-US"/>
              <a:pPr>
                <a:defRPr/>
              </a:pPr>
              <a:t>2/28/2025</a:t>
            </a:fld>
            <a:endParaRPr lang="en-US"/>
          </a:p>
        </p:txBody>
      </p:sp>
      <p:sp>
        <p:nvSpPr>
          <p:cNvPr id="6" name="Footer Placeholder 4">
            <a:extLst>
              <a:ext uri="{FF2B5EF4-FFF2-40B4-BE49-F238E27FC236}">
                <a16:creationId xmlns:a16="http://schemas.microsoft.com/office/drawing/2014/main" xmlns="" id="{33315632-ECA5-4051-D5E6-DACB29098F1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CE771307-9FE4-2D8A-9248-AC573AB25CB2}"/>
              </a:ext>
            </a:extLst>
          </p:cNvPr>
          <p:cNvSpPr>
            <a:spLocks noGrp="1"/>
          </p:cNvSpPr>
          <p:nvPr>
            <p:ph type="sldNum" sz="quarter" idx="12"/>
          </p:nvPr>
        </p:nvSpPr>
        <p:spPr/>
        <p:txBody>
          <a:bodyPr/>
          <a:lstStyle>
            <a:lvl1pPr>
              <a:defRPr/>
            </a:lvl1pPr>
          </a:lstStyle>
          <a:p>
            <a:pPr>
              <a:defRPr/>
            </a:pPr>
            <a:fld id="{FDB470F0-0335-40FE-BDBC-3B1AE05C1888}" type="slidenum">
              <a:rPr lang="en-US"/>
              <a:pPr>
                <a:defRPr/>
              </a:pPr>
              <a:t>‹#›</a:t>
            </a:fld>
            <a:endParaRPr lang="en-US"/>
          </a:p>
        </p:txBody>
      </p:sp>
    </p:spTree>
    <p:extLst>
      <p:ext uri="{BB962C8B-B14F-4D97-AF65-F5344CB8AC3E}">
        <p14:creationId xmlns:p14="http://schemas.microsoft.com/office/powerpoint/2010/main" val="11733681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C838452-3D81-AED1-005D-4EC3059A5284}"/>
              </a:ext>
            </a:extLst>
          </p:cNvPr>
          <p:cNvSpPr>
            <a:spLocks noGrp="1"/>
          </p:cNvSpPr>
          <p:nvPr>
            <p:ph type="dt" sz="half" idx="10"/>
          </p:nvPr>
        </p:nvSpPr>
        <p:spPr/>
        <p:txBody>
          <a:bodyPr/>
          <a:lstStyle>
            <a:lvl1pPr>
              <a:defRPr/>
            </a:lvl1pPr>
          </a:lstStyle>
          <a:p>
            <a:pPr>
              <a:defRPr/>
            </a:pPr>
            <a:fld id="{9B6CB996-96F0-446D-A920-4062C77E33E8}"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32ABF61F-B29E-4626-893C-9E8BF6BC432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63D4B08A-7D10-987E-3571-E6F5E6CAC64F}"/>
              </a:ext>
            </a:extLst>
          </p:cNvPr>
          <p:cNvSpPr>
            <a:spLocks noGrp="1"/>
          </p:cNvSpPr>
          <p:nvPr>
            <p:ph type="sldNum" sz="quarter" idx="12"/>
          </p:nvPr>
        </p:nvSpPr>
        <p:spPr/>
        <p:txBody>
          <a:bodyPr/>
          <a:lstStyle>
            <a:lvl1pPr>
              <a:defRPr/>
            </a:lvl1pPr>
          </a:lstStyle>
          <a:p>
            <a:pPr>
              <a:defRPr/>
            </a:pPr>
            <a:fld id="{DCB4778B-CB80-4C88-9F3D-8E4B22848823}" type="slidenum">
              <a:rPr lang="en-US"/>
              <a:pPr>
                <a:defRPr/>
              </a:pPr>
              <a:t>‹#›</a:t>
            </a:fld>
            <a:endParaRPr lang="en-US"/>
          </a:p>
        </p:txBody>
      </p:sp>
    </p:spTree>
    <p:extLst>
      <p:ext uri="{BB962C8B-B14F-4D97-AF65-F5344CB8AC3E}">
        <p14:creationId xmlns:p14="http://schemas.microsoft.com/office/powerpoint/2010/main" val="2559861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53997DA-D3D6-BD42-0CFB-8594D7BF75EF}"/>
              </a:ext>
            </a:extLst>
          </p:cNvPr>
          <p:cNvSpPr>
            <a:spLocks noGrp="1"/>
          </p:cNvSpPr>
          <p:nvPr>
            <p:ph type="dt" sz="half" idx="10"/>
          </p:nvPr>
        </p:nvSpPr>
        <p:spPr/>
        <p:txBody>
          <a:bodyPr/>
          <a:lstStyle>
            <a:lvl1pPr>
              <a:defRPr/>
            </a:lvl1pPr>
          </a:lstStyle>
          <a:p>
            <a:pPr>
              <a:defRPr/>
            </a:pPr>
            <a:fld id="{7448D6F5-A0D2-4627-BE1D-A7D449955ACC}"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601359A4-6CDC-2AB2-783C-0D29713C8E7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19C164E4-2908-DEF2-D2A3-2CDD193E328A}"/>
              </a:ext>
            </a:extLst>
          </p:cNvPr>
          <p:cNvSpPr>
            <a:spLocks noGrp="1"/>
          </p:cNvSpPr>
          <p:nvPr>
            <p:ph type="sldNum" sz="quarter" idx="12"/>
          </p:nvPr>
        </p:nvSpPr>
        <p:spPr/>
        <p:txBody>
          <a:bodyPr/>
          <a:lstStyle>
            <a:lvl1pPr>
              <a:defRPr/>
            </a:lvl1pPr>
          </a:lstStyle>
          <a:p>
            <a:pPr>
              <a:defRPr/>
            </a:pPr>
            <a:fld id="{DEFD9BFF-7219-43E0-88DF-6DCEF97944A8}" type="slidenum">
              <a:rPr lang="en-US"/>
              <a:pPr>
                <a:defRPr/>
              </a:pPr>
              <a:t>‹#›</a:t>
            </a:fld>
            <a:endParaRPr lang="en-US"/>
          </a:p>
        </p:txBody>
      </p:sp>
    </p:spTree>
    <p:extLst>
      <p:ext uri="{BB962C8B-B14F-4D97-AF65-F5344CB8AC3E}">
        <p14:creationId xmlns:p14="http://schemas.microsoft.com/office/powerpoint/2010/main" val="140399909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0274741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78478054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15948475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8756709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18221596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58495994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63025210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519079F0-6D78-B1DB-9B1B-45B5BA009C1D}"/>
              </a:ext>
            </a:extLst>
          </p:cNvPr>
          <p:cNvSpPr>
            <a:spLocks noGrp="1"/>
          </p:cNvSpPr>
          <p:nvPr>
            <p:ph type="dt" sz="half" idx="10"/>
          </p:nvPr>
        </p:nvSpPr>
        <p:spPr/>
        <p:txBody>
          <a:bodyPr/>
          <a:lstStyle>
            <a:lvl1pPr>
              <a:defRPr/>
            </a:lvl1pPr>
          </a:lstStyle>
          <a:p>
            <a:pPr>
              <a:defRPr/>
            </a:pPr>
            <a:fld id="{E21D765D-8868-4049-9BBF-9DA38049267E}"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A0519AC0-B507-498D-A196-FE779EA2219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1BC26103-17DF-5B09-DCAD-8B13AB316E2C}"/>
              </a:ext>
            </a:extLst>
          </p:cNvPr>
          <p:cNvSpPr>
            <a:spLocks noGrp="1"/>
          </p:cNvSpPr>
          <p:nvPr>
            <p:ph type="sldNum" sz="quarter" idx="12"/>
          </p:nvPr>
        </p:nvSpPr>
        <p:spPr/>
        <p:txBody>
          <a:bodyPr/>
          <a:lstStyle>
            <a:lvl1pPr>
              <a:defRPr/>
            </a:lvl1pPr>
          </a:lstStyle>
          <a:p>
            <a:pPr>
              <a:defRPr/>
            </a:pPr>
            <a:fld id="{8E25CC5C-2FC1-4A21-B8F4-36EEAB219DCD}" type="slidenum">
              <a:rPr lang="en-US"/>
              <a:pPr>
                <a:defRPr/>
              </a:pPr>
              <a:t>‹#›</a:t>
            </a:fld>
            <a:endParaRPr lang="en-US"/>
          </a:p>
        </p:txBody>
      </p:sp>
    </p:spTree>
    <p:extLst>
      <p:ext uri="{BB962C8B-B14F-4D97-AF65-F5344CB8AC3E}">
        <p14:creationId xmlns:p14="http://schemas.microsoft.com/office/powerpoint/2010/main" val="11571650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97A7B9F-BC49-A5B5-A541-87032F455F0D}"/>
              </a:ext>
            </a:extLst>
          </p:cNvPr>
          <p:cNvSpPr>
            <a:spLocks noGrp="1"/>
          </p:cNvSpPr>
          <p:nvPr>
            <p:ph type="dt" sz="half" idx="10"/>
          </p:nvPr>
        </p:nvSpPr>
        <p:spPr/>
        <p:txBody>
          <a:bodyPr/>
          <a:lstStyle>
            <a:lvl1pPr>
              <a:defRPr/>
            </a:lvl1pPr>
          </a:lstStyle>
          <a:p>
            <a:pPr>
              <a:defRPr/>
            </a:pPr>
            <a:fld id="{ACFDBE38-F08C-438C-B2B7-23A0644FFD7F}"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CC24832D-83EE-4C44-5B1A-DA0621D1AB1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8AA3C082-4AD1-621A-4C8D-2DAD60499B71}"/>
              </a:ext>
            </a:extLst>
          </p:cNvPr>
          <p:cNvSpPr>
            <a:spLocks noGrp="1"/>
          </p:cNvSpPr>
          <p:nvPr>
            <p:ph type="sldNum" sz="quarter" idx="12"/>
          </p:nvPr>
        </p:nvSpPr>
        <p:spPr/>
        <p:txBody>
          <a:bodyPr/>
          <a:lstStyle>
            <a:lvl1pPr>
              <a:defRPr/>
            </a:lvl1pPr>
          </a:lstStyle>
          <a:p>
            <a:pPr>
              <a:defRPr/>
            </a:pPr>
            <a:fld id="{91AE4705-5E61-4D36-8196-148458D6F833}" type="slidenum">
              <a:rPr lang="en-US"/>
              <a:pPr>
                <a:defRPr/>
              </a:pPr>
              <a:t>‹#›</a:t>
            </a:fld>
            <a:endParaRPr lang="en-US"/>
          </a:p>
        </p:txBody>
      </p:sp>
    </p:spTree>
    <p:extLst>
      <p:ext uri="{BB962C8B-B14F-4D97-AF65-F5344CB8AC3E}">
        <p14:creationId xmlns:p14="http://schemas.microsoft.com/office/powerpoint/2010/main" val="392445069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B90B3689-CECB-71C7-F28C-6BD48477AF6A}"/>
              </a:ext>
            </a:extLst>
          </p:cNvPr>
          <p:cNvSpPr>
            <a:spLocks noGrp="1"/>
          </p:cNvSpPr>
          <p:nvPr>
            <p:ph type="dt" sz="half" idx="10"/>
          </p:nvPr>
        </p:nvSpPr>
        <p:spPr/>
        <p:txBody>
          <a:bodyPr/>
          <a:lstStyle>
            <a:lvl1pPr>
              <a:defRPr/>
            </a:lvl1pPr>
          </a:lstStyle>
          <a:p>
            <a:pPr>
              <a:defRPr/>
            </a:pPr>
            <a:fld id="{4E36128A-B059-4894-A63D-FFA48D843BD2}"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113DD11F-9AAC-EA29-7B0B-1A91D31142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D09CD7EE-A197-D60D-6395-4B3E30A581CB}"/>
              </a:ext>
            </a:extLst>
          </p:cNvPr>
          <p:cNvSpPr>
            <a:spLocks noGrp="1"/>
          </p:cNvSpPr>
          <p:nvPr>
            <p:ph type="sldNum" sz="quarter" idx="12"/>
          </p:nvPr>
        </p:nvSpPr>
        <p:spPr/>
        <p:txBody>
          <a:bodyPr/>
          <a:lstStyle>
            <a:lvl1pPr>
              <a:defRPr/>
            </a:lvl1pPr>
          </a:lstStyle>
          <a:p>
            <a:pPr>
              <a:defRPr/>
            </a:pPr>
            <a:fld id="{C2B7CFA6-BC5E-4912-B343-4FB3E4C15800}" type="slidenum">
              <a:rPr lang="en-US"/>
              <a:pPr>
                <a:defRPr/>
              </a:pPr>
              <a:t>‹#›</a:t>
            </a:fld>
            <a:endParaRPr lang="en-US"/>
          </a:p>
        </p:txBody>
      </p:sp>
    </p:spTree>
    <p:extLst>
      <p:ext uri="{BB962C8B-B14F-4D97-AF65-F5344CB8AC3E}">
        <p14:creationId xmlns:p14="http://schemas.microsoft.com/office/powerpoint/2010/main" val="403443116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A6F34CF3-EC0D-4E05-D06A-E448A66A1223}"/>
              </a:ext>
            </a:extLst>
          </p:cNvPr>
          <p:cNvSpPr>
            <a:spLocks noGrp="1"/>
          </p:cNvSpPr>
          <p:nvPr>
            <p:ph type="dt" sz="half" idx="10"/>
          </p:nvPr>
        </p:nvSpPr>
        <p:spPr/>
        <p:txBody>
          <a:bodyPr/>
          <a:lstStyle>
            <a:lvl1pPr>
              <a:defRPr/>
            </a:lvl1pPr>
          </a:lstStyle>
          <a:p>
            <a:pPr>
              <a:defRPr/>
            </a:pPr>
            <a:fld id="{7BCA3D7B-61A0-4A55-82B9-1E82660E9676}" type="datetimeFigureOut">
              <a:rPr lang="en-US"/>
              <a:pPr>
                <a:defRPr/>
              </a:pPr>
              <a:t>2/28/2025</a:t>
            </a:fld>
            <a:endParaRPr lang="en-US"/>
          </a:p>
        </p:txBody>
      </p:sp>
      <p:sp>
        <p:nvSpPr>
          <p:cNvPr id="6" name="Footer Placeholder 4">
            <a:extLst>
              <a:ext uri="{FF2B5EF4-FFF2-40B4-BE49-F238E27FC236}">
                <a16:creationId xmlns:a16="http://schemas.microsoft.com/office/drawing/2014/main" xmlns="" id="{A9585EC5-7907-E6D4-BDCF-25DBD6B59E8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E0F88EF3-DB0A-79D6-47AE-BC4B21DBFA93}"/>
              </a:ext>
            </a:extLst>
          </p:cNvPr>
          <p:cNvSpPr>
            <a:spLocks noGrp="1"/>
          </p:cNvSpPr>
          <p:nvPr>
            <p:ph type="sldNum" sz="quarter" idx="12"/>
          </p:nvPr>
        </p:nvSpPr>
        <p:spPr/>
        <p:txBody>
          <a:bodyPr/>
          <a:lstStyle>
            <a:lvl1pPr>
              <a:defRPr/>
            </a:lvl1pPr>
          </a:lstStyle>
          <a:p>
            <a:pPr>
              <a:defRPr/>
            </a:pPr>
            <a:fld id="{EA27A7E1-A102-4934-BA07-91E83BE1F16C}" type="slidenum">
              <a:rPr lang="en-US"/>
              <a:pPr>
                <a:defRPr/>
              </a:pPr>
              <a:t>‹#›</a:t>
            </a:fld>
            <a:endParaRPr lang="en-US"/>
          </a:p>
        </p:txBody>
      </p:sp>
    </p:spTree>
    <p:extLst>
      <p:ext uri="{BB962C8B-B14F-4D97-AF65-F5344CB8AC3E}">
        <p14:creationId xmlns:p14="http://schemas.microsoft.com/office/powerpoint/2010/main" val="339108897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D70386D4-E365-E3BF-DA73-FB14C789A708}"/>
              </a:ext>
            </a:extLst>
          </p:cNvPr>
          <p:cNvSpPr>
            <a:spLocks noGrp="1"/>
          </p:cNvSpPr>
          <p:nvPr>
            <p:ph type="dt" sz="half" idx="10"/>
          </p:nvPr>
        </p:nvSpPr>
        <p:spPr/>
        <p:txBody>
          <a:bodyPr/>
          <a:lstStyle>
            <a:lvl1pPr>
              <a:defRPr/>
            </a:lvl1pPr>
          </a:lstStyle>
          <a:p>
            <a:pPr>
              <a:defRPr/>
            </a:pPr>
            <a:fld id="{A691C455-5666-4E92-91EA-D458973AA042}" type="datetimeFigureOut">
              <a:rPr lang="en-US"/>
              <a:pPr>
                <a:defRPr/>
              </a:pPr>
              <a:t>2/28/2025</a:t>
            </a:fld>
            <a:endParaRPr lang="en-US"/>
          </a:p>
        </p:txBody>
      </p:sp>
      <p:sp>
        <p:nvSpPr>
          <p:cNvPr id="8" name="Footer Placeholder 4">
            <a:extLst>
              <a:ext uri="{FF2B5EF4-FFF2-40B4-BE49-F238E27FC236}">
                <a16:creationId xmlns:a16="http://schemas.microsoft.com/office/drawing/2014/main" xmlns="" id="{D3325AE6-A48C-3E06-E2AE-A744B053261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40CB41AF-650B-3186-AC0C-0AECB0D7EA4F}"/>
              </a:ext>
            </a:extLst>
          </p:cNvPr>
          <p:cNvSpPr>
            <a:spLocks noGrp="1"/>
          </p:cNvSpPr>
          <p:nvPr>
            <p:ph type="sldNum" sz="quarter" idx="12"/>
          </p:nvPr>
        </p:nvSpPr>
        <p:spPr/>
        <p:txBody>
          <a:bodyPr/>
          <a:lstStyle>
            <a:lvl1pPr>
              <a:defRPr/>
            </a:lvl1pPr>
          </a:lstStyle>
          <a:p>
            <a:pPr>
              <a:defRPr/>
            </a:pPr>
            <a:fld id="{5582B446-5AF2-4024-9A05-A52ED0BA2388}" type="slidenum">
              <a:rPr lang="en-US"/>
              <a:pPr>
                <a:defRPr/>
              </a:pPr>
              <a:t>‹#›</a:t>
            </a:fld>
            <a:endParaRPr lang="en-US"/>
          </a:p>
        </p:txBody>
      </p:sp>
    </p:spTree>
    <p:extLst>
      <p:ext uri="{BB962C8B-B14F-4D97-AF65-F5344CB8AC3E}">
        <p14:creationId xmlns:p14="http://schemas.microsoft.com/office/powerpoint/2010/main" val="23526332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BB84784A-FDEC-4991-1484-C096C511BA96}"/>
              </a:ext>
            </a:extLst>
          </p:cNvPr>
          <p:cNvSpPr>
            <a:spLocks noGrp="1"/>
          </p:cNvSpPr>
          <p:nvPr>
            <p:ph type="dt" sz="half" idx="10"/>
          </p:nvPr>
        </p:nvSpPr>
        <p:spPr/>
        <p:txBody>
          <a:bodyPr/>
          <a:lstStyle>
            <a:lvl1pPr>
              <a:defRPr/>
            </a:lvl1pPr>
          </a:lstStyle>
          <a:p>
            <a:pPr>
              <a:defRPr/>
            </a:pPr>
            <a:fld id="{D917DF16-11F7-448F-A8DD-5F028EF1BE23}" type="datetimeFigureOut">
              <a:rPr lang="en-US"/>
              <a:pPr>
                <a:defRPr/>
              </a:pPr>
              <a:t>2/28/2025</a:t>
            </a:fld>
            <a:endParaRPr lang="en-US"/>
          </a:p>
        </p:txBody>
      </p:sp>
      <p:sp>
        <p:nvSpPr>
          <p:cNvPr id="4" name="Footer Placeholder 4">
            <a:extLst>
              <a:ext uri="{FF2B5EF4-FFF2-40B4-BE49-F238E27FC236}">
                <a16:creationId xmlns:a16="http://schemas.microsoft.com/office/drawing/2014/main" xmlns="" id="{41AB267D-A58D-9A34-5696-6BE87D676C1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4ED27F41-BBEC-8E82-CCAD-C02DDDB80646}"/>
              </a:ext>
            </a:extLst>
          </p:cNvPr>
          <p:cNvSpPr>
            <a:spLocks noGrp="1"/>
          </p:cNvSpPr>
          <p:nvPr>
            <p:ph type="sldNum" sz="quarter" idx="12"/>
          </p:nvPr>
        </p:nvSpPr>
        <p:spPr/>
        <p:txBody>
          <a:bodyPr/>
          <a:lstStyle>
            <a:lvl1pPr>
              <a:defRPr/>
            </a:lvl1pPr>
          </a:lstStyle>
          <a:p>
            <a:pPr>
              <a:defRPr/>
            </a:pPr>
            <a:fld id="{069A273E-F6FB-4273-BC55-EDC7A346D19D}" type="slidenum">
              <a:rPr lang="en-US"/>
              <a:pPr>
                <a:defRPr/>
              </a:pPr>
              <a:t>‹#›</a:t>
            </a:fld>
            <a:endParaRPr lang="en-US"/>
          </a:p>
        </p:txBody>
      </p:sp>
    </p:spTree>
    <p:extLst>
      <p:ext uri="{BB962C8B-B14F-4D97-AF65-F5344CB8AC3E}">
        <p14:creationId xmlns:p14="http://schemas.microsoft.com/office/powerpoint/2010/main" val="161048863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1AA0BCD9-F2EF-B46D-1C11-801FA8C0246C}"/>
              </a:ext>
            </a:extLst>
          </p:cNvPr>
          <p:cNvSpPr>
            <a:spLocks noGrp="1"/>
          </p:cNvSpPr>
          <p:nvPr>
            <p:ph type="dt" sz="half" idx="10"/>
          </p:nvPr>
        </p:nvSpPr>
        <p:spPr/>
        <p:txBody>
          <a:bodyPr/>
          <a:lstStyle>
            <a:lvl1pPr>
              <a:defRPr/>
            </a:lvl1pPr>
          </a:lstStyle>
          <a:p>
            <a:pPr>
              <a:defRPr/>
            </a:pPr>
            <a:fld id="{1F392EF7-1350-417D-A5B2-A701C2DD5A0C}" type="datetimeFigureOut">
              <a:rPr lang="en-US"/>
              <a:pPr>
                <a:defRPr/>
              </a:pPr>
              <a:t>2/28/2025</a:t>
            </a:fld>
            <a:endParaRPr lang="en-US"/>
          </a:p>
        </p:txBody>
      </p:sp>
      <p:sp>
        <p:nvSpPr>
          <p:cNvPr id="3" name="Footer Placeholder 4">
            <a:extLst>
              <a:ext uri="{FF2B5EF4-FFF2-40B4-BE49-F238E27FC236}">
                <a16:creationId xmlns:a16="http://schemas.microsoft.com/office/drawing/2014/main" xmlns="" id="{806D83AA-29D5-C4D6-E335-2F5ACDFF6D3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0591CCC1-0363-1E2E-58AB-0F17C4BB3B3C}"/>
              </a:ext>
            </a:extLst>
          </p:cNvPr>
          <p:cNvSpPr>
            <a:spLocks noGrp="1"/>
          </p:cNvSpPr>
          <p:nvPr>
            <p:ph type="sldNum" sz="quarter" idx="12"/>
          </p:nvPr>
        </p:nvSpPr>
        <p:spPr/>
        <p:txBody>
          <a:bodyPr/>
          <a:lstStyle>
            <a:lvl1pPr>
              <a:defRPr/>
            </a:lvl1pPr>
          </a:lstStyle>
          <a:p>
            <a:pPr>
              <a:defRPr/>
            </a:pPr>
            <a:fld id="{D28E3A18-A5A7-4DE3-8708-92ADD3727057}" type="slidenum">
              <a:rPr lang="en-US"/>
              <a:pPr>
                <a:defRPr/>
              </a:pPr>
              <a:t>‹#›</a:t>
            </a:fld>
            <a:endParaRPr lang="en-US"/>
          </a:p>
        </p:txBody>
      </p:sp>
    </p:spTree>
    <p:extLst>
      <p:ext uri="{BB962C8B-B14F-4D97-AF65-F5344CB8AC3E}">
        <p14:creationId xmlns:p14="http://schemas.microsoft.com/office/powerpoint/2010/main" val="29116564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FB2912FE-E392-3491-A021-D0395EC39C85}"/>
              </a:ext>
            </a:extLst>
          </p:cNvPr>
          <p:cNvSpPr>
            <a:spLocks noGrp="1"/>
          </p:cNvSpPr>
          <p:nvPr>
            <p:ph type="dt" sz="half" idx="10"/>
          </p:nvPr>
        </p:nvSpPr>
        <p:spPr/>
        <p:txBody>
          <a:bodyPr/>
          <a:lstStyle>
            <a:lvl1pPr>
              <a:defRPr/>
            </a:lvl1pPr>
          </a:lstStyle>
          <a:p>
            <a:pPr>
              <a:defRPr/>
            </a:pPr>
            <a:fld id="{FB13E785-4A35-482D-BFF9-EF9E2E4DFDEB}" type="datetimeFigureOut">
              <a:rPr lang="en-US"/>
              <a:pPr>
                <a:defRPr/>
              </a:pPr>
              <a:t>2/28/2025</a:t>
            </a:fld>
            <a:endParaRPr lang="en-US"/>
          </a:p>
        </p:txBody>
      </p:sp>
      <p:sp>
        <p:nvSpPr>
          <p:cNvPr id="6" name="Footer Placeholder 4">
            <a:extLst>
              <a:ext uri="{FF2B5EF4-FFF2-40B4-BE49-F238E27FC236}">
                <a16:creationId xmlns:a16="http://schemas.microsoft.com/office/drawing/2014/main" xmlns="" id="{0C705C97-8169-BC95-A5EB-EB30B799FCC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959391F5-F00B-3FA0-FCF5-1F3132A875B1}"/>
              </a:ext>
            </a:extLst>
          </p:cNvPr>
          <p:cNvSpPr>
            <a:spLocks noGrp="1"/>
          </p:cNvSpPr>
          <p:nvPr>
            <p:ph type="sldNum" sz="quarter" idx="12"/>
          </p:nvPr>
        </p:nvSpPr>
        <p:spPr/>
        <p:txBody>
          <a:bodyPr/>
          <a:lstStyle>
            <a:lvl1pPr>
              <a:defRPr/>
            </a:lvl1pPr>
          </a:lstStyle>
          <a:p>
            <a:pPr>
              <a:defRPr/>
            </a:pPr>
            <a:fld id="{32CB8A98-32EE-4AEE-B79E-FBCC12FBCC69}" type="slidenum">
              <a:rPr lang="en-US"/>
              <a:pPr>
                <a:defRPr/>
              </a:pPr>
              <a:t>‹#›</a:t>
            </a:fld>
            <a:endParaRPr lang="en-US"/>
          </a:p>
        </p:txBody>
      </p:sp>
    </p:spTree>
    <p:extLst>
      <p:ext uri="{BB962C8B-B14F-4D97-AF65-F5344CB8AC3E}">
        <p14:creationId xmlns:p14="http://schemas.microsoft.com/office/powerpoint/2010/main" val="177657609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xmlns="" id="{F1FF6EFF-FB5C-4D67-901E-A48B59B28E9B}"/>
              </a:ext>
            </a:extLst>
          </p:cNvPr>
          <p:cNvSpPr>
            <a:spLocks noGrp="1"/>
          </p:cNvSpPr>
          <p:nvPr>
            <p:ph type="dt" sz="half" idx="10"/>
          </p:nvPr>
        </p:nvSpPr>
        <p:spPr/>
        <p:txBody>
          <a:bodyPr/>
          <a:lstStyle>
            <a:lvl1pPr>
              <a:defRPr/>
            </a:lvl1pPr>
          </a:lstStyle>
          <a:p>
            <a:pPr>
              <a:defRPr/>
            </a:pPr>
            <a:fld id="{4AC05D29-EA15-474A-A587-DDF3E5C47500}" type="datetimeFigureOut">
              <a:rPr lang="en-US"/>
              <a:pPr>
                <a:defRPr/>
              </a:pPr>
              <a:t>2/28/2025</a:t>
            </a:fld>
            <a:endParaRPr lang="en-US"/>
          </a:p>
        </p:txBody>
      </p:sp>
      <p:sp>
        <p:nvSpPr>
          <p:cNvPr id="6" name="Footer Placeholder 4">
            <a:extLst>
              <a:ext uri="{FF2B5EF4-FFF2-40B4-BE49-F238E27FC236}">
                <a16:creationId xmlns:a16="http://schemas.microsoft.com/office/drawing/2014/main" xmlns="" id="{7CB369C6-152F-64D4-0B33-181D29A88D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75CEBBA3-43B4-1B54-3F97-1E4D0B40583E}"/>
              </a:ext>
            </a:extLst>
          </p:cNvPr>
          <p:cNvSpPr>
            <a:spLocks noGrp="1"/>
          </p:cNvSpPr>
          <p:nvPr>
            <p:ph type="sldNum" sz="quarter" idx="12"/>
          </p:nvPr>
        </p:nvSpPr>
        <p:spPr/>
        <p:txBody>
          <a:bodyPr/>
          <a:lstStyle>
            <a:lvl1pPr>
              <a:defRPr/>
            </a:lvl1pPr>
          </a:lstStyle>
          <a:p>
            <a:pPr>
              <a:defRPr/>
            </a:pPr>
            <a:fld id="{7EA3282E-7063-48E9-8CA3-5426B2E206F4}" type="slidenum">
              <a:rPr lang="en-US"/>
              <a:pPr>
                <a:defRPr/>
              </a:pPr>
              <a:t>‹#›</a:t>
            </a:fld>
            <a:endParaRPr lang="en-US"/>
          </a:p>
        </p:txBody>
      </p:sp>
    </p:spTree>
    <p:extLst>
      <p:ext uri="{BB962C8B-B14F-4D97-AF65-F5344CB8AC3E}">
        <p14:creationId xmlns:p14="http://schemas.microsoft.com/office/powerpoint/2010/main" val="3404106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7F78EB-F392-E7CA-1248-4F5866F9E9BA}"/>
              </a:ext>
            </a:extLst>
          </p:cNvPr>
          <p:cNvSpPr>
            <a:spLocks noGrp="1"/>
          </p:cNvSpPr>
          <p:nvPr>
            <p:ph type="dt" sz="half" idx="10"/>
          </p:nvPr>
        </p:nvSpPr>
        <p:spPr/>
        <p:txBody>
          <a:bodyPr/>
          <a:lstStyle>
            <a:lvl1pPr>
              <a:defRPr/>
            </a:lvl1pPr>
          </a:lstStyle>
          <a:p>
            <a:pPr>
              <a:defRPr/>
            </a:pPr>
            <a:fld id="{B316D62C-A1BD-4C55-A2AD-B6B82FC01988}"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0AB195BF-29F8-0FE5-1CCD-EB0E1F67AFB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5A72D886-FDB8-8981-53F0-2B8A5609BB45}"/>
              </a:ext>
            </a:extLst>
          </p:cNvPr>
          <p:cNvSpPr>
            <a:spLocks noGrp="1"/>
          </p:cNvSpPr>
          <p:nvPr>
            <p:ph type="sldNum" sz="quarter" idx="12"/>
          </p:nvPr>
        </p:nvSpPr>
        <p:spPr/>
        <p:txBody>
          <a:bodyPr/>
          <a:lstStyle>
            <a:lvl1pPr>
              <a:defRPr/>
            </a:lvl1pPr>
          </a:lstStyle>
          <a:p>
            <a:pPr>
              <a:defRPr/>
            </a:pPr>
            <a:fld id="{F31C0D8C-FADF-4257-919F-DF64241D0FF8}" type="slidenum">
              <a:rPr lang="en-US"/>
              <a:pPr>
                <a:defRPr/>
              </a:pPr>
              <a:t>‹#›</a:t>
            </a:fld>
            <a:endParaRPr lang="en-US"/>
          </a:p>
        </p:txBody>
      </p:sp>
    </p:spTree>
    <p:extLst>
      <p:ext uri="{BB962C8B-B14F-4D97-AF65-F5344CB8AC3E}">
        <p14:creationId xmlns:p14="http://schemas.microsoft.com/office/powerpoint/2010/main" val="393853336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1E23AD1-F2F6-36F8-72F7-6DB149EB8FA7}"/>
              </a:ext>
            </a:extLst>
          </p:cNvPr>
          <p:cNvSpPr>
            <a:spLocks noGrp="1"/>
          </p:cNvSpPr>
          <p:nvPr>
            <p:ph type="dt" sz="half" idx="10"/>
          </p:nvPr>
        </p:nvSpPr>
        <p:spPr/>
        <p:txBody>
          <a:bodyPr/>
          <a:lstStyle>
            <a:lvl1pPr>
              <a:defRPr/>
            </a:lvl1pPr>
          </a:lstStyle>
          <a:p>
            <a:pPr>
              <a:defRPr/>
            </a:pPr>
            <a:fld id="{B1328A38-C68B-4676-9387-F34216E5E3DC}"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EDC6155F-55AF-E777-67E0-EF33DDF842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A3A258F3-C034-77D9-CA47-D48A5802F277}"/>
              </a:ext>
            </a:extLst>
          </p:cNvPr>
          <p:cNvSpPr>
            <a:spLocks noGrp="1"/>
          </p:cNvSpPr>
          <p:nvPr>
            <p:ph type="sldNum" sz="quarter" idx="12"/>
          </p:nvPr>
        </p:nvSpPr>
        <p:spPr/>
        <p:txBody>
          <a:bodyPr/>
          <a:lstStyle>
            <a:lvl1pPr>
              <a:defRPr/>
            </a:lvl1pPr>
          </a:lstStyle>
          <a:p>
            <a:pPr>
              <a:defRPr/>
            </a:pPr>
            <a:fld id="{25E3B7D5-C241-4EB2-8E7F-B9485ED4E25C}" type="slidenum">
              <a:rPr lang="en-US"/>
              <a:pPr>
                <a:defRPr/>
              </a:pPr>
              <a:t>‹#›</a:t>
            </a:fld>
            <a:endParaRPr lang="en-US"/>
          </a:p>
        </p:txBody>
      </p:sp>
    </p:spTree>
    <p:extLst>
      <p:ext uri="{BB962C8B-B14F-4D97-AF65-F5344CB8AC3E}">
        <p14:creationId xmlns:p14="http://schemas.microsoft.com/office/powerpoint/2010/main" val="299763075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12191066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86041755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39094454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4865486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555827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304712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552515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image" Target="../media/image1.pn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19" Type="http://schemas.openxmlformats.org/officeDocument/2006/relationships/theme" Target="../theme/theme3.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image" Target="../media/image1.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theme" Target="../theme/theme4.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image" Target="../media/image1.png"/><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theme" Target="../theme/theme5.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5667DDD-D307-3120-62B8-A1E51C75D4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1A14818-7D37-CBE5-F58A-B0E4B11251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CB8C157-369F-9DB0-938C-A932DB48D2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A14D0C-0592-43D4-966F-33CDE2473956}" type="datetimeFigureOut">
              <a:rPr lang="en-US" smtClean="0"/>
              <a:t>2/28/2025</a:t>
            </a:fld>
            <a:endParaRPr lang="en-US"/>
          </a:p>
        </p:txBody>
      </p:sp>
      <p:sp>
        <p:nvSpPr>
          <p:cNvPr id="5" name="Footer Placeholder 4">
            <a:extLst>
              <a:ext uri="{FF2B5EF4-FFF2-40B4-BE49-F238E27FC236}">
                <a16:creationId xmlns:a16="http://schemas.microsoft.com/office/drawing/2014/main" xmlns="" id="{8C811DE7-DB39-4AFE-4D12-D27EB981F3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B40D615A-D92B-06B5-305B-B58045EE09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3AF75-ED4D-4D28-8D89-28CE4190CB79}" type="slidenum">
              <a:rPr lang="en-US" smtClean="0"/>
              <a:t>‹#›</a:t>
            </a:fld>
            <a:endParaRPr lang="en-US"/>
          </a:p>
        </p:txBody>
      </p:sp>
    </p:spTree>
    <p:extLst>
      <p:ext uri="{BB962C8B-B14F-4D97-AF65-F5344CB8AC3E}">
        <p14:creationId xmlns:p14="http://schemas.microsoft.com/office/powerpoint/2010/main" val="48366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xmlns=""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2/28/2025</a:t>
            </a:fld>
            <a:endParaRPr lang="en-US"/>
          </a:p>
        </p:txBody>
      </p:sp>
      <p:sp>
        <p:nvSpPr>
          <p:cNvPr id="76805" name="Rectangle 5">
            <a:extLst>
              <a:ext uri="{FF2B5EF4-FFF2-40B4-BE49-F238E27FC236}">
                <a16:creationId xmlns:a16="http://schemas.microsoft.com/office/drawing/2014/main" xmlns=""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63289487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3681686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xmlns="" id="{81FC571A-6997-FDA5-B04F-59F755FC99E9}"/>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xmlns="" id="{D0F6E3C1-7902-3C2B-F26E-378169BBF32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68EA9D78-6887-9A71-20DA-F361D41345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FB1EE5E-712F-4699-9624-8C025F20059C}"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BBC7F54C-A73B-1E72-C65B-1535E1A66C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DD4F09AD-1A97-59A2-CA5A-70329B7AC4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9A5F81-0CA1-4A5F-9001-BC310813B4E0}" type="slidenum">
              <a:rPr lang="en-US"/>
              <a:pPr>
                <a:defRPr/>
              </a:pPr>
              <a:t>‹#›</a:t>
            </a:fld>
            <a:endParaRPr lang="en-US"/>
          </a:p>
        </p:txBody>
      </p:sp>
    </p:spTree>
    <p:extLst>
      <p:ext uri="{BB962C8B-B14F-4D97-AF65-F5344CB8AC3E}">
        <p14:creationId xmlns:p14="http://schemas.microsoft.com/office/powerpoint/2010/main" val="203956879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 id="2147483743"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xmlns="" id="{F2331C1A-9B55-DFC6-A0CD-DE85231F965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xmlns="" id="{5499AE56-DF86-DE1D-E34F-40AF986AAC08}"/>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4BD07058-4A6E-4A83-9C3C-A9EEFB8F14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070FF796-8364-4F6B-AC73-508CFEFD237D}" type="datetimeFigureOut">
              <a:rPr lang="en-US"/>
              <a:pPr>
                <a:defRPr/>
              </a:pPr>
              <a:t>2/28/2025</a:t>
            </a:fld>
            <a:endParaRPr lang="en-US"/>
          </a:p>
        </p:txBody>
      </p:sp>
      <p:sp>
        <p:nvSpPr>
          <p:cNvPr id="5" name="Footer Placeholder 4">
            <a:extLst>
              <a:ext uri="{FF2B5EF4-FFF2-40B4-BE49-F238E27FC236}">
                <a16:creationId xmlns:a16="http://schemas.microsoft.com/office/drawing/2014/main" xmlns="" id="{4F627CBF-8185-B85F-9BB1-A638D34BFA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xmlns="" id="{16160739-8086-5047-7035-77643C4FF9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FA01057E-28CF-4242-AF0C-BEE695892D10}" type="slidenum">
              <a:rPr lang="en-US"/>
              <a:pPr>
                <a:defRPr/>
              </a:pPr>
              <a:t>‹#›</a:t>
            </a:fld>
            <a:endParaRPr lang="en-US"/>
          </a:p>
        </p:txBody>
      </p:sp>
    </p:spTree>
    <p:extLst>
      <p:ext uri="{BB962C8B-B14F-4D97-AF65-F5344CB8AC3E}">
        <p14:creationId xmlns:p14="http://schemas.microsoft.com/office/powerpoint/2010/main" val="111653816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 id="2147483762" r:id="rId18"/>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4.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4.xml"/><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4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4.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44.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44.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44.xml"/><Relationship Id="rId4" Type="http://schemas.openxmlformats.org/officeDocument/2006/relationships/image" Target="../media/image13.jpe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4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43.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8.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sym typeface="Arial"/>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83197" y="2564905"/>
            <a:ext cx="3380477" cy="1384995"/>
          </a:xfrm>
          <a:prstGeom prst="rect">
            <a:avLst/>
          </a:prstGeom>
          <a:noFill/>
        </p:spPr>
        <p:txBody>
          <a:bodyPr wrap="squar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Entrepreneurship &amp; Innovation </a:t>
            </a:r>
          </a:p>
          <a:p>
            <a:pPr fontAlgn="base">
              <a:spcBef>
                <a:spcPct val="0"/>
              </a:spcBef>
              <a:spcAft>
                <a:spcPct val="0"/>
              </a:spcAft>
              <a:defRPr/>
            </a:pPr>
            <a:r>
              <a:rPr lang="en-US" altLang="en-US" sz="2100" dirty="0">
                <a:solidFill>
                  <a:srgbClr val="24A9E1"/>
                </a:solidFill>
                <a:latin typeface="Tajawal Medium"/>
                <a:ea typeface="Tajawal Medium"/>
                <a:cs typeface="Tajawal Medium"/>
                <a:sym typeface="Arial"/>
              </a:rPr>
              <a:t>Prepared by Dr. Amany Ramadan </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r>
              <a:rPr lang="en-US" sz="2100" b="1" dirty="0">
                <a:solidFill>
                  <a:prstClr val="white"/>
                </a:solidFill>
                <a:latin typeface="Times New Roman" panose="02020603050405020304" pitchFamily="18" charset="0"/>
                <a:cs typeface="Times New Roman" panose="02020603050405020304" pitchFamily="18" charset="0"/>
                <a:sym typeface="Arial"/>
              </a:rPr>
              <a:t>Lecture </a:t>
            </a:r>
            <a:r>
              <a:rPr lang="en-US" sz="2100" b="1" dirty="0" smtClean="0">
                <a:solidFill>
                  <a:prstClr val="white"/>
                </a:solidFill>
                <a:latin typeface="Times New Roman" panose="02020603050405020304" pitchFamily="18" charset="0"/>
                <a:cs typeface="Times New Roman" panose="02020603050405020304" pitchFamily="18" charset="0"/>
                <a:sym typeface="Arial"/>
              </a:rPr>
              <a:t>4</a:t>
            </a:r>
            <a:endParaRPr lang="en-US" sz="2100" b="1" dirty="0">
              <a:solidFill>
                <a:prstClr val="white"/>
              </a:solidFill>
              <a:latin typeface="Times New Roman" panose="02020603050405020304" pitchFamily="18" charset="0"/>
              <a:cs typeface="Times New Roman" panose="02020603050405020304" pitchFamily="18" charset="0"/>
              <a:sym typeface="Arial"/>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1669964" y="4435770"/>
            <a:ext cx="3756349" cy="969496"/>
          </a:xfrm>
          <a:prstGeom prst="rect">
            <a:avLst/>
          </a:prstGeom>
          <a:noFill/>
        </p:spPr>
        <p:txBody>
          <a:bodyPr wrap="non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 611</a:t>
            </a:r>
          </a:p>
          <a:p>
            <a:pPr fontAlgn="base">
              <a:spcBef>
                <a:spcPct val="0"/>
              </a:spcBef>
              <a:spcAft>
                <a:spcPct val="0"/>
              </a:spcAft>
              <a:defRPr/>
            </a:pPr>
            <a:r>
              <a:rPr lang="en-US" altLang="en-US" sz="2100" dirty="0">
                <a:solidFill>
                  <a:srgbClr val="24A9E1"/>
                </a:solidFill>
                <a:latin typeface="Tajawal Medium"/>
                <a:cs typeface="Arial" panose="020B0604020202020204" pitchFamily="34" charset="0"/>
                <a:sym typeface="Arial"/>
              </a:rPr>
              <a:t>Entrepreneurship &amp; Innovation</a:t>
            </a:r>
            <a:r>
              <a:rPr lang="en-US" altLang="en-US" sz="2100" dirty="0">
                <a:solidFill>
                  <a:srgbClr val="FFFFFF"/>
                </a:solidFill>
                <a:latin typeface="Tajawal Medium"/>
                <a:ea typeface="Tajawal Medium"/>
                <a:cs typeface="Tajawal Medium"/>
                <a:sym typeface="Arial"/>
              </a:rPr>
              <a:t> </a:t>
            </a:r>
            <a:endParaRPr lang="en-US" altLang="en-US" sz="2100" dirty="0">
              <a:solidFill>
                <a:srgbClr val="FF9518"/>
              </a:solidFill>
              <a:latin typeface="Tajawal Medium"/>
              <a:ea typeface="Tajawal Medium"/>
              <a:cs typeface="Tajawal Medium"/>
              <a:sym typeface="Arial"/>
            </a:endParaRPr>
          </a:p>
          <a:p>
            <a:pPr defTabSz="685800">
              <a:defRPr/>
            </a:pPr>
            <a:r>
              <a:rPr lang="en-US" sz="1500" dirty="0">
                <a:solidFill>
                  <a:prstClr val="black"/>
                </a:solidFill>
                <a:latin typeface="Times New Roman" panose="02020603050405020304" pitchFamily="18" charset="0"/>
                <a:cs typeface="Times New Roman" panose="02020603050405020304" pitchFamily="18" charset="0"/>
                <a:sym typeface="Arial"/>
              </a:rPr>
              <a:t>     </a:t>
            </a:r>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5638275"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Product or Service Feasibility Analysis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noProof="0" dirty="0">
                <a:solidFill>
                  <a:prstClr val="white"/>
                </a:solidFill>
                <a:latin typeface="Times New Roman" panose="02020603050405020304" pitchFamily="18" charset="0"/>
                <a:cs typeface="Times New Roman" panose="02020603050405020304" pitchFamily="18" charset="0"/>
              </a:rPr>
              <a:t>4</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200000"/>
              </a:lnSpc>
              <a:spcBef>
                <a:spcPts val="0"/>
              </a:spcBef>
              <a:spcAft>
                <a:spcPts val="0"/>
              </a:spcAft>
              <a:buClrTx/>
              <a:buSzTx/>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rPr>
              <a:t>Product or Service Feasibility Analysis</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sng" strike="noStrike" kern="1200" cap="none" spc="0" normalizeH="0" baseline="0" noProof="0" dirty="0">
                <a:ln>
                  <a:noFill/>
                </a:ln>
                <a:solidFill>
                  <a:prstClr val="black"/>
                </a:solidFill>
                <a:effectLst/>
                <a:uLnTx/>
                <a:uFillTx/>
                <a:latin typeface="Gill Sans MT" panose="020B0502020104020203"/>
                <a:ea typeface="+mn-ea"/>
                <a:cs typeface="+mn-cs"/>
              </a:rPr>
              <a:t>An analysis that determines the degree to which a product or service idea appeals to potential customers and identifies the resources necessary to produce it.  </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Two questions:</a:t>
            </a:r>
          </a:p>
          <a:p>
            <a:pPr marL="971550" marR="0" lvl="1" indent="-403225" algn="l" defTabSz="685800" rtl="0" eaLnBrk="1" fontAlgn="auto" latinLnBrk="0" hangingPunct="1">
              <a:lnSpc>
                <a:spcPct val="120000"/>
              </a:lnSpc>
              <a:spcBef>
                <a:spcPts val="600"/>
              </a:spcBef>
              <a:spcAft>
                <a:spcPts val="0"/>
              </a:spcAft>
              <a:buClr>
                <a:srgbClr val="BC658E"/>
              </a:buClr>
              <a:buSzPct val="100000"/>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Are customers willing to purchase our product or service?</a:t>
            </a:r>
          </a:p>
          <a:p>
            <a:pPr marL="971550" marR="0" lvl="1" indent="-403225" algn="l" defTabSz="685800" rtl="0" eaLnBrk="1" fontAlgn="auto" latinLnBrk="0" hangingPunct="1">
              <a:lnSpc>
                <a:spcPct val="120000"/>
              </a:lnSpc>
              <a:spcBef>
                <a:spcPts val="600"/>
              </a:spcBef>
              <a:spcAft>
                <a:spcPts val="0"/>
              </a:spcAft>
              <a:buClr>
                <a:srgbClr val="BC658E"/>
              </a:buClr>
              <a:buSzPct val="100000"/>
              <a:buFont typeface="+mj-lt"/>
              <a:buAutoNum type="arabicPeriod"/>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Can we provide the product or service to customers at a profit? </a:t>
            </a:r>
          </a:p>
          <a:p>
            <a:pPr marR="0" lvl="0" algn="l" defTabSz="914400" rtl="0" eaLnBrk="1" fontAlgn="auto" latinLnBrk="0" hangingPunct="1">
              <a:lnSpc>
                <a:spcPct val="200000"/>
              </a:lnSpc>
              <a:spcBef>
                <a:spcPts val="0"/>
              </a:spcBef>
              <a:spcAft>
                <a:spcPts val="0"/>
              </a:spcAft>
              <a:buClrTx/>
              <a:buSzTx/>
              <a:tabLst/>
              <a:defRPr/>
            </a:pP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n-ea"/>
                <a:cs typeface="+mn-cs"/>
              </a:rPr>
              <a:t>Product or Service Feasibility Analysis</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Primary research: </a:t>
            </a: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Information that an entrepreneur collects firsthand and analyze it.</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a:t>
            </a: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Primary research techniques include the following:</a:t>
            </a:r>
          </a:p>
          <a:p>
            <a:pPr marL="685800" marR="0" lvl="1" indent="-228600" algn="l" defTabSz="685800" rtl="0" eaLnBrk="1" fontAlgn="auto" latinLnBrk="0" hangingPunct="1">
              <a:lnSpc>
                <a:spcPct val="120000"/>
              </a:lnSpc>
              <a:spcBef>
                <a:spcPts val="6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Customer surveys and questionnaires</a:t>
            </a:r>
          </a:p>
          <a:p>
            <a:pPr marL="685800" marR="0" lvl="1" indent="-228600" algn="l" defTabSz="685800" rtl="0" eaLnBrk="1" fontAlgn="auto" latinLnBrk="0" hangingPunct="1">
              <a:lnSpc>
                <a:spcPct val="120000"/>
              </a:lnSpc>
              <a:spcBef>
                <a:spcPts val="6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rPr>
              <a:t>Focus groups</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17427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Focus Group</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rPr>
              <a:t>Focus Group</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A market research technique that involves enlisting a small number of potential customers  (usually 8 to 12) to give feedback on specific issues about a product or service (or the business idea itself ).</a:t>
            </a:r>
            <a:endParaRPr kumimoji="0" lang="fr-FR"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3091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
            </a:r>
            <a:br>
              <a:rPr kumimoji="0" lang="en-US" sz="3600" b="1" i="0" u="none" strike="noStrike" kern="0" cap="none" spc="0" normalizeH="0" baseline="0" noProof="0">
                <a:ln>
                  <a:noFill/>
                </a:ln>
                <a:solidFill>
                  <a:srgbClr val="C00000"/>
                </a:solidFill>
                <a:effectLst/>
                <a:uLnTx/>
                <a:uFillTx/>
                <a:latin typeface="Times"/>
                <a:ea typeface="Times"/>
                <a:cs typeface="Times"/>
                <a:sym typeface="Times"/>
              </a:rPr>
            </a:b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Secondary research</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119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Information that has already been compiled and is available for use.</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Usually less expensive to collect than primary data.</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It includes the following sources: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Demographic data (CAPMAS),</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 Market research that someone already compiled it, studies and surveys available for purchase.</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Articles</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World Wide web.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Wingdings" pitchFamily="2" charset="2"/>
              <a:buChar char="v"/>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Local data </a:t>
            </a:r>
            <a:endParaRPr kumimoji="0" lang="en-US" sz="1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63268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Times"/>
                <a:cs typeface="Times"/>
                <a:sym typeface="Times"/>
              </a:rPr>
              <a:t>Prototype</a:t>
            </a: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6406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3600" b="0" i="0" u="none" strike="noStrike" kern="1200" cap="none" spc="0" normalizeH="0" baseline="0" noProof="0">
                <a:ln>
                  <a:noFill/>
                </a:ln>
                <a:solidFill>
                  <a:prstClr val="black"/>
                </a:solidFill>
                <a:effectLst/>
                <a:uLnTx/>
                <a:uFillTx/>
                <a:latin typeface="Gill Sans MT" panose="020B0502020104020203"/>
                <a:ea typeface="+mn-ea"/>
                <a:cs typeface="+mn-cs"/>
              </a:rPr>
              <a:t>An original, functional model of a new product that entrepreneurs can put into the hands of potential customers so they can see it, test it, and use it. </a:t>
            </a:r>
            <a:endParaRPr kumimoji="0" lang="fr-FR" sz="36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16490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Financial Feasibility Analysis</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9554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a:ln>
                  <a:noFill/>
                </a:ln>
                <a:solidFill>
                  <a:srgbClr val="FFC000"/>
                </a:solidFill>
                <a:effectLst/>
                <a:uLnTx/>
                <a:uFillTx/>
                <a:latin typeface="Gill Sans MT" panose="020B0502020104020203"/>
                <a:ea typeface="+mn-ea"/>
                <a:cs typeface="+mn-cs"/>
              </a:rPr>
              <a:t>Capital requirements </a:t>
            </a:r>
            <a:r>
              <a:rPr kumimoji="0" lang="en-US" sz="2400" b="0" i="0" u="none" strike="noStrike" kern="1200" cap="none" spc="0" normalizeH="0" baseline="0" noProof="0">
                <a:ln>
                  <a:noFill/>
                </a:ln>
                <a:solidFill>
                  <a:prstClr val="black"/>
                </a:solidFill>
                <a:effectLst/>
                <a:uLnTx/>
                <a:uFillTx/>
                <a:latin typeface="Gill Sans MT" panose="020B0502020104020203"/>
                <a:ea typeface="+mn-ea"/>
                <a:cs typeface="+mn-cs"/>
              </a:rPr>
              <a:t>–an estimate of how much start-up capital is required to launch the business.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a:ln>
                  <a:noFill/>
                </a:ln>
                <a:solidFill>
                  <a:srgbClr val="FFC000"/>
                </a:solidFill>
                <a:effectLst/>
                <a:uLnTx/>
                <a:uFillTx/>
                <a:latin typeface="Gill Sans MT" panose="020B0502020104020203"/>
                <a:ea typeface="+mn-ea"/>
                <a:cs typeface="+mn-cs"/>
              </a:rPr>
              <a:t>Estimated earnings </a:t>
            </a:r>
            <a:r>
              <a:rPr kumimoji="0" lang="en-US" sz="2400" b="0" i="0" u="none" strike="noStrike" kern="1200" cap="none" spc="0" normalizeH="0" baseline="0" noProof="0">
                <a:ln>
                  <a:noFill/>
                </a:ln>
                <a:solidFill>
                  <a:prstClr val="black"/>
                </a:solidFill>
                <a:effectLst/>
                <a:uLnTx/>
                <a:uFillTx/>
                <a:latin typeface="Gill Sans MT" panose="020B0502020104020203"/>
                <a:ea typeface="+mn-ea"/>
                <a:cs typeface="+mn-cs"/>
              </a:rPr>
              <a:t>– forecasted income statements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a:ln>
                  <a:noFill/>
                </a:ln>
                <a:solidFill>
                  <a:srgbClr val="FFC000"/>
                </a:solidFill>
                <a:effectLst/>
                <a:uLnTx/>
                <a:uFillTx/>
                <a:latin typeface="Gill Sans MT" panose="020B0502020104020203"/>
                <a:ea typeface="+mn-ea"/>
                <a:cs typeface="+mn-cs"/>
              </a:rPr>
              <a:t>Return on investment </a:t>
            </a:r>
            <a:r>
              <a:rPr kumimoji="0" lang="en-US" sz="2400" b="0" i="0" u="none" strike="noStrike" kern="1200" cap="none" spc="0" normalizeH="0" baseline="0" noProof="0">
                <a:ln>
                  <a:noFill/>
                </a:ln>
                <a:solidFill>
                  <a:prstClr val="black"/>
                </a:solidFill>
                <a:effectLst/>
                <a:uLnTx/>
                <a:uFillTx/>
                <a:latin typeface="Gill Sans MT" panose="020B0502020104020203"/>
                <a:ea typeface="+mn-ea"/>
                <a:cs typeface="+mn-cs"/>
              </a:rPr>
              <a:t>– Combining the previous two estimates to determine how much investors can expect their investments to return. </a:t>
            </a:r>
            <a:endPar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53739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C00000"/>
                </a:solidFill>
                <a:effectLst/>
                <a:uLnTx/>
                <a:uFillTx/>
                <a:latin typeface="Times"/>
                <a:ea typeface="Times"/>
                <a:cs typeface="Times"/>
                <a:sym typeface="Times"/>
              </a:rPr>
              <a:t>The Business Plan</a:t>
            </a:r>
            <a:endParaRPr kumimoji="0" lang="en-US" sz="3600" b="1" i="0" u="none" strike="noStrike" kern="0" cap="none" spc="0" normalizeH="0" baseline="0" noProof="0" dirty="0">
              <a:ln>
                <a:noFill/>
              </a:ln>
              <a:solidFill>
                <a:srgbClr val="C00000"/>
              </a:solidFill>
              <a:effectLst/>
              <a:uLnTx/>
              <a:uFillTx/>
              <a:latin typeface="Times"/>
              <a:ea typeface="Times"/>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651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FFC000"/>
                </a:solidFill>
                <a:effectLst/>
                <a:uLnTx/>
                <a:uFillTx/>
                <a:latin typeface="Gill Sans MT" panose="020B0502020104020203"/>
                <a:ea typeface="+mn-ea"/>
                <a:cs typeface="+mn-cs"/>
              </a:rPr>
              <a:t>A written summary of:</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An entrepreneur’s proposed business venture</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The operational and financial details</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The marketing opportunities and strategy</a:t>
            </a:r>
          </a:p>
          <a:p>
            <a:pPr marL="685800" marR="0" lvl="1" indent="-228600" algn="l" defTabSz="685800" rtl="0" eaLnBrk="1" fontAlgn="auto" latinLnBrk="0" hangingPunct="1">
              <a:lnSpc>
                <a:spcPct val="120000"/>
              </a:lnSpc>
              <a:spcBef>
                <a:spcPct val="30000"/>
              </a:spcBef>
              <a:spcAft>
                <a:spcPts val="0"/>
              </a:spcAft>
              <a:buClr>
                <a:srgbClr val="BC658E"/>
              </a:buClr>
              <a:buSzPct val="100000"/>
              <a:buFont typeface="Arial" panose="020B0604020202020204" pitchFamily="34" charset="0"/>
              <a:buChar char="•"/>
              <a:tabLst/>
              <a:defRPr/>
            </a:pPr>
            <a:r>
              <a:rPr kumimoji="0" lang="en-US" sz="1600" b="0" i="0" u="none" strike="noStrike" kern="1200" cap="none" spc="0" normalizeH="0" baseline="0" noProof="0">
                <a:ln>
                  <a:noFill/>
                </a:ln>
                <a:solidFill>
                  <a:prstClr val="black"/>
                </a:solidFill>
                <a:effectLst/>
                <a:uLnTx/>
                <a:uFillTx/>
                <a:latin typeface="Gill Sans MT" panose="020B0502020104020203"/>
                <a:ea typeface="+mn-ea"/>
                <a:cs typeface="+mn-cs"/>
              </a:rPr>
              <a:t>The managers’ skills and abilities. </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800" b="0" i="0" u="none" strike="noStrike" kern="1200" cap="none" spc="0" normalizeH="0" baseline="0" noProof="0">
                <a:ln>
                  <a:noFill/>
                </a:ln>
                <a:solidFill>
                  <a:prstClr val="black"/>
                </a:solidFill>
                <a:effectLst/>
                <a:uLnTx/>
                <a:uFillTx/>
                <a:latin typeface="Gill Sans MT" panose="020B0502020104020203"/>
                <a:ea typeface="+mn-ea"/>
                <a:cs typeface="+mn-cs"/>
              </a:rPr>
              <a:t>A business plan is the best insurance against launching a business destined to fail or mismanaging a potentially successful company. </a:t>
            </a:r>
            <a:endParaRPr kumimoji="0" lang="en-US" sz="2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1301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685800" rtl="0" eaLnBrk="1" fontAlgn="auto" latinLnBrk="0" hangingPunct="1">
              <a:lnSpc>
                <a:spcPct val="120000"/>
              </a:lnSpc>
              <a:spcBef>
                <a:spcPct val="30000"/>
              </a:spcBef>
              <a:spcAft>
                <a:spcPts val="0"/>
              </a:spcAft>
              <a:buClr>
                <a:srgbClr val="B71E42"/>
              </a:buClr>
              <a:buSzPct val="100000"/>
              <a:tabLst/>
              <a:defRPr/>
            </a:pPr>
            <a:r>
              <a:rPr lang="en-US" sz="3600" b="1" kern="0" dirty="0">
                <a:solidFill>
                  <a:srgbClr val="C00000"/>
                </a:solidFill>
                <a:latin typeface="Times"/>
                <a:cs typeface="Times"/>
              </a:rPr>
              <a:t>The Business Plan:</a:t>
            </a:r>
            <a:br>
              <a:rPr lang="en-US" sz="3600" b="1" kern="0" dirty="0">
                <a:solidFill>
                  <a:srgbClr val="C00000"/>
                </a:solidFill>
                <a:latin typeface="Times"/>
                <a:cs typeface="Times"/>
              </a:rPr>
            </a:br>
            <a:r>
              <a:rPr lang="en-US" sz="3600" b="1" kern="0" dirty="0">
                <a:solidFill>
                  <a:srgbClr val="C00000"/>
                </a:solidFill>
                <a:latin typeface="Times"/>
                <a:cs typeface="Times"/>
              </a:rPr>
              <a:t>Two Essential Functions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4213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600" marR="0" lvl="0" indent="-609600" algn="l" defTabSz="685800" rtl="0" eaLnBrk="1" fontAlgn="auto" latinLnBrk="0" hangingPunct="1">
              <a:lnSpc>
                <a:spcPct val="120000"/>
              </a:lnSpc>
              <a:spcBef>
                <a:spcPct val="60000"/>
              </a:spcBef>
              <a:spcAft>
                <a:spcPts val="0"/>
              </a:spcAft>
              <a:buClr>
                <a:srgbClr val="B71E42"/>
              </a:buClr>
              <a:buSzTx/>
              <a:buFont typeface="Wingdings" pitchFamily="2" charset="2"/>
              <a:buAutoNum type="arabicPeriod"/>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Guiding the company by charting its future course and defining its strategy for following it.</a:t>
            </a:r>
          </a:p>
          <a:p>
            <a:pPr marL="609600" marR="0" lvl="0" indent="-609600" algn="l" defTabSz="685800" rtl="0" eaLnBrk="1" fontAlgn="auto" latinLnBrk="0" hangingPunct="1">
              <a:lnSpc>
                <a:spcPct val="120000"/>
              </a:lnSpc>
              <a:spcBef>
                <a:spcPct val="60000"/>
              </a:spcBef>
              <a:spcAft>
                <a:spcPts val="0"/>
              </a:spcAft>
              <a:buClr>
                <a:srgbClr val="B71E42"/>
              </a:buClr>
              <a:buSzTx/>
              <a:buFont typeface="Wingdings" pitchFamily="2" charset="2"/>
              <a:buAutoNum type="arabicPeriod"/>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Attracting lenders and investors who will provide needed capital.</a:t>
            </a:r>
            <a:endPar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41427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3600" b="1" kern="0" dirty="0">
                <a:solidFill>
                  <a:srgbClr val="C00000"/>
                </a:solidFill>
                <a:latin typeface="Times"/>
                <a:cs typeface="Times"/>
              </a:rPr>
              <a:t>A Plan Must Pass Three Tests</a:t>
            </a:r>
            <a:endParaRPr lang="en-US" sz="3600" b="1" kern="0" dirty="0">
              <a:solidFill>
                <a:srgbClr val="C00000"/>
              </a:solidFill>
              <a:latin typeface="Times"/>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2900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000" b="0" i="1" u="none" strike="noStrike" kern="1200" cap="none" spc="0" normalizeH="0" baseline="0" noProof="0">
                <a:ln>
                  <a:noFill/>
                </a:ln>
                <a:solidFill>
                  <a:srgbClr val="FFC000"/>
                </a:solidFill>
                <a:effectLst/>
                <a:uLnTx/>
                <a:uFillTx/>
                <a:latin typeface="Gill Sans MT" panose="020B0502020104020203"/>
                <a:ea typeface="+mn-ea"/>
                <a:cs typeface="+mn-cs"/>
              </a:rPr>
              <a:t>1. The Reality Test </a:t>
            </a: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 proving that:</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 market really does exist for your product or service. </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You can actually build or provide it for the cost estimates in the plan.</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000" b="0" i="1" u="none" strike="noStrike" kern="1200" cap="none" spc="0" normalizeH="0" baseline="0" noProof="0">
                <a:ln>
                  <a:noFill/>
                </a:ln>
                <a:solidFill>
                  <a:srgbClr val="FFC000"/>
                </a:solidFill>
                <a:effectLst/>
                <a:uLnTx/>
                <a:uFillTx/>
                <a:latin typeface="Gill Sans MT" panose="020B0502020104020203"/>
                <a:ea typeface="+mn-ea"/>
                <a:cs typeface="+mn-cs"/>
              </a:rPr>
              <a:t>2. The Competitive Test </a:t>
            </a: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 evaluates: </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 company’s position relative to its competitors.</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Management’s ability to create a company that will gain an edge over its rivals.</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000" b="0" i="1" u="none" strike="noStrike" kern="1200" cap="none" spc="0" normalizeH="0" baseline="0" noProof="0">
                <a:ln>
                  <a:noFill/>
                </a:ln>
                <a:solidFill>
                  <a:srgbClr val="FFC000"/>
                </a:solidFill>
                <a:effectLst/>
                <a:uLnTx/>
                <a:uFillTx/>
                <a:latin typeface="Gill Sans MT" panose="020B0502020104020203"/>
                <a:ea typeface="+mn-ea"/>
                <a:cs typeface="+mn-cs"/>
              </a:rPr>
              <a:t>3. The Value Test </a:t>
            </a:r>
            <a:r>
              <a:rPr kumimoji="0" lang="en-US" sz="2000" b="0" i="0" u="none" strike="noStrike" kern="1200" cap="none" spc="0" normalizeH="0" baseline="0" noProof="0">
                <a:ln>
                  <a:noFill/>
                </a:ln>
                <a:solidFill>
                  <a:srgbClr val="FFC000"/>
                </a:solidFill>
                <a:effectLst/>
                <a:uLnTx/>
                <a:uFillTx/>
                <a:latin typeface="Gill Sans MT" panose="020B0502020104020203"/>
                <a:ea typeface="+mn-ea"/>
                <a:cs typeface="+mn-cs"/>
              </a:rPr>
              <a:t>– proving that:</a:t>
            </a:r>
          </a:p>
          <a:p>
            <a:pPr marL="685800" marR="0" lvl="1" indent="-228600" algn="l" defTabSz="685800" rtl="0" eaLnBrk="1" fontAlgn="auto" latinLnBrk="0" hangingPunct="1">
              <a:lnSpc>
                <a:spcPct val="120000"/>
              </a:lnSpc>
              <a:spcBef>
                <a:spcPts val="500"/>
              </a:spcBef>
              <a:spcAft>
                <a:spcPts val="0"/>
              </a:spcAft>
              <a:buClr>
                <a:srgbClr val="BC658E"/>
              </a:buClr>
              <a:buSzPct val="100000"/>
              <a:buFont typeface="Arial" panose="020B0604020202020204" pitchFamily="34" charset="0"/>
              <a:buChar char="•"/>
              <a:tabLst/>
              <a:defRPr/>
            </a:pPr>
            <a:r>
              <a:rPr kumimoji="0" lang="en-US" sz="1800" b="0" i="0" u="none" strike="noStrike" kern="1200" cap="none" spc="0" normalizeH="0" baseline="0" noProof="0">
                <a:ln>
                  <a:noFill/>
                </a:ln>
                <a:solidFill>
                  <a:prstClr val="black"/>
                </a:solidFill>
                <a:effectLst/>
                <a:uLnTx/>
                <a:uFillTx/>
                <a:latin typeface="Gill Sans MT" panose="020B0502020104020203"/>
                <a:ea typeface="+mn-ea"/>
                <a:cs typeface="+mn-cs"/>
              </a:rPr>
              <a:t>A venture offers investors or lenders an attractive rate of return or a high probability of repayment.</a:t>
            </a:r>
            <a:endParaRPr kumimoji="0" lang="en-US" sz="18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16911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mn-ea"/>
                <a:cs typeface="Times"/>
              </a:rPr>
              <a:t>Why Take the Time to Build a Business Plan?</a:t>
            </a: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5446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Although building a plan does not your chances of succeeding in businguarantee success, it does increase.</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000" b="0" i="0" u="none" strike="noStrike" kern="1200" cap="none" spc="0" normalizeH="0" baseline="0" noProof="0">
                <a:ln>
                  <a:noFill/>
                </a:ln>
                <a:solidFill>
                  <a:prstClr val="black"/>
                </a:solidFill>
                <a:effectLst/>
                <a:uLnTx/>
                <a:uFillTx/>
                <a:latin typeface="Gill Sans MT" panose="020B0502020104020203"/>
                <a:ea typeface="+mn-ea"/>
                <a:cs typeface="+mn-cs"/>
              </a:rPr>
              <a:t>A plan is like a road map that serves as a guide on a journey through unfamiliar, harsh, and dangerous territory.  Don’t attempt the trip without a map!</a:t>
            </a:r>
            <a:endPar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70425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3600" b="1" kern="0" dirty="0">
                <a:solidFill>
                  <a:srgbClr val="C00000"/>
                </a:solidFill>
                <a:latin typeface="Times"/>
                <a:cs typeface="Times"/>
              </a:rPr>
              <a:t>Key Elements of a Business Plan</a:t>
            </a:r>
            <a:endParaRPr lang="en-US" sz="3600" b="1" kern="0" dirty="0">
              <a:solidFill>
                <a:srgbClr val="C00000"/>
              </a:solidFill>
              <a:latin typeface="Times"/>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4215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Title Page and Table of Contents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Executive Summary</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Vision and Mission Statement</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Company History</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Business and Industry Profile</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1" descr="C:\Documents and Settings\douglw\My Documents\My Pictures\Microsoft Clip Organizer\j0441400.png">
            <a:extLst>
              <a:ext uri="{FF2B5EF4-FFF2-40B4-BE49-F238E27FC236}">
                <a16:creationId xmlns:a16="http://schemas.microsoft.com/office/drawing/2014/main" xmlns="" id="{2ED3378F-C463-F3B1-C1B2-4622274F9264}"/>
              </a:ext>
            </a:extLst>
          </p:cNvPr>
          <p:cNvPicPr>
            <a:picLocks noChangeAspect="1" noChangeArrowheads="1"/>
          </p:cNvPicPr>
          <p:nvPr/>
        </p:nvPicPr>
        <p:blipFill>
          <a:blip r:embed="rId3"/>
          <a:srcRect/>
          <a:stretch>
            <a:fillRect/>
          </a:stretch>
        </p:blipFill>
        <p:spPr bwMode="auto">
          <a:xfrm>
            <a:off x="8245258" y="1668050"/>
            <a:ext cx="1905000" cy="1905000"/>
          </a:xfrm>
          <a:prstGeom prst="rect">
            <a:avLst/>
          </a:prstGeom>
          <a:noFill/>
          <a:ln w="9525">
            <a:noFill/>
            <a:miter lim="800000"/>
            <a:headEnd/>
            <a:tailEnd/>
          </a:ln>
        </p:spPr>
      </p:pic>
    </p:spTree>
    <p:extLst>
      <p:ext uri="{BB962C8B-B14F-4D97-AF65-F5344CB8AC3E}">
        <p14:creationId xmlns:p14="http://schemas.microsoft.com/office/powerpoint/2010/main" val="2755505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Title Page and Table of Contents</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Executive Summary</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Mission Statement</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Company History</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Business and Industry Profile</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Business Strategy</a:t>
            </a:r>
          </a:p>
          <a:p>
            <a:pPr marL="228600" marR="0" lvl="0" indent="-228600" algn="l" defTabSz="685800" rtl="0" eaLnBrk="1" fontAlgn="auto" latinLnBrk="0" hangingPunct="1">
              <a:lnSpc>
                <a:spcPct val="9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Description of Products/Services</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1" descr="C:\Documents and Settings\douglw\My Documents\My Pictures\Microsoft Clip Organizer\j0441400.png">
            <a:extLst>
              <a:ext uri="{FF2B5EF4-FFF2-40B4-BE49-F238E27FC236}">
                <a16:creationId xmlns:a16="http://schemas.microsoft.com/office/drawing/2014/main" xmlns="" id="{2ED3378F-C463-F3B1-C1B2-4622274F9264}"/>
              </a:ext>
            </a:extLst>
          </p:cNvPr>
          <p:cNvPicPr>
            <a:picLocks noChangeAspect="1" noChangeArrowheads="1"/>
          </p:cNvPicPr>
          <p:nvPr/>
        </p:nvPicPr>
        <p:blipFill>
          <a:blip r:embed="rId3"/>
          <a:srcRect/>
          <a:stretch>
            <a:fillRect/>
          </a:stretch>
        </p:blipFill>
        <p:spPr bwMode="auto">
          <a:xfrm>
            <a:off x="8245258" y="1668050"/>
            <a:ext cx="1905000" cy="1905000"/>
          </a:xfrm>
          <a:prstGeom prst="rect">
            <a:avLst/>
          </a:prstGeom>
          <a:noFill/>
          <a:ln w="9525">
            <a:noFill/>
            <a:miter lim="800000"/>
            <a:headEnd/>
            <a:tailEnd/>
          </a:ln>
        </p:spPr>
      </p:pic>
    </p:spTree>
    <p:extLst>
      <p:ext uri="{BB962C8B-B14F-4D97-AF65-F5344CB8AC3E}">
        <p14:creationId xmlns:p14="http://schemas.microsoft.com/office/powerpoint/2010/main" val="366566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rPr>
              <a:t>Features vs. Benefits</a:t>
            </a:r>
          </a:p>
          <a:p>
            <a:pPr marL="228600" marR="0" lvl="0" indent="-228600" algn="l" defTabSz="685800" rtl="0" eaLnBrk="1" fontAlgn="auto" latinLnBrk="0" hangingPunct="1">
              <a:lnSpc>
                <a:spcPct val="90000"/>
              </a:lnSpc>
              <a:spcBef>
                <a:spcPct val="6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Feature </a:t>
            </a: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a:t>
            </a: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a descriptive fact about a product or service.</a:t>
            </a:r>
            <a:b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b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a:t>
            </a:r>
            <a:endParaRPr kumimoji="0" lang="en-US" sz="3000" b="0" i="1"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228600" marR="0" lvl="0" indent="-228600" algn="l" defTabSz="685800" rtl="0" eaLnBrk="1" fontAlgn="auto" latinLnBrk="0" hangingPunct="1">
              <a:lnSpc>
                <a:spcPct val="90000"/>
              </a:lnSpc>
              <a:spcBef>
                <a:spcPct val="6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Benefit </a:t>
            </a:r>
            <a:r>
              <a:rPr kumimoji="0" lang="en-US" sz="3000" b="0" i="0" u="none" strike="noStrike" kern="1200" cap="none" spc="0" normalizeH="0" baseline="0" noProof="0" dirty="0">
                <a:ln>
                  <a:noFill/>
                </a:ln>
                <a:solidFill>
                  <a:srgbClr val="FFC000"/>
                </a:solidFill>
                <a:effectLst/>
                <a:uLnTx/>
                <a:uFillTx/>
                <a:latin typeface="Gill Sans MT" panose="020B0502020104020203"/>
                <a:ea typeface="+mn-ea"/>
                <a:cs typeface="+mn-cs"/>
              </a:rPr>
              <a:t>–</a:t>
            </a:r>
            <a:r>
              <a:rPr kumimoji="0" lang="en-US" sz="3000" b="0" i="0" u="none" strike="noStrike" kern="1200" cap="none" spc="0" normalizeH="0" baseline="0" noProof="0" dirty="0">
                <a:ln>
                  <a:noFill/>
                </a:ln>
                <a:solidFill>
                  <a:prstClr val="black"/>
                </a:solidFill>
                <a:effectLst/>
                <a:uLnTx/>
                <a:uFillTx/>
                <a:latin typeface="Gill Sans MT" panose="020B0502020104020203"/>
                <a:ea typeface="+mn-ea"/>
                <a:cs typeface="+mn-cs"/>
              </a:rPr>
              <a:t> what a customer gains from the product or service feature.</a:t>
            </a:r>
            <a:endParaRPr kumimoji="0" lang="en-US" sz="3200" b="0" i="0" u="none" strike="noStrike" kern="1200" cap="all" spc="0" normalizeH="0" baseline="0" noProof="0" dirty="0">
              <a:ln>
                <a:noFill/>
              </a:ln>
              <a:solidFill>
                <a:srgbClr val="FFC000"/>
              </a:solidFill>
              <a:effectLst/>
              <a:uLnTx/>
              <a:uFillTx/>
              <a:latin typeface="Gill Sans MT" panose="020B0502020104020203"/>
              <a:ea typeface="+mj-ea"/>
              <a:cs typeface="+mj-cs"/>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5344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mn-ea"/>
                <a:cs typeface="Times"/>
              </a:rPr>
              <a:t>Key Elements of a Business Plan</a:t>
            </a:r>
          </a:p>
          <a:p>
            <a:pPr marL="0" marR="0" lvl="0" indent="0" algn="ctr" defTabSz="841375"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outerShdw blurRad="38100" dist="38100" dir="2700000" algn="tl">
                    <a:srgbClr val="000000"/>
                  </a:outerShdw>
                </a:effectLst>
                <a:uLnTx/>
                <a:uFillTx/>
                <a:latin typeface="Tms Rmn" charset="0"/>
                <a:ea typeface="+mn-ea"/>
                <a:cs typeface="+mn-cs"/>
              </a:rPr>
              <a:t>(continued)</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274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328" y="14292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Marketing Strategy</a:t>
            </a:r>
          </a:p>
          <a:p>
            <a:pPr marL="685800" marR="0" lvl="1"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Gill Sans MT" panose="020B0502020104020203"/>
                <a:ea typeface="+mn-ea"/>
                <a:cs typeface="+mn-cs"/>
              </a:rPr>
              <a:t>Document market claims</a:t>
            </a:r>
          </a:p>
          <a:p>
            <a:pPr marL="685800" marR="0" lvl="1"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600" b="0" i="0" u="none" strike="noStrike" kern="1200" cap="none" spc="0" normalizeH="0" baseline="0" noProof="0">
                <a:ln>
                  <a:noFill/>
                </a:ln>
                <a:solidFill>
                  <a:prstClr val="black"/>
                </a:solidFill>
                <a:effectLst/>
                <a:uLnTx/>
                <a:uFillTx/>
                <a:latin typeface="Gill Sans MT" panose="020B0502020104020203"/>
                <a:ea typeface="+mn-ea"/>
                <a:cs typeface="+mn-cs"/>
              </a:rPr>
              <a:t>Show customer interest</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Competitor Analysis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Description of Management Team</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Plan of Operation</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Projected Financial Statements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Loan or Investment Proposal</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1" descr="C:\Documents and Settings\douglw\My Documents\My Pictures\Microsoft Clip Organizer\j0441400.png">
            <a:extLst>
              <a:ext uri="{FF2B5EF4-FFF2-40B4-BE49-F238E27FC236}">
                <a16:creationId xmlns:a16="http://schemas.microsoft.com/office/drawing/2014/main" xmlns="" id="{2ED3378F-C463-F3B1-C1B2-4622274F9264}"/>
              </a:ext>
            </a:extLst>
          </p:cNvPr>
          <p:cNvPicPr>
            <a:picLocks noChangeAspect="1" noChangeArrowheads="1"/>
          </p:cNvPicPr>
          <p:nvPr/>
        </p:nvPicPr>
        <p:blipFill>
          <a:blip r:embed="rId3"/>
          <a:srcRect/>
          <a:stretch>
            <a:fillRect/>
          </a:stretch>
        </p:blipFill>
        <p:spPr bwMode="auto">
          <a:xfrm>
            <a:off x="8245258" y="1668050"/>
            <a:ext cx="1905000" cy="1905000"/>
          </a:xfrm>
          <a:prstGeom prst="rect">
            <a:avLst/>
          </a:prstGeom>
          <a:noFill/>
          <a:ln w="9525">
            <a:noFill/>
            <a:miter lim="800000"/>
            <a:headEnd/>
            <a:tailEnd/>
          </a:ln>
        </p:spPr>
      </p:pic>
    </p:spTree>
    <p:extLst>
      <p:ext uri="{BB962C8B-B14F-4D97-AF65-F5344CB8AC3E}">
        <p14:creationId xmlns:p14="http://schemas.microsoft.com/office/powerpoint/2010/main" val="38991625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C00000"/>
                </a:solidFill>
                <a:effectLst/>
                <a:uLnTx/>
                <a:uFillTx/>
                <a:latin typeface="Times"/>
                <a:ea typeface="+mn-ea"/>
                <a:cs typeface="Times"/>
              </a:rPr>
              <a:t>Examples </a:t>
            </a:r>
            <a:endParaRPr kumimoji="0" lang="en-US" sz="1400" b="0" i="0" u="none" strike="noStrike" kern="1200" cap="none" spc="0" normalizeH="0" baseline="0" noProof="0" dirty="0">
              <a:ln>
                <a:noFill/>
              </a:ln>
              <a:solidFill>
                <a:prstClr val="black"/>
              </a:solidFill>
              <a:effectLst>
                <a:outerShdw blurRad="38100" dist="38100" dir="2700000" algn="tl">
                  <a:srgbClr val="000000"/>
                </a:outerShdw>
              </a:effectLst>
              <a:uLnTx/>
              <a:uFillTx/>
              <a:latin typeface="Tms Rmn" charset="0"/>
              <a:ea typeface="+mn-ea"/>
              <a:cs typeface="+mn-cs"/>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3600" b="1" i="0" u="none" strike="noStrike" kern="0" cap="none" spc="0" normalizeH="0" baseline="0" noProof="0" dirty="0">
              <a:ln>
                <a:noFill/>
              </a:ln>
              <a:solidFill>
                <a:srgbClr val="C00000"/>
              </a:solidFill>
              <a:effectLst/>
              <a:uLnTx/>
              <a:uFillTx/>
              <a:latin typeface="Times"/>
              <a:ea typeface="+mn-ea"/>
              <a:cs typeface="Times"/>
              <a:sym typeface="Time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91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30213" y="1254560"/>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Business plan: what it is and why it is important to have it">
            <a:extLst>
              <a:ext uri="{FF2B5EF4-FFF2-40B4-BE49-F238E27FC236}">
                <a16:creationId xmlns:a16="http://schemas.microsoft.com/office/drawing/2014/main" xmlns="" id="{F080875B-4EB5-1536-57BA-77D498A696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781050"/>
            <a:ext cx="9753600" cy="529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27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30213" y="1254560"/>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49B33CAE-E29E-B33F-2A6E-550B2101DA8C}"/>
              </a:ext>
            </a:extLst>
          </p:cNvPr>
          <p:cNvPicPr>
            <a:picLocks noChangeAspect="1"/>
          </p:cNvPicPr>
          <p:nvPr/>
        </p:nvPicPr>
        <p:blipFill>
          <a:blip r:embed="rId4"/>
          <a:stretch>
            <a:fillRect/>
          </a:stretch>
        </p:blipFill>
        <p:spPr>
          <a:xfrm>
            <a:off x="1685794" y="1690687"/>
            <a:ext cx="7505831" cy="4214813"/>
          </a:xfrm>
          <a:prstGeom prst="rect">
            <a:avLst/>
          </a:prstGeom>
        </p:spPr>
      </p:pic>
    </p:spTree>
    <p:extLst>
      <p:ext uri="{BB962C8B-B14F-4D97-AF65-F5344CB8AC3E}">
        <p14:creationId xmlns:p14="http://schemas.microsoft.com/office/powerpoint/2010/main" val="4486423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6AB9D4A7-815F-B72C-C419-B35154009900}"/>
              </a:ext>
            </a:extLst>
          </p:cNvPr>
          <p:cNvPicPr>
            <a:picLocks noChangeAspect="1"/>
          </p:cNvPicPr>
          <p:nvPr/>
        </p:nvPicPr>
        <p:blipFill>
          <a:blip r:embed="rId4"/>
          <a:stretch>
            <a:fillRect/>
          </a:stretch>
        </p:blipFill>
        <p:spPr>
          <a:xfrm>
            <a:off x="1753643" y="1273349"/>
            <a:ext cx="7387747" cy="4925165"/>
          </a:xfrm>
          <a:prstGeom prst="rect">
            <a:avLst/>
          </a:prstGeom>
        </p:spPr>
      </p:pic>
    </p:spTree>
    <p:extLst>
      <p:ext uri="{BB962C8B-B14F-4D97-AF65-F5344CB8AC3E}">
        <p14:creationId xmlns:p14="http://schemas.microsoft.com/office/powerpoint/2010/main" val="32124160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4" descr="How to Write a Business Plan | Sections and Writing Tips">
            <a:extLst>
              <a:ext uri="{FF2B5EF4-FFF2-40B4-BE49-F238E27FC236}">
                <a16:creationId xmlns:a16="http://schemas.microsoft.com/office/drawing/2014/main" xmlns="" id="{3195F3C5-DD1A-33CF-A00D-82EE234EE4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9313" y="571500"/>
            <a:ext cx="795337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431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4536196" y="2652288"/>
            <a:ext cx="6036553" cy="3369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10 key components of a business plan: the ultimate checklist">
            <a:extLst>
              <a:ext uri="{FF2B5EF4-FFF2-40B4-BE49-F238E27FC236}">
                <a16:creationId xmlns:a16="http://schemas.microsoft.com/office/drawing/2014/main" xmlns="" id="{2333AA20-0CB8-B715-931C-6C1161D02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0353" y="1157462"/>
            <a:ext cx="8651294" cy="486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1601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xmlns="" id="{FB5FEA0F-A2D1-8967-F836-FE6A60B837D7}"/>
              </a:ext>
            </a:extLst>
          </p:cNvPr>
          <p:cNvPicPr>
            <a:picLocks noChangeAspect="1"/>
          </p:cNvPicPr>
          <p:nvPr/>
        </p:nvPicPr>
        <p:blipFill>
          <a:blip r:embed="rId4"/>
          <a:stretch>
            <a:fillRect/>
          </a:stretch>
        </p:blipFill>
        <p:spPr>
          <a:xfrm>
            <a:off x="2862198" y="1371242"/>
            <a:ext cx="5494424" cy="4115515"/>
          </a:xfrm>
          <a:prstGeom prst="rect">
            <a:avLst/>
          </a:prstGeom>
        </p:spPr>
      </p:pic>
    </p:spTree>
    <p:extLst>
      <p:ext uri="{BB962C8B-B14F-4D97-AF65-F5344CB8AC3E}">
        <p14:creationId xmlns:p14="http://schemas.microsoft.com/office/powerpoint/2010/main" val="937217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948065" y="1273350"/>
            <a:ext cx="9624685" cy="4703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6" name="Picture 2" descr="10 Essential Business Plan Components + Free Template - Upmetrics">
            <a:extLst>
              <a:ext uri="{FF2B5EF4-FFF2-40B4-BE49-F238E27FC236}">
                <a16:creationId xmlns:a16="http://schemas.microsoft.com/office/drawing/2014/main" xmlns="" id="{C76F137D-A390-3280-D0B2-DB63C0B641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6209" y="1281113"/>
            <a:ext cx="7286430" cy="4375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117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13F188AF-35B6-87B9-D5E7-FBA2C720FF34}"/>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xmlns="" id="{7E509C23-D14D-C8DF-DE92-44424862E8FB}"/>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xmlns="" id="{1A7D09DA-3A69-232B-4C2C-1C4E02C8F2C6}"/>
              </a:ext>
            </a:extLst>
          </p:cNvPr>
          <p:cNvSpPr/>
          <p:nvPr/>
        </p:nvSpPr>
        <p:spPr>
          <a:xfrm>
            <a:off x="1123950" y="1273349"/>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p:txBody>
      </p:sp>
      <p:sp>
        <p:nvSpPr>
          <p:cNvPr id="30725" name="TextBox 1">
            <a:extLst>
              <a:ext uri="{FF2B5EF4-FFF2-40B4-BE49-F238E27FC236}">
                <a16:creationId xmlns:a16="http://schemas.microsoft.com/office/drawing/2014/main" xmlns="" id="{0DB5AB9E-71F7-2BA8-A1FD-9D646D7D603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xmlns="" id="{26FCDFE7-0C5A-E74B-DC2B-B5E14E0E2B7D}"/>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4947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685800" rtl="0" eaLnBrk="1" fontAlgn="auto" latinLnBrk="0" hangingPunct="1">
              <a:lnSpc>
                <a:spcPct val="120000"/>
              </a:lnSpc>
              <a:spcBef>
                <a:spcPct val="30000"/>
              </a:spcBef>
              <a:spcAft>
                <a:spcPts val="0"/>
              </a:spcAft>
              <a:buClr>
                <a:srgbClr val="B71E42"/>
              </a:buClr>
              <a:buSzPct val="100000"/>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Capacity</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Collateral</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Character</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3400" b="0" i="0" u="none" strike="noStrike" kern="1200" cap="none" spc="0" normalizeH="0" baseline="0" noProof="0" dirty="0">
                <a:ln>
                  <a:noFill/>
                </a:ln>
                <a:solidFill>
                  <a:prstClr val="black"/>
                </a:solidFill>
                <a:effectLst/>
                <a:uLnTx/>
                <a:uFillTx/>
                <a:latin typeface="Gill Sans MT" panose="020B0502020104020203"/>
                <a:ea typeface="+mn-ea"/>
                <a:cs typeface="+mn-cs"/>
              </a:rPr>
              <a:t>Conditions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3513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2300" b="0" i="0" u="none" strike="noStrike" kern="1200" cap="none" spc="0" normalizeH="0" baseline="0" noProof="0" dirty="0">
                <a:ln>
                  <a:noFill/>
                </a:ln>
                <a:solidFill>
                  <a:prstClr val="black"/>
                </a:solidFill>
                <a:effectLst/>
                <a:uLnTx/>
                <a:uFillTx/>
                <a:latin typeface="Gill Sans MT" panose="020B0502020104020203"/>
                <a:ea typeface="+mn-ea"/>
                <a:cs typeface="+mn-cs"/>
              </a:rPr>
              <a:t>Small business owners need to be aware of the criteria bankers use in evaluating the credit-worthiness of loan applicants-the five Cs of credit: capital, capacity, collateral, character, and conditions.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300" b="0" i="0" u="none" strike="noStrike" kern="1200" cap="none" spc="0" normalizeH="0" baseline="0" noProof="0" dirty="0">
                <a:ln>
                  <a:noFill/>
                </a:ln>
                <a:solidFill>
                  <a:srgbClr val="FFC000"/>
                </a:solidFill>
                <a:effectLst/>
                <a:uLnTx/>
                <a:uFillTx/>
                <a:latin typeface="Gill Sans MT" panose="020B0502020104020203"/>
                <a:ea typeface="+mn-ea"/>
                <a:cs typeface="+mn-cs"/>
              </a:rPr>
              <a:t>1. Capital- </a:t>
            </a:r>
            <a:r>
              <a:rPr kumimoji="0" lang="en-US" sz="2300" b="0" i="0" u="none" strike="noStrike" kern="1200" cap="none" spc="0" normalizeH="0" baseline="0" noProof="0" dirty="0">
                <a:ln>
                  <a:noFill/>
                </a:ln>
                <a:solidFill>
                  <a:prstClr val="black"/>
                </a:solidFill>
                <a:effectLst/>
                <a:uLnTx/>
                <a:uFillTx/>
                <a:latin typeface="Gill Sans MT" panose="020B0502020104020203"/>
                <a:ea typeface="+mn-ea"/>
                <a:cs typeface="+mn-cs"/>
              </a:rPr>
              <a:t>Lenders expect small businesses to have an equity base of investment by the owner(s) that will help support the venture during times of financial strain. </a:t>
            </a:r>
          </a:p>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417264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2. Capacity-</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 A synonym for capacity is cash flow. The bank must be convinced of the firm's ability to meet its regular financial obligations and to repay the bank loan, and that takes cash. </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3. Collateral- </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It  includes any assets the owner pledges to the bank as security for repayment of the loan. </a:t>
            </a:r>
          </a:p>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902078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23862"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r>
              <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rPr>
              <a:t>The “5 Cs” of Credit Capital</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4. Character- </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Before approving a loan to a small business, the banker must be satisfied with the owner's character. </a:t>
            </a:r>
          </a:p>
          <a:p>
            <a:pPr marL="228600" marR="0" lvl="0" indent="-228600" algn="just"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FFC000"/>
                </a:solidFill>
                <a:effectLst/>
                <a:uLnTx/>
                <a:uFillTx/>
                <a:latin typeface="Gill Sans MT" panose="020B0502020104020203"/>
                <a:ea typeface="+mn-ea"/>
                <a:cs typeface="+mn-cs"/>
              </a:rPr>
              <a:t>5. Conditions- </a:t>
            </a:r>
            <a:r>
              <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rPr>
              <a:t>The conditions-interest rates, the health of the nation's economy, industry growth rates, etc.-surrounding a loan request also affect the owner's chance of receiving funds. </a:t>
            </a:r>
          </a:p>
          <a:p>
            <a:pPr marL="0" marR="0" lvl="0" indent="0" algn="l" defTabSz="685800" rtl="0" eaLnBrk="1" fontAlgn="auto" latinLnBrk="0" hangingPunct="1">
              <a:lnSpc>
                <a:spcPct val="120000"/>
              </a:lnSpc>
              <a:spcBef>
                <a:spcPct val="30000"/>
              </a:spcBef>
              <a:spcAft>
                <a:spcPts val="0"/>
              </a:spcAft>
              <a:buClr>
                <a:srgbClr val="B71E42"/>
              </a:buClr>
              <a:buSzPct val="100000"/>
              <a:buFontTx/>
              <a:buNone/>
              <a:tabLst/>
              <a:defRPr/>
            </a:pPr>
            <a:endParaRPr kumimoji="0" lang="en-US" sz="3400" b="0" i="0" u="none" strike="noStrike" kern="1200" cap="none" spc="0" normalizeH="0" baseline="0" noProof="0" dirty="0">
              <a:ln>
                <a:noFill/>
              </a:ln>
              <a:solidFill>
                <a:srgbClr val="FF0000"/>
              </a:solidFill>
              <a:effectLst/>
              <a:uLnTx/>
              <a:uFillTx/>
              <a:latin typeface="Gill Sans MT" panose="020B0502020104020203"/>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203096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848953"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There are no guarantees for success.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Creating a business plan will be valuable primarily because of the process itself.</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The business planning process may provide insight to increase the chances for success.</a:t>
            </a:r>
          </a:p>
          <a:p>
            <a:pPr marL="228600" marR="0" lvl="0" indent="-228600" algn="l" defTabSz="685800" rtl="0" eaLnBrk="1" fontAlgn="auto" latinLnBrk="0" hangingPunct="1">
              <a:lnSpc>
                <a:spcPct val="120000"/>
              </a:lnSpc>
              <a:spcBef>
                <a:spcPct val="300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The business plan: Entrepreneurs benefit; lenders and investors demand it!</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Times New Roman" panose="02020603050405020304" pitchFamily="18" charset="0"/>
                <a:cs typeface="Times New Roman" panose="02020603050405020304" pitchFamily="18" charset="0"/>
              </a:rPr>
              <a:t>Conclusion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3</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8">
            <a:extLst>
              <a:ext uri="{FF2B5EF4-FFF2-40B4-BE49-F238E27FC236}">
                <a16:creationId xmlns:a16="http://schemas.microsoft.com/office/drawing/2014/main" xmlns="" id="{96CAF39E-2402-6E56-3300-3180F006E5D4}"/>
              </a:ext>
            </a:extLst>
          </p:cNvPr>
          <p:cNvPicPr>
            <a:picLocks noChangeAspect="1" noChangeArrowheads="1"/>
          </p:cNvPicPr>
          <p:nvPr/>
        </p:nvPicPr>
        <p:blipFill>
          <a:blip r:embed="rId2" cstate="print">
            <a:grayscl/>
            <a:extLst>
              <a:ext uri="{28A0092B-C50C-407E-A947-70E740481C1C}">
                <a14:useLocalDpi xmlns:a14="http://schemas.microsoft.com/office/drawing/2010/main" val="0"/>
              </a:ext>
            </a:extLst>
          </a:blip>
          <a:srcRect/>
          <a:stretch>
            <a:fillRect/>
          </a:stretch>
        </p:blipFill>
        <p:spPr bwMode="auto">
          <a:xfrm>
            <a:off x="0" y="6350"/>
            <a:ext cx="12192000"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xmlns="" id="{6E7236CA-B5D2-BF88-84F0-BDB208169CF3}"/>
              </a:ext>
            </a:extLst>
          </p:cNvPr>
          <p:cNvSpPr/>
          <p:nvPr/>
        </p:nvSpPr>
        <p:spPr>
          <a:xfrm flipH="1">
            <a:off x="6511925" y="3152775"/>
            <a:ext cx="5680075" cy="3705225"/>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8068" name="TextBox 9">
            <a:extLst>
              <a:ext uri="{FF2B5EF4-FFF2-40B4-BE49-F238E27FC236}">
                <a16:creationId xmlns:a16="http://schemas.microsoft.com/office/drawing/2014/main" xmlns="" id="{1F02FF41-B8F2-58A1-EFBE-433ED47DF230}"/>
              </a:ext>
            </a:extLst>
          </p:cNvPr>
          <p:cNvSpPr txBox="1">
            <a:spLocks noChangeArrowheads="1"/>
          </p:cNvSpPr>
          <p:nvPr/>
        </p:nvSpPr>
        <p:spPr bwMode="auto">
          <a:xfrm>
            <a:off x="582613" y="5707063"/>
            <a:ext cx="45243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5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Thank You</a:t>
            </a:r>
          </a:p>
        </p:txBody>
      </p:sp>
      <p:pic>
        <p:nvPicPr>
          <p:cNvPr id="13" name="Graphic 12">
            <a:extLst>
              <a:ext uri="{FF2B5EF4-FFF2-40B4-BE49-F238E27FC236}">
                <a16:creationId xmlns:a16="http://schemas.microsoft.com/office/drawing/2014/main" xmlns="" id="{3028069E-0EBC-6668-7AAA-F4AEB248CFA9}"/>
              </a:ext>
            </a:extLst>
          </p:cNvPr>
          <p:cNvPicPr>
            <a:picLocks noChangeAspect="1"/>
          </p:cNvPicPr>
          <p:nvPr/>
        </p:nvPicPr>
        <p:blipFill>
          <a:blip r:embed="rId3"/>
          <a:stretch>
            <a:fillRect/>
          </a:stretch>
        </p:blipFill>
        <p:spPr>
          <a:xfrm>
            <a:off x="9575800" y="6169025"/>
            <a:ext cx="2279650" cy="384175"/>
          </a:xfrm>
          <a:prstGeom prst="rect">
            <a:avLst/>
          </a:prstGeom>
        </p:spPr>
      </p:pic>
      <p:sp>
        <p:nvSpPr>
          <p:cNvPr id="14" name="Parallelogram 13">
            <a:extLst>
              <a:ext uri="{FF2B5EF4-FFF2-40B4-BE49-F238E27FC236}">
                <a16:creationId xmlns:a16="http://schemas.microsoft.com/office/drawing/2014/main" xmlns="" id="{0B1566B5-0A3D-01B4-09E6-289F836F8C1C}"/>
              </a:ext>
            </a:extLst>
          </p:cNvPr>
          <p:cNvSpPr/>
          <p:nvPr/>
        </p:nvSpPr>
        <p:spPr>
          <a:xfrm rot="16200000" flipV="1">
            <a:off x="-2058987" y="4402137"/>
            <a:ext cx="3802062" cy="109696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88071" name="Graphic 21">
            <a:extLst>
              <a:ext uri="{FF2B5EF4-FFF2-40B4-BE49-F238E27FC236}">
                <a16:creationId xmlns:a16="http://schemas.microsoft.com/office/drawing/2014/main" xmlns="" id="{48A7DA9E-405B-A598-82FD-622061E2F25F}"/>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426575" y="203200"/>
            <a:ext cx="2579688"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2013 - 2022" id="{62F939B6-93AF-4DB8-9C6B-D6C7DFDC589F}" vid="{4A3C46E8-61CC-4603-A589-7422A47A8E4A}"/>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959</Words>
  <Application>Microsoft Office PowerPoint</Application>
  <PresentationFormat>Custom</PresentationFormat>
  <Paragraphs>169</Paragraphs>
  <Slides>41</Slides>
  <Notes>20</Notes>
  <HiddenSlides>0</HiddenSlides>
  <MMClips>0</MMClips>
  <ScaleCrop>false</ScaleCrop>
  <HeadingPairs>
    <vt:vector size="4" baseType="variant">
      <vt:variant>
        <vt:lpstr>Theme</vt:lpstr>
      </vt:variant>
      <vt:variant>
        <vt:i4>5</vt:i4>
      </vt:variant>
      <vt:variant>
        <vt:lpstr>Slide Titles</vt:lpstr>
      </vt:variant>
      <vt:variant>
        <vt:i4>41</vt:i4>
      </vt:variant>
    </vt:vector>
  </HeadingPairs>
  <TitlesOfParts>
    <vt:vector size="46" baseType="lpstr">
      <vt:lpstr>Office Theme</vt:lpstr>
      <vt:lpstr>Custom Design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Amany Ramadan</dc:creator>
  <cp:lastModifiedBy>user</cp:lastModifiedBy>
  <cp:revision>4</cp:revision>
  <dcterms:created xsi:type="dcterms:W3CDTF">2023-02-26T13:37:37Z</dcterms:created>
  <dcterms:modified xsi:type="dcterms:W3CDTF">2025-02-28T02:36:18Z</dcterms:modified>
</cp:coreProperties>
</file>