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9"/>
  </p:notesMasterIdLst>
  <p:sldIdLst>
    <p:sldId id="480" r:id="rId5"/>
    <p:sldId id="276" r:id="rId6"/>
    <p:sldId id="481" r:id="rId7"/>
    <p:sldId id="482" r:id="rId8"/>
    <p:sldId id="483" r:id="rId9"/>
    <p:sldId id="484" r:id="rId10"/>
    <p:sldId id="485" r:id="rId11"/>
    <p:sldId id="486" r:id="rId12"/>
    <p:sldId id="487" r:id="rId13"/>
    <p:sldId id="488" r:id="rId14"/>
    <p:sldId id="489" r:id="rId15"/>
    <p:sldId id="490" r:id="rId16"/>
    <p:sldId id="491" r:id="rId17"/>
    <p:sldId id="34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76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36" y="8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giaIbrahim" userId="S::ragia.ibrahim@midocean.edu.km::39e4e215-f6e6-4b1b-9553-a547e8b342e5" providerId="AD" clId="Web-{D046393C-DCF5-7DB5-959F-0AD9FDA3980F}"/>
    <pc:docChg chg="modSld">
      <pc:chgData name="RagiaIbrahim" userId="S::ragia.ibrahim@midocean.edu.km::39e4e215-f6e6-4b1b-9553-a547e8b342e5" providerId="AD" clId="Web-{D046393C-DCF5-7DB5-959F-0AD9FDA3980F}" dt="2025-04-30T14:47:08.055" v="1" actId="20577"/>
      <pc:docMkLst>
        <pc:docMk/>
      </pc:docMkLst>
      <pc:sldChg chg="modSp">
        <pc:chgData name="RagiaIbrahim" userId="S::ragia.ibrahim@midocean.edu.km::39e4e215-f6e6-4b1b-9553-a547e8b342e5" providerId="AD" clId="Web-{D046393C-DCF5-7DB5-959F-0AD9FDA3980F}" dt="2025-04-30T14:47:08.055" v="1" actId="20577"/>
        <pc:sldMkLst>
          <pc:docMk/>
          <pc:sldMk cId="0" sldId="480"/>
        </pc:sldMkLst>
        <pc:spChg chg="mod">
          <ac:chgData name="RagiaIbrahim" userId="S::ragia.ibrahim@midocean.edu.km::39e4e215-f6e6-4b1b-9553-a547e8b342e5" providerId="AD" clId="Web-{D046393C-DCF5-7DB5-959F-0AD9FDA3980F}" dt="2025-04-30T14:47:08.055" v="1" actId="20577"/>
          <ac:spMkLst>
            <pc:docMk/>
            <pc:sldMk cId="0" sldId="480"/>
            <ac:spMk id="30" creationId="{00000000-0000-0000-0000-000000000000}"/>
          </ac:spMkLst>
        </pc:spChg>
      </pc:sldChg>
    </pc:docChg>
  </pc:docChgLst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  <pc:docChgLst>
    <pc:chgData name="Guest User" userId="S::urn:spo:anon#a5136176af0c7fa5f5fa17481c5cdab2ec407555b1f94ea045d0292f32eb3a07::" providerId="AD" clId="Web-{F97BDB78-A87C-2A72-5F30-B014EFAB8FD4}"/>
    <pc:docChg chg="modSld">
      <pc:chgData name="Guest User" userId="S::urn:spo:anon#a5136176af0c7fa5f5fa17481c5cdab2ec407555b1f94ea045d0292f32eb3a07::" providerId="AD" clId="Web-{F97BDB78-A87C-2A72-5F30-B014EFAB8FD4}" dt="2025-04-14T08:55:32.021" v="0" actId="1076"/>
      <pc:docMkLst>
        <pc:docMk/>
      </pc:docMkLst>
      <pc:sldChg chg="modSp">
        <pc:chgData name="Guest User" userId="S::urn:spo:anon#a5136176af0c7fa5f5fa17481c5cdab2ec407555b1f94ea045d0292f32eb3a07::" providerId="AD" clId="Web-{F97BDB78-A87C-2A72-5F30-B014EFAB8FD4}" dt="2025-04-14T08:55:32.021" v="0" actId="1076"/>
        <pc:sldMkLst>
          <pc:docMk/>
          <pc:sldMk cId="0" sldId="480"/>
        </pc:sldMkLst>
        <pc:spChg chg="mod">
          <ac:chgData name="Guest User" userId="S::urn:spo:anon#a5136176af0c7fa5f5fa17481c5cdab2ec407555b1f94ea045d0292f32eb3a07::" providerId="AD" clId="Web-{F97BDB78-A87C-2A72-5F30-B014EFAB8FD4}" dt="2025-04-14T08:55:32.021" v="0" actId="1076"/>
          <ac:spMkLst>
            <pc:docMk/>
            <pc:sldMk cId="0" sldId="480"/>
            <ac:spMk id="3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987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7336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5.png"/><Relationship Id="rId5" Type="http://schemas.openxmlformats.org/officeDocument/2006/relationships/image" Target="../media/image24.sv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dirty="0">
                <a:latin typeface="Alexandria"/>
                <a:cs typeface="Alexandria" charset="0"/>
              </a:rPr>
              <a:t>Prepared by Eng. Eman Hamdy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07" y="58066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1"/>
                </a:solidFill>
                <a:latin typeface="Alexandria" charset="0"/>
                <a:cs typeface="Alexandria" charset="0"/>
              </a:rPr>
              <a:t>Lecture 6 (Practical)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94617" y="4791004"/>
            <a:ext cx="508254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Information Systems – IT111</a:t>
            </a:r>
            <a:endParaRPr lang="ar-E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MS ACCESS DATABASE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Baskerville Old Face" panose="02020602080505020303" pitchFamily="18" charset="77"/>
                <a:ea typeface="Baskerville" panose="02020502070401020303" pitchFamily="18" charset="0"/>
                <a:cs typeface="Calibri Light"/>
              </a:rPr>
              <a:t>OPENING THE PROGRAM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7ED14613-CFE9-CC42-DB6F-C64BA4FC5307}"/>
              </a:ext>
            </a:extLst>
          </p:cNvPr>
          <p:cNvSpPr txBox="1">
            <a:spLocks/>
          </p:cNvSpPr>
          <p:nvPr/>
        </p:nvSpPr>
        <p:spPr>
          <a:xfrm>
            <a:off x="803402" y="2118100"/>
            <a:ext cx="10446290" cy="380450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5080" indent="0">
              <a:lnSpc>
                <a:spcPct val="145100"/>
              </a:lnSpc>
              <a:spcBef>
                <a:spcPts val="100"/>
              </a:spcBef>
              <a:buNone/>
            </a:pPr>
            <a:r>
              <a:rPr lang="en-US" sz="2000" spc="-65" dirty="0">
                <a:solidFill>
                  <a:srgbClr val="3C3C3C"/>
                </a:solidFill>
                <a:latin typeface="Trebuchet MS"/>
                <a:cs typeface="Trebuchet MS"/>
              </a:rPr>
              <a:t>1- </a:t>
            </a:r>
            <a:r>
              <a:rPr lang="en-US" sz="2000" spc="-90" dirty="0">
                <a:solidFill>
                  <a:srgbClr val="3C3C3C"/>
                </a:solidFill>
                <a:latin typeface="Trebuchet MS"/>
                <a:cs typeface="Trebuchet MS"/>
              </a:rPr>
              <a:t>Right </a:t>
            </a:r>
            <a:r>
              <a:rPr lang="en-US" sz="2000" spc="-45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lang="en-US" sz="2000" spc="-110" dirty="0">
                <a:solidFill>
                  <a:srgbClr val="3C3C3C"/>
                </a:solidFill>
                <a:latin typeface="Trebuchet MS"/>
                <a:cs typeface="Trebuchet MS"/>
              </a:rPr>
              <a:t>anywhere </a:t>
            </a:r>
            <a:r>
              <a:rPr lang="en-US" sz="20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lang="en-US" sz="2000" spc="-50" dirty="0">
                <a:solidFill>
                  <a:srgbClr val="3C3C3C"/>
                </a:solidFill>
                <a:latin typeface="Trebuchet MS"/>
                <a:cs typeface="Trebuchet MS"/>
              </a:rPr>
              <a:t>your</a:t>
            </a:r>
            <a:r>
              <a:rPr lang="en-US" sz="2000" spc="-12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lang="en-US" sz="2000" spc="-25" dirty="0">
                <a:solidFill>
                  <a:srgbClr val="3C3C3C"/>
                </a:solidFill>
                <a:latin typeface="Trebuchet MS"/>
                <a:cs typeface="Trebuchet MS"/>
              </a:rPr>
              <a:t>Desktop  </a:t>
            </a:r>
          </a:p>
          <a:p>
            <a:pPr marL="0" marR="5080" indent="0">
              <a:lnSpc>
                <a:spcPct val="145100"/>
              </a:lnSpc>
              <a:spcBef>
                <a:spcPts val="100"/>
              </a:spcBef>
              <a:buNone/>
            </a:pPr>
            <a:r>
              <a:rPr lang="en-US" sz="2000" spc="-65" dirty="0">
                <a:solidFill>
                  <a:srgbClr val="3C3C3C"/>
                </a:solidFill>
                <a:latin typeface="Trebuchet MS"/>
                <a:cs typeface="Trebuchet MS"/>
              </a:rPr>
              <a:t>2- </a:t>
            </a:r>
            <a:r>
              <a:rPr lang="en-US" sz="2000" dirty="0">
                <a:solidFill>
                  <a:srgbClr val="3C3C3C"/>
                </a:solidFill>
                <a:latin typeface="Trebuchet MS"/>
                <a:cs typeface="Trebuchet MS"/>
              </a:rPr>
              <a:t>Choose</a:t>
            </a:r>
            <a:r>
              <a:rPr lang="en-US" sz="2000" spc="-7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lang="en-US" sz="2000" spc="20" dirty="0">
                <a:solidFill>
                  <a:srgbClr val="3C3C3C"/>
                </a:solidFill>
                <a:latin typeface="Trebuchet MS"/>
                <a:cs typeface="Trebuchet MS"/>
              </a:rPr>
              <a:t>New</a:t>
            </a:r>
            <a:endParaRPr lang="en-US" sz="2000" dirty="0">
              <a:latin typeface="Trebuchet MS"/>
              <a:cs typeface="Trebuchet MS"/>
            </a:endParaRPr>
          </a:p>
          <a:p>
            <a:pPr marL="0" indent="0">
              <a:lnSpc>
                <a:spcPct val="100000"/>
              </a:lnSpc>
              <a:spcBef>
                <a:spcPts val="1080"/>
              </a:spcBef>
              <a:buNone/>
            </a:pPr>
            <a:r>
              <a:rPr lang="en-US" sz="2000" spc="-65" dirty="0">
                <a:solidFill>
                  <a:srgbClr val="3C3C3C"/>
                </a:solidFill>
                <a:latin typeface="Trebuchet MS"/>
                <a:cs typeface="Trebuchet MS"/>
              </a:rPr>
              <a:t>3- </a:t>
            </a:r>
            <a:r>
              <a:rPr lang="en-US" sz="2000" dirty="0">
                <a:solidFill>
                  <a:srgbClr val="3C3C3C"/>
                </a:solidFill>
                <a:latin typeface="Trebuchet MS"/>
                <a:cs typeface="Trebuchet MS"/>
              </a:rPr>
              <a:t>Choose </a:t>
            </a:r>
            <a:r>
              <a:rPr lang="en-US" sz="2000" spc="-55" dirty="0">
                <a:solidFill>
                  <a:srgbClr val="3C3C3C"/>
                </a:solidFill>
                <a:latin typeface="Trebuchet MS"/>
                <a:cs typeface="Trebuchet MS"/>
              </a:rPr>
              <a:t>Microsoft </a:t>
            </a:r>
            <a:r>
              <a:rPr lang="en-US" sz="2000" spc="-50" dirty="0">
                <a:solidFill>
                  <a:srgbClr val="3C3C3C"/>
                </a:solidFill>
                <a:latin typeface="Trebuchet MS"/>
                <a:cs typeface="Trebuchet MS"/>
              </a:rPr>
              <a:t>Access</a:t>
            </a:r>
            <a:r>
              <a:rPr lang="en-US" sz="2000" spc="-34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lang="en-US" sz="2000" spc="-95" dirty="0">
                <a:solidFill>
                  <a:srgbClr val="3C3C3C"/>
                </a:solidFill>
                <a:latin typeface="Trebuchet MS"/>
                <a:cs typeface="Trebuchet MS"/>
              </a:rPr>
              <a:t>Database</a:t>
            </a:r>
            <a:endParaRPr lang="en-US" sz="2000" dirty="0">
              <a:latin typeface="Trebuchet MS"/>
              <a:cs typeface="Trebuchet MS"/>
            </a:endParaRPr>
          </a:p>
        </p:txBody>
      </p:sp>
      <p:sp>
        <p:nvSpPr>
          <p:cNvPr id="2" name="object 4">
            <a:extLst>
              <a:ext uri="{FF2B5EF4-FFF2-40B4-BE49-F238E27FC236}">
                <a16:creationId xmlns:a16="http://schemas.microsoft.com/office/drawing/2014/main" id="{683DE808-5160-5D3A-2AFD-4132C5CD392F}"/>
              </a:ext>
            </a:extLst>
          </p:cNvPr>
          <p:cNvSpPr/>
          <p:nvPr/>
        </p:nvSpPr>
        <p:spPr>
          <a:xfrm>
            <a:off x="6007608" y="1883664"/>
            <a:ext cx="4544568" cy="39552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A774F3-1D3A-5F4F-8438-62347401A1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0B74599-EF5A-04EB-92E1-C50C2592B1A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ADCE8F-010B-FF65-DD40-CDEEDE43AC3C}"/>
              </a:ext>
            </a:extLst>
          </p:cNvPr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Baskerville Old Face" panose="02020602080505020303" pitchFamily="18" charset="77"/>
                <a:ea typeface="Baskerville" panose="02020502070401020303" pitchFamily="18" charset="0"/>
                <a:cs typeface="Calibri Light"/>
              </a:rPr>
              <a:t>OPENING THE PROGRAM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C076052-E310-C36C-8180-69374D0EA9F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F86148-057C-7B35-DD5D-367C40F2E64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4531CE-3212-B13F-5D55-C8F93BE2272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EA858EA-BBBE-F71F-8D78-688D940F11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8" name="object 3">
            <a:extLst>
              <a:ext uri="{FF2B5EF4-FFF2-40B4-BE49-F238E27FC236}">
                <a16:creationId xmlns:a16="http://schemas.microsoft.com/office/drawing/2014/main" id="{C373A35D-4536-36AD-20AD-A1AC340C13F3}"/>
              </a:ext>
            </a:extLst>
          </p:cNvPr>
          <p:cNvGrpSpPr/>
          <p:nvPr/>
        </p:nvGrpSpPr>
        <p:grpSpPr>
          <a:xfrm>
            <a:off x="1214179" y="3595503"/>
            <a:ext cx="9988360" cy="2800593"/>
            <a:chOff x="437705" y="3140964"/>
            <a:chExt cx="11356975" cy="3522345"/>
          </a:xfrm>
        </p:grpSpPr>
        <p:sp>
          <p:nvSpPr>
            <p:cNvPr id="9" name="object 4">
              <a:extLst>
                <a:ext uri="{FF2B5EF4-FFF2-40B4-BE49-F238E27FC236}">
                  <a16:creationId xmlns:a16="http://schemas.microsoft.com/office/drawing/2014/main" id="{9E32F63D-42E2-6D0A-554D-52B3EF9AECE1}"/>
                </a:ext>
              </a:extLst>
            </p:cNvPr>
            <p:cNvSpPr/>
            <p:nvPr/>
          </p:nvSpPr>
          <p:spPr>
            <a:xfrm>
              <a:off x="580644" y="3956304"/>
              <a:ext cx="7225283" cy="270662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5">
              <a:extLst>
                <a:ext uri="{FF2B5EF4-FFF2-40B4-BE49-F238E27FC236}">
                  <a16:creationId xmlns:a16="http://schemas.microsoft.com/office/drawing/2014/main" id="{CD5D4C77-66C6-0800-296E-7CEB9678B141}"/>
                </a:ext>
              </a:extLst>
            </p:cNvPr>
            <p:cNvSpPr/>
            <p:nvPr/>
          </p:nvSpPr>
          <p:spPr>
            <a:xfrm>
              <a:off x="2350769" y="4161282"/>
              <a:ext cx="923925" cy="311150"/>
            </a:xfrm>
            <a:custGeom>
              <a:avLst/>
              <a:gdLst/>
              <a:ahLst/>
              <a:cxnLst/>
              <a:rect l="l" t="t" r="r" b="b"/>
              <a:pathLst>
                <a:path w="923925" h="311150">
                  <a:moveTo>
                    <a:pt x="155448" y="0"/>
                  </a:moveTo>
                  <a:lnTo>
                    <a:pt x="0" y="155448"/>
                  </a:lnTo>
                  <a:lnTo>
                    <a:pt x="155448" y="310896"/>
                  </a:lnTo>
                  <a:lnTo>
                    <a:pt x="155448" y="233172"/>
                  </a:lnTo>
                  <a:lnTo>
                    <a:pt x="923544" y="233172"/>
                  </a:lnTo>
                  <a:lnTo>
                    <a:pt x="923544" y="77724"/>
                  </a:lnTo>
                  <a:lnTo>
                    <a:pt x="155448" y="77724"/>
                  </a:lnTo>
                  <a:lnTo>
                    <a:pt x="155448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6">
              <a:extLst>
                <a:ext uri="{FF2B5EF4-FFF2-40B4-BE49-F238E27FC236}">
                  <a16:creationId xmlns:a16="http://schemas.microsoft.com/office/drawing/2014/main" id="{F00F56FD-2838-BFD4-2193-2DB7D1D97126}"/>
                </a:ext>
              </a:extLst>
            </p:cNvPr>
            <p:cNvSpPr/>
            <p:nvPr/>
          </p:nvSpPr>
          <p:spPr>
            <a:xfrm>
              <a:off x="2350769" y="4161282"/>
              <a:ext cx="923925" cy="311150"/>
            </a:xfrm>
            <a:custGeom>
              <a:avLst/>
              <a:gdLst/>
              <a:ahLst/>
              <a:cxnLst/>
              <a:rect l="l" t="t" r="r" b="b"/>
              <a:pathLst>
                <a:path w="923925" h="311150">
                  <a:moveTo>
                    <a:pt x="923544" y="77724"/>
                  </a:moveTo>
                  <a:lnTo>
                    <a:pt x="155448" y="77724"/>
                  </a:lnTo>
                  <a:lnTo>
                    <a:pt x="155448" y="0"/>
                  </a:lnTo>
                  <a:lnTo>
                    <a:pt x="0" y="155448"/>
                  </a:lnTo>
                  <a:lnTo>
                    <a:pt x="155448" y="310896"/>
                  </a:lnTo>
                  <a:lnTo>
                    <a:pt x="155448" y="233172"/>
                  </a:lnTo>
                  <a:lnTo>
                    <a:pt x="923544" y="233172"/>
                  </a:lnTo>
                  <a:lnTo>
                    <a:pt x="923544" y="77724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7">
              <a:extLst>
                <a:ext uri="{FF2B5EF4-FFF2-40B4-BE49-F238E27FC236}">
                  <a16:creationId xmlns:a16="http://schemas.microsoft.com/office/drawing/2014/main" id="{E6F2A071-071A-F398-381D-402B9F6674DD}"/>
                </a:ext>
              </a:extLst>
            </p:cNvPr>
            <p:cNvSpPr/>
            <p:nvPr/>
          </p:nvSpPr>
          <p:spPr>
            <a:xfrm>
              <a:off x="448818" y="4472178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6"/>
                  </a:lnTo>
                  <a:lnTo>
                    <a:pt x="822960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8">
              <a:extLst>
                <a:ext uri="{FF2B5EF4-FFF2-40B4-BE49-F238E27FC236}">
                  <a16:creationId xmlns:a16="http://schemas.microsoft.com/office/drawing/2014/main" id="{1B5A6EF9-95A2-52DC-E8AD-89604AF1F67A}"/>
                </a:ext>
              </a:extLst>
            </p:cNvPr>
            <p:cNvSpPr/>
            <p:nvPr/>
          </p:nvSpPr>
          <p:spPr>
            <a:xfrm>
              <a:off x="448818" y="4472178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60" y="155448"/>
                  </a:lnTo>
                  <a:lnTo>
                    <a:pt x="667512" y="310896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ln w="22224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9">
              <a:extLst>
                <a:ext uri="{FF2B5EF4-FFF2-40B4-BE49-F238E27FC236}">
                  <a16:creationId xmlns:a16="http://schemas.microsoft.com/office/drawing/2014/main" id="{C93FC5A1-22D7-2D89-7558-115390119C4D}"/>
                </a:ext>
              </a:extLst>
            </p:cNvPr>
            <p:cNvSpPr/>
            <p:nvPr/>
          </p:nvSpPr>
          <p:spPr>
            <a:xfrm>
              <a:off x="3602735" y="3140964"/>
              <a:ext cx="4748784" cy="352196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0">
              <a:extLst>
                <a:ext uri="{FF2B5EF4-FFF2-40B4-BE49-F238E27FC236}">
                  <a16:creationId xmlns:a16="http://schemas.microsoft.com/office/drawing/2014/main" id="{7E22A77B-EA3E-DE70-21E0-636BE2AC0C09}"/>
                </a:ext>
              </a:extLst>
            </p:cNvPr>
            <p:cNvSpPr/>
            <p:nvPr/>
          </p:nvSpPr>
          <p:spPr>
            <a:xfrm>
              <a:off x="7938515" y="4291584"/>
              <a:ext cx="3855720" cy="2371343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1">
              <a:extLst>
                <a:ext uri="{FF2B5EF4-FFF2-40B4-BE49-F238E27FC236}">
                  <a16:creationId xmlns:a16="http://schemas.microsoft.com/office/drawing/2014/main" id="{DD35EC1F-1BEF-563F-5370-9C06EE71B88C}"/>
                </a:ext>
              </a:extLst>
            </p:cNvPr>
            <p:cNvSpPr/>
            <p:nvPr/>
          </p:nvSpPr>
          <p:spPr>
            <a:xfrm>
              <a:off x="4304538" y="5712714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6"/>
                  </a:lnTo>
                  <a:lnTo>
                    <a:pt x="822960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2">
              <a:extLst>
                <a:ext uri="{FF2B5EF4-FFF2-40B4-BE49-F238E27FC236}">
                  <a16:creationId xmlns:a16="http://schemas.microsoft.com/office/drawing/2014/main" id="{9023127E-9E99-C11C-048D-07D24F76458F}"/>
                </a:ext>
              </a:extLst>
            </p:cNvPr>
            <p:cNvSpPr/>
            <p:nvPr/>
          </p:nvSpPr>
          <p:spPr>
            <a:xfrm>
              <a:off x="4304538" y="5712714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60" y="155448"/>
                  </a:lnTo>
                  <a:lnTo>
                    <a:pt x="667512" y="310896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3">
              <a:extLst>
                <a:ext uri="{FF2B5EF4-FFF2-40B4-BE49-F238E27FC236}">
                  <a16:creationId xmlns:a16="http://schemas.microsoft.com/office/drawing/2014/main" id="{1150EA51-D6DB-759E-7512-B212614F7B4F}"/>
                </a:ext>
              </a:extLst>
            </p:cNvPr>
            <p:cNvSpPr/>
            <p:nvPr/>
          </p:nvSpPr>
          <p:spPr>
            <a:xfrm>
              <a:off x="5173218" y="6032754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6"/>
                  </a:lnTo>
                  <a:lnTo>
                    <a:pt x="822960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14">
              <a:extLst>
                <a:ext uri="{FF2B5EF4-FFF2-40B4-BE49-F238E27FC236}">
                  <a16:creationId xmlns:a16="http://schemas.microsoft.com/office/drawing/2014/main" id="{F013FC28-B1CA-AB2E-FD03-1378925E86A8}"/>
                </a:ext>
              </a:extLst>
            </p:cNvPr>
            <p:cNvSpPr/>
            <p:nvPr/>
          </p:nvSpPr>
          <p:spPr>
            <a:xfrm>
              <a:off x="5173218" y="6032754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60" y="155448"/>
                  </a:lnTo>
                  <a:lnTo>
                    <a:pt x="667512" y="310896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15">
              <a:extLst>
                <a:ext uri="{FF2B5EF4-FFF2-40B4-BE49-F238E27FC236}">
                  <a16:creationId xmlns:a16="http://schemas.microsoft.com/office/drawing/2014/main" id="{34F18FCD-CE3C-C7E2-5F57-2263A463AC30}"/>
                </a:ext>
              </a:extLst>
            </p:cNvPr>
            <p:cNvSpPr/>
            <p:nvPr/>
          </p:nvSpPr>
          <p:spPr>
            <a:xfrm>
              <a:off x="7116318" y="4901946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59" h="311150">
                  <a:moveTo>
                    <a:pt x="667511" y="0"/>
                  </a:moveTo>
                  <a:lnTo>
                    <a:pt x="667511" y="77723"/>
                  </a:lnTo>
                  <a:lnTo>
                    <a:pt x="0" y="77723"/>
                  </a:lnTo>
                  <a:lnTo>
                    <a:pt x="0" y="233171"/>
                  </a:lnTo>
                  <a:lnTo>
                    <a:pt x="667511" y="233171"/>
                  </a:lnTo>
                  <a:lnTo>
                    <a:pt x="667511" y="310895"/>
                  </a:lnTo>
                  <a:lnTo>
                    <a:pt x="822959" y="155447"/>
                  </a:lnTo>
                  <a:lnTo>
                    <a:pt x="667511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16">
              <a:extLst>
                <a:ext uri="{FF2B5EF4-FFF2-40B4-BE49-F238E27FC236}">
                  <a16:creationId xmlns:a16="http://schemas.microsoft.com/office/drawing/2014/main" id="{B3389638-035A-78ED-31F3-FB812E370077}"/>
                </a:ext>
              </a:extLst>
            </p:cNvPr>
            <p:cNvSpPr/>
            <p:nvPr/>
          </p:nvSpPr>
          <p:spPr>
            <a:xfrm>
              <a:off x="7116318" y="4901946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59" h="311150">
                  <a:moveTo>
                    <a:pt x="0" y="77723"/>
                  </a:moveTo>
                  <a:lnTo>
                    <a:pt x="667511" y="77723"/>
                  </a:lnTo>
                  <a:lnTo>
                    <a:pt x="667511" y="0"/>
                  </a:lnTo>
                  <a:lnTo>
                    <a:pt x="822959" y="155447"/>
                  </a:lnTo>
                  <a:lnTo>
                    <a:pt x="667511" y="310895"/>
                  </a:lnTo>
                  <a:lnTo>
                    <a:pt x="667511" y="233171"/>
                  </a:lnTo>
                  <a:lnTo>
                    <a:pt x="0" y="233171"/>
                  </a:lnTo>
                  <a:lnTo>
                    <a:pt x="0" y="77723"/>
                  </a:lnTo>
                  <a:close/>
                </a:path>
              </a:pathLst>
            </a:custGeom>
            <a:ln w="22224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7">
              <a:extLst>
                <a:ext uri="{FF2B5EF4-FFF2-40B4-BE49-F238E27FC236}">
                  <a16:creationId xmlns:a16="http://schemas.microsoft.com/office/drawing/2014/main" id="{0C4871E5-859C-0678-FD67-7CF18AD151B8}"/>
                </a:ext>
              </a:extLst>
            </p:cNvPr>
            <p:cNvSpPr/>
            <p:nvPr/>
          </p:nvSpPr>
          <p:spPr>
            <a:xfrm>
              <a:off x="9483089" y="5868162"/>
              <a:ext cx="876300" cy="311150"/>
            </a:xfrm>
            <a:custGeom>
              <a:avLst/>
              <a:gdLst/>
              <a:ahLst/>
              <a:cxnLst/>
              <a:rect l="l" t="t" r="r" b="b"/>
              <a:pathLst>
                <a:path w="876300" h="311150">
                  <a:moveTo>
                    <a:pt x="155448" y="0"/>
                  </a:moveTo>
                  <a:lnTo>
                    <a:pt x="0" y="155447"/>
                  </a:lnTo>
                  <a:lnTo>
                    <a:pt x="155448" y="310895"/>
                  </a:lnTo>
                  <a:lnTo>
                    <a:pt x="155448" y="233172"/>
                  </a:lnTo>
                  <a:lnTo>
                    <a:pt x="876300" y="233172"/>
                  </a:lnTo>
                  <a:lnTo>
                    <a:pt x="876300" y="77724"/>
                  </a:lnTo>
                  <a:lnTo>
                    <a:pt x="155448" y="77724"/>
                  </a:lnTo>
                  <a:lnTo>
                    <a:pt x="155448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18">
              <a:extLst>
                <a:ext uri="{FF2B5EF4-FFF2-40B4-BE49-F238E27FC236}">
                  <a16:creationId xmlns:a16="http://schemas.microsoft.com/office/drawing/2014/main" id="{3938477F-ED51-6532-5B8C-C13AD9497B2D}"/>
                </a:ext>
              </a:extLst>
            </p:cNvPr>
            <p:cNvSpPr/>
            <p:nvPr/>
          </p:nvSpPr>
          <p:spPr>
            <a:xfrm>
              <a:off x="9483089" y="5868162"/>
              <a:ext cx="876300" cy="311150"/>
            </a:xfrm>
            <a:custGeom>
              <a:avLst/>
              <a:gdLst/>
              <a:ahLst/>
              <a:cxnLst/>
              <a:rect l="l" t="t" r="r" b="b"/>
              <a:pathLst>
                <a:path w="876300" h="311150">
                  <a:moveTo>
                    <a:pt x="876300" y="77724"/>
                  </a:moveTo>
                  <a:lnTo>
                    <a:pt x="155448" y="77724"/>
                  </a:lnTo>
                  <a:lnTo>
                    <a:pt x="155448" y="0"/>
                  </a:lnTo>
                  <a:lnTo>
                    <a:pt x="0" y="155447"/>
                  </a:lnTo>
                  <a:lnTo>
                    <a:pt x="155448" y="310895"/>
                  </a:lnTo>
                  <a:lnTo>
                    <a:pt x="155448" y="233172"/>
                  </a:lnTo>
                  <a:lnTo>
                    <a:pt x="876300" y="233172"/>
                  </a:lnTo>
                  <a:lnTo>
                    <a:pt x="876300" y="77724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19">
            <a:extLst>
              <a:ext uri="{FF2B5EF4-FFF2-40B4-BE49-F238E27FC236}">
                <a16:creationId xmlns:a16="http://schemas.microsoft.com/office/drawing/2014/main" id="{1F88B180-385A-65E1-235D-129F3FFFB55E}"/>
              </a:ext>
            </a:extLst>
          </p:cNvPr>
          <p:cNvSpPr txBox="1"/>
          <p:nvPr/>
        </p:nvSpPr>
        <p:spPr>
          <a:xfrm>
            <a:off x="676464" y="2040710"/>
            <a:ext cx="5238115" cy="1351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49885">
              <a:lnSpc>
                <a:spcPct val="145000"/>
              </a:lnSpc>
              <a:spcBef>
                <a:spcPts val="100"/>
              </a:spcBef>
            </a:pPr>
            <a:r>
              <a:rPr sz="2000" spc="-65" dirty="0">
                <a:solidFill>
                  <a:srgbClr val="3C3C3C"/>
                </a:solidFill>
                <a:latin typeface="Trebuchet MS"/>
                <a:cs typeface="Trebuchet MS"/>
              </a:rPr>
              <a:t>1- </a:t>
            </a:r>
            <a:r>
              <a:rPr sz="2000" spc="-45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sz="20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2000" spc="20" dirty="0">
                <a:solidFill>
                  <a:srgbClr val="3C3C3C"/>
                </a:solidFill>
                <a:latin typeface="Trebuchet MS"/>
                <a:cs typeface="Trebuchet MS"/>
              </a:rPr>
              <a:t>CREATE </a:t>
            </a:r>
            <a:r>
              <a:rPr sz="2000" spc="-145" dirty="0">
                <a:solidFill>
                  <a:srgbClr val="3C3C3C"/>
                </a:solidFill>
                <a:latin typeface="Trebuchet MS"/>
                <a:cs typeface="Trebuchet MS"/>
              </a:rPr>
              <a:t>tab </a:t>
            </a:r>
            <a:r>
              <a:rPr sz="2000" spc="-110" dirty="0">
                <a:solidFill>
                  <a:srgbClr val="3C3C3C"/>
                </a:solidFill>
                <a:latin typeface="Trebuchet MS"/>
                <a:cs typeface="Trebuchet MS"/>
              </a:rPr>
              <a:t>then </a:t>
            </a:r>
            <a:r>
              <a:rPr sz="2000" dirty="0">
                <a:solidFill>
                  <a:srgbClr val="3C3C3C"/>
                </a:solidFill>
                <a:latin typeface="Trebuchet MS"/>
                <a:cs typeface="Trebuchet MS"/>
              </a:rPr>
              <a:t>Choose</a:t>
            </a:r>
            <a:r>
              <a:rPr sz="2000" spc="-32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160" dirty="0">
                <a:solidFill>
                  <a:srgbClr val="3C3C3C"/>
                </a:solidFill>
                <a:latin typeface="Trebuchet MS"/>
                <a:cs typeface="Trebuchet MS"/>
              </a:rPr>
              <a:t>Table  </a:t>
            </a:r>
            <a:r>
              <a:rPr sz="2000" spc="-65" dirty="0">
                <a:solidFill>
                  <a:srgbClr val="3C3C3C"/>
                </a:solidFill>
                <a:latin typeface="Trebuchet MS"/>
                <a:cs typeface="Trebuchet MS"/>
              </a:rPr>
              <a:t>2- </a:t>
            </a:r>
            <a:r>
              <a:rPr sz="2000" spc="-70" dirty="0">
                <a:solidFill>
                  <a:srgbClr val="3C3C3C"/>
                </a:solidFill>
                <a:latin typeface="Trebuchet MS"/>
                <a:cs typeface="Trebuchet MS"/>
              </a:rPr>
              <a:t>Press </a:t>
            </a:r>
            <a:r>
              <a:rPr sz="2000" spc="5" dirty="0">
                <a:solidFill>
                  <a:srgbClr val="3C3C3C"/>
                </a:solidFill>
                <a:latin typeface="Trebuchet MS"/>
                <a:cs typeface="Trebuchet MS"/>
              </a:rPr>
              <a:t>Ctrl+S </a:t>
            </a:r>
            <a:r>
              <a:rPr sz="2000" spc="-50" dirty="0">
                <a:solidFill>
                  <a:srgbClr val="3C3C3C"/>
                </a:solidFill>
                <a:latin typeface="Trebuchet MS"/>
                <a:cs typeface="Trebuchet MS"/>
              </a:rPr>
              <a:t>to </a:t>
            </a:r>
            <a:r>
              <a:rPr sz="2000" spc="-150" dirty="0">
                <a:solidFill>
                  <a:srgbClr val="3C3C3C"/>
                </a:solidFill>
                <a:latin typeface="Trebuchet MS"/>
                <a:cs typeface="Trebuchet MS"/>
              </a:rPr>
              <a:t>save </a:t>
            </a:r>
            <a:r>
              <a:rPr sz="2000" spc="-120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2000" spc="-145" dirty="0">
                <a:solidFill>
                  <a:srgbClr val="3C3C3C"/>
                </a:solidFill>
                <a:latin typeface="Trebuchet MS"/>
                <a:cs typeface="Trebuchet MS"/>
              </a:rPr>
              <a:t>table </a:t>
            </a:r>
            <a:r>
              <a:rPr sz="2000" spc="-130" dirty="0">
                <a:solidFill>
                  <a:srgbClr val="3C3C3C"/>
                </a:solidFill>
                <a:latin typeface="Trebuchet MS"/>
                <a:cs typeface="Trebuchet MS"/>
              </a:rPr>
              <a:t>and </a:t>
            </a:r>
            <a:r>
              <a:rPr sz="2000" spc="-45" dirty="0">
                <a:solidFill>
                  <a:srgbClr val="3C3C3C"/>
                </a:solidFill>
                <a:latin typeface="Trebuchet MS"/>
                <a:cs typeface="Trebuchet MS"/>
              </a:rPr>
              <a:t>Name</a:t>
            </a:r>
            <a:r>
              <a:rPr sz="2000" spc="17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185" dirty="0">
                <a:solidFill>
                  <a:srgbClr val="3C3C3C"/>
                </a:solidFill>
                <a:latin typeface="Trebuchet MS"/>
                <a:cs typeface="Trebuchet MS"/>
              </a:rPr>
              <a:t>it.</a:t>
            </a:r>
            <a:endParaRPr sz="20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sz="2000" spc="-65" dirty="0">
                <a:solidFill>
                  <a:srgbClr val="3C3C3C"/>
                </a:solidFill>
                <a:latin typeface="Trebuchet MS"/>
                <a:cs typeface="Trebuchet MS"/>
              </a:rPr>
              <a:t>3-</a:t>
            </a:r>
            <a:r>
              <a:rPr sz="2000" spc="-7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45" dirty="0">
                <a:solidFill>
                  <a:srgbClr val="3C3C3C"/>
                </a:solidFill>
                <a:latin typeface="Trebuchet MS"/>
                <a:cs typeface="Trebuchet MS"/>
              </a:rPr>
              <a:t>Click</a:t>
            </a:r>
            <a:r>
              <a:rPr sz="2000" spc="-7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30" dirty="0">
                <a:solidFill>
                  <a:srgbClr val="3C3C3C"/>
                </a:solidFill>
                <a:latin typeface="Trebuchet MS"/>
                <a:cs typeface="Trebuchet MS"/>
              </a:rPr>
              <a:t>on</a:t>
            </a:r>
            <a:r>
              <a:rPr sz="2000" spc="-6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</a:t>
            </a:r>
            <a:r>
              <a:rPr sz="2000" spc="-37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80" dirty="0">
                <a:solidFill>
                  <a:srgbClr val="3C3C3C"/>
                </a:solidFill>
                <a:latin typeface="Trebuchet MS"/>
                <a:cs typeface="Trebuchet MS"/>
              </a:rPr>
              <a:t>View</a:t>
            </a:r>
            <a:r>
              <a:rPr sz="2000" spc="-5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80" dirty="0">
                <a:solidFill>
                  <a:srgbClr val="3C3C3C"/>
                </a:solidFill>
                <a:latin typeface="Trebuchet MS"/>
                <a:cs typeface="Trebuchet MS"/>
              </a:rPr>
              <a:t>icon</a:t>
            </a:r>
            <a:r>
              <a:rPr sz="2000" spc="-7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130" dirty="0">
                <a:solidFill>
                  <a:srgbClr val="3C3C3C"/>
                </a:solidFill>
                <a:latin typeface="Trebuchet MS"/>
                <a:cs typeface="Trebuchet MS"/>
              </a:rPr>
              <a:t>and</a:t>
            </a:r>
            <a:r>
              <a:rPr sz="2000" spc="-5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3C3C3C"/>
                </a:solidFill>
                <a:latin typeface="Trebuchet MS"/>
                <a:cs typeface="Trebuchet MS"/>
              </a:rPr>
              <a:t>Choose</a:t>
            </a:r>
            <a:r>
              <a:rPr sz="2000" spc="-7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50" dirty="0">
                <a:solidFill>
                  <a:srgbClr val="3C3C3C"/>
                </a:solidFill>
                <a:latin typeface="Trebuchet MS"/>
                <a:cs typeface="Trebuchet MS"/>
              </a:rPr>
              <a:t>Design</a:t>
            </a:r>
            <a:r>
              <a:rPr sz="2000" spc="-36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80" dirty="0">
                <a:solidFill>
                  <a:srgbClr val="3C3C3C"/>
                </a:solidFill>
                <a:latin typeface="Trebuchet MS"/>
                <a:cs typeface="Trebuchet MS"/>
              </a:rPr>
              <a:t>View</a:t>
            </a:r>
            <a:endParaRPr sz="2000" dirty="0"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039319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CC1178-F417-7CDA-51A0-C1E2A21AE9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F17BC6A-A01F-DE33-3642-26944948BB2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459F82-6AA5-A9F4-E347-ED74113FC4FB}"/>
              </a:ext>
            </a:extLst>
          </p:cNvPr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Baskerville Old Face" panose="02020602080505020303" pitchFamily="18" charset="77"/>
                <a:ea typeface="Baskerville" panose="02020502070401020303" pitchFamily="18" charset="0"/>
                <a:cs typeface="Calibri Light"/>
              </a:rPr>
              <a:t>ADDING ATTRIBUTES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B273A7-6A0E-25ED-94EE-8343F320DE4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525B7F-A85B-A92C-CCB6-F3D02FCF998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47F191-2810-A6C4-DBD9-BA2078911D7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9E9A9CA-0613-C869-C11F-57F0FB39A0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2" name="object 2">
            <a:extLst>
              <a:ext uri="{FF2B5EF4-FFF2-40B4-BE49-F238E27FC236}">
                <a16:creationId xmlns:a16="http://schemas.microsoft.com/office/drawing/2014/main" id="{E9009F94-1415-21BF-4E44-76D405FD8988}"/>
              </a:ext>
            </a:extLst>
          </p:cNvPr>
          <p:cNvGrpSpPr/>
          <p:nvPr/>
        </p:nvGrpSpPr>
        <p:grpSpPr>
          <a:xfrm>
            <a:off x="1807463" y="2000139"/>
            <a:ext cx="9622537" cy="4462804"/>
            <a:chOff x="1807463" y="611122"/>
            <a:chExt cx="9945624" cy="6192010"/>
          </a:xfrm>
        </p:grpSpPr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BB1F3B89-9319-26E6-BCA8-096C09379FCE}"/>
                </a:ext>
              </a:extLst>
            </p:cNvPr>
            <p:cNvSpPr/>
            <p:nvPr/>
          </p:nvSpPr>
          <p:spPr>
            <a:xfrm>
              <a:off x="6518147" y="611122"/>
              <a:ext cx="5234940" cy="614171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F2FE1B10-4446-3085-3FEB-33430726CD83}"/>
                </a:ext>
              </a:extLst>
            </p:cNvPr>
            <p:cNvSpPr/>
            <p:nvPr/>
          </p:nvSpPr>
          <p:spPr>
            <a:xfrm>
              <a:off x="1807463" y="3267454"/>
              <a:ext cx="4572000" cy="353567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6">
              <a:extLst>
                <a:ext uri="{FF2B5EF4-FFF2-40B4-BE49-F238E27FC236}">
                  <a16:creationId xmlns:a16="http://schemas.microsoft.com/office/drawing/2014/main" id="{715834BB-A88E-BDF1-7129-CD76BA23B305}"/>
                </a:ext>
              </a:extLst>
            </p:cNvPr>
            <p:cNvSpPr/>
            <p:nvPr/>
          </p:nvSpPr>
          <p:spPr>
            <a:xfrm>
              <a:off x="5423153" y="3783330"/>
              <a:ext cx="421005" cy="814069"/>
            </a:xfrm>
            <a:custGeom>
              <a:avLst/>
              <a:gdLst/>
              <a:ahLst/>
              <a:cxnLst/>
              <a:rect l="l" t="t" r="r" b="b"/>
              <a:pathLst>
                <a:path w="421004" h="814070">
                  <a:moveTo>
                    <a:pt x="315468" y="0"/>
                  </a:moveTo>
                  <a:lnTo>
                    <a:pt x="105156" y="0"/>
                  </a:lnTo>
                  <a:lnTo>
                    <a:pt x="105156" y="603504"/>
                  </a:lnTo>
                  <a:lnTo>
                    <a:pt x="0" y="603504"/>
                  </a:lnTo>
                  <a:lnTo>
                    <a:pt x="210312" y="813816"/>
                  </a:lnTo>
                  <a:lnTo>
                    <a:pt x="420624" y="603504"/>
                  </a:lnTo>
                  <a:lnTo>
                    <a:pt x="315468" y="603504"/>
                  </a:lnTo>
                  <a:lnTo>
                    <a:pt x="315468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7">
              <a:extLst>
                <a:ext uri="{FF2B5EF4-FFF2-40B4-BE49-F238E27FC236}">
                  <a16:creationId xmlns:a16="http://schemas.microsoft.com/office/drawing/2014/main" id="{150F9074-4CC6-1CA6-F224-226D5F7CFD2B}"/>
                </a:ext>
              </a:extLst>
            </p:cNvPr>
            <p:cNvSpPr/>
            <p:nvPr/>
          </p:nvSpPr>
          <p:spPr>
            <a:xfrm>
              <a:off x="5423153" y="3783330"/>
              <a:ext cx="421005" cy="814069"/>
            </a:xfrm>
            <a:custGeom>
              <a:avLst/>
              <a:gdLst/>
              <a:ahLst/>
              <a:cxnLst/>
              <a:rect l="l" t="t" r="r" b="b"/>
              <a:pathLst>
                <a:path w="421004" h="814070">
                  <a:moveTo>
                    <a:pt x="0" y="603504"/>
                  </a:moveTo>
                  <a:lnTo>
                    <a:pt x="105156" y="603504"/>
                  </a:lnTo>
                  <a:lnTo>
                    <a:pt x="105156" y="0"/>
                  </a:lnTo>
                  <a:lnTo>
                    <a:pt x="315468" y="0"/>
                  </a:lnTo>
                  <a:lnTo>
                    <a:pt x="315468" y="603504"/>
                  </a:lnTo>
                  <a:lnTo>
                    <a:pt x="420624" y="603504"/>
                  </a:lnTo>
                  <a:lnTo>
                    <a:pt x="210312" y="813816"/>
                  </a:lnTo>
                  <a:lnTo>
                    <a:pt x="0" y="603504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8">
              <a:extLst>
                <a:ext uri="{FF2B5EF4-FFF2-40B4-BE49-F238E27FC236}">
                  <a16:creationId xmlns:a16="http://schemas.microsoft.com/office/drawing/2014/main" id="{7D0FC1F6-27E1-7B49-505B-7F5197288020}"/>
                </a:ext>
              </a:extLst>
            </p:cNvPr>
            <p:cNvSpPr/>
            <p:nvPr/>
          </p:nvSpPr>
          <p:spPr>
            <a:xfrm>
              <a:off x="8455914" y="4804410"/>
              <a:ext cx="890269" cy="311150"/>
            </a:xfrm>
            <a:custGeom>
              <a:avLst/>
              <a:gdLst/>
              <a:ahLst/>
              <a:cxnLst/>
              <a:rect l="l" t="t" r="r" b="b"/>
              <a:pathLst>
                <a:path w="890270" h="311150">
                  <a:moveTo>
                    <a:pt x="155447" y="0"/>
                  </a:moveTo>
                  <a:lnTo>
                    <a:pt x="0" y="155447"/>
                  </a:lnTo>
                  <a:lnTo>
                    <a:pt x="155447" y="310895"/>
                  </a:lnTo>
                  <a:lnTo>
                    <a:pt x="155447" y="233171"/>
                  </a:lnTo>
                  <a:lnTo>
                    <a:pt x="890015" y="233171"/>
                  </a:lnTo>
                  <a:lnTo>
                    <a:pt x="890015" y="77723"/>
                  </a:lnTo>
                  <a:lnTo>
                    <a:pt x="155447" y="77723"/>
                  </a:lnTo>
                  <a:lnTo>
                    <a:pt x="155447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9">
              <a:extLst>
                <a:ext uri="{FF2B5EF4-FFF2-40B4-BE49-F238E27FC236}">
                  <a16:creationId xmlns:a16="http://schemas.microsoft.com/office/drawing/2014/main" id="{8689CB64-BE18-743A-9AF1-A82A6DE2510C}"/>
                </a:ext>
              </a:extLst>
            </p:cNvPr>
            <p:cNvSpPr/>
            <p:nvPr/>
          </p:nvSpPr>
          <p:spPr>
            <a:xfrm>
              <a:off x="8455914" y="4804410"/>
              <a:ext cx="890269" cy="311150"/>
            </a:xfrm>
            <a:custGeom>
              <a:avLst/>
              <a:gdLst/>
              <a:ahLst/>
              <a:cxnLst/>
              <a:rect l="l" t="t" r="r" b="b"/>
              <a:pathLst>
                <a:path w="890270" h="311150">
                  <a:moveTo>
                    <a:pt x="890015" y="77723"/>
                  </a:moveTo>
                  <a:lnTo>
                    <a:pt x="155447" y="77723"/>
                  </a:lnTo>
                  <a:lnTo>
                    <a:pt x="155447" y="0"/>
                  </a:lnTo>
                  <a:lnTo>
                    <a:pt x="0" y="155447"/>
                  </a:lnTo>
                  <a:lnTo>
                    <a:pt x="155447" y="310895"/>
                  </a:lnTo>
                  <a:lnTo>
                    <a:pt x="155447" y="233171"/>
                  </a:lnTo>
                  <a:lnTo>
                    <a:pt x="890015" y="233171"/>
                  </a:lnTo>
                  <a:lnTo>
                    <a:pt x="890015" y="77723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0">
              <a:extLst>
                <a:ext uri="{FF2B5EF4-FFF2-40B4-BE49-F238E27FC236}">
                  <a16:creationId xmlns:a16="http://schemas.microsoft.com/office/drawing/2014/main" id="{490ED8CE-C8DA-3BDA-03A0-C54B2C5D5C87}"/>
                </a:ext>
              </a:extLst>
            </p:cNvPr>
            <p:cNvSpPr/>
            <p:nvPr/>
          </p:nvSpPr>
          <p:spPr>
            <a:xfrm>
              <a:off x="8455914" y="5798058"/>
              <a:ext cx="890269" cy="311150"/>
            </a:xfrm>
            <a:custGeom>
              <a:avLst/>
              <a:gdLst/>
              <a:ahLst/>
              <a:cxnLst/>
              <a:rect l="l" t="t" r="r" b="b"/>
              <a:pathLst>
                <a:path w="890270" h="311150">
                  <a:moveTo>
                    <a:pt x="155447" y="0"/>
                  </a:moveTo>
                  <a:lnTo>
                    <a:pt x="0" y="155447"/>
                  </a:lnTo>
                  <a:lnTo>
                    <a:pt x="155447" y="310895"/>
                  </a:lnTo>
                  <a:lnTo>
                    <a:pt x="155447" y="233171"/>
                  </a:lnTo>
                  <a:lnTo>
                    <a:pt x="890015" y="233171"/>
                  </a:lnTo>
                  <a:lnTo>
                    <a:pt x="890015" y="77723"/>
                  </a:lnTo>
                  <a:lnTo>
                    <a:pt x="155447" y="77723"/>
                  </a:lnTo>
                  <a:lnTo>
                    <a:pt x="155447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1">
              <a:extLst>
                <a:ext uri="{FF2B5EF4-FFF2-40B4-BE49-F238E27FC236}">
                  <a16:creationId xmlns:a16="http://schemas.microsoft.com/office/drawing/2014/main" id="{0CA60943-EC0B-2951-754F-6C7C4EA8BCF8}"/>
                </a:ext>
              </a:extLst>
            </p:cNvPr>
            <p:cNvSpPr/>
            <p:nvPr/>
          </p:nvSpPr>
          <p:spPr>
            <a:xfrm>
              <a:off x="8455914" y="5798058"/>
              <a:ext cx="890269" cy="311150"/>
            </a:xfrm>
            <a:custGeom>
              <a:avLst/>
              <a:gdLst/>
              <a:ahLst/>
              <a:cxnLst/>
              <a:rect l="l" t="t" r="r" b="b"/>
              <a:pathLst>
                <a:path w="890270" h="311150">
                  <a:moveTo>
                    <a:pt x="890015" y="77723"/>
                  </a:moveTo>
                  <a:lnTo>
                    <a:pt x="155447" y="77723"/>
                  </a:lnTo>
                  <a:lnTo>
                    <a:pt x="155447" y="0"/>
                  </a:lnTo>
                  <a:lnTo>
                    <a:pt x="0" y="155447"/>
                  </a:lnTo>
                  <a:lnTo>
                    <a:pt x="155447" y="310895"/>
                  </a:lnTo>
                  <a:lnTo>
                    <a:pt x="155447" y="233171"/>
                  </a:lnTo>
                  <a:lnTo>
                    <a:pt x="890015" y="233171"/>
                  </a:lnTo>
                  <a:lnTo>
                    <a:pt x="890015" y="77723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16">
            <a:extLst>
              <a:ext uri="{FF2B5EF4-FFF2-40B4-BE49-F238E27FC236}">
                <a16:creationId xmlns:a16="http://schemas.microsoft.com/office/drawing/2014/main" id="{B03CBCBA-D0FA-ECFA-EEEA-EEED89BF6270}"/>
              </a:ext>
            </a:extLst>
          </p:cNvPr>
          <p:cNvSpPr txBox="1"/>
          <p:nvPr/>
        </p:nvSpPr>
        <p:spPr>
          <a:xfrm>
            <a:off x="3625722" y="3094194"/>
            <a:ext cx="5908675" cy="2837180"/>
          </a:xfrm>
          <a:prstGeom prst="rect">
            <a:avLst/>
          </a:prstGeom>
        </p:spPr>
        <p:txBody>
          <a:bodyPr vert="horz" wrap="square" lIns="0" tIns="5041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970"/>
              </a:spcBef>
              <a:tabLst>
                <a:tab pos="1431290" algn="l"/>
              </a:tabLst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1	2</a:t>
            </a:r>
            <a:endParaRPr lang="en-US" sz="6000" dirty="0">
              <a:latin typeface="Trebuchet MS"/>
              <a:cs typeface="Trebuchet MS"/>
            </a:endParaRPr>
          </a:p>
          <a:p>
            <a:pPr marR="5080" algn="r">
              <a:lnSpc>
                <a:spcPct val="100000"/>
              </a:lnSpc>
              <a:spcBef>
                <a:spcPts val="3865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3</a:t>
            </a:r>
            <a:endParaRPr sz="6000" dirty="0">
              <a:latin typeface="Trebuchet MS"/>
              <a:cs typeface="Trebuchet MS"/>
            </a:endParaRPr>
          </a:p>
        </p:txBody>
      </p:sp>
      <p:sp>
        <p:nvSpPr>
          <p:cNvPr id="29" name="object 12">
            <a:extLst>
              <a:ext uri="{FF2B5EF4-FFF2-40B4-BE49-F238E27FC236}">
                <a16:creationId xmlns:a16="http://schemas.microsoft.com/office/drawing/2014/main" id="{44217925-3BAF-E7D6-FDF7-D97898A9746C}"/>
              </a:ext>
            </a:extLst>
          </p:cNvPr>
          <p:cNvSpPr txBox="1"/>
          <p:nvPr/>
        </p:nvSpPr>
        <p:spPr>
          <a:xfrm>
            <a:off x="575947" y="1970911"/>
            <a:ext cx="11309985" cy="1688283"/>
          </a:xfrm>
          <a:prstGeom prst="rect">
            <a:avLst/>
          </a:prstGeom>
        </p:spPr>
        <p:txBody>
          <a:bodyPr vert="horz" wrap="square" lIns="0" tIns="173355" rIns="0" bIns="0" rtlCol="0">
            <a:spAutoFit/>
          </a:bodyPr>
          <a:lstStyle/>
          <a:p>
            <a:pPr marL="544830" indent="-279400">
              <a:lnSpc>
                <a:spcPct val="100000"/>
              </a:lnSpc>
              <a:spcBef>
                <a:spcPts val="919"/>
              </a:spcBef>
              <a:buAutoNum type="arabicPlain"/>
              <a:tabLst>
                <a:tab pos="545465" algn="l"/>
              </a:tabLst>
            </a:pPr>
            <a:r>
              <a:rPr sz="2000" spc="-40" dirty="0">
                <a:solidFill>
                  <a:srgbClr val="3C3C3C"/>
                </a:solidFill>
                <a:latin typeface="Trebuchet MS"/>
                <a:cs typeface="Trebuchet MS"/>
              </a:rPr>
              <a:t>Name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 attribute </a:t>
            </a:r>
            <a:r>
              <a:rPr sz="2000" spc="-90" dirty="0">
                <a:solidFill>
                  <a:srgbClr val="3C3C3C"/>
                </a:solidFill>
                <a:latin typeface="Trebuchet MS"/>
                <a:cs typeface="Trebuchet MS"/>
              </a:rPr>
              <a:t>below </a:t>
            </a:r>
            <a:r>
              <a:rPr sz="2000" spc="-130" dirty="0">
                <a:solidFill>
                  <a:srgbClr val="3C3C3C"/>
                </a:solidFill>
                <a:latin typeface="Trebuchet MS"/>
                <a:cs typeface="Trebuchet MS"/>
              </a:rPr>
              <a:t>Field </a:t>
            </a:r>
            <a:r>
              <a:rPr sz="2000" spc="-45" dirty="0">
                <a:solidFill>
                  <a:srgbClr val="3C3C3C"/>
                </a:solidFill>
                <a:latin typeface="Trebuchet MS"/>
                <a:cs typeface="Trebuchet MS"/>
              </a:rPr>
              <a:t>Name</a:t>
            </a:r>
            <a:r>
              <a:rPr sz="2000" spc="7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35" dirty="0">
                <a:solidFill>
                  <a:srgbClr val="3C3C3C"/>
                </a:solidFill>
                <a:latin typeface="Trebuchet MS"/>
                <a:cs typeface="Trebuchet MS"/>
              </a:rPr>
              <a:t>Column</a:t>
            </a:r>
            <a:endParaRPr sz="2000" dirty="0">
              <a:latin typeface="Trebuchet MS"/>
              <a:cs typeface="Trebuchet MS"/>
            </a:endParaRPr>
          </a:p>
          <a:p>
            <a:pPr marL="544830" indent="-279400">
              <a:lnSpc>
                <a:spcPct val="100000"/>
              </a:lnSpc>
              <a:spcBef>
                <a:spcPts val="1080"/>
              </a:spcBef>
              <a:buAutoNum type="arabicPlain"/>
              <a:tabLst>
                <a:tab pos="545465" algn="l"/>
              </a:tabLst>
            </a:pPr>
            <a:r>
              <a:rPr sz="2000" dirty="0">
                <a:solidFill>
                  <a:srgbClr val="3C3C3C"/>
                </a:solidFill>
                <a:latin typeface="Trebuchet MS"/>
                <a:cs typeface="Trebuchet MS"/>
              </a:rPr>
              <a:t>Choose </a:t>
            </a:r>
            <a:r>
              <a:rPr sz="2000" spc="-100" dirty="0">
                <a:solidFill>
                  <a:srgbClr val="3C3C3C"/>
                </a:solidFill>
                <a:latin typeface="Trebuchet MS"/>
                <a:cs typeface="Trebuchet MS"/>
              </a:rPr>
              <a:t>its </a:t>
            </a:r>
            <a:r>
              <a:rPr sz="2000" spc="-120" dirty="0">
                <a:solidFill>
                  <a:srgbClr val="3C3C3C"/>
                </a:solidFill>
                <a:latin typeface="Trebuchet MS"/>
                <a:cs typeface="Trebuchet MS"/>
              </a:rPr>
              <a:t>type </a:t>
            </a:r>
            <a:r>
              <a:rPr sz="2000" spc="-90" dirty="0">
                <a:solidFill>
                  <a:srgbClr val="3C3C3C"/>
                </a:solidFill>
                <a:latin typeface="Trebuchet MS"/>
                <a:cs typeface="Trebuchet MS"/>
              </a:rPr>
              <a:t>below </a:t>
            </a:r>
            <a:r>
              <a:rPr sz="2000" spc="-65" dirty="0">
                <a:solidFill>
                  <a:srgbClr val="3C3C3C"/>
                </a:solidFill>
                <a:latin typeface="Trebuchet MS"/>
                <a:cs typeface="Trebuchet MS"/>
              </a:rPr>
              <a:t>Data </a:t>
            </a:r>
            <a:r>
              <a:rPr sz="2000" spc="-140" dirty="0">
                <a:solidFill>
                  <a:srgbClr val="3C3C3C"/>
                </a:solidFill>
                <a:latin typeface="Trebuchet MS"/>
                <a:cs typeface="Trebuchet MS"/>
              </a:rPr>
              <a:t>Type</a:t>
            </a:r>
            <a:r>
              <a:rPr sz="2000" spc="-27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35" dirty="0">
                <a:solidFill>
                  <a:srgbClr val="3C3C3C"/>
                </a:solidFill>
                <a:latin typeface="Trebuchet MS"/>
                <a:cs typeface="Trebuchet MS"/>
              </a:rPr>
              <a:t>Column</a:t>
            </a:r>
            <a:endParaRPr sz="2000" dirty="0">
              <a:latin typeface="Trebuchet MS"/>
              <a:cs typeface="Trebuchet MS"/>
            </a:endParaRPr>
          </a:p>
          <a:p>
            <a:pPr marL="544830" indent="-279400">
              <a:lnSpc>
                <a:spcPct val="100000"/>
              </a:lnSpc>
              <a:spcBef>
                <a:spcPts val="1080"/>
              </a:spcBef>
              <a:buAutoNum type="arabicPlain"/>
              <a:tabLst>
                <a:tab pos="545465" algn="l"/>
              </a:tabLst>
            </a:pPr>
            <a:r>
              <a:rPr sz="2000" spc="-75" dirty="0">
                <a:solidFill>
                  <a:srgbClr val="3C3C3C"/>
                </a:solidFill>
                <a:latin typeface="Trebuchet MS"/>
                <a:cs typeface="Trebuchet MS"/>
              </a:rPr>
              <a:t>Change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2000" spc="-130" dirty="0">
                <a:solidFill>
                  <a:srgbClr val="3C3C3C"/>
                </a:solidFill>
                <a:latin typeface="Trebuchet MS"/>
                <a:cs typeface="Trebuchet MS"/>
              </a:rPr>
              <a:t>Field </a:t>
            </a:r>
            <a:r>
              <a:rPr sz="2000" spc="-105" dirty="0">
                <a:solidFill>
                  <a:srgbClr val="3C3C3C"/>
                </a:solidFill>
                <a:latin typeface="Trebuchet MS"/>
                <a:cs typeface="Trebuchet MS"/>
              </a:rPr>
              <a:t>Size </a:t>
            </a:r>
            <a:r>
              <a:rPr sz="2000" spc="-130" dirty="0">
                <a:solidFill>
                  <a:srgbClr val="3C3C3C"/>
                </a:solidFill>
                <a:latin typeface="Trebuchet MS"/>
                <a:cs typeface="Trebuchet MS"/>
              </a:rPr>
              <a:t>and </a:t>
            </a:r>
            <a:r>
              <a:rPr sz="2000" spc="-85" dirty="0">
                <a:solidFill>
                  <a:srgbClr val="3C3C3C"/>
                </a:solidFill>
                <a:latin typeface="Trebuchet MS"/>
                <a:cs typeface="Trebuchet MS"/>
              </a:rPr>
              <a:t>Required </a:t>
            </a:r>
            <a:r>
              <a:rPr sz="2000" spc="-90" dirty="0">
                <a:solidFill>
                  <a:srgbClr val="3C3C3C"/>
                </a:solidFill>
                <a:latin typeface="Trebuchet MS"/>
                <a:cs typeface="Trebuchet MS"/>
              </a:rPr>
              <a:t>from</a:t>
            </a:r>
            <a:r>
              <a:rPr sz="2000" spc="16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130" dirty="0">
                <a:solidFill>
                  <a:srgbClr val="3C3C3C"/>
                </a:solidFill>
                <a:latin typeface="Trebuchet MS"/>
                <a:cs typeface="Trebuchet MS"/>
              </a:rPr>
              <a:t>Field</a:t>
            </a:r>
            <a:endParaRPr sz="2000" dirty="0">
              <a:latin typeface="Trebuchet MS"/>
              <a:cs typeface="Trebuchet MS"/>
            </a:endParaRPr>
          </a:p>
          <a:p>
            <a:pPr marL="266065">
              <a:lnSpc>
                <a:spcPct val="100000"/>
              </a:lnSpc>
            </a:pPr>
            <a:r>
              <a:rPr sz="2000" spc="-95" dirty="0">
                <a:solidFill>
                  <a:srgbClr val="3C3C3C"/>
                </a:solidFill>
                <a:latin typeface="Trebuchet MS"/>
                <a:cs typeface="Trebuchet MS"/>
              </a:rPr>
              <a:t>Properties,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2000" spc="-85" dirty="0">
                <a:solidFill>
                  <a:srgbClr val="3C3C3C"/>
                </a:solidFill>
                <a:latin typeface="Trebuchet MS"/>
                <a:cs typeface="Trebuchet MS"/>
              </a:rPr>
              <a:t>General </a:t>
            </a:r>
            <a:r>
              <a:rPr sz="2000" spc="-145" dirty="0">
                <a:solidFill>
                  <a:srgbClr val="3C3C3C"/>
                </a:solidFill>
                <a:latin typeface="Trebuchet MS"/>
                <a:cs typeface="Trebuchet MS"/>
              </a:rPr>
              <a:t>tab</a:t>
            </a:r>
            <a:r>
              <a:rPr sz="2000" spc="-21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90" dirty="0">
                <a:solidFill>
                  <a:srgbClr val="3C3C3C"/>
                </a:solidFill>
                <a:latin typeface="Trebuchet MS"/>
                <a:cs typeface="Trebuchet MS"/>
              </a:rPr>
              <a:t>below</a:t>
            </a:r>
            <a:endParaRPr sz="2000" dirty="0"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362081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9103FD-FE34-D62A-864F-2C2C6C13DC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C966FC5-80CE-8359-96EB-0EE20C3B1FD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08FF49-A1D1-AF88-64C3-F4A8E3A5E27D}"/>
              </a:ext>
            </a:extLst>
          </p:cNvPr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Baskerville Old Face" panose="02020602080505020303" pitchFamily="18" charset="77"/>
                <a:ea typeface="Baskerville" panose="02020502070401020303" pitchFamily="18" charset="0"/>
                <a:cs typeface="Calibri Light"/>
              </a:rPr>
              <a:t>PRIMARY KEY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A7BA1E-226E-2000-FF0E-9EC88635F3F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C4EF76-7649-E6FA-436E-731EB4DACCF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C7DE9D-B031-DE38-4520-28E2B9CF87E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62E363-5BAE-9E4A-FE86-D400D9D71BA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2" name="object 3">
            <a:extLst>
              <a:ext uri="{FF2B5EF4-FFF2-40B4-BE49-F238E27FC236}">
                <a16:creationId xmlns:a16="http://schemas.microsoft.com/office/drawing/2014/main" id="{43964416-5E43-711D-776B-7AFAEDF2B0CE}"/>
              </a:ext>
            </a:extLst>
          </p:cNvPr>
          <p:cNvGrpSpPr/>
          <p:nvPr/>
        </p:nvGrpSpPr>
        <p:grpSpPr>
          <a:xfrm>
            <a:off x="2913072" y="3099400"/>
            <a:ext cx="7071359" cy="2636520"/>
            <a:chOff x="2560319" y="2702051"/>
            <a:chExt cx="7071359" cy="2636520"/>
          </a:xfrm>
        </p:grpSpPr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D60A9853-0D5D-ADA8-28DF-E4E596A8D904}"/>
                </a:ext>
              </a:extLst>
            </p:cNvPr>
            <p:cNvSpPr/>
            <p:nvPr/>
          </p:nvSpPr>
          <p:spPr>
            <a:xfrm>
              <a:off x="2560319" y="2702051"/>
              <a:ext cx="7071359" cy="263652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5">
              <a:extLst>
                <a:ext uri="{FF2B5EF4-FFF2-40B4-BE49-F238E27FC236}">
                  <a16:creationId xmlns:a16="http://schemas.microsoft.com/office/drawing/2014/main" id="{C1145482-7975-C7B5-311A-D1ED1C8E5D97}"/>
                </a:ext>
              </a:extLst>
            </p:cNvPr>
            <p:cNvSpPr/>
            <p:nvPr/>
          </p:nvSpPr>
          <p:spPr>
            <a:xfrm>
              <a:off x="3340712" y="4649393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1"/>
                  </a:lnTo>
                  <a:lnTo>
                    <a:pt x="667512" y="233171"/>
                  </a:lnTo>
                  <a:lnTo>
                    <a:pt x="667512" y="310895"/>
                  </a:lnTo>
                  <a:lnTo>
                    <a:pt x="822959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7">
            <a:extLst>
              <a:ext uri="{FF2B5EF4-FFF2-40B4-BE49-F238E27FC236}">
                <a16:creationId xmlns:a16="http://schemas.microsoft.com/office/drawing/2014/main" id="{E94EC603-5EDC-C49D-D21E-83F67B9B0FDD}"/>
              </a:ext>
            </a:extLst>
          </p:cNvPr>
          <p:cNvGrpSpPr/>
          <p:nvPr/>
        </p:nvGrpSpPr>
        <p:grpSpPr>
          <a:xfrm>
            <a:off x="3536810" y="5565600"/>
            <a:ext cx="845185" cy="333375"/>
            <a:chOff x="3482657" y="5860097"/>
            <a:chExt cx="845185" cy="333375"/>
          </a:xfrm>
        </p:grpSpPr>
        <p:sp>
          <p:nvSpPr>
            <p:cNvPr id="11" name="object 8">
              <a:extLst>
                <a:ext uri="{FF2B5EF4-FFF2-40B4-BE49-F238E27FC236}">
                  <a16:creationId xmlns:a16="http://schemas.microsoft.com/office/drawing/2014/main" id="{F65DD884-5FB5-D697-3AEC-CB733F6F51F6}"/>
                </a:ext>
              </a:extLst>
            </p:cNvPr>
            <p:cNvSpPr/>
            <p:nvPr/>
          </p:nvSpPr>
          <p:spPr>
            <a:xfrm>
              <a:off x="3493770" y="5871209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3"/>
                  </a:lnTo>
                  <a:lnTo>
                    <a:pt x="0" y="77723"/>
                  </a:lnTo>
                  <a:lnTo>
                    <a:pt x="0" y="233171"/>
                  </a:lnTo>
                  <a:lnTo>
                    <a:pt x="667512" y="233171"/>
                  </a:lnTo>
                  <a:lnTo>
                    <a:pt x="667512" y="310895"/>
                  </a:lnTo>
                  <a:lnTo>
                    <a:pt x="822959" y="155447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9">
              <a:extLst>
                <a:ext uri="{FF2B5EF4-FFF2-40B4-BE49-F238E27FC236}">
                  <a16:creationId xmlns:a16="http://schemas.microsoft.com/office/drawing/2014/main" id="{B700303A-5148-CCFB-6F63-29A49664A3CE}"/>
                </a:ext>
              </a:extLst>
            </p:cNvPr>
            <p:cNvSpPr/>
            <p:nvPr/>
          </p:nvSpPr>
          <p:spPr>
            <a:xfrm>
              <a:off x="3493770" y="5871209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0" y="77723"/>
                  </a:moveTo>
                  <a:lnTo>
                    <a:pt x="667512" y="77723"/>
                  </a:lnTo>
                  <a:lnTo>
                    <a:pt x="667512" y="0"/>
                  </a:lnTo>
                  <a:lnTo>
                    <a:pt x="822959" y="155447"/>
                  </a:lnTo>
                  <a:lnTo>
                    <a:pt x="667512" y="310895"/>
                  </a:lnTo>
                  <a:lnTo>
                    <a:pt x="667512" y="233171"/>
                  </a:lnTo>
                  <a:lnTo>
                    <a:pt x="0" y="233171"/>
                  </a:lnTo>
                  <a:lnTo>
                    <a:pt x="0" y="77723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>
            <a:extLst>
              <a:ext uri="{FF2B5EF4-FFF2-40B4-BE49-F238E27FC236}">
                <a16:creationId xmlns:a16="http://schemas.microsoft.com/office/drawing/2014/main" id="{169F3D59-9BC4-B79B-43B3-BB12021089DB}"/>
              </a:ext>
            </a:extLst>
          </p:cNvPr>
          <p:cNvSpPr txBox="1"/>
          <p:nvPr/>
        </p:nvSpPr>
        <p:spPr>
          <a:xfrm>
            <a:off x="762000" y="2161632"/>
            <a:ext cx="2012314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70" dirty="0">
                <a:solidFill>
                  <a:srgbClr val="3C3C3C"/>
                </a:solidFill>
                <a:latin typeface="Trebuchet MS"/>
                <a:cs typeface="Trebuchet MS"/>
              </a:rPr>
              <a:t>1- </a:t>
            </a:r>
            <a:r>
              <a:rPr sz="2000" dirty="0">
                <a:solidFill>
                  <a:srgbClr val="3C3C3C"/>
                </a:solidFill>
                <a:latin typeface="Trebuchet MS"/>
                <a:cs typeface="Trebuchet MS"/>
              </a:rPr>
              <a:t>Choose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</a:t>
            </a:r>
            <a:r>
              <a:rPr sz="2000" spc="-18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150" dirty="0">
                <a:solidFill>
                  <a:srgbClr val="3C3C3C"/>
                </a:solidFill>
                <a:latin typeface="Trebuchet MS"/>
                <a:cs typeface="Trebuchet MS"/>
              </a:rPr>
              <a:t>field</a:t>
            </a:r>
            <a:endParaRPr sz="2000" dirty="0">
              <a:latin typeface="Trebuchet MS"/>
              <a:cs typeface="Trebuchet MS"/>
            </a:endParaRPr>
          </a:p>
        </p:txBody>
      </p:sp>
      <p:sp>
        <p:nvSpPr>
          <p:cNvPr id="14" name="object 14">
            <a:extLst>
              <a:ext uri="{FF2B5EF4-FFF2-40B4-BE49-F238E27FC236}">
                <a16:creationId xmlns:a16="http://schemas.microsoft.com/office/drawing/2014/main" id="{42F8FF31-6985-94A7-BF44-1E7F40A8E562}"/>
              </a:ext>
            </a:extLst>
          </p:cNvPr>
          <p:cNvSpPr txBox="1"/>
          <p:nvPr/>
        </p:nvSpPr>
        <p:spPr>
          <a:xfrm>
            <a:off x="762000" y="2573798"/>
            <a:ext cx="531939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65" dirty="0">
                <a:solidFill>
                  <a:srgbClr val="3C3C3C"/>
                </a:solidFill>
                <a:latin typeface="Trebuchet MS"/>
                <a:cs typeface="Trebuchet MS"/>
              </a:rPr>
              <a:t>2- </a:t>
            </a:r>
            <a:r>
              <a:rPr sz="2000" spc="-45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sz="20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2000" spc="-80" dirty="0">
                <a:solidFill>
                  <a:srgbClr val="3C3C3C"/>
                </a:solidFill>
                <a:latin typeface="Trebuchet MS"/>
                <a:cs typeface="Trebuchet MS"/>
              </a:rPr>
              <a:t>Primary Key under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2000" spc="85" dirty="0">
                <a:solidFill>
                  <a:srgbClr val="3C3C3C"/>
                </a:solidFill>
                <a:latin typeface="Trebuchet MS"/>
                <a:cs typeface="Trebuchet MS"/>
              </a:rPr>
              <a:t>DESIGN</a:t>
            </a:r>
            <a:r>
              <a:rPr sz="2000" spc="-3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145" dirty="0">
                <a:solidFill>
                  <a:srgbClr val="3C3C3C"/>
                </a:solidFill>
                <a:latin typeface="Trebuchet MS"/>
                <a:cs typeface="Trebuchet MS"/>
              </a:rPr>
              <a:t>tab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15" name="object 15">
            <a:extLst>
              <a:ext uri="{FF2B5EF4-FFF2-40B4-BE49-F238E27FC236}">
                <a16:creationId xmlns:a16="http://schemas.microsoft.com/office/drawing/2014/main" id="{2D48B55B-803E-256A-8CD4-A55920CE9627}"/>
              </a:ext>
            </a:extLst>
          </p:cNvPr>
          <p:cNvSpPr txBox="1"/>
          <p:nvPr/>
        </p:nvSpPr>
        <p:spPr>
          <a:xfrm>
            <a:off x="3435527" y="4329952"/>
            <a:ext cx="3653790" cy="18723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6000" spc="-150" dirty="0">
                <a:solidFill>
                  <a:srgbClr val="471730"/>
                </a:solidFill>
                <a:latin typeface="Trebuchet MS"/>
                <a:cs typeface="Trebuchet MS"/>
              </a:rPr>
              <a:t>2</a:t>
            </a:r>
            <a:endParaRPr lang="en-US" sz="60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6000" spc="-150" dirty="0">
                <a:solidFill>
                  <a:srgbClr val="471730"/>
                </a:solidFill>
                <a:latin typeface="Trebuchet MS"/>
                <a:cs typeface="Trebuchet MS"/>
              </a:rPr>
              <a:t>           1</a:t>
            </a:r>
            <a:endParaRPr lang="en-US" sz="6000" dirty="0">
              <a:latin typeface="Trebuchet MS"/>
              <a:cs typeface="Trebuchet MS"/>
            </a:endParaRPr>
          </a:p>
        </p:txBody>
      </p:sp>
      <p:sp>
        <p:nvSpPr>
          <p:cNvPr id="16" name="object 16">
            <a:extLst>
              <a:ext uri="{FF2B5EF4-FFF2-40B4-BE49-F238E27FC236}">
                <a16:creationId xmlns:a16="http://schemas.microsoft.com/office/drawing/2014/main" id="{571CCC41-3CD3-35C8-6698-5E627324F3BF}"/>
              </a:ext>
            </a:extLst>
          </p:cNvPr>
          <p:cNvSpPr txBox="1"/>
          <p:nvPr/>
        </p:nvSpPr>
        <p:spPr>
          <a:xfrm>
            <a:off x="4829861" y="1987872"/>
            <a:ext cx="62458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70" dirty="0">
                <a:solidFill>
                  <a:srgbClr val="3D3D3D"/>
                </a:solidFill>
                <a:latin typeface="Trebuchet MS"/>
                <a:cs typeface="Trebuchet MS"/>
              </a:rPr>
              <a:t>3- </a:t>
            </a:r>
            <a:r>
              <a:rPr sz="2000" spc="155" dirty="0">
                <a:solidFill>
                  <a:srgbClr val="3D3D3D"/>
                </a:solidFill>
                <a:latin typeface="Trebuchet MS"/>
                <a:cs typeface="Trebuchet MS"/>
              </a:rPr>
              <a:t>A </a:t>
            </a:r>
            <a:r>
              <a:rPr sz="2000" spc="-130" dirty="0">
                <a:solidFill>
                  <a:srgbClr val="3D3D3D"/>
                </a:solidFill>
                <a:latin typeface="Trebuchet MS"/>
                <a:cs typeface="Trebuchet MS"/>
              </a:rPr>
              <a:t>small </a:t>
            </a:r>
            <a:r>
              <a:rPr sz="2000" spc="-95" dirty="0">
                <a:solidFill>
                  <a:srgbClr val="3D3D3D"/>
                </a:solidFill>
                <a:latin typeface="Trebuchet MS"/>
                <a:cs typeface="Trebuchet MS"/>
              </a:rPr>
              <a:t>yellow </a:t>
            </a:r>
            <a:r>
              <a:rPr sz="2000" spc="-100" dirty="0">
                <a:solidFill>
                  <a:srgbClr val="3D3D3D"/>
                </a:solidFill>
                <a:latin typeface="Trebuchet MS"/>
                <a:cs typeface="Trebuchet MS"/>
              </a:rPr>
              <a:t>key </a:t>
            </a:r>
            <a:r>
              <a:rPr sz="2000" spc="-75" dirty="0">
                <a:solidFill>
                  <a:srgbClr val="3D3D3D"/>
                </a:solidFill>
                <a:latin typeface="Trebuchet MS"/>
                <a:cs typeface="Trebuchet MS"/>
              </a:rPr>
              <a:t>would </a:t>
            </a:r>
            <a:r>
              <a:rPr sz="2000" spc="-125" dirty="0">
                <a:solidFill>
                  <a:srgbClr val="3D3D3D"/>
                </a:solidFill>
                <a:latin typeface="Trebuchet MS"/>
                <a:cs typeface="Trebuchet MS"/>
              </a:rPr>
              <a:t>appear </a:t>
            </a:r>
            <a:r>
              <a:rPr sz="2000" spc="-110" dirty="0">
                <a:solidFill>
                  <a:srgbClr val="3D3D3D"/>
                </a:solidFill>
                <a:latin typeface="Trebuchet MS"/>
                <a:cs typeface="Trebuchet MS"/>
              </a:rPr>
              <a:t>beside </a:t>
            </a:r>
            <a:r>
              <a:rPr sz="2000" spc="-120" dirty="0">
                <a:solidFill>
                  <a:srgbClr val="3D3D3D"/>
                </a:solidFill>
                <a:latin typeface="Trebuchet MS"/>
                <a:cs typeface="Trebuchet MS"/>
              </a:rPr>
              <a:t>thee </a:t>
            </a:r>
            <a:r>
              <a:rPr sz="2000" spc="-75" dirty="0">
                <a:solidFill>
                  <a:srgbClr val="3D3D3D"/>
                </a:solidFill>
                <a:latin typeface="Trebuchet MS"/>
                <a:cs typeface="Trebuchet MS"/>
              </a:rPr>
              <a:t>chosen</a:t>
            </a:r>
            <a:r>
              <a:rPr sz="2000" spc="190" dirty="0">
                <a:solidFill>
                  <a:srgbClr val="3D3D3D"/>
                </a:solidFill>
                <a:latin typeface="Trebuchet MS"/>
                <a:cs typeface="Trebuchet MS"/>
              </a:rPr>
              <a:t> </a:t>
            </a:r>
            <a:r>
              <a:rPr lang="en-US" sz="2000" spc="-150" dirty="0">
                <a:solidFill>
                  <a:srgbClr val="3D3D3D"/>
                </a:solidFill>
                <a:latin typeface="Trebuchet MS"/>
                <a:cs typeface="Trebuchet MS"/>
              </a:rPr>
              <a:t>row</a:t>
            </a:r>
            <a:endParaRPr sz="2000" dirty="0">
              <a:latin typeface="Trebuchet MS"/>
              <a:cs typeface="Trebuchet M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5C919DA-AB72-ABDB-26B3-E1E7B1DCABA0}"/>
              </a:ext>
            </a:extLst>
          </p:cNvPr>
          <p:cNvSpPr txBox="1"/>
          <p:nvPr/>
        </p:nvSpPr>
        <p:spPr>
          <a:xfrm>
            <a:off x="3198356" y="5491300"/>
            <a:ext cx="53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3</a:t>
            </a:r>
          </a:p>
        </p:txBody>
      </p:sp>
      <p:grpSp>
        <p:nvGrpSpPr>
          <p:cNvPr id="18" name="object 10">
            <a:extLst>
              <a:ext uri="{FF2B5EF4-FFF2-40B4-BE49-F238E27FC236}">
                <a16:creationId xmlns:a16="http://schemas.microsoft.com/office/drawing/2014/main" id="{2CBB3879-3013-66CA-BFB7-62BA44E2E206}"/>
              </a:ext>
            </a:extLst>
          </p:cNvPr>
          <p:cNvGrpSpPr/>
          <p:nvPr/>
        </p:nvGrpSpPr>
        <p:grpSpPr>
          <a:xfrm>
            <a:off x="5479060" y="5496075"/>
            <a:ext cx="349885" cy="450850"/>
            <a:chOff x="4887785" y="6170993"/>
            <a:chExt cx="349885" cy="450850"/>
          </a:xfrm>
        </p:grpSpPr>
        <p:sp>
          <p:nvSpPr>
            <p:cNvPr id="19" name="object 11">
              <a:extLst>
                <a:ext uri="{FF2B5EF4-FFF2-40B4-BE49-F238E27FC236}">
                  <a16:creationId xmlns:a16="http://schemas.microsoft.com/office/drawing/2014/main" id="{D0E6E7C5-2E7E-3B26-4572-D9EE7D910CC3}"/>
                </a:ext>
              </a:extLst>
            </p:cNvPr>
            <p:cNvSpPr/>
            <p:nvPr/>
          </p:nvSpPr>
          <p:spPr>
            <a:xfrm>
              <a:off x="4898897" y="6182105"/>
              <a:ext cx="327660" cy="428625"/>
            </a:xfrm>
            <a:custGeom>
              <a:avLst/>
              <a:gdLst/>
              <a:ahLst/>
              <a:cxnLst/>
              <a:rect l="l" t="t" r="r" b="b"/>
              <a:pathLst>
                <a:path w="327660" h="428625">
                  <a:moveTo>
                    <a:pt x="163829" y="0"/>
                  </a:moveTo>
                  <a:lnTo>
                    <a:pt x="0" y="163830"/>
                  </a:lnTo>
                  <a:lnTo>
                    <a:pt x="81914" y="163830"/>
                  </a:lnTo>
                  <a:lnTo>
                    <a:pt x="81914" y="428244"/>
                  </a:lnTo>
                  <a:lnTo>
                    <a:pt x="245744" y="428244"/>
                  </a:lnTo>
                  <a:lnTo>
                    <a:pt x="245744" y="163830"/>
                  </a:lnTo>
                  <a:lnTo>
                    <a:pt x="327660" y="163830"/>
                  </a:lnTo>
                  <a:lnTo>
                    <a:pt x="163829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12">
              <a:extLst>
                <a:ext uri="{FF2B5EF4-FFF2-40B4-BE49-F238E27FC236}">
                  <a16:creationId xmlns:a16="http://schemas.microsoft.com/office/drawing/2014/main" id="{7809172F-A61B-73C3-1540-920F920FA9D7}"/>
                </a:ext>
              </a:extLst>
            </p:cNvPr>
            <p:cNvSpPr/>
            <p:nvPr/>
          </p:nvSpPr>
          <p:spPr>
            <a:xfrm>
              <a:off x="4898897" y="6182105"/>
              <a:ext cx="327660" cy="428625"/>
            </a:xfrm>
            <a:custGeom>
              <a:avLst/>
              <a:gdLst/>
              <a:ahLst/>
              <a:cxnLst/>
              <a:rect l="l" t="t" r="r" b="b"/>
              <a:pathLst>
                <a:path w="327660" h="428625">
                  <a:moveTo>
                    <a:pt x="0" y="163830"/>
                  </a:moveTo>
                  <a:lnTo>
                    <a:pt x="81914" y="163830"/>
                  </a:lnTo>
                  <a:lnTo>
                    <a:pt x="81914" y="428244"/>
                  </a:lnTo>
                  <a:lnTo>
                    <a:pt x="245744" y="428244"/>
                  </a:lnTo>
                  <a:lnTo>
                    <a:pt x="245744" y="163830"/>
                  </a:lnTo>
                  <a:lnTo>
                    <a:pt x="327660" y="163830"/>
                  </a:lnTo>
                  <a:lnTo>
                    <a:pt x="163829" y="0"/>
                  </a:lnTo>
                  <a:lnTo>
                    <a:pt x="0" y="163830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03709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DAAA4D-96E1-CF63-9B05-3DCB3ECCA2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39AFEA2-75D6-E84E-4E30-6C299872D17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9A5890-F9A7-514A-D19F-0E56F496B040}"/>
              </a:ext>
            </a:extLst>
          </p:cNvPr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Baskerville Old Face" panose="02020602080505020303" pitchFamily="18" charset="77"/>
                <a:ea typeface="Baskerville" panose="02020502070401020303" pitchFamily="18" charset="0"/>
                <a:cs typeface="Calibri Light"/>
              </a:rPr>
              <a:t>RELATIONSHIP CREATING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84053DC-F1B1-2B8F-A14D-5DD2EFF540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451DF0-A975-845D-528D-37D89518B90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95BE230-8F26-C39A-D703-B27FC4EC317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4105261-0F2A-9D47-510C-30837D23FF4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2" name="object 3">
            <a:extLst>
              <a:ext uri="{FF2B5EF4-FFF2-40B4-BE49-F238E27FC236}">
                <a16:creationId xmlns:a16="http://schemas.microsoft.com/office/drawing/2014/main" id="{03ED7B4B-BE64-8925-1DC9-DF6599D83F9E}"/>
              </a:ext>
            </a:extLst>
          </p:cNvPr>
          <p:cNvGrpSpPr/>
          <p:nvPr/>
        </p:nvGrpSpPr>
        <p:grpSpPr>
          <a:xfrm>
            <a:off x="614825" y="3145536"/>
            <a:ext cx="4428089" cy="3506771"/>
            <a:chOff x="580644" y="3157726"/>
            <a:chExt cx="4871085" cy="3619500"/>
          </a:xfrm>
        </p:grpSpPr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610C6694-53B4-390B-5E28-6DF8E2386BA6}"/>
                </a:ext>
              </a:extLst>
            </p:cNvPr>
            <p:cNvSpPr/>
            <p:nvPr/>
          </p:nvSpPr>
          <p:spPr>
            <a:xfrm>
              <a:off x="580644" y="3157726"/>
              <a:ext cx="4870704" cy="361949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5">
              <a:extLst>
                <a:ext uri="{FF2B5EF4-FFF2-40B4-BE49-F238E27FC236}">
                  <a16:creationId xmlns:a16="http://schemas.microsoft.com/office/drawing/2014/main" id="{ACA9DFAE-AF38-D81E-73F5-6562DAD3DD44}"/>
                </a:ext>
              </a:extLst>
            </p:cNvPr>
            <p:cNvSpPr/>
            <p:nvPr/>
          </p:nvSpPr>
          <p:spPr>
            <a:xfrm>
              <a:off x="2605277" y="3307841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6"/>
                  </a:lnTo>
                  <a:lnTo>
                    <a:pt x="822960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6">
              <a:extLst>
                <a:ext uri="{FF2B5EF4-FFF2-40B4-BE49-F238E27FC236}">
                  <a16:creationId xmlns:a16="http://schemas.microsoft.com/office/drawing/2014/main" id="{594A2ADE-ED20-EFB6-CBB5-0A5E09A4E4BC}"/>
                </a:ext>
              </a:extLst>
            </p:cNvPr>
            <p:cNvSpPr/>
            <p:nvPr/>
          </p:nvSpPr>
          <p:spPr>
            <a:xfrm>
              <a:off x="2605277" y="3307841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60" y="155448"/>
                  </a:lnTo>
                  <a:lnTo>
                    <a:pt x="667512" y="310896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73617A3B-CD8D-7F35-4894-28DBE062047D}"/>
                </a:ext>
              </a:extLst>
            </p:cNvPr>
            <p:cNvSpPr/>
            <p:nvPr/>
          </p:nvSpPr>
          <p:spPr>
            <a:xfrm>
              <a:off x="1485138" y="3765041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3"/>
                  </a:lnTo>
                  <a:lnTo>
                    <a:pt x="0" y="77723"/>
                  </a:lnTo>
                  <a:lnTo>
                    <a:pt x="0" y="233171"/>
                  </a:lnTo>
                  <a:lnTo>
                    <a:pt x="667512" y="233171"/>
                  </a:lnTo>
                  <a:lnTo>
                    <a:pt x="667512" y="310895"/>
                  </a:lnTo>
                  <a:lnTo>
                    <a:pt x="822960" y="155447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F7EF7A85-3950-BF59-6B97-C698D6D42B02}"/>
                </a:ext>
              </a:extLst>
            </p:cNvPr>
            <p:cNvSpPr/>
            <p:nvPr/>
          </p:nvSpPr>
          <p:spPr>
            <a:xfrm>
              <a:off x="1485138" y="3765041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0" y="77723"/>
                  </a:moveTo>
                  <a:lnTo>
                    <a:pt x="667512" y="77723"/>
                  </a:lnTo>
                  <a:lnTo>
                    <a:pt x="667512" y="0"/>
                  </a:lnTo>
                  <a:lnTo>
                    <a:pt x="822960" y="155447"/>
                  </a:lnTo>
                  <a:lnTo>
                    <a:pt x="667512" y="310895"/>
                  </a:lnTo>
                  <a:lnTo>
                    <a:pt x="667512" y="233171"/>
                  </a:lnTo>
                  <a:lnTo>
                    <a:pt x="0" y="233171"/>
                  </a:lnTo>
                  <a:lnTo>
                    <a:pt x="0" y="77723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9">
            <a:extLst>
              <a:ext uri="{FF2B5EF4-FFF2-40B4-BE49-F238E27FC236}">
                <a16:creationId xmlns:a16="http://schemas.microsoft.com/office/drawing/2014/main" id="{37E12F4D-B337-5AFA-DC30-9922DE682F30}"/>
              </a:ext>
            </a:extLst>
          </p:cNvPr>
          <p:cNvGrpSpPr/>
          <p:nvPr/>
        </p:nvGrpSpPr>
        <p:grpSpPr>
          <a:xfrm>
            <a:off x="5892437" y="3458769"/>
            <a:ext cx="5537564" cy="3130268"/>
            <a:chOff x="5858255" y="3253740"/>
            <a:chExt cx="6091555" cy="3444240"/>
          </a:xfrm>
        </p:grpSpPr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D99B3996-6AE4-AD87-A1BC-A507639E6844}"/>
                </a:ext>
              </a:extLst>
            </p:cNvPr>
            <p:cNvSpPr/>
            <p:nvPr/>
          </p:nvSpPr>
          <p:spPr>
            <a:xfrm>
              <a:off x="5858255" y="3253740"/>
              <a:ext cx="5120640" cy="344424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1">
              <a:extLst>
                <a:ext uri="{FF2B5EF4-FFF2-40B4-BE49-F238E27FC236}">
                  <a16:creationId xmlns:a16="http://schemas.microsoft.com/office/drawing/2014/main" id="{DD97D952-E84F-CBE2-D649-48E615B89D27}"/>
                </a:ext>
              </a:extLst>
            </p:cNvPr>
            <p:cNvSpPr/>
            <p:nvPr/>
          </p:nvSpPr>
          <p:spPr>
            <a:xfrm>
              <a:off x="10836402" y="4243578"/>
              <a:ext cx="1102360" cy="599440"/>
            </a:xfrm>
            <a:custGeom>
              <a:avLst/>
              <a:gdLst/>
              <a:ahLst/>
              <a:cxnLst/>
              <a:rect l="l" t="t" r="r" b="b"/>
              <a:pathLst>
                <a:path w="1102359" h="599439">
                  <a:moveTo>
                    <a:pt x="299466" y="0"/>
                  </a:moveTo>
                  <a:lnTo>
                    <a:pt x="0" y="299466"/>
                  </a:lnTo>
                  <a:lnTo>
                    <a:pt x="299466" y="598932"/>
                  </a:lnTo>
                  <a:lnTo>
                    <a:pt x="299466" y="449199"/>
                  </a:lnTo>
                  <a:lnTo>
                    <a:pt x="1101852" y="449199"/>
                  </a:lnTo>
                  <a:lnTo>
                    <a:pt x="1101852" y="149733"/>
                  </a:lnTo>
                  <a:lnTo>
                    <a:pt x="299466" y="149733"/>
                  </a:lnTo>
                  <a:lnTo>
                    <a:pt x="299466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2">
              <a:extLst>
                <a:ext uri="{FF2B5EF4-FFF2-40B4-BE49-F238E27FC236}">
                  <a16:creationId xmlns:a16="http://schemas.microsoft.com/office/drawing/2014/main" id="{2C458C98-25FF-13A9-DA28-8AA129D3EDD1}"/>
                </a:ext>
              </a:extLst>
            </p:cNvPr>
            <p:cNvSpPr/>
            <p:nvPr/>
          </p:nvSpPr>
          <p:spPr>
            <a:xfrm>
              <a:off x="10836402" y="4243578"/>
              <a:ext cx="1102360" cy="599440"/>
            </a:xfrm>
            <a:custGeom>
              <a:avLst/>
              <a:gdLst/>
              <a:ahLst/>
              <a:cxnLst/>
              <a:rect l="l" t="t" r="r" b="b"/>
              <a:pathLst>
                <a:path w="1102359" h="599439">
                  <a:moveTo>
                    <a:pt x="1101852" y="449199"/>
                  </a:moveTo>
                  <a:lnTo>
                    <a:pt x="299466" y="449199"/>
                  </a:lnTo>
                  <a:lnTo>
                    <a:pt x="299466" y="598932"/>
                  </a:lnTo>
                  <a:lnTo>
                    <a:pt x="0" y="299466"/>
                  </a:lnTo>
                  <a:lnTo>
                    <a:pt x="299466" y="0"/>
                  </a:lnTo>
                  <a:lnTo>
                    <a:pt x="299466" y="149733"/>
                  </a:lnTo>
                  <a:lnTo>
                    <a:pt x="1101852" y="149733"/>
                  </a:lnTo>
                  <a:lnTo>
                    <a:pt x="1101852" y="449199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3">
              <a:extLst>
                <a:ext uri="{FF2B5EF4-FFF2-40B4-BE49-F238E27FC236}">
                  <a16:creationId xmlns:a16="http://schemas.microsoft.com/office/drawing/2014/main" id="{9335665E-E571-AB95-DA10-0373FB4D2296}"/>
                </a:ext>
              </a:extLst>
            </p:cNvPr>
            <p:cNvSpPr/>
            <p:nvPr/>
          </p:nvSpPr>
          <p:spPr>
            <a:xfrm>
              <a:off x="8628126" y="6322314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59" h="31115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6"/>
                  </a:lnTo>
                  <a:lnTo>
                    <a:pt x="822959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4">
              <a:extLst>
                <a:ext uri="{FF2B5EF4-FFF2-40B4-BE49-F238E27FC236}">
                  <a16:creationId xmlns:a16="http://schemas.microsoft.com/office/drawing/2014/main" id="{9E9A7287-E759-9283-C285-A61F3E215945}"/>
                </a:ext>
              </a:extLst>
            </p:cNvPr>
            <p:cNvSpPr/>
            <p:nvPr/>
          </p:nvSpPr>
          <p:spPr>
            <a:xfrm>
              <a:off x="8628126" y="6322314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59" h="31115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59" y="155448"/>
                  </a:lnTo>
                  <a:lnTo>
                    <a:pt x="667512" y="310896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5">
            <a:extLst>
              <a:ext uri="{FF2B5EF4-FFF2-40B4-BE49-F238E27FC236}">
                <a16:creationId xmlns:a16="http://schemas.microsoft.com/office/drawing/2014/main" id="{6DE22C03-B1FE-D892-B8DB-4A4F26869BEB}"/>
              </a:ext>
            </a:extLst>
          </p:cNvPr>
          <p:cNvSpPr txBox="1"/>
          <p:nvPr/>
        </p:nvSpPr>
        <p:spPr>
          <a:xfrm>
            <a:off x="694174" y="2076816"/>
            <a:ext cx="8464347" cy="1984518"/>
          </a:xfrm>
          <a:prstGeom prst="rect">
            <a:avLst/>
          </a:prstGeom>
        </p:spPr>
        <p:txBody>
          <a:bodyPr vert="horz" wrap="square" lIns="0" tIns="149225" rIns="0" bIns="0" rtlCol="0">
            <a:spAutoFit/>
          </a:bodyPr>
          <a:lstStyle/>
          <a:p>
            <a:pPr marL="291465" indent="-279400">
              <a:lnSpc>
                <a:spcPct val="100000"/>
              </a:lnSpc>
              <a:spcBef>
                <a:spcPts val="1175"/>
              </a:spcBef>
              <a:buAutoNum type="arabicPlain"/>
              <a:tabLst>
                <a:tab pos="292100" algn="l"/>
              </a:tabLst>
            </a:pPr>
            <a:r>
              <a:rPr sz="2000" spc="-45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sz="20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sz="2000" spc="20" dirty="0">
                <a:solidFill>
                  <a:srgbClr val="3C3C3C"/>
                </a:solidFill>
                <a:latin typeface="Trebuchet MS"/>
                <a:cs typeface="Trebuchet MS"/>
              </a:rPr>
              <a:t>DATABASE </a:t>
            </a:r>
            <a:r>
              <a:rPr sz="2000" spc="80" dirty="0">
                <a:solidFill>
                  <a:srgbClr val="3C3C3C"/>
                </a:solidFill>
                <a:latin typeface="Trebuchet MS"/>
                <a:cs typeface="Trebuchet MS"/>
              </a:rPr>
              <a:t>TOOLS</a:t>
            </a:r>
            <a:r>
              <a:rPr sz="2000" spc="-32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145" dirty="0">
                <a:solidFill>
                  <a:srgbClr val="3C3C3C"/>
                </a:solidFill>
                <a:latin typeface="Trebuchet MS"/>
                <a:cs typeface="Trebuchet MS"/>
              </a:rPr>
              <a:t>tab </a:t>
            </a:r>
            <a:r>
              <a:rPr sz="2000" spc="-110" dirty="0">
                <a:solidFill>
                  <a:srgbClr val="3C3C3C"/>
                </a:solidFill>
                <a:latin typeface="Trebuchet MS"/>
                <a:cs typeface="Trebuchet MS"/>
              </a:rPr>
              <a:t>then </a:t>
            </a:r>
            <a:r>
              <a:rPr sz="2000" spc="-55" dirty="0">
                <a:solidFill>
                  <a:srgbClr val="3C3C3C"/>
                </a:solidFill>
                <a:latin typeface="Trebuchet MS"/>
                <a:cs typeface="Trebuchet MS"/>
              </a:rPr>
              <a:t>choose </a:t>
            </a:r>
            <a:r>
              <a:rPr sz="2000" spc="-90" dirty="0">
                <a:solidFill>
                  <a:srgbClr val="3C3C3C"/>
                </a:solidFill>
                <a:latin typeface="Trebuchet MS"/>
                <a:cs typeface="Trebuchet MS"/>
              </a:rPr>
              <a:t>Relationships</a:t>
            </a:r>
            <a:endParaRPr sz="2000" dirty="0">
              <a:latin typeface="Trebuchet MS"/>
              <a:cs typeface="Trebuchet MS"/>
            </a:endParaRPr>
          </a:p>
          <a:p>
            <a:pPr marL="291465" indent="-279400">
              <a:lnSpc>
                <a:spcPct val="100000"/>
              </a:lnSpc>
              <a:spcBef>
                <a:spcPts val="1080"/>
              </a:spcBef>
              <a:buAutoNum type="arabicPlain"/>
              <a:tabLst>
                <a:tab pos="292100" algn="l"/>
              </a:tabLst>
            </a:pPr>
            <a:r>
              <a:rPr sz="2000" dirty="0">
                <a:solidFill>
                  <a:srgbClr val="3C3C3C"/>
                </a:solidFill>
                <a:latin typeface="Trebuchet MS"/>
                <a:cs typeface="Trebuchet MS"/>
              </a:rPr>
              <a:t>Choose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2000" spc="-125" dirty="0">
                <a:solidFill>
                  <a:srgbClr val="3C3C3C"/>
                </a:solidFill>
                <a:latin typeface="Trebuchet MS"/>
                <a:cs typeface="Trebuchet MS"/>
              </a:rPr>
              <a:t>tables </a:t>
            </a:r>
            <a:r>
              <a:rPr sz="2000" spc="-70" dirty="0">
                <a:solidFill>
                  <a:srgbClr val="3C3C3C"/>
                </a:solidFill>
                <a:latin typeface="Trebuchet MS"/>
                <a:cs typeface="Trebuchet MS"/>
              </a:rPr>
              <a:t>you </a:t>
            </a:r>
            <a:r>
              <a:rPr sz="2000" spc="-120" dirty="0">
                <a:solidFill>
                  <a:srgbClr val="3C3C3C"/>
                </a:solidFill>
                <a:latin typeface="Trebuchet MS"/>
                <a:cs typeface="Trebuchet MS"/>
              </a:rPr>
              <a:t>want </a:t>
            </a:r>
            <a:r>
              <a:rPr sz="2000" spc="-50" dirty="0">
                <a:solidFill>
                  <a:srgbClr val="3C3C3C"/>
                </a:solidFill>
                <a:latin typeface="Trebuchet MS"/>
                <a:cs typeface="Trebuchet MS"/>
              </a:rPr>
              <a:t>to </a:t>
            </a:r>
            <a:r>
              <a:rPr sz="2000" spc="-110" dirty="0">
                <a:solidFill>
                  <a:srgbClr val="3C3C3C"/>
                </a:solidFill>
                <a:latin typeface="Trebuchet MS"/>
                <a:cs typeface="Trebuchet MS"/>
              </a:rPr>
              <a:t>put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in the </a:t>
            </a:r>
            <a:r>
              <a:rPr sz="2000" spc="-105" dirty="0">
                <a:solidFill>
                  <a:srgbClr val="3C3C3C"/>
                </a:solidFill>
                <a:latin typeface="Trebuchet MS"/>
                <a:cs typeface="Trebuchet MS"/>
              </a:rPr>
              <a:t>relation </a:t>
            </a:r>
            <a:r>
              <a:rPr sz="2000" spc="-110" dirty="0">
                <a:solidFill>
                  <a:srgbClr val="3C3C3C"/>
                </a:solidFill>
                <a:latin typeface="Trebuchet MS"/>
                <a:cs typeface="Trebuchet MS"/>
              </a:rPr>
              <a:t>then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click</a:t>
            </a:r>
            <a:r>
              <a:rPr sz="2000" spc="3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25" dirty="0">
                <a:solidFill>
                  <a:srgbClr val="3C3C3C"/>
                </a:solidFill>
                <a:latin typeface="Trebuchet MS"/>
                <a:cs typeface="Trebuchet MS"/>
              </a:rPr>
              <a:t>Add</a:t>
            </a:r>
            <a:endParaRPr sz="2000" dirty="0">
              <a:latin typeface="Trebuchet MS"/>
              <a:cs typeface="Trebuchet MS"/>
            </a:endParaRPr>
          </a:p>
          <a:p>
            <a:pPr marL="1509395">
              <a:lnSpc>
                <a:spcPct val="100000"/>
              </a:lnSpc>
              <a:spcBef>
                <a:spcPts val="1215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1</a:t>
            </a:r>
            <a:endParaRPr sz="6000" dirty="0">
              <a:latin typeface="Trebuchet MS"/>
              <a:cs typeface="Trebuchet MS"/>
            </a:endParaRPr>
          </a:p>
        </p:txBody>
      </p:sp>
      <p:sp>
        <p:nvSpPr>
          <p:cNvPr id="20" name="object 16">
            <a:extLst>
              <a:ext uri="{FF2B5EF4-FFF2-40B4-BE49-F238E27FC236}">
                <a16:creationId xmlns:a16="http://schemas.microsoft.com/office/drawing/2014/main" id="{09325798-CA1D-7711-7167-2F8F5B9A4141}"/>
              </a:ext>
            </a:extLst>
          </p:cNvPr>
          <p:cNvSpPr txBox="1"/>
          <p:nvPr/>
        </p:nvSpPr>
        <p:spPr>
          <a:xfrm>
            <a:off x="11275332" y="4764660"/>
            <a:ext cx="370017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2</a:t>
            </a:r>
            <a:endParaRPr sz="6000"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402158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D41E0F-0D08-92F1-0C1C-93F120A3BF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B3E4A62-7EB3-7739-FCC5-5F24C1CC2AE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14813C-AAB5-A2E5-1A7A-C1D4CFD8E661}"/>
              </a:ext>
            </a:extLst>
          </p:cNvPr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Baskerville Old Face" panose="02020602080505020303" pitchFamily="18" charset="77"/>
                <a:ea typeface="Baskerville" panose="02020502070401020303" pitchFamily="18" charset="0"/>
                <a:cs typeface="Calibri Light"/>
              </a:rPr>
              <a:t>RELATIONSHIP CREATING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AF5A84A-EE44-D18E-F26E-380C212CBC4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050F8DA-4F55-6043-B94B-1E7AB1EE517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4ECD73E-7A01-1C1F-5449-24667ECAC2D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AC1BC9C-6DE9-BA49-7E22-0E0C42CA1A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2" name="object 2">
            <a:extLst>
              <a:ext uri="{FF2B5EF4-FFF2-40B4-BE49-F238E27FC236}">
                <a16:creationId xmlns:a16="http://schemas.microsoft.com/office/drawing/2014/main" id="{08F3AF89-1C06-F9B1-0B71-9AF55FC94B4F}"/>
              </a:ext>
            </a:extLst>
          </p:cNvPr>
          <p:cNvGrpSpPr/>
          <p:nvPr/>
        </p:nvGrpSpPr>
        <p:grpSpPr>
          <a:xfrm>
            <a:off x="2449360" y="1915477"/>
            <a:ext cx="8399780" cy="3027045"/>
            <a:chOff x="2091245" y="708659"/>
            <a:chExt cx="8399780" cy="3027045"/>
          </a:xfrm>
        </p:grpSpPr>
        <p:sp>
          <p:nvSpPr>
            <p:cNvPr id="4" name="object 3">
              <a:extLst>
                <a:ext uri="{FF2B5EF4-FFF2-40B4-BE49-F238E27FC236}">
                  <a16:creationId xmlns:a16="http://schemas.microsoft.com/office/drawing/2014/main" id="{E8C8304F-AA9D-9571-9DE0-87E3C3711E31}"/>
                </a:ext>
              </a:extLst>
            </p:cNvPr>
            <p:cNvSpPr/>
            <p:nvPr/>
          </p:nvSpPr>
          <p:spPr>
            <a:xfrm>
              <a:off x="2324099" y="708659"/>
              <a:ext cx="7324344" cy="302666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F603F9D3-A2F2-5779-3532-67964616189D}"/>
                </a:ext>
              </a:extLst>
            </p:cNvPr>
            <p:cNvSpPr/>
            <p:nvPr/>
          </p:nvSpPr>
          <p:spPr>
            <a:xfrm>
              <a:off x="2102357" y="1223009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5"/>
                  </a:lnTo>
                  <a:lnTo>
                    <a:pt x="822960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4712A1CA-8ECD-5173-9390-119AA441D831}"/>
                </a:ext>
              </a:extLst>
            </p:cNvPr>
            <p:cNvSpPr/>
            <p:nvPr/>
          </p:nvSpPr>
          <p:spPr>
            <a:xfrm>
              <a:off x="2102357" y="1223009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60" y="155448"/>
                  </a:lnTo>
                  <a:lnTo>
                    <a:pt x="667512" y="310895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ln w="22224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6">
              <a:extLst>
                <a:ext uri="{FF2B5EF4-FFF2-40B4-BE49-F238E27FC236}">
                  <a16:creationId xmlns:a16="http://schemas.microsoft.com/office/drawing/2014/main" id="{88C604E9-5889-478E-B0C2-372C78989486}"/>
                </a:ext>
              </a:extLst>
            </p:cNvPr>
            <p:cNvSpPr/>
            <p:nvPr/>
          </p:nvSpPr>
          <p:spPr>
            <a:xfrm>
              <a:off x="4187189" y="1597913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6"/>
                  </a:lnTo>
                  <a:lnTo>
                    <a:pt x="822960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7">
              <a:extLst>
                <a:ext uri="{FF2B5EF4-FFF2-40B4-BE49-F238E27FC236}">
                  <a16:creationId xmlns:a16="http://schemas.microsoft.com/office/drawing/2014/main" id="{1F6F39DE-23A5-DA07-368C-C3F8E4CCA41D}"/>
                </a:ext>
              </a:extLst>
            </p:cNvPr>
            <p:cNvSpPr/>
            <p:nvPr/>
          </p:nvSpPr>
          <p:spPr>
            <a:xfrm>
              <a:off x="4187189" y="1597913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60" y="155448"/>
                  </a:lnTo>
                  <a:lnTo>
                    <a:pt x="667512" y="310896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8">
              <a:extLst>
                <a:ext uri="{FF2B5EF4-FFF2-40B4-BE49-F238E27FC236}">
                  <a16:creationId xmlns:a16="http://schemas.microsoft.com/office/drawing/2014/main" id="{C3C5FED6-3581-CD24-2ADE-3D22FE52E1E0}"/>
                </a:ext>
              </a:extLst>
            </p:cNvPr>
            <p:cNvSpPr/>
            <p:nvPr/>
          </p:nvSpPr>
          <p:spPr>
            <a:xfrm>
              <a:off x="8210549" y="2585465"/>
              <a:ext cx="788035" cy="524510"/>
            </a:xfrm>
            <a:custGeom>
              <a:avLst/>
              <a:gdLst/>
              <a:ahLst/>
              <a:cxnLst/>
              <a:rect l="l" t="t" r="r" b="b"/>
              <a:pathLst>
                <a:path w="788034" h="524510">
                  <a:moveTo>
                    <a:pt x="262127" y="0"/>
                  </a:moveTo>
                  <a:lnTo>
                    <a:pt x="0" y="262128"/>
                  </a:lnTo>
                  <a:lnTo>
                    <a:pt x="262127" y="524256"/>
                  </a:lnTo>
                  <a:lnTo>
                    <a:pt x="262127" y="393192"/>
                  </a:lnTo>
                  <a:lnTo>
                    <a:pt x="787907" y="393192"/>
                  </a:lnTo>
                  <a:lnTo>
                    <a:pt x="787907" y="131063"/>
                  </a:lnTo>
                  <a:lnTo>
                    <a:pt x="262127" y="131063"/>
                  </a:lnTo>
                  <a:lnTo>
                    <a:pt x="262127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9">
              <a:extLst>
                <a:ext uri="{FF2B5EF4-FFF2-40B4-BE49-F238E27FC236}">
                  <a16:creationId xmlns:a16="http://schemas.microsoft.com/office/drawing/2014/main" id="{814A4C26-3354-447F-F9EA-F6D722064734}"/>
                </a:ext>
              </a:extLst>
            </p:cNvPr>
            <p:cNvSpPr/>
            <p:nvPr/>
          </p:nvSpPr>
          <p:spPr>
            <a:xfrm>
              <a:off x="8210549" y="2585465"/>
              <a:ext cx="788035" cy="524510"/>
            </a:xfrm>
            <a:custGeom>
              <a:avLst/>
              <a:gdLst/>
              <a:ahLst/>
              <a:cxnLst/>
              <a:rect l="l" t="t" r="r" b="b"/>
              <a:pathLst>
                <a:path w="788034" h="524510">
                  <a:moveTo>
                    <a:pt x="787907" y="131063"/>
                  </a:moveTo>
                  <a:lnTo>
                    <a:pt x="262127" y="131063"/>
                  </a:lnTo>
                  <a:lnTo>
                    <a:pt x="262127" y="0"/>
                  </a:lnTo>
                  <a:lnTo>
                    <a:pt x="0" y="262128"/>
                  </a:lnTo>
                  <a:lnTo>
                    <a:pt x="262127" y="524256"/>
                  </a:lnTo>
                  <a:lnTo>
                    <a:pt x="262127" y="393192"/>
                  </a:lnTo>
                  <a:lnTo>
                    <a:pt x="787907" y="393192"/>
                  </a:lnTo>
                  <a:lnTo>
                    <a:pt x="787907" y="131063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0">
              <a:extLst>
                <a:ext uri="{FF2B5EF4-FFF2-40B4-BE49-F238E27FC236}">
                  <a16:creationId xmlns:a16="http://schemas.microsoft.com/office/drawing/2014/main" id="{6082B2FE-000A-1673-8708-8CF9F864B64D}"/>
                </a:ext>
              </a:extLst>
            </p:cNvPr>
            <p:cNvSpPr/>
            <p:nvPr/>
          </p:nvSpPr>
          <p:spPr>
            <a:xfrm>
              <a:off x="9542526" y="1442465"/>
              <a:ext cx="937260" cy="402590"/>
            </a:xfrm>
            <a:custGeom>
              <a:avLst/>
              <a:gdLst/>
              <a:ahLst/>
              <a:cxnLst/>
              <a:rect l="l" t="t" r="r" b="b"/>
              <a:pathLst>
                <a:path w="937259" h="402589">
                  <a:moveTo>
                    <a:pt x="201168" y="0"/>
                  </a:moveTo>
                  <a:lnTo>
                    <a:pt x="0" y="201168"/>
                  </a:lnTo>
                  <a:lnTo>
                    <a:pt x="201168" y="402336"/>
                  </a:lnTo>
                  <a:lnTo>
                    <a:pt x="201168" y="301751"/>
                  </a:lnTo>
                  <a:lnTo>
                    <a:pt x="937259" y="301751"/>
                  </a:lnTo>
                  <a:lnTo>
                    <a:pt x="937259" y="100584"/>
                  </a:lnTo>
                  <a:lnTo>
                    <a:pt x="201168" y="100584"/>
                  </a:lnTo>
                  <a:lnTo>
                    <a:pt x="201168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1">
              <a:extLst>
                <a:ext uri="{FF2B5EF4-FFF2-40B4-BE49-F238E27FC236}">
                  <a16:creationId xmlns:a16="http://schemas.microsoft.com/office/drawing/2014/main" id="{E557BA77-CAB0-D417-D2C7-1752C3297995}"/>
                </a:ext>
              </a:extLst>
            </p:cNvPr>
            <p:cNvSpPr/>
            <p:nvPr/>
          </p:nvSpPr>
          <p:spPr>
            <a:xfrm>
              <a:off x="9542526" y="1442465"/>
              <a:ext cx="937260" cy="402590"/>
            </a:xfrm>
            <a:custGeom>
              <a:avLst/>
              <a:gdLst/>
              <a:ahLst/>
              <a:cxnLst/>
              <a:rect l="l" t="t" r="r" b="b"/>
              <a:pathLst>
                <a:path w="937259" h="402589">
                  <a:moveTo>
                    <a:pt x="937259" y="100584"/>
                  </a:moveTo>
                  <a:lnTo>
                    <a:pt x="201168" y="100584"/>
                  </a:lnTo>
                  <a:lnTo>
                    <a:pt x="201168" y="0"/>
                  </a:lnTo>
                  <a:lnTo>
                    <a:pt x="0" y="201168"/>
                  </a:lnTo>
                  <a:lnTo>
                    <a:pt x="201168" y="402336"/>
                  </a:lnTo>
                  <a:lnTo>
                    <a:pt x="201168" y="301751"/>
                  </a:lnTo>
                  <a:lnTo>
                    <a:pt x="937259" y="301751"/>
                  </a:lnTo>
                  <a:lnTo>
                    <a:pt x="937259" y="100584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2">
            <a:extLst>
              <a:ext uri="{FF2B5EF4-FFF2-40B4-BE49-F238E27FC236}">
                <a16:creationId xmlns:a16="http://schemas.microsoft.com/office/drawing/2014/main" id="{0E67B1E0-6DF6-C625-F06C-27D02B016537}"/>
              </a:ext>
            </a:extLst>
          </p:cNvPr>
          <p:cNvSpPr txBox="1"/>
          <p:nvPr/>
        </p:nvSpPr>
        <p:spPr>
          <a:xfrm>
            <a:off x="1344905" y="4971436"/>
            <a:ext cx="6051550" cy="910590"/>
          </a:xfrm>
          <a:prstGeom prst="rect">
            <a:avLst/>
          </a:prstGeom>
        </p:spPr>
        <p:txBody>
          <a:bodyPr vert="horz" wrap="square" lIns="0" tIns="150495" rIns="0" bIns="0" rtlCol="0">
            <a:spAutoFit/>
          </a:bodyPr>
          <a:lstStyle/>
          <a:p>
            <a:pPr marL="291465" indent="-279400">
              <a:lnSpc>
                <a:spcPct val="100000"/>
              </a:lnSpc>
              <a:spcBef>
                <a:spcPts val="1185"/>
              </a:spcBef>
              <a:buAutoNum type="arabicPlain" startAt="3"/>
              <a:tabLst>
                <a:tab pos="292100" algn="l"/>
              </a:tabLst>
            </a:pPr>
            <a:r>
              <a:rPr sz="2000" spc="-80" dirty="0">
                <a:solidFill>
                  <a:srgbClr val="3C3C3C"/>
                </a:solidFill>
                <a:latin typeface="Trebuchet MS"/>
                <a:cs typeface="Trebuchet MS"/>
              </a:rPr>
              <a:t>Match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2000" spc="-80" dirty="0">
                <a:solidFill>
                  <a:srgbClr val="3C3C3C"/>
                </a:solidFill>
                <a:latin typeface="Trebuchet MS"/>
                <a:cs typeface="Trebuchet MS"/>
              </a:rPr>
              <a:t>Primary </a:t>
            </a:r>
            <a:r>
              <a:rPr sz="2000" spc="-130" dirty="0">
                <a:solidFill>
                  <a:srgbClr val="3C3C3C"/>
                </a:solidFill>
                <a:latin typeface="Trebuchet MS"/>
                <a:cs typeface="Trebuchet MS"/>
              </a:rPr>
              <a:t>key </a:t>
            </a:r>
            <a:r>
              <a:rPr sz="2000" spc="-110" dirty="0">
                <a:solidFill>
                  <a:srgbClr val="3C3C3C"/>
                </a:solidFill>
                <a:latin typeface="Trebuchet MS"/>
                <a:cs typeface="Trebuchet MS"/>
              </a:rPr>
              <a:t>in </a:t>
            </a:r>
            <a:r>
              <a:rPr sz="2000" spc="-135" dirty="0">
                <a:solidFill>
                  <a:srgbClr val="3C3C3C"/>
                </a:solidFill>
                <a:latin typeface="Trebuchet MS"/>
                <a:cs typeface="Trebuchet MS"/>
              </a:rPr>
              <a:t>each </a:t>
            </a:r>
            <a:r>
              <a:rPr sz="2000" spc="-145" dirty="0">
                <a:solidFill>
                  <a:srgbClr val="3C3C3C"/>
                </a:solidFill>
                <a:latin typeface="Trebuchet MS"/>
                <a:cs typeface="Trebuchet MS"/>
              </a:rPr>
              <a:t>table </a:t>
            </a:r>
            <a:r>
              <a:rPr sz="2000" spc="-105" dirty="0">
                <a:solidFill>
                  <a:srgbClr val="3C3C3C"/>
                </a:solidFill>
                <a:latin typeface="Trebuchet MS"/>
                <a:cs typeface="Trebuchet MS"/>
              </a:rPr>
              <a:t>with </a:t>
            </a:r>
            <a:r>
              <a:rPr sz="2000" spc="-100" dirty="0">
                <a:solidFill>
                  <a:srgbClr val="3C3C3C"/>
                </a:solidFill>
                <a:latin typeface="Trebuchet MS"/>
                <a:cs typeface="Trebuchet MS"/>
              </a:rPr>
              <a:t>its </a:t>
            </a:r>
            <a:r>
              <a:rPr sz="2000" spc="-110" dirty="0">
                <a:solidFill>
                  <a:srgbClr val="3C3C3C"/>
                </a:solidFill>
                <a:latin typeface="Trebuchet MS"/>
                <a:cs typeface="Trebuchet MS"/>
              </a:rPr>
              <a:t>foreign</a:t>
            </a:r>
            <a:r>
              <a:rPr sz="2000" spc="32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65" dirty="0">
                <a:solidFill>
                  <a:srgbClr val="3C3C3C"/>
                </a:solidFill>
                <a:latin typeface="Trebuchet MS"/>
                <a:cs typeface="Trebuchet MS"/>
              </a:rPr>
              <a:t>one</a:t>
            </a:r>
            <a:endParaRPr sz="2000" dirty="0">
              <a:latin typeface="Trebuchet MS"/>
              <a:cs typeface="Trebuchet MS"/>
            </a:endParaRPr>
          </a:p>
          <a:p>
            <a:pPr marL="291465" indent="-279400">
              <a:lnSpc>
                <a:spcPct val="100000"/>
              </a:lnSpc>
              <a:spcBef>
                <a:spcPts val="1080"/>
              </a:spcBef>
              <a:buAutoNum type="arabicPlain" startAt="3"/>
              <a:tabLst>
                <a:tab pos="292100" algn="l"/>
              </a:tabLst>
            </a:pPr>
            <a:r>
              <a:rPr sz="2000" spc="-35" dirty="0">
                <a:solidFill>
                  <a:srgbClr val="3C3C3C"/>
                </a:solidFill>
                <a:latin typeface="Trebuchet MS"/>
                <a:cs typeface="Trebuchet MS"/>
              </a:rPr>
              <a:t>Check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2000" spc="-100" dirty="0">
                <a:solidFill>
                  <a:srgbClr val="3C3C3C"/>
                </a:solidFill>
                <a:latin typeface="Trebuchet MS"/>
                <a:cs typeface="Trebuchet MS"/>
              </a:rPr>
              <a:t>Integrity </a:t>
            </a:r>
            <a:r>
              <a:rPr sz="2000" spc="-50" dirty="0">
                <a:solidFill>
                  <a:srgbClr val="3C3C3C"/>
                </a:solidFill>
                <a:latin typeface="Trebuchet MS"/>
                <a:cs typeface="Trebuchet MS"/>
              </a:rPr>
              <a:t>Boxes </a:t>
            </a:r>
            <a:r>
              <a:rPr sz="2000" spc="-130" dirty="0">
                <a:solidFill>
                  <a:srgbClr val="3C3C3C"/>
                </a:solidFill>
                <a:latin typeface="Trebuchet MS"/>
                <a:cs typeface="Trebuchet MS"/>
              </a:rPr>
              <a:t>and </a:t>
            </a:r>
            <a:r>
              <a:rPr sz="2000" spc="-110" dirty="0">
                <a:solidFill>
                  <a:srgbClr val="3C3C3C"/>
                </a:solidFill>
                <a:latin typeface="Trebuchet MS"/>
                <a:cs typeface="Trebuchet MS"/>
              </a:rPr>
              <a:t>then </a:t>
            </a:r>
            <a:r>
              <a:rPr sz="2000" spc="-114" dirty="0">
                <a:solidFill>
                  <a:srgbClr val="3C3C3C"/>
                </a:solidFill>
                <a:latin typeface="Trebuchet MS"/>
                <a:cs typeface="Trebuchet MS"/>
              </a:rPr>
              <a:t>click</a:t>
            </a:r>
            <a:r>
              <a:rPr sz="2000" spc="5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2000" spc="-65" dirty="0">
                <a:solidFill>
                  <a:srgbClr val="3C3C3C"/>
                </a:solidFill>
                <a:latin typeface="Trebuchet MS"/>
                <a:cs typeface="Trebuchet MS"/>
              </a:rPr>
              <a:t>Create</a:t>
            </a:r>
            <a:endParaRPr sz="2000" dirty="0">
              <a:latin typeface="Trebuchet MS"/>
              <a:cs typeface="Trebuchet MS"/>
            </a:endParaRPr>
          </a:p>
        </p:txBody>
      </p:sp>
      <p:sp>
        <p:nvSpPr>
          <p:cNvPr id="18" name="object 14">
            <a:extLst>
              <a:ext uri="{FF2B5EF4-FFF2-40B4-BE49-F238E27FC236}">
                <a16:creationId xmlns:a16="http://schemas.microsoft.com/office/drawing/2014/main" id="{8B23FD50-541B-CCA1-34DA-ED2A2A096730}"/>
              </a:ext>
            </a:extLst>
          </p:cNvPr>
          <p:cNvSpPr txBox="1"/>
          <p:nvPr/>
        </p:nvSpPr>
        <p:spPr>
          <a:xfrm>
            <a:off x="9463507" y="3662058"/>
            <a:ext cx="407034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4</a:t>
            </a:r>
            <a:endParaRPr sz="6000">
              <a:latin typeface="Trebuchet MS"/>
              <a:cs typeface="Trebuchet MS"/>
            </a:endParaRPr>
          </a:p>
        </p:txBody>
      </p:sp>
      <p:sp>
        <p:nvSpPr>
          <p:cNvPr id="20" name="object 13">
            <a:extLst>
              <a:ext uri="{FF2B5EF4-FFF2-40B4-BE49-F238E27FC236}">
                <a16:creationId xmlns:a16="http://schemas.microsoft.com/office/drawing/2014/main" id="{CE7B3F0E-4A01-B8B0-DB1F-24D3B04A9CE1}"/>
              </a:ext>
            </a:extLst>
          </p:cNvPr>
          <p:cNvSpPr txBox="1">
            <a:spLocks/>
          </p:cNvSpPr>
          <p:nvPr/>
        </p:nvSpPr>
        <p:spPr>
          <a:xfrm>
            <a:off x="4549750" y="1966913"/>
            <a:ext cx="407034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6000" spc="-150">
                <a:solidFill>
                  <a:srgbClr val="471730"/>
                </a:solidFill>
              </a:rPr>
              <a:t>3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314276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3F35CE-A92A-D6ED-014A-D5D9993DDA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C71D710-5A4D-9B39-1089-0A869A12FFA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825BA9-D46A-83E8-0BD3-49D7758BF4D6}"/>
              </a:ext>
            </a:extLst>
          </p:cNvPr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Baskerville Old Face" panose="02020602080505020303" pitchFamily="18" charset="77"/>
                <a:ea typeface="Baskerville" panose="02020502070401020303" pitchFamily="18" charset="0"/>
                <a:cs typeface="Calibri Light"/>
              </a:rPr>
              <a:t>INSERTING DATA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F5EB79-AD35-9A74-0D36-0A29F02C932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C24D1A-FE2E-BEE7-E194-A50D1C7B31A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D75326-8304-F184-088D-8AFCFA6F67D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1B7CE47-2938-A2AB-5014-FB516A8098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2" name="object 3">
            <a:extLst>
              <a:ext uri="{FF2B5EF4-FFF2-40B4-BE49-F238E27FC236}">
                <a16:creationId xmlns:a16="http://schemas.microsoft.com/office/drawing/2014/main" id="{0A36EA21-EB17-FEC3-D1CF-B05FADE6D70B}"/>
              </a:ext>
            </a:extLst>
          </p:cNvPr>
          <p:cNvGrpSpPr/>
          <p:nvPr/>
        </p:nvGrpSpPr>
        <p:grpSpPr>
          <a:xfrm>
            <a:off x="1939608" y="3175503"/>
            <a:ext cx="8312784" cy="2927985"/>
            <a:chOff x="1464881" y="3395471"/>
            <a:chExt cx="8312784" cy="2927985"/>
          </a:xfrm>
        </p:grpSpPr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BD3FE537-B8A3-5FD9-BA7B-6A7FE77B7E24}"/>
                </a:ext>
              </a:extLst>
            </p:cNvPr>
            <p:cNvSpPr/>
            <p:nvPr/>
          </p:nvSpPr>
          <p:spPr>
            <a:xfrm>
              <a:off x="2298191" y="3395471"/>
              <a:ext cx="6554724" cy="292760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5">
              <a:extLst>
                <a:ext uri="{FF2B5EF4-FFF2-40B4-BE49-F238E27FC236}">
                  <a16:creationId xmlns:a16="http://schemas.microsoft.com/office/drawing/2014/main" id="{2174096D-2264-F51F-2F31-06D043407EF5}"/>
                </a:ext>
              </a:extLst>
            </p:cNvPr>
            <p:cNvSpPr/>
            <p:nvPr/>
          </p:nvSpPr>
          <p:spPr>
            <a:xfrm>
              <a:off x="1475994" y="5264657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3"/>
                  </a:lnTo>
                  <a:lnTo>
                    <a:pt x="0" y="77723"/>
                  </a:lnTo>
                  <a:lnTo>
                    <a:pt x="0" y="233171"/>
                  </a:lnTo>
                  <a:lnTo>
                    <a:pt x="667512" y="233171"/>
                  </a:lnTo>
                  <a:lnTo>
                    <a:pt x="667512" y="310895"/>
                  </a:lnTo>
                  <a:lnTo>
                    <a:pt x="822960" y="155447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6">
              <a:extLst>
                <a:ext uri="{FF2B5EF4-FFF2-40B4-BE49-F238E27FC236}">
                  <a16:creationId xmlns:a16="http://schemas.microsoft.com/office/drawing/2014/main" id="{5D3B5108-484E-CF2B-C88B-44F429DFE451}"/>
                </a:ext>
              </a:extLst>
            </p:cNvPr>
            <p:cNvSpPr/>
            <p:nvPr/>
          </p:nvSpPr>
          <p:spPr>
            <a:xfrm>
              <a:off x="1475994" y="5264657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0" y="77723"/>
                  </a:moveTo>
                  <a:lnTo>
                    <a:pt x="667512" y="77723"/>
                  </a:lnTo>
                  <a:lnTo>
                    <a:pt x="667512" y="0"/>
                  </a:lnTo>
                  <a:lnTo>
                    <a:pt x="822960" y="155447"/>
                  </a:lnTo>
                  <a:lnTo>
                    <a:pt x="667512" y="310895"/>
                  </a:lnTo>
                  <a:lnTo>
                    <a:pt x="667512" y="233171"/>
                  </a:lnTo>
                  <a:lnTo>
                    <a:pt x="0" y="233171"/>
                  </a:lnTo>
                  <a:lnTo>
                    <a:pt x="0" y="77723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3D5EDF87-3E5B-F51F-1C6A-06B495E3E59F}"/>
                </a:ext>
              </a:extLst>
            </p:cNvPr>
            <p:cNvSpPr/>
            <p:nvPr/>
          </p:nvSpPr>
          <p:spPr>
            <a:xfrm>
              <a:off x="7725917" y="4920233"/>
              <a:ext cx="2040889" cy="311150"/>
            </a:xfrm>
            <a:custGeom>
              <a:avLst/>
              <a:gdLst/>
              <a:ahLst/>
              <a:cxnLst/>
              <a:rect l="l" t="t" r="r" b="b"/>
              <a:pathLst>
                <a:path w="2040890" h="311150">
                  <a:moveTo>
                    <a:pt x="155448" y="0"/>
                  </a:moveTo>
                  <a:lnTo>
                    <a:pt x="0" y="155448"/>
                  </a:lnTo>
                  <a:lnTo>
                    <a:pt x="155448" y="310896"/>
                  </a:lnTo>
                  <a:lnTo>
                    <a:pt x="155448" y="233172"/>
                  </a:lnTo>
                  <a:lnTo>
                    <a:pt x="2040635" y="233172"/>
                  </a:lnTo>
                  <a:lnTo>
                    <a:pt x="2040635" y="77724"/>
                  </a:lnTo>
                  <a:lnTo>
                    <a:pt x="155448" y="77724"/>
                  </a:lnTo>
                  <a:lnTo>
                    <a:pt x="155448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0922A8FD-92FB-1936-E2CF-89484CF2F6FF}"/>
                </a:ext>
              </a:extLst>
            </p:cNvPr>
            <p:cNvSpPr/>
            <p:nvPr/>
          </p:nvSpPr>
          <p:spPr>
            <a:xfrm>
              <a:off x="7725917" y="4920233"/>
              <a:ext cx="2040889" cy="311150"/>
            </a:xfrm>
            <a:custGeom>
              <a:avLst/>
              <a:gdLst/>
              <a:ahLst/>
              <a:cxnLst/>
              <a:rect l="l" t="t" r="r" b="b"/>
              <a:pathLst>
                <a:path w="2040890" h="311150">
                  <a:moveTo>
                    <a:pt x="2040635" y="77724"/>
                  </a:moveTo>
                  <a:lnTo>
                    <a:pt x="155448" y="77724"/>
                  </a:lnTo>
                  <a:lnTo>
                    <a:pt x="155448" y="0"/>
                  </a:lnTo>
                  <a:lnTo>
                    <a:pt x="0" y="155448"/>
                  </a:lnTo>
                  <a:lnTo>
                    <a:pt x="155448" y="310896"/>
                  </a:lnTo>
                  <a:lnTo>
                    <a:pt x="155448" y="233172"/>
                  </a:lnTo>
                  <a:lnTo>
                    <a:pt x="2040635" y="233172"/>
                  </a:lnTo>
                  <a:lnTo>
                    <a:pt x="2040635" y="77724"/>
                  </a:lnTo>
                  <a:close/>
                </a:path>
              </a:pathLst>
            </a:custGeom>
            <a:ln w="22224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9">
            <a:extLst>
              <a:ext uri="{FF2B5EF4-FFF2-40B4-BE49-F238E27FC236}">
                <a16:creationId xmlns:a16="http://schemas.microsoft.com/office/drawing/2014/main" id="{F37F7E44-8B24-D9B8-DEEC-5C848DA1C0BB}"/>
              </a:ext>
            </a:extLst>
          </p:cNvPr>
          <p:cNvSpPr txBox="1"/>
          <p:nvPr/>
        </p:nvSpPr>
        <p:spPr>
          <a:xfrm>
            <a:off x="1006704" y="2135500"/>
            <a:ext cx="5263515" cy="836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7900"/>
              </a:lnSpc>
              <a:spcBef>
                <a:spcPts val="100"/>
              </a:spcBef>
            </a:pP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1- </a:t>
            </a:r>
            <a:r>
              <a:rPr sz="1800" spc="-30" dirty="0">
                <a:solidFill>
                  <a:srgbClr val="3C3C3C"/>
                </a:solidFill>
                <a:latin typeface="Trebuchet MS"/>
                <a:cs typeface="Trebuchet MS"/>
              </a:rPr>
              <a:t>Double 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sz="18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1800" spc="-135" dirty="0">
                <a:solidFill>
                  <a:srgbClr val="3C3C3C"/>
                </a:solidFill>
                <a:latin typeface="Trebuchet MS"/>
                <a:cs typeface="Trebuchet MS"/>
              </a:rPr>
              <a:t>table </a:t>
            </a:r>
            <a:r>
              <a:rPr sz="1800" spc="-70" dirty="0">
                <a:solidFill>
                  <a:srgbClr val="3C3C3C"/>
                </a:solidFill>
                <a:latin typeface="Trebuchet MS"/>
                <a:cs typeface="Trebuchet MS"/>
              </a:rPr>
              <a:t>you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want 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to </a:t>
            </a:r>
            <a:r>
              <a:rPr sz="1800" spc="-75" dirty="0">
                <a:solidFill>
                  <a:srgbClr val="3C3C3C"/>
                </a:solidFill>
                <a:latin typeface="Trebuchet MS"/>
                <a:cs typeface="Trebuchet MS"/>
              </a:rPr>
              <a:t>insert </a:t>
            </a:r>
            <a:r>
              <a:rPr sz="1800" spc="-140" dirty="0">
                <a:solidFill>
                  <a:srgbClr val="3C3C3C"/>
                </a:solidFill>
                <a:latin typeface="Trebuchet MS"/>
                <a:cs typeface="Trebuchet MS"/>
              </a:rPr>
              <a:t>data </a:t>
            </a:r>
            <a:r>
              <a:rPr sz="1800" spc="-165" dirty="0">
                <a:solidFill>
                  <a:srgbClr val="3C3C3C"/>
                </a:solidFill>
                <a:latin typeface="Trebuchet MS"/>
                <a:cs typeface="Trebuchet MS"/>
              </a:rPr>
              <a:t>in.  </a:t>
            </a: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2- </a:t>
            </a:r>
            <a:r>
              <a:rPr sz="1800" spc="-130" dirty="0">
                <a:solidFill>
                  <a:srgbClr val="3C3C3C"/>
                </a:solidFill>
                <a:latin typeface="Trebuchet MS"/>
                <a:cs typeface="Trebuchet MS"/>
              </a:rPr>
              <a:t>Fill </a:t>
            </a:r>
            <a:r>
              <a:rPr sz="1800" spc="-105" dirty="0">
                <a:solidFill>
                  <a:srgbClr val="3C3C3C"/>
                </a:solidFill>
                <a:latin typeface="Trebuchet MS"/>
                <a:cs typeface="Trebuchet MS"/>
              </a:rPr>
              <a:t>in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1800" spc="-125" dirty="0">
                <a:solidFill>
                  <a:srgbClr val="3C3C3C"/>
                </a:solidFill>
                <a:latin typeface="Trebuchet MS"/>
                <a:cs typeface="Trebuchet MS"/>
              </a:rPr>
              <a:t>each </a:t>
            </a:r>
            <a:r>
              <a:rPr sz="1800" spc="-25" dirty="0">
                <a:solidFill>
                  <a:srgbClr val="3C3C3C"/>
                </a:solidFill>
                <a:latin typeface="Trebuchet MS"/>
                <a:cs typeface="Trebuchet MS"/>
              </a:rPr>
              <a:t>row</a:t>
            </a:r>
            <a:r>
              <a:rPr sz="1800" spc="114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125" dirty="0">
                <a:solidFill>
                  <a:srgbClr val="3C3C3C"/>
                </a:solidFill>
                <a:latin typeface="Trebuchet MS"/>
                <a:cs typeface="Trebuchet MS"/>
              </a:rPr>
              <a:t>fields </a:t>
            </a:r>
            <a:r>
              <a:rPr sz="1800" spc="-95" dirty="0">
                <a:solidFill>
                  <a:srgbClr val="3C3C3C"/>
                </a:solidFill>
                <a:latin typeface="Trebuchet MS"/>
                <a:cs typeface="Trebuchet MS"/>
              </a:rPr>
              <a:t>with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1800" spc="-140" dirty="0">
                <a:solidFill>
                  <a:srgbClr val="3C3C3C"/>
                </a:solidFill>
                <a:latin typeface="Trebuchet MS"/>
                <a:cs typeface="Trebuchet MS"/>
              </a:rPr>
              <a:t>data </a:t>
            </a:r>
            <a:r>
              <a:rPr sz="1800" spc="-95" dirty="0">
                <a:solidFill>
                  <a:srgbClr val="3C3C3C"/>
                </a:solidFill>
                <a:latin typeface="Trebuchet MS"/>
                <a:cs typeface="Trebuchet MS"/>
              </a:rPr>
              <a:t>of </a:t>
            </a:r>
            <a:r>
              <a:rPr sz="1800" spc="-60" dirty="0">
                <a:solidFill>
                  <a:srgbClr val="3C3C3C"/>
                </a:solidFill>
                <a:latin typeface="Trebuchet MS"/>
                <a:cs typeface="Trebuchet MS"/>
              </a:rPr>
              <a:t>one </a:t>
            </a:r>
            <a:r>
              <a:rPr sz="1800" spc="-85" dirty="0">
                <a:solidFill>
                  <a:srgbClr val="3C3C3C"/>
                </a:solidFill>
                <a:latin typeface="Trebuchet MS"/>
                <a:cs typeface="Trebuchet MS"/>
              </a:rPr>
              <a:t>record.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14" name="object 10">
            <a:extLst>
              <a:ext uri="{FF2B5EF4-FFF2-40B4-BE49-F238E27FC236}">
                <a16:creationId xmlns:a16="http://schemas.microsoft.com/office/drawing/2014/main" id="{A34CB3D9-B3DA-427B-184D-50619DFE5CA6}"/>
              </a:ext>
            </a:extLst>
          </p:cNvPr>
          <p:cNvSpPr txBox="1"/>
          <p:nvPr/>
        </p:nvSpPr>
        <p:spPr>
          <a:xfrm>
            <a:off x="2143634" y="4301866"/>
            <a:ext cx="40640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1</a:t>
            </a:r>
            <a:endParaRPr sz="6000">
              <a:latin typeface="Trebuchet MS"/>
              <a:cs typeface="Trebuchet MS"/>
            </a:endParaRPr>
          </a:p>
        </p:txBody>
      </p:sp>
      <p:sp>
        <p:nvSpPr>
          <p:cNvPr id="15" name="object 11">
            <a:extLst>
              <a:ext uri="{FF2B5EF4-FFF2-40B4-BE49-F238E27FC236}">
                <a16:creationId xmlns:a16="http://schemas.microsoft.com/office/drawing/2014/main" id="{5BC4D422-D751-14C5-DFE2-1E4EBD1C1D9A}"/>
              </a:ext>
            </a:extLst>
          </p:cNvPr>
          <p:cNvSpPr txBox="1"/>
          <p:nvPr/>
        </p:nvSpPr>
        <p:spPr>
          <a:xfrm>
            <a:off x="10320529" y="4301866"/>
            <a:ext cx="40640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2</a:t>
            </a:r>
            <a:endParaRPr sz="6000"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59035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5CAC0F-D38F-3292-CCD1-0F58037E0D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A5C314D-A849-3975-14B8-B45C96232E6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7D42982-421B-6986-D0EE-643E13B2278F}"/>
              </a:ext>
            </a:extLst>
          </p:cNvPr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Baskerville Old Face" panose="02020602080505020303" pitchFamily="18" charset="77"/>
                <a:ea typeface="Baskerville" panose="02020502070401020303" pitchFamily="18" charset="0"/>
                <a:cs typeface="Calibri Light"/>
              </a:rPr>
              <a:t>FORM CREATING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7668942-8347-775E-1FE4-6410450A1BF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0F31C1-5FF7-F098-C42E-6B21C1A239F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A92595-A451-5EEA-3062-68CD92A198D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DBA622-1F60-E38A-5B9C-7C684BDE5E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2" name="object 3">
            <a:extLst>
              <a:ext uri="{FF2B5EF4-FFF2-40B4-BE49-F238E27FC236}">
                <a16:creationId xmlns:a16="http://schemas.microsoft.com/office/drawing/2014/main" id="{B2460BD5-4991-D2C4-3753-2193F99E303B}"/>
              </a:ext>
            </a:extLst>
          </p:cNvPr>
          <p:cNvGrpSpPr/>
          <p:nvPr/>
        </p:nvGrpSpPr>
        <p:grpSpPr>
          <a:xfrm>
            <a:off x="3955255" y="2561302"/>
            <a:ext cx="5023485" cy="3185160"/>
            <a:chOff x="3584447" y="2234501"/>
            <a:chExt cx="5023485" cy="3185160"/>
          </a:xfrm>
        </p:grpSpPr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2BC4E5F1-B07E-25C3-AA75-2936B5E4DDEE}"/>
                </a:ext>
              </a:extLst>
            </p:cNvPr>
            <p:cNvSpPr/>
            <p:nvPr/>
          </p:nvSpPr>
          <p:spPr>
            <a:xfrm>
              <a:off x="3584447" y="2621280"/>
              <a:ext cx="5023104" cy="279806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5">
              <a:extLst>
                <a:ext uri="{FF2B5EF4-FFF2-40B4-BE49-F238E27FC236}">
                  <a16:creationId xmlns:a16="http://schemas.microsoft.com/office/drawing/2014/main" id="{13066BD4-59E5-66F4-9B76-26A0A688E4BD}"/>
                </a:ext>
              </a:extLst>
            </p:cNvPr>
            <p:cNvSpPr/>
            <p:nvPr/>
          </p:nvSpPr>
          <p:spPr>
            <a:xfrm>
              <a:off x="5522213" y="4876038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667512" y="0"/>
                  </a:moveTo>
                  <a:lnTo>
                    <a:pt x="667512" y="77724"/>
                  </a:lnTo>
                  <a:lnTo>
                    <a:pt x="0" y="77724"/>
                  </a:lnTo>
                  <a:lnTo>
                    <a:pt x="0" y="233172"/>
                  </a:lnTo>
                  <a:lnTo>
                    <a:pt x="667512" y="233172"/>
                  </a:lnTo>
                  <a:lnTo>
                    <a:pt x="667512" y="310895"/>
                  </a:lnTo>
                  <a:lnTo>
                    <a:pt x="822960" y="155448"/>
                  </a:lnTo>
                  <a:lnTo>
                    <a:pt x="66751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6">
              <a:extLst>
                <a:ext uri="{FF2B5EF4-FFF2-40B4-BE49-F238E27FC236}">
                  <a16:creationId xmlns:a16="http://schemas.microsoft.com/office/drawing/2014/main" id="{0BD3EFB5-AC74-82AB-272C-622D8BDE213D}"/>
                </a:ext>
              </a:extLst>
            </p:cNvPr>
            <p:cNvSpPr/>
            <p:nvPr/>
          </p:nvSpPr>
          <p:spPr>
            <a:xfrm>
              <a:off x="5522213" y="4876038"/>
              <a:ext cx="822960" cy="311150"/>
            </a:xfrm>
            <a:custGeom>
              <a:avLst/>
              <a:gdLst/>
              <a:ahLst/>
              <a:cxnLst/>
              <a:rect l="l" t="t" r="r" b="b"/>
              <a:pathLst>
                <a:path w="822960" h="311150">
                  <a:moveTo>
                    <a:pt x="0" y="77724"/>
                  </a:moveTo>
                  <a:lnTo>
                    <a:pt x="667512" y="77724"/>
                  </a:lnTo>
                  <a:lnTo>
                    <a:pt x="667512" y="0"/>
                  </a:lnTo>
                  <a:lnTo>
                    <a:pt x="822960" y="155448"/>
                  </a:lnTo>
                  <a:lnTo>
                    <a:pt x="667512" y="310895"/>
                  </a:lnTo>
                  <a:lnTo>
                    <a:pt x="667512" y="233172"/>
                  </a:lnTo>
                  <a:lnTo>
                    <a:pt x="0" y="233172"/>
                  </a:lnTo>
                  <a:lnTo>
                    <a:pt x="0" y="77724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B15ADF48-01FC-B10A-A984-B520466AAE8A}"/>
                </a:ext>
              </a:extLst>
            </p:cNvPr>
            <p:cNvSpPr/>
            <p:nvPr/>
          </p:nvSpPr>
          <p:spPr>
            <a:xfrm>
              <a:off x="7623809" y="2245614"/>
              <a:ext cx="327660" cy="631190"/>
            </a:xfrm>
            <a:custGeom>
              <a:avLst/>
              <a:gdLst/>
              <a:ahLst/>
              <a:cxnLst/>
              <a:rect l="l" t="t" r="r" b="b"/>
              <a:pathLst>
                <a:path w="327659" h="631189">
                  <a:moveTo>
                    <a:pt x="245745" y="0"/>
                  </a:moveTo>
                  <a:lnTo>
                    <a:pt x="81915" y="0"/>
                  </a:lnTo>
                  <a:lnTo>
                    <a:pt x="81915" y="467106"/>
                  </a:lnTo>
                  <a:lnTo>
                    <a:pt x="0" y="467106"/>
                  </a:lnTo>
                  <a:lnTo>
                    <a:pt x="163830" y="630936"/>
                  </a:lnTo>
                  <a:lnTo>
                    <a:pt x="327660" y="467106"/>
                  </a:lnTo>
                  <a:lnTo>
                    <a:pt x="245745" y="467106"/>
                  </a:lnTo>
                  <a:lnTo>
                    <a:pt x="245745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3AB54ECE-1AE8-3578-C55A-45760504C1D9}"/>
                </a:ext>
              </a:extLst>
            </p:cNvPr>
            <p:cNvSpPr/>
            <p:nvPr/>
          </p:nvSpPr>
          <p:spPr>
            <a:xfrm>
              <a:off x="7623809" y="2245614"/>
              <a:ext cx="327660" cy="631190"/>
            </a:xfrm>
            <a:custGeom>
              <a:avLst/>
              <a:gdLst/>
              <a:ahLst/>
              <a:cxnLst/>
              <a:rect l="l" t="t" r="r" b="b"/>
              <a:pathLst>
                <a:path w="327659" h="631189">
                  <a:moveTo>
                    <a:pt x="0" y="467106"/>
                  </a:moveTo>
                  <a:lnTo>
                    <a:pt x="81915" y="467106"/>
                  </a:lnTo>
                  <a:lnTo>
                    <a:pt x="81915" y="0"/>
                  </a:lnTo>
                  <a:lnTo>
                    <a:pt x="245745" y="0"/>
                  </a:lnTo>
                  <a:lnTo>
                    <a:pt x="245745" y="467106"/>
                  </a:lnTo>
                  <a:lnTo>
                    <a:pt x="327660" y="467106"/>
                  </a:lnTo>
                  <a:lnTo>
                    <a:pt x="163830" y="630936"/>
                  </a:lnTo>
                  <a:lnTo>
                    <a:pt x="0" y="467106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7">
            <a:extLst>
              <a:ext uri="{FF2B5EF4-FFF2-40B4-BE49-F238E27FC236}">
                <a16:creationId xmlns:a16="http://schemas.microsoft.com/office/drawing/2014/main" id="{55694A28-12D6-143C-C143-70923C0D556A}"/>
              </a:ext>
            </a:extLst>
          </p:cNvPr>
          <p:cNvSpPr txBox="1"/>
          <p:nvPr/>
        </p:nvSpPr>
        <p:spPr>
          <a:xfrm>
            <a:off x="942308" y="2244602"/>
            <a:ext cx="5254625" cy="10409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8900" marR="5080" indent="-76200">
              <a:lnSpc>
                <a:spcPct val="112500"/>
              </a:lnSpc>
              <a:spcBef>
                <a:spcPts val="100"/>
              </a:spcBef>
            </a:pPr>
            <a:r>
              <a:rPr sz="2000" spc="-70" dirty="0">
                <a:solidFill>
                  <a:srgbClr val="3D3D3D"/>
                </a:solidFill>
                <a:latin typeface="Trebuchet MS"/>
                <a:cs typeface="Trebuchet MS"/>
              </a:rPr>
              <a:t>1- </a:t>
            </a:r>
            <a:r>
              <a:rPr sz="2000" dirty="0">
                <a:solidFill>
                  <a:srgbClr val="3D3D3D"/>
                </a:solidFill>
                <a:latin typeface="Trebuchet MS"/>
                <a:cs typeface="Trebuchet MS"/>
              </a:rPr>
              <a:t>Choose </a:t>
            </a:r>
            <a:r>
              <a:rPr sz="2000" spc="-120" dirty="0">
                <a:solidFill>
                  <a:srgbClr val="3D3D3D"/>
                </a:solidFill>
                <a:latin typeface="Trebuchet MS"/>
                <a:cs typeface="Trebuchet MS"/>
              </a:rPr>
              <a:t>the </a:t>
            </a:r>
            <a:r>
              <a:rPr sz="2000" spc="-145" dirty="0">
                <a:solidFill>
                  <a:srgbClr val="3D3D3D"/>
                </a:solidFill>
                <a:latin typeface="Trebuchet MS"/>
                <a:cs typeface="Trebuchet MS"/>
              </a:rPr>
              <a:t>table </a:t>
            </a:r>
            <a:r>
              <a:rPr sz="2000" spc="-60" dirty="0">
                <a:solidFill>
                  <a:srgbClr val="3D3D3D"/>
                </a:solidFill>
                <a:latin typeface="Trebuchet MS"/>
                <a:cs typeface="Trebuchet MS"/>
              </a:rPr>
              <a:t>you </a:t>
            </a:r>
            <a:r>
              <a:rPr sz="2000" spc="-120" dirty="0">
                <a:solidFill>
                  <a:srgbClr val="3D3D3D"/>
                </a:solidFill>
                <a:latin typeface="Trebuchet MS"/>
                <a:cs typeface="Trebuchet MS"/>
              </a:rPr>
              <a:t>want </a:t>
            </a:r>
            <a:r>
              <a:rPr sz="2000" spc="-50" dirty="0">
                <a:solidFill>
                  <a:srgbClr val="3D3D3D"/>
                </a:solidFill>
                <a:latin typeface="Trebuchet MS"/>
                <a:cs typeface="Trebuchet MS"/>
              </a:rPr>
              <a:t>to </a:t>
            </a:r>
            <a:r>
              <a:rPr sz="2000" spc="-114" dirty="0">
                <a:solidFill>
                  <a:srgbClr val="3D3D3D"/>
                </a:solidFill>
                <a:latin typeface="Trebuchet MS"/>
                <a:cs typeface="Trebuchet MS"/>
              </a:rPr>
              <a:t>create </a:t>
            </a:r>
            <a:r>
              <a:rPr sz="2000" spc="-200" dirty="0">
                <a:solidFill>
                  <a:srgbClr val="3D3D3D"/>
                </a:solidFill>
                <a:latin typeface="Trebuchet MS"/>
                <a:cs typeface="Trebuchet MS"/>
              </a:rPr>
              <a:t>a </a:t>
            </a:r>
            <a:r>
              <a:rPr sz="2000" spc="-80" dirty="0">
                <a:solidFill>
                  <a:srgbClr val="3D3D3D"/>
                </a:solidFill>
                <a:latin typeface="Trebuchet MS"/>
                <a:cs typeface="Trebuchet MS"/>
              </a:rPr>
              <a:t>form </a:t>
            </a:r>
            <a:r>
              <a:rPr sz="2000" spc="-65" dirty="0">
                <a:solidFill>
                  <a:srgbClr val="3D3D3D"/>
                </a:solidFill>
                <a:latin typeface="Trebuchet MS"/>
                <a:cs typeface="Trebuchet MS"/>
              </a:rPr>
              <a:t>for  </a:t>
            </a:r>
            <a:r>
              <a:rPr sz="2000" spc="-70" dirty="0">
                <a:solidFill>
                  <a:srgbClr val="3D3D3D"/>
                </a:solidFill>
                <a:latin typeface="Trebuchet MS"/>
                <a:cs typeface="Trebuchet MS"/>
              </a:rPr>
              <a:t>2- </a:t>
            </a:r>
            <a:r>
              <a:rPr sz="2000" spc="-45" dirty="0">
                <a:solidFill>
                  <a:srgbClr val="3D3D3D"/>
                </a:solidFill>
                <a:latin typeface="Trebuchet MS"/>
                <a:cs typeface="Trebuchet MS"/>
              </a:rPr>
              <a:t>Click </a:t>
            </a:r>
            <a:r>
              <a:rPr sz="2000" spc="-30" dirty="0">
                <a:solidFill>
                  <a:srgbClr val="3D3D3D"/>
                </a:solidFill>
                <a:latin typeface="Trebuchet MS"/>
                <a:cs typeface="Trebuchet MS"/>
              </a:rPr>
              <a:t>on </a:t>
            </a:r>
            <a:r>
              <a:rPr sz="2000" spc="-120" dirty="0">
                <a:solidFill>
                  <a:srgbClr val="3D3D3D"/>
                </a:solidFill>
                <a:latin typeface="Trebuchet MS"/>
                <a:cs typeface="Trebuchet MS"/>
              </a:rPr>
              <a:t>the </a:t>
            </a:r>
            <a:r>
              <a:rPr sz="2000" spc="55" dirty="0">
                <a:solidFill>
                  <a:srgbClr val="3D3D3D"/>
                </a:solidFill>
                <a:latin typeface="Trebuchet MS"/>
                <a:cs typeface="Trebuchet MS"/>
              </a:rPr>
              <a:t>CREATE</a:t>
            </a:r>
            <a:r>
              <a:rPr sz="2000" spc="10" dirty="0">
                <a:solidFill>
                  <a:srgbClr val="3D3D3D"/>
                </a:solidFill>
                <a:latin typeface="Trebuchet MS"/>
                <a:cs typeface="Trebuchet MS"/>
              </a:rPr>
              <a:t> </a:t>
            </a:r>
            <a:r>
              <a:rPr sz="2000" spc="-145" dirty="0">
                <a:solidFill>
                  <a:srgbClr val="3D3D3D"/>
                </a:solidFill>
                <a:latin typeface="Trebuchet MS"/>
                <a:cs typeface="Trebuchet MS"/>
              </a:rPr>
              <a:t>tab</a:t>
            </a:r>
            <a:endParaRPr lang="en-US" sz="2000" dirty="0">
              <a:latin typeface="Trebuchet MS"/>
              <a:cs typeface="Trebuchet MS"/>
            </a:endParaRPr>
          </a:p>
          <a:p>
            <a:pPr marL="88900" marR="5080" indent="-76200">
              <a:lnSpc>
                <a:spcPct val="112500"/>
              </a:lnSpc>
              <a:spcBef>
                <a:spcPts val="100"/>
              </a:spcBef>
            </a:pPr>
            <a:r>
              <a:rPr sz="2000" spc="-70" dirty="0">
                <a:solidFill>
                  <a:srgbClr val="3D3D3D"/>
                </a:solidFill>
                <a:latin typeface="Trebuchet MS"/>
                <a:cs typeface="Trebuchet MS"/>
              </a:rPr>
              <a:t>3- </a:t>
            </a:r>
            <a:r>
              <a:rPr sz="2000" dirty="0">
                <a:solidFill>
                  <a:srgbClr val="3D3D3D"/>
                </a:solidFill>
                <a:latin typeface="Trebuchet MS"/>
                <a:cs typeface="Trebuchet MS"/>
              </a:rPr>
              <a:t>Choose</a:t>
            </a:r>
            <a:r>
              <a:rPr sz="2000" spc="-35" dirty="0">
                <a:solidFill>
                  <a:srgbClr val="3D3D3D"/>
                </a:solidFill>
                <a:latin typeface="Trebuchet MS"/>
                <a:cs typeface="Trebuchet MS"/>
              </a:rPr>
              <a:t> </a:t>
            </a:r>
            <a:r>
              <a:rPr sz="2000" spc="-50" dirty="0">
                <a:solidFill>
                  <a:srgbClr val="3D3D3D"/>
                </a:solidFill>
                <a:latin typeface="Trebuchet MS"/>
                <a:cs typeface="Trebuchet MS"/>
              </a:rPr>
              <a:t>Form</a:t>
            </a:r>
            <a:endParaRPr sz="2000" dirty="0"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54496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51DFC7-9A3F-AD51-B70A-43065018F7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141FBD1-F932-C96F-7EAB-2D1EED27D13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B0296A-C22D-1212-A4D3-9F9F189BF859}"/>
              </a:ext>
            </a:extLst>
          </p:cNvPr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Baskerville Old Face" panose="02020602080505020303" pitchFamily="18" charset="77"/>
                <a:ea typeface="Baskerville" panose="02020502070401020303" pitchFamily="18" charset="0"/>
                <a:cs typeface="Calibri Light"/>
              </a:rPr>
              <a:t>FORM USING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64B481D-0589-97B5-87DA-31439B1AA34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54E487-4475-B586-D9C9-704C04F35BB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DEA808-5630-BE69-8F7A-533E471C61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0B6843-EA54-1F32-CB28-BAAE081F8C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object 3">
            <a:extLst>
              <a:ext uri="{FF2B5EF4-FFF2-40B4-BE49-F238E27FC236}">
                <a16:creationId xmlns:a16="http://schemas.microsoft.com/office/drawing/2014/main" id="{42FF46E8-C0EB-9FE5-A455-A0BDD7386308}"/>
              </a:ext>
            </a:extLst>
          </p:cNvPr>
          <p:cNvSpPr txBox="1"/>
          <p:nvPr/>
        </p:nvSpPr>
        <p:spPr>
          <a:xfrm>
            <a:off x="841349" y="2095405"/>
            <a:ext cx="8720455" cy="1647825"/>
          </a:xfrm>
          <a:prstGeom prst="rect">
            <a:avLst/>
          </a:prstGeom>
        </p:spPr>
        <p:txBody>
          <a:bodyPr vert="horz" wrap="square" lIns="0" tIns="143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sz="1800" dirty="0">
                <a:solidFill>
                  <a:srgbClr val="3C3C3C"/>
                </a:solidFill>
                <a:latin typeface="Trebuchet MS"/>
                <a:cs typeface="Trebuchet MS"/>
              </a:rPr>
              <a:t>Choose</a:t>
            </a: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50" dirty="0">
                <a:solidFill>
                  <a:srgbClr val="3C3C3C"/>
                </a:solidFill>
                <a:latin typeface="Trebuchet MS"/>
                <a:cs typeface="Trebuchet MS"/>
              </a:rPr>
              <a:t>Form</a:t>
            </a:r>
            <a:r>
              <a:rPr sz="1800" spc="-31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70" dirty="0">
                <a:solidFill>
                  <a:srgbClr val="3C3C3C"/>
                </a:solidFill>
                <a:latin typeface="Trebuchet MS"/>
                <a:cs typeface="Trebuchet MS"/>
              </a:rPr>
              <a:t>View</a:t>
            </a:r>
            <a:r>
              <a:rPr sz="1800" spc="-5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85" dirty="0">
                <a:solidFill>
                  <a:srgbClr val="3C3C3C"/>
                </a:solidFill>
                <a:latin typeface="Trebuchet MS"/>
                <a:cs typeface="Trebuchet MS"/>
              </a:rPr>
              <a:t>from</a:t>
            </a:r>
            <a:r>
              <a:rPr sz="1800" spc="-31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70" dirty="0">
                <a:solidFill>
                  <a:srgbClr val="3C3C3C"/>
                </a:solidFill>
                <a:latin typeface="Trebuchet MS"/>
                <a:cs typeface="Trebuchet MS"/>
              </a:rPr>
              <a:t>View</a:t>
            </a:r>
            <a:r>
              <a:rPr sz="1800" spc="-5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75" dirty="0">
                <a:solidFill>
                  <a:srgbClr val="3C3C3C"/>
                </a:solidFill>
                <a:latin typeface="Trebuchet MS"/>
                <a:cs typeface="Trebuchet MS"/>
              </a:rPr>
              <a:t>icon</a:t>
            </a:r>
            <a:r>
              <a:rPr sz="1800" spc="-5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135" dirty="0">
                <a:solidFill>
                  <a:srgbClr val="3C3C3C"/>
                </a:solidFill>
                <a:latin typeface="Trebuchet MS"/>
                <a:cs typeface="Trebuchet MS"/>
              </a:rPr>
              <a:t>above:</a:t>
            </a:r>
            <a:endParaRPr sz="1800" dirty="0">
              <a:latin typeface="Trebuchet MS"/>
              <a:cs typeface="Trebuchet MS"/>
            </a:endParaRPr>
          </a:p>
          <a:p>
            <a:pPr marL="12066">
              <a:lnSpc>
                <a:spcPct val="100000"/>
              </a:lnSpc>
              <a:spcBef>
                <a:spcPts val="1030"/>
              </a:spcBef>
              <a:tabLst>
                <a:tab pos="243204" algn="l"/>
              </a:tabLst>
            </a:pPr>
            <a:r>
              <a:rPr lang="en-US" sz="1800" spc="-70" dirty="0">
                <a:solidFill>
                  <a:srgbClr val="3C3C3C"/>
                </a:solidFill>
                <a:latin typeface="Trebuchet MS"/>
                <a:cs typeface="Trebuchet MS"/>
              </a:rPr>
              <a:t>1- </a:t>
            </a:r>
            <a:r>
              <a:rPr sz="1800" spc="-70" dirty="0">
                <a:solidFill>
                  <a:srgbClr val="3C3C3C"/>
                </a:solidFill>
                <a:latin typeface="Trebuchet MS"/>
                <a:cs typeface="Trebuchet MS"/>
              </a:rPr>
              <a:t>Adding </a:t>
            </a:r>
            <a:r>
              <a:rPr sz="1800" spc="-180" dirty="0">
                <a:solidFill>
                  <a:srgbClr val="3C3C3C"/>
                </a:solidFill>
                <a:latin typeface="Trebuchet MS"/>
                <a:cs typeface="Trebuchet MS"/>
              </a:rPr>
              <a:t>a </a:t>
            </a:r>
            <a:r>
              <a:rPr sz="1800" spc="20" dirty="0">
                <a:solidFill>
                  <a:srgbClr val="3C3C3C"/>
                </a:solidFill>
                <a:latin typeface="Trebuchet MS"/>
                <a:cs typeface="Trebuchet MS"/>
              </a:rPr>
              <a:t>New </a:t>
            </a:r>
            <a:r>
              <a:rPr sz="1800" spc="-75" dirty="0">
                <a:solidFill>
                  <a:srgbClr val="3C3C3C"/>
                </a:solidFill>
                <a:latin typeface="Trebuchet MS"/>
                <a:cs typeface="Trebuchet MS"/>
              </a:rPr>
              <a:t>Record: 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sz="18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1800" spc="-95" dirty="0">
                <a:solidFill>
                  <a:srgbClr val="3C3C3C"/>
                </a:solidFill>
                <a:latin typeface="Trebuchet MS"/>
                <a:cs typeface="Trebuchet MS"/>
              </a:rPr>
              <a:t>yellow </a:t>
            </a:r>
            <a:r>
              <a:rPr sz="1800" spc="-80" dirty="0">
                <a:solidFill>
                  <a:srgbClr val="3C3C3C"/>
                </a:solidFill>
                <a:latin typeface="Trebuchet MS"/>
                <a:cs typeface="Trebuchet MS"/>
              </a:rPr>
              <a:t>star</a:t>
            </a:r>
            <a:r>
              <a:rPr sz="1800" spc="-5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80" dirty="0">
                <a:solidFill>
                  <a:srgbClr val="3C3C3C"/>
                </a:solidFill>
                <a:latin typeface="Trebuchet MS"/>
                <a:cs typeface="Trebuchet MS"/>
              </a:rPr>
              <a:t>below</a:t>
            </a:r>
            <a:endParaRPr sz="1800" dirty="0">
              <a:latin typeface="Trebuchet MS"/>
              <a:cs typeface="Trebuchet MS"/>
            </a:endParaRPr>
          </a:p>
          <a:p>
            <a:pPr marL="12700" marR="5080">
              <a:lnSpc>
                <a:spcPts val="3190"/>
              </a:lnSpc>
              <a:spcBef>
                <a:spcPts val="280"/>
              </a:spcBef>
              <a:tabLst>
                <a:tab pos="266065" algn="l"/>
              </a:tabLst>
            </a:pPr>
            <a:r>
              <a:rPr lang="en-US" spc="-65" dirty="0">
                <a:solidFill>
                  <a:srgbClr val="3C3C3C"/>
                </a:solidFill>
                <a:latin typeface="Trebuchet MS"/>
                <a:cs typeface="Trebuchet MS"/>
              </a:rPr>
              <a:t>2</a:t>
            </a:r>
            <a:r>
              <a:rPr lang="en-US" sz="1800" spc="-65" dirty="0">
                <a:solidFill>
                  <a:srgbClr val="3C3C3C"/>
                </a:solidFill>
                <a:latin typeface="Trebuchet MS"/>
                <a:cs typeface="Trebuchet MS"/>
              </a:rPr>
              <a:t>- </a:t>
            </a: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Delete </a:t>
            </a:r>
            <a:r>
              <a:rPr sz="1800" spc="-180" dirty="0">
                <a:solidFill>
                  <a:srgbClr val="3C3C3C"/>
                </a:solidFill>
                <a:latin typeface="Trebuchet MS"/>
                <a:cs typeface="Trebuchet MS"/>
              </a:rPr>
              <a:t>a </a:t>
            </a:r>
            <a:r>
              <a:rPr sz="1800" spc="-75" dirty="0">
                <a:solidFill>
                  <a:srgbClr val="3C3C3C"/>
                </a:solidFill>
                <a:latin typeface="Trebuchet MS"/>
                <a:cs typeface="Trebuchet MS"/>
              </a:rPr>
              <a:t>Record: 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sz="18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sz="1800" spc="110" dirty="0">
                <a:solidFill>
                  <a:srgbClr val="3C3C3C"/>
                </a:solidFill>
                <a:latin typeface="Trebuchet MS"/>
                <a:cs typeface="Trebuchet MS"/>
              </a:rPr>
              <a:t>HOME </a:t>
            </a:r>
            <a:r>
              <a:rPr sz="1800" spc="-170" dirty="0">
                <a:solidFill>
                  <a:srgbClr val="3C3C3C"/>
                </a:solidFill>
                <a:latin typeface="Trebuchet MS"/>
                <a:cs typeface="Trebuchet MS"/>
              </a:rPr>
              <a:t>tab, </a:t>
            </a:r>
            <a:r>
              <a:rPr sz="1800" spc="-105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sz="18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1800" spc="-55" dirty="0">
                <a:solidFill>
                  <a:srgbClr val="3C3C3C"/>
                </a:solidFill>
                <a:latin typeface="Trebuchet MS"/>
                <a:cs typeface="Trebuchet MS"/>
              </a:rPr>
              <a:t>arrow </a:t>
            </a:r>
            <a:r>
              <a:rPr sz="1800" spc="-100" dirty="0">
                <a:solidFill>
                  <a:srgbClr val="3C3C3C"/>
                </a:solidFill>
                <a:latin typeface="Trebuchet MS"/>
                <a:cs typeface="Trebuchet MS"/>
              </a:rPr>
              <a:t>beside </a:t>
            </a:r>
            <a:r>
              <a:rPr sz="1800" spc="-120" dirty="0">
                <a:solidFill>
                  <a:srgbClr val="3C3C3C"/>
                </a:solidFill>
                <a:latin typeface="Trebuchet MS"/>
                <a:cs typeface="Trebuchet MS"/>
              </a:rPr>
              <a:t>and </a:t>
            </a:r>
            <a:r>
              <a:rPr sz="1800" spc="-50" dirty="0">
                <a:solidFill>
                  <a:srgbClr val="3C3C3C"/>
                </a:solidFill>
                <a:latin typeface="Trebuchet MS"/>
                <a:cs typeface="Trebuchet MS"/>
              </a:rPr>
              <a:t>choose </a:t>
            </a: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Delete 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Record  </a:t>
            </a: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3- </a:t>
            </a:r>
            <a:r>
              <a:rPr sz="1800" spc="-85" dirty="0">
                <a:solidFill>
                  <a:srgbClr val="3C3C3C"/>
                </a:solidFill>
                <a:latin typeface="Trebuchet MS"/>
                <a:cs typeface="Trebuchet MS"/>
              </a:rPr>
              <a:t>Update </a:t>
            </a:r>
            <a:r>
              <a:rPr sz="1800" spc="-170" dirty="0">
                <a:solidFill>
                  <a:srgbClr val="3C3C3C"/>
                </a:solidFill>
                <a:latin typeface="Trebuchet MS"/>
                <a:cs typeface="Trebuchet MS"/>
              </a:rPr>
              <a:t>data: Just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type the </a:t>
            </a:r>
            <a:r>
              <a:rPr sz="1800" spc="-95" dirty="0">
                <a:solidFill>
                  <a:srgbClr val="3C3C3C"/>
                </a:solidFill>
                <a:latin typeface="Trebuchet MS"/>
                <a:cs typeface="Trebuchet MS"/>
              </a:rPr>
              <a:t>new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values </a:t>
            </a:r>
            <a:r>
              <a:rPr sz="1800" spc="-125" dirty="0">
                <a:solidFill>
                  <a:srgbClr val="3C3C3C"/>
                </a:solidFill>
                <a:latin typeface="Trebuchet MS"/>
                <a:cs typeface="Trebuchet MS"/>
              </a:rPr>
              <a:t>after </a:t>
            </a:r>
            <a:r>
              <a:rPr sz="1800" spc="-65" dirty="0">
                <a:solidFill>
                  <a:srgbClr val="3C3C3C"/>
                </a:solidFill>
                <a:latin typeface="Trebuchet MS"/>
                <a:cs typeface="Trebuchet MS"/>
              </a:rPr>
              <a:t>choosing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1800" spc="-55" dirty="0">
                <a:solidFill>
                  <a:srgbClr val="3C3C3C"/>
                </a:solidFill>
                <a:latin typeface="Trebuchet MS"/>
                <a:cs typeface="Trebuchet MS"/>
              </a:rPr>
              <a:t>record</a:t>
            </a:r>
            <a:r>
              <a:rPr sz="1800" spc="43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270" dirty="0">
                <a:solidFill>
                  <a:srgbClr val="3C3C3C"/>
                </a:solidFill>
                <a:latin typeface="Trebuchet MS"/>
                <a:cs typeface="Trebuchet MS"/>
              </a:rPr>
              <a:t>.</a:t>
            </a:r>
            <a:endParaRPr sz="1800" dirty="0">
              <a:latin typeface="Trebuchet MS"/>
              <a:cs typeface="Trebuchet MS"/>
            </a:endParaRPr>
          </a:p>
        </p:txBody>
      </p:sp>
      <p:grpSp>
        <p:nvGrpSpPr>
          <p:cNvPr id="4" name="object 4">
            <a:extLst>
              <a:ext uri="{FF2B5EF4-FFF2-40B4-BE49-F238E27FC236}">
                <a16:creationId xmlns:a16="http://schemas.microsoft.com/office/drawing/2014/main" id="{403CB0DB-0E58-9192-040C-B9D619C161D6}"/>
              </a:ext>
            </a:extLst>
          </p:cNvPr>
          <p:cNvGrpSpPr/>
          <p:nvPr/>
        </p:nvGrpSpPr>
        <p:grpSpPr>
          <a:xfrm>
            <a:off x="1111584" y="3850670"/>
            <a:ext cx="2982261" cy="2615147"/>
            <a:chOff x="580644" y="3419854"/>
            <a:chExt cx="3331845" cy="3324225"/>
          </a:xfrm>
        </p:grpSpPr>
        <p:sp>
          <p:nvSpPr>
            <p:cNvPr id="8" name="object 5">
              <a:extLst>
                <a:ext uri="{FF2B5EF4-FFF2-40B4-BE49-F238E27FC236}">
                  <a16:creationId xmlns:a16="http://schemas.microsoft.com/office/drawing/2014/main" id="{A1991E80-3DB9-2C9F-6BC5-A06D34BAADFA}"/>
                </a:ext>
              </a:extLst>
            </p:cNvPr>
            <p:cNvSpPr/>
            <p:nvPr/>
          </p:nvSpPr>
          <p:spPr>
            <a:xfrm>
              <a:off x="580644" y="3419854"/>
              <a:ext cx="3331463" cy="332384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6">
              <a:extLst>
                <a:ext uri="{FF2B5EF4-FFF2-40B4-BE49-F238E27FC236}">
                  <a16:creationId xmlns:a16="http://schemas.microsoft.com/office/drawing/2014/main" id="{E576B523-A982-43BF-7AA2-29F1439411F2}"/>
                </a:ext>
              </a:extLst>
            </p:cNvPr>
            <p:cNvSpPr/>
            <p:nvPr/>
          </p:nvSpPr>
          <p:spPr>
            <a:xfrm>
              <a:off x="1917954" y="5523738"/>
              <a:ext cx="561340" cy="946785"/>
            </a:xfrm>
            <a:custGeom>
              <a:avLst/>
              <a:gdLst/>
              <a:ahLst/>
              <a:cxnLst/>
              <a:rect l="l" t="t" r="r" b="b"/>
              <a:pathLst>
                <a:path w="561339" h="946785">
                  <a:moveTo>
                    <a:pt x="420623" y="0"/>
                  </a:moveTo>
                  <a:lnTo>
                    <a:pt x="140207" y="0"/>
                  </a:lnTo>
                  <a:lnTo>
                    <a:pt x="140207" y="665988"/>
                  </a:lnTo>
                  <a:lnTo>
                    <a:pt x="0" y="665988"/>
                  </a:lnTo>
                  <a:lnTo>
                    <a:pt x="280415" y="946404"/>
                  </a:lnTo>
                  <a:lnTo>
                    <a:pt x="560832" y="665988"/>
                  </a:lnTo>
                  <a:lnTo>
                    <a:pt x="420623" y="665988"/>
                  </a:lnTo>
                  <a:lnTo>
                    <a:pt x="420623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7FD3FA55-5C5A-55CD-BF25-1B3E1542B827}"/>
                </a:ext>
              </a:extLst>
            </p:cNvPr>
            <p:cNvSpPr/>
            <p:nvPr/>
          </p:nvSpPr>
          <p:spPr>
            <a:xfrm>
              <a:off x="1917954" y="5523738"/>
              <a:ext cx="561340" cy="946785"/>
            </a:xfrm>
            <a:custGeom>
              <a:avLst/>
              <a:gdLst/>
              <a:ahLst/>
              <a:cxnLst/>
              <a:rect l="l" t="t" r="r" b="b"/>
              <a:pathLst>
                <a:path w="561339" h="946785">
                  <a:moveTo>
                    <a:pt x="0" y="665988"/>
                  </a:moveTo>
                  <a:lnTo>
                    <a:pt x="140207" y="665988"/>
                  </a:lnTo>
                  <a:lnTo>
                    <a:pt x="140207" y="0"/>
                  </a:lnTo>
                  <a:lnTo>
                    <a:pt x="420623" y="0"/>
                  </a:lnTo>
                  <a:lnTo>
                    <a:pt x="420623" y="665988"/>
                  </a:lnTo>
                  <a:lnTo>
                    <a:pt x="560832" y="665988"/>
                  </a:lnTo>
                  <a:lnTo>
                    <a:pt x="280415" y="946404"/>
                  </a:lnTo>
                  <a:lnTo>
                    <a:pt x="0" y="665988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" name="object 8">
            <a:extLst>
              <a:ext uri="{FF2B5EF4-FFF2-40B4-BE49-F238E27FC236}">
                <a16:creationId xmlns:a16="http://schemas.microsoft.com/office/drawing/2014/main" id="{0BEDBBDE-2FDA-4165-B507-4717AAD3DFCE}"/>
              </a:ext>
            </a:extLst>
          </p:cNvPr>
          <p:cNvGrpSpPr/>
          <p:nvPr/>
        </p:nvGrpSpPr>
        <p:grpSpPr>
          <a:xfrm>
            <a:off x="4988457" y="4073175"/>
            <a:ext cx="4785145" cy="2265961"/>
            <a:chOff x="4246181" y="3642359"/>
            <a:chExt cx="5346065" cy="2880360"/>
          </a:xfrm>
        </p:grpSpPr>
        <p:sp>
          <p:nvSpPr>
            <p:cNvPr id="13" name="object 9">
              <a:extLst>
                <a:ext uri="{FF2B5EF4-FFF2-40B4-BE49-F238E27FC236}">
                  <a16:creationId xmlns:a16="http://schemas.microsoft.com/office/drawing/2014/main" id="{C080748F-496E-4B16-A6CB-AC3DE1B225DB}"/>
                </a:ext>
              </a:extLst>
            </p:cNvPr>
            <p:cNvSpPr/>
            <p:nvPr/>
          </p:nvSpPr>
          <p:spPr>
            <a:xfrm>
              <a:off x="4256532" y="3642359"/>
              <a:ext cx="5335523" cy="288036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4B6C05AD-28D2-824F-9CE3-5B066A206BC7}"/>
                </a:ext>
              </a:extLst>
            </p:cNvPr>
            <p:cNvSpPr/>
            <p:nvPr/>
          </p:nvSpPr>
          <p:spPr>
            <a:xfrm>
              <a:off x="4257294" y="4078985"/>
              <a:ext cx="561340" cy="1004569"/>
            </a:xfrm>
            <a:custGeom>
              <a:avLst/>
              <a:gdLst/>
              <a:ahLst/>
              <a:cxnLst/>
              <a:rect l="l" t="t" r="r" b="b"/>
              <a:pathLst>
                <a:path w="561339" h="1004570">
                  <a:moveTo>
                    <a:pt x="280415" y="0"/>
                  </a:moveTo>
                  <a:lnTo>
                    <a:pt x="0" y="280415"/>
                  </a:lnTo>
                  <a:lnTo>
                    <a:pt x="140207" y="280415"/>
                  </a:lnTo>
                  <a:lnTo>
                    <a:pt x="140207" y="1004315"/>
                  </a:lnTo>
                  <a:lnTo>
                    <a:pt x="420623" y="1004315"/>
                  </a:lnTo>
                  <a:lnTo>
                    <a:pt x="420623" y="280415"/>
                  </a:lnTo>
                  <a:lnTo>
                    <a:pt x="560831" y="280415"/>
                  </a:lnTo>
                  <a:lnTo>
                    <a:pt x="280415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1">
              <a:extLst>
                <a:ext uri="{FF2B5EF4-FFF2-40B4-BE49-F238E27FC236}">
                  <a16:creationId xmlns:a16="http://schemas.microsoft.com/office/drawing/2014/main" id="{CB933D99-4F4C-B2A4-61DB-F0C75D2CF488}"/>
                </a:ext>
              </a:extLst>
            </p:cNvPr>
            <p:cNvSpPr/>
            <p:nvPr/>
          </p:nvSpPr>
          <p:spPr>
            <a:xfrm>
              <a:off x="4257294" y="4078985"/>
              <a:ext cx="561340" cy="1004569"/>
            </a:xfrm>
            <a:custGeom>
              <a:avLst/>
              <a:gdLst/>
              <a:ahLst/>
              <a:cxnLst/>
              <a:rect l="l" t="t" r="r" b="b"/>
              <a:pathLst>
                <a:path w="561339" h="1004570">
                  <a:moveTo>
                    <a:pt x="0" y="280415"/>
                  </a:moveTo>
                  <a:lnTo>
                    <a:pt x="140207" y="280415"/>
                  </a:lnTo>
                  <a:lnTo>
                    <a:pt x="140207" y="1004315"/>
                  </a:lnTo>
                  <a:lnTo>
                    <a:pt x="420623" y="1004315"/>
                  </a:lnTo>
                  <a:lnTo>
                    <a:pt x="420623" y="280415"/>
                  </a:lnTo>
                  <a:lnTo>
                    <a:pt x="560831" y="280415"/>
                  </a:lnTo>
                  <a:lnTo>
                    <a:pt x="280415" y="0"/>
                  </a:lnTo>
                  <a:lnTo>
                    <a:pt x="0" y="280415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2">
              <a:extLst>
                <a:ext uri="{FF2B5EF4-FFF2-40B4-BE49-F238E27FC236}">
                  <a16:creationId xmlns:a16="http://schemas.microsoft.com/office/drawing/2014/main" id="{8C0E6B63-0D9E-0F3D-B837-19E741157CD1}"/>
                </a:ext>
              </a:extLst>
            </p:cNvPr>
            <p:cNvSpPr/>
            <p:nvPr/>
          </p:nvSpPr>
          <p:spPr>
            <a:xfrm>
              <a:off x="7123938" y="4790693"/>
              <a:ext cx="1013460" cy="547370"/>
            </a:xfrm>
            <a:custGeom>
              <a:avLst/>
              <a:gdLst/>
              <a:ahLst/>
              <a:cxnLst/>
              <a:rect l="l" t="t" r="r" b="b"/>
              <a:pathLst>
                <a:path w="1013459" h="547370">
                  <a:moveTo>
                    <a:pt x="739901" y="0"/>
                  </a:moveTo>
                  <a:lnTo>
                    <a:pt x="739901" y="136778"/>
                  </a:lnTo>
                  <a:lnTo>
                    <a:pt x="0" y="136778"/>
                  </a:lnTo>
                  <a:lnTo>
                    <a:pt x="0" y="410336"/>
                  </a:lnTo>
                  <a:lnTo>
                    <a:pt x="739901" y="410336"/>
                  </a:lnTo>
                  <a:lnTo>
                    <a:pt x="739901" y="547115"/>
                  </a:lnTo>
                  <a:lnTo>
                    <a:pt x="1013459" y="273557"/>
                  </a:lnTo>
                  <a:lnTo>
                    <a:pt x="739901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3">
              <a:extLst>
                <a:ext uri="{FF2B5EF4-FFF2-40B4-BE49-F238E27FC236}">
                  <a16:creationId xmlns:a16="http://schemas.microsoft.com/office/drawing/2014/main" id="{101C8158-695E-C02C-F33D-DC969A5E311E}"/>
                </a:ext>
              </a:extLst>
            </p:cNvPr>
            <p:cNvSpPr/>
            <p:nvPr/>
          </p:nvSpPr>
          <p:spPr>
            <a:xfrm>
              <a:off x="7123938" y="4790693"/>
              <a:ext cx="1013460" cy="547370"/>
            </a:xfrm>
            <a:custGeom>
              <a:avLst/>
              <a:gdLst/>
              <a:ahLst/>
              <a:cxnLst/>
              <a:rect l="l" t="t" r="r" b="b"/>
              <a:pathLst>
                <a:path w="1013459" h="547370">
                  <a:moveTo>
                    <a:pt x="0" y="136778"/>
                  </a:moveTo>
                  <a:lnTo>
                    <a:pt x="739901" y="136778"/>
                  </a:lnTo>
                  <a:lnTo>
                    <a:pt x="739901" y="0"/>
                  </a:lnTo>
                  <a:lnTo>
                    <a:pt x="1013459" y="273557"/>
                  </a:lnTo>
                  <a:lnTo>
                    <a:pt x="739901" y="547115"/>
                  </a:lnTo>
                  <a:lnTo>
                    <a:pt x="739901" y="410336"/>
                  </a:lnTo>
                  <a:lnTo>
                    <a:pt x="0" y="410336"/>
                  </a:lnTo>
                  <a:lnTo>
                    <a:pt x="0" y="136778"/>
                  </a:lnTo>
                  <a:close/>
                </a:path>
              </a:pathLst>
            </a:custGeom>
            <a:ln w="22224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4">
            <a:extLst>
              <a:ext uri="{FF2B5EF4-FFF2-40B4-BE49-F238E27FC236}">
                <a16:creationId xmlns:a16="http://schemas.microsoft.com/office/drawing/2014/main" id="{1FFB32D4-F368-C54A-87AC-6AC30EDCDD87}"/>
              </a:ext>
            </a:extLst>
          </p:cNvPr>
          <p:cNvSpPr txBox="1"/>
          <p:nvPr/>
        </p:nvSpPr>
        <p:spPr>
          <a:xfrm>
            <a:off x="2865272" y="3850670"/>
            <a:ext cx="4672607" cy="2553263"/>
          </a:xfrm>
          <a:prstGeom prst="rect">
            <a:avLst/>
          </a:prstGeom>
        </p:spPr>
        <p:txBody>
          <a:bodyPr vert="horz" wrap="square" lIns="0" tIns="356870" rIns="0" bIns="0" rtlCol="0">
            <a:spAutoFit/>
          </a:bodyPr>
          <a:lstStyle/>
          <a:p>
            <a:pPr marL="4826000">
              <a:lnSpc>
                <a:spcPct val="100000"/>
              </a:lnSpc>
              <a:spcBef>
                <a:spcPts val="2810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2</a:t>
            </a:r>
            <a:endParaRPr sz="60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2710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1</a:t>
            </a:r>
            <a:endParaRPr sz="6000" dirty="0"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4340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37FE1B-88B6-A93E-3921-A943A595FC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982237-BC1A-BD6B-B4E7-B624C05F178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DEC9D2-36CC-B01E-3EE4-7F16A95FFB4D}"/>
              </a:ext>
            </a:extLst>
          </p:cNvPr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Baskerville Old Face" panose="02020602080505020303" pitchFamily="18" charset="77"/>
                <a:ea typeface="Baskerville" panose="02020502070401020303" pitchFamily="18" charset="0"/>
                <a:cs typeface="Calibri Light"/>
              </a:rPr>
              <a:t>REPORT CREATING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7FE1919-1DF1-8E43-AA99-358BB0AE1A9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B84070-986E-1D90-89F2-E5342A3FB7D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1A5750-4054-1751-823F-97B4F956D1F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8CD2ED4-1A50-41E2-470A-2DE930C6EA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2" name="object 3">
            <a:extLst>
              <a:ext uri="{FF2B5EF4-FFF2-40B4-BE49-F238E27FC236}">
                <a16:creationId xmlns:a16="http://schemas.microsoft.com/office/drawing/2014/main" id="{EC01169C-AD0E-A716-F788-E03FFBCFC762}"/>
              </a:ext>
            </a:extLst>
          </p:cNvPr>
          <p:cNvGrpSpPr/>
          <p:nvPr/>
        </p:nvGrpSpPr>
        <p:grpSpPr>
          <a:xfrm>
            <a:off x="617280" y="3109971"/>
            <a:ext cx="10451465" cy="3286125"/>
            <a:chOff x="248729" y="3264408"/>
            <a:chExt cx="10451465" cy="3286125"/>
          </a:xfrm>
        </p:grpSpPr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C130C2C9-9D39-B693-AE2E-92948DEA9E54}"/>
                </a:ext>
              </a:extLst>
            </p:cNvPr>
            <p:cNvSpPr/>
            <p:nvPr/>
          </p:nvSpPr>
          <p:spPr>
            <a:xfrm>
              <a:off x="1272539" y="3264408"/>
              <a:ext cx="9427464" cy="328574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5">
              <a:extLst>
                <a:ext uri="{FF2B5EF4-FFF2-40B4-BE49-F238E27FC236}">
                  <a16:creationId xmlns:a16="http://schemas.microsoft.com/office/drawing/2014/main" id="{78F57F41-4546-1BDD-82A4-3EDFBDBC8002}"/>
                </a:ext>
              </a:extLst>
            </p:cNvPr>
            <p:cNvSpPr/>
            <p:nvPr/>
          </p:nvSpPr>
          <p:spPr>
            <a:xfrm>
              <a:off x="2295906" y="3780282"/>
              <a:ext cx="713740" cy="1193800"/>
            </a:xfrm>
            <a:custGeom>
              <a:avLst/>
              <a:gdLst/>
              <a:ahLst/>
              <a:cxnLst/>
              <a:rect l="l" t="t" r="r" b="b"/>
              <a:pathLst>
                <a:path w="713739" h="1193800">
                  <a:moveTo>
                    <a:pt x="356616" y="0"/>
                  </a:moveTo>
                  <a:lnTo>
                    <a:pt x="0" y="356616"/>
                  </a:lnTo>
                  <a:lnTo>
                    <a:pt x="178307" y="356616"/>
                  </a:lnTo>
                  <a:lnTo>
                    <a:pt x="178307" y="1193292"/>
                  </a:lnTo>
                  <a:lnTo>
                    <a:pt x="534924" y="1193292"/>
                  </a:lnTo>
                  <a:lnTo>
                    <a:pt x="534924" y="356616"/>
                  </a:lnTo>
                  <a:lnTo>
                    <a:pt x="713232" y="356616"/>
                  </a:lnTo>
                  <a:lnTo>
                    <a:pt x="356616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6">
              <a:extLst>
                <a:ext uri="{FF2B5EF4-FFF2-40B4-BE49-F238E27FC236}">
                  <a16:creationId xmlns:a16="http://schemas.microsoft.com/office/drawing/2014/main" id="{3599344F-F515-B0C0-13A5-F063705FA42E}"/>
                </a:ext>
              </a:extLst>
            </p:cNvPr>
            <p:cNvSpPr/>
            <p:nvPr/>
          </p:nvSpPr>
          <p:spPr>
            <a:xfrm>
              <a:off x="2295906" y="3780282"/>
              <a:ext cx="713740" cy="1193800"/>
            </a:xfrm>
            <a:custGeom>
              <a:avLst/>
              <a:gdLst/>
              <a:ahLst/>
              <a:cxnLst/>
              <a:rect l="l" t="t" r="r" b="b"/>
              <a:pathLst>
                <a:path w="713739" h="1193800">
                  <a:moveTo>
                    <a:pt x="0" y="356616"/>
                  </a:moveTo>
                  <a:lnTo>
                    <a:pt x="178307" y="356616"/>
                  </a:lnTo>
                  <a:lnTo>
                    <a:pt x="178307" y="1193292"/>
                  </a:lnTo>
                  <a:lnTo>
                    <a:pt x="534924" y="1193292"/>
                  </a:lnTo>
                  <a:lnTo>
                    <a:pt x="534924" y="356616"/>
                  </a:lnTo>
                  <a:lnTo>
                    <a:pt x="713232" y="356616"/>
                  </a:lnTo>
                  <a:lnTo>
                    <a:pt x="356616" y="0"/>
                  </a:lnTo>
                  <a:lnTo>
                    <a:pt x="0" y="356616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D19A19D7-611B-370B-CA21-9D6BA6BE9894}"/>
                </a:ext>
              </a:extLst>
            </p:cNvPr>
            <p:cNvSpPr/>
            <p:nvPr/>
          </p:nvSpPr>
          <p:spPr>
            <a:xfrm>
              <a:off x="6813041" y="3679698"/>
              <a:ext cx="1353820" cy="696595"/>
            </a:xfrm>
            <a:custGeom>
              <a:avLst/>
              <a:gdLst/>
              <a:ahLst/>
              <a:cxnLst/>
              <a:rect l="l" t="t" r="r" b="b"/>
              <a:pathLst>
                <a:path w="1353820" h="696595">
                  <a:moveTo>
                    <a:pt x="348233" y="0"/>
                  </a:moveTo>
                  <a:lnTo>
                    <a:pt x="0" y="348233"/>
                  </a:lnTo>
                  <a:lnTo>
                    <a:pt x="348233" y="696468"/>
                  </a:lnTo>
                  <a:lnTo>
                    <a:pt x="348233" y="522350"/>
                  </a:lnTo>
                  <a:lnTo>
                    <a:pt x="1353311" y="522350"/>
                  </a:lnTo>
                  <a:lnTo>
                    <a:pt x="1353311" y="174116"/>
                  </a:lnTo>
                  <a:lnTo>
                    <a:pt x="348233" y="174116"/>
                  </a:lnTo>
                  <a:lnTo>
                    <a:pt x="348233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E23F45D0-BBD8-94F6-E6C6-38050E0BD29A}"/>
                </a:ext>
              </a:extLst>
            </p:cNvPr>
            <p:cNvSpPr/>
            <p:nvPr/>
          </p:nvSpPr>
          <p:spPr>
            <a:xfrm>
              <a:off x="6813041" y="3679698"/>
              <a:ext cx="1353820" cy="696595"/>
            </a:xfrm>
            <a:custGeom>
              <a:avLst/>
              <a:gdLst/>
              <a:ahLst/>
              <a:cxnLst/>
              <a:rect l="l" t="t" r="r" b="b"/>
              <a:pathLst>
                <a:path w="1353820" h="696595">
                  <a:moveTo>
                    <a:pt x="1353311" y="174116"/>
                  </a:moveTo>
                  <a:lnTo>
                    <a:pt x="348233" y="174116"/>
                  </a:lnTo>
                  <a:lnTo>
                    <a:pt x="348233" y="0"/>
                  </a:lnTo>
                  <a:lnTo>
                    <a:pt x="0" y="348233"/>
                  </a:lnTo>
                  <a:lnTo>
                    <a:pt x="348233" y="696468"/>
                  </a:lnTo>
                  <a:lnTo>
                    <a:pt x="348233" y="522350"/>
                  </a:lnTo>
                  <a:lnTo>
                    <a:pt x="1353311" y="522350"/>
                  </a:lnTo>
                  <a:lnTo>
                    <a:pt x="1353311" y="174116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9">
              <a:extLst>
                <a:ext uri="{FF2B5EF4-FFF2-40B4-BE49-F238E27FC236}">
                  <a16:creationId xmlns:a16="http://schemas.microsoft.com/office/drawing/2014/main" id="{CBAC9FD4-2B4D-9528-FAB2-B8018542B2EE}"/>
                </a:ext>
              </a:extLst>
            </p:cNvPr>
            <p:cNvSpPr/>
            <p:nvPr/>
          </p:nvSpPr>
          <p:spPr>
            <a:xfrm>
              <a:off x="259841" y="5698998"/>
              <a:ext cx="1013460" cy="547370"/>
            </a:xfrm>
            <a:custGeom>
              <a:avLst/>
              <a:gdLst/>
              <a:ahLst/>
              <a:cxnLst/>
              <a:rect l="l" t="t" r="r" b="b"/>
              <a:pathLst>
                <a:path w="1013460" h="547370">
                  <a:moveTo>
                    <a:pt x="739902" y="0"/>
                  </a:moveTo>
                  <a:lnTo>
                    <a:pt x="739902" y="136778"/>
                  </a:lnTo>
                  <a:lnTo>
                    <a:pt x="0" y="136778"/>
                  </a:lnTo>
                  <a:lnTo>
                    <a:pt x="0" y="410336"/>
                  </a:lnTo>
                  <a:lnTo>
                    <a:pt x="739902" y="410336"/>
                  </a:lnTo>
                  <a:lnTo>
                    <a:pt x="739902" y="547115"/>
                  </a:lnTo>
                  <a:lnTo>
                    <a:pt x="1013460" y="273557"/>
                  </a:lnTo>
                  <a:lnTo>
                    <a:pt x="739902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9A60A986-2B8A-A99F-6B58-628C010BD650}"/>
                </a:ext>
              </a:extLst>
            </p:cNvPr>
            <p:cNvSpPr/>
            <p:nvPr/>
          </p:nvSpPr>
          <p:spPr>
            <a:xfrm>
              <a:off x="259841" y="5698998"/>
              <a:ext cx="1013460" cy="547370"/>
            </a:xfrm>
            <a:custGeom>
              <a:avLst/>
              <a:gdLst/>
              <a:ahLst/>
              <a:cxnLst/>
              <a:rect l="l" t="t" r="r" b="b"/>
              <a:pathLst>
                <a:path w="1013460" h="547370">
                  <a:moveTo>
                    <a:pt x="0" y="136778"/>
                  </a:moveTo>
                  <a:lnTo>
                    <a:pt x="739902" y="136778"/>
                  </a:lnTo>
                  <a:lnTo>
                    <a:pt x="739902" y="0"/>
                  </a:lnTo>
                  <a:lnTo>
                    <a:pt x="1013460" y="273557"/>
                  </a:lnTo>
                  <a:lnTo>
                    <a:pt x="739902" y="547115"/>
                  </a:lnTo>
                  <a:lnTo>
                    <a:pt x="739902" y="410336"/>
                  </a:lnTo>
                  <a:lnTo>
                    <a:pt x="0" y="410336"/>
                  </a:lnTo>
                  <a:lnTo>
                    <a:pt x="0" y="136778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2">
            <a:extLst>
              <a:ext uri="{FF2B5EF4-FFF2-40B4-BE49-F238E27FC236}">
                <a16:creationId xmlns:a16="http://schemas.microsoft.com/office/drawing/2014/main" id="{276EFB0E-A561-B7C9-AC62-C256C8ABFFF8}"/>
              </a:ext>
            </a:extLst>
          </p:cNvPr>
          <p:cNvSpPr txBox="1"/>
          <p:nvPr/>
        </p:nvSpPr>
        <p:spPr>
          <a:xfrm>
            <a:off x="724001" y="2061336"/>
            <a:ext cx="7592059" cy="1842135"/>
          </a:xfrm>
          <a:prstGeom prst="rect">
            <a:avLst/>
          </a:prstGeom>
        </p:spPr>
        <p:txBody>
          <a:bodyPr vert="horz" wrap="square" lIns="0" tIns="145415" rIns="0" bIns="0" rtlCol="0">
            <a:spAutoFit/>
          </a:bodyPr>
          <a:lstStyle/>
          <a:p>
            <a:pPr marL="265430" indent="-253365">
              <a:lnSpc>
                <a:spcPct val="100000"/>
              </a:lnSpc>
              <a:spcBef>
                <a:spcPts val="1145"/>
              </a:spcBef>
              <a:buAutoNum type="arabicPlain"/>
              <a:tabLst>
                <a:tab pos="266065" algn="l"/>
              </a:tabLst>
            </a:pPr>
            <a:r>
              <a:rPr sz="1800" dirty="0">
                <a:solidFill>
                  <a:srgbClr val="3C3C3C"/>
                </a:solidFill>
                <a:latin typeface="Trebuchet MS"/>
                <a:cs typeface="Trebuchet MS"/>
              </a:rPr>
              <a:t>Choose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1800" spc="-135" dirty="0">
                <a:solidFill>
                  <a:srgbClr val="3C3C3C"/>
                </a:solidFill>
                <a:latin typeface="Trebuchet MS"/>
                <a:cs typeface="Trebuchet MS"/>
              </a:rPr>
              <a:t>table </a:t>
            </a:r>
            <a:r>
              <a:rPr sz="1800" spc="-70" dirty="0">
                <a:solidFill>
                  <a:srgbClr val="3C3C3C"/>
                </a:solidFill>
                <a:latin typeface="Trebuchet MS"/>
                <a:cs typeface="Trebuchet MS"/>
              </a:rPr>
              <a:t>you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want </a:t>
            </a: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to </a:t>
            </a:r>
            <a:r>
              <a:rPr sz="1800" spc="-50" dirty="0">
                <a:solidFill>
                  <a:srgbClr val="3C3C3C"/>
                </a:solidFill>
                <a:latin typeface="Trebuchet MS"/>
                <a:cs typeface="Trebuchet MS"/>
              </a:rPr>
              <a:t>report </a:t>
            </a:r>
            <a:r>
              <a:rPr sz="1800" spc="-120" dirty="0">
                <a:solidFill>
                  <a:srgbClr val="3C3C3C"/>
                </a:solidFill>
                <a:latin typeface="Trebuchet MS"/>
                <a:cs typeface="Trebuchet MS"/>
              </a:rPr>
              <a:t>and </a:t>
            </a:r>
            <a:r>
              <a:rPr sz="1800" spc="-125" dirty="0">
                <a:solidFill>
                  <a:srgbClr val="3C3C3C"/>
                </a:solidFill>
                <a:latin typeface="Trebuchet MS"/>
                <a:cs typeface="Trebuchet MS"/>
              </a:rPr>
              <a:t>make </a:t>
            </a:r>
            <a:r>
              <a:rPr sz="1800" spc="-70" dirty="0">
                <a:solidFill>
                  <a:srgbClr val="3C3C3C"/>
                </a:solidFill>
                <a:latin typeface="Trebuchet MS"/>
                <a:cs typeface="Trebuchet MS"/>
              </a:rPr>
              <a:t>sure </a:t>
            </a:r>
            <a:r>
              <a:rPr sz="1800" spc="-175" dirty="0">
                <a:solidFill>
                  <a:srgbClr val="3C3C3C"/>
                </a:solidFill>
                <a:latin typeface="Trebuchet MS"/>
                <a:cs typeface="Trebuchet MS"/>
              </a:rPr>
              <a:t>it’s </a:t>
            </a:r>
            <a:r>
              <a:rPr sz="18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sz="1800" spc="-110" dirty="0">
                <a:solidFill>
                  <a:srgbClr val="3C3C3C"/>
                </a:solidFill>
                <a:latin typeface="Trebuchet MS"/>
                <a:cs typeface="Trebuchet MS"/>
              </a:rPr>
              <a:t>the </a:t>
            </a:r>
            <a:r>
              <a:rPr sz="1800" spc="-80" dirty="0">
                <a:solidFill>
                  <a:srgbClr val="3C3C3C"/>
                </a:solidFill>
                <a:latin typeface="Trebuchet MS"/>
                <a:cs typeface="Trebuchet MS"/>
              </a:rPr>
              <a:t>Datasheet</a:t>
            </a:r>
            <a:r>
              <a:rPr sz="1800" spc="-15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800" spc="-70" dirty="0">
                <a:solidFill>
                  <a:srgbClr val="3C3C3C"/>
                </a:solidFill>
                <a:latin typeface="Trebuchet MS"/>
                <a:cs typeface="Trebuchet MS"/>
              </a:rPr>
              <a:t>View</a:t>
            </a:r>
            <a:endParaRPr sz="1800" dirty="0">
              <a:latin typeface="Trebuchet MS"/>
              <a:cs typeface="Trebuchet MS"/>
            </a:endParaRPr>
          </a:p>
          <a:p>
            <a:pPr marL="265430" indent="-253365">
              <a:lnSpc>
                <a:spcPct val="100000"/>
              </a:lnSpc>
              <a:spcBef>
                <a:spcPts val="1050"/>
              </a:spcBef>
              <a:buAutoNum type="arabicPlain"/>
              <a:tabLst>
                <a:tab pos="266065" algn="l"/>
              </a:tabLst>
            </a:pPr>
            <a:r>
              <a:rPr sz="1800" spc="-45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lang="en-US" sz="1800" spc="-45" dirty="0">
                <a:solidFill>
                  <a:srgbClr val="3C3C3C"/>
                </a:solidFill>
                <a:latin typeface="Trebuchet MS"/>
                <a:cs typeface="Trebuchet MS"/>
              </a:rPr>
              <a:t> CREATE </a:t>
            </a:r>
            <a:r>
              <a:rPr sz="1800" spc="-40" dirty="0">
                <a:solidFill>
                  <a:srgbClr val="3C3C3C"/>
                </a:solidFill>
                <a:latin typeface="Trebuchet MS"/>
                <a:cs typeface="Trebuchet MS"/>
              </a:rPr>
              <a:t>Report</a:t>
            </a:r>
            <a:endParaRPr sz="1800" dirty="0">
              <a:latin typeface="Trebuchet MS"/>
              <a:cs typeface="Trebuchet MS"/>
            </a:endParaRPr>
          </a:p>
          <a:p>
            <a:pPr marR="516255" algn="r">
              <a:lnSpc>
                <a:spcPct val="100000"/>
              </a:lnSpc>
              <a:spcBef>
                <a:spcPts val="685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2</a:t>
            </a:r>
            <a:endParaRPr sz="6000" dirty="0"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88532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FD1357-F52F-5308-E765-57F7FB4EAD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103D69C-35A3-60BC-2315-C30BBA41F14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E74855-8CC9-4C09-18FE-B03CD99BF5CA}"/>
              </a:ext>
            </a:extLst>
          </p:cNvPr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Baskerville Old Face" panose="02020602080505020303" pitchFamily="18" charset="77"/>
                <a:ea typeface="Baskerville" panose="02020502070401020303" pitchFamily="18" charset="0"/>
                <a:cs typeface="Calibri Light"/>
              </a:rPr>
              <a:t>REPORT CREATING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0914E8E-993E-8C68-9C8B-00498C2F509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1E7ADC-9179-849A-A8E2-7A6B5BEA983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8ADC5A-8181-B3F8-88CD-5CBA1684D7F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627384-F2A6-58BA-1265-9DDEF34E4F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object 2">
            <a:extLst>
              <a:ext uri="{FF2B5EF4-FFF2-40B4-BE49-F238E27FC236}">
                <a16:creationId xmlns:a16="http://schemas.microsoft.com/office/drawing/2014/main" id="{0CB288FD-2480-D3C3-C22B-CA17BE94A144}"/>
              </a:ext>
            </a:extLst>
          </p:cNvPr>
          <p:cNvSpPr txBox="1"/>
          <p:nvPr/>
        </p:nvSpPr>
        <p:spPr>
          <a:xfrm>
            <a:off x="1111584" y="2121629"/>
            <a:ext cx="9970944" cy="3774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spc="-65" dirty="0">
                <a:solidFill>
                  <a:srgbClr val="3C3C3C"/>
                </a:solidFill>
                <a:latin typeface="Trebuchet MS"/>
                <a:cs typeface="Trebuchet MS"/>
              </a:rPr>
              <a:t>3-</a:t>
            </a:r>
            <a:r>
              <a:rPr spc="-21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pc="135" dirty="0">
                <a:solidFill>
                  <a:srgbClr val="3C3C3C"/>
                </a:solidFill>
                <a:latin typeface="Trebuchet MS"/>
                <a:cs typeface="Trebuchet MS"/>
              </a:rPr>
              <a:t>A</a:t>
            </a:r>
            <a:r>
              <a:rPr spc="-4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pc="-100" dirty="0">
                <a:solidFill>
                  <a:srgbClr val="3C3C3C"/>
                </a:solidFill>
                <a:latin typeface="Trebuchet MS"/>
                <a:cs typeface="Trebuchet MS"/>
              </a:rPr>
              <a:t>Suggested</a:t>
            </a:r>
            <a:r>
              <a:rPr spc="-6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pc="-50" dirty="0">
                <a:solidFill>
                  <a:srgbClr val="3C3C3C"/>
                </a:solidFill>
                <a:latin typeface="Trebuchet MS"/>
                <a:cs typeface="Trebuchet MS"/>
              </a:rPr>
              <a:t>report</a:t>
            </a:r>
            <a:r>
              <a:rPr spc="-4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pc="-75" dirty="0">
                <a:solidFill>
                  <a:srgbClr val="3C3C3C"/>
                </a:solidFill>
                <a:latin typeface="Trebuchet MS"/>
                <a:cs typeface="Trebuchet MS"/>
              </a:rPr>
              <a:t>would</a:t>
            </a:r>
            <a:r>
              <a:rPr spc="-4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pc="-114" dirty="0">
                <a:solidFill>
                  <a:srgbClr val="3C3C3C"/>
                </a:solidFill>
                <a:latin typeface="Trebuchet MS"/>
                <a:cs typeface="Trebuchet MS"/>
              </a:rPr>
              <a:t>appear</a:t>
            </a:r>
            <a:r>
              <a:rPr spc="-45" dirty="0">
                <a:solidFill>
                  <a:srgbClr val="3C3C3C"/>
                </a:solidFill>
                <a:latin typeface="Trebuchet MS"/>
                <a:cs typeface="Trebuchet MS"/>
              </a:rPr>
              <a:t> Click</a:t>
            </a:r>
            <a:r>
              <a:rPr spc="-3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pc="-30" dirty="0">
                <a:solidFill>
                  <a:srgbClr val="3C3C3C"/>
                </a:solidFill>
                <a:latin typeface="Trebuchet MS"/>
                <a:cs typeface="Trebuchet MS"/>
              </a:rPr>
              <a:t>on</a:t>
            </a:r>
            <a:r>
              <a:rPr spc="-32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lang="en-US" spc="-32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lang="en-US" spc="550" dirty="0">
                <a:solidFill>
                  <a:srgbClr val="3C3C3C"/>
                </a:solidFill>
                <a:latin typeface="Trebuchet MS"/>
                <a:cs typeface="Trebuchet MS"/>
              </a:rPr>
              <a:t>View -&gt;</a:t>
            </a:r>
            <a:r>
              <a:rPr spc="-100" dirty="0">
                <a:solidFill>
                  <a:srgbClr val="3C3C3C"/>
                </a:solidFill>
                <a:latin typeface="Trebuchet MS"/>
                <a:cs typeface="Trebuchet MS"/>
              </a:rPr>
              <a:t>Layout</a:t>
            </a:r>
            <a:r>
              <a:rPr spc="-33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lang="en-US" spc="-33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pc="-70" dirty="0">
                <a:solidFill>
                  <a:srgbClr val="3C3C3C"/>
                </a:solidFill>
                <a:latin typeface="Trebuchet MS"/>
                <a:cs typeface="Trebuchet MS"/>
              </a:rPr>
              <a:t>View</a:t>
            </a:r>
            <a:endParaRPr dirty="0">
              <a:latin typeface="Trebuchet MS"/>
              <a:cs typeface="Trebuchet M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899C2A-C244-0614-F9CA-4B6DCBF3D2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7252" y="2745031"/>
            <a:ext cx="8852776" cy="3064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7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CACB32-FCB3-2AC5-93D4-133D868B3E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015FC4-2438-6F3A-6CEE-CD45589FA1D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DA3C9C-5B2C-25AC-EFAD-946DDDA5A4FC}"/>
              </a:ext>
            </a:extLst>
          </p:cNvPr>
          <p:cNvSpPr txBox="1"/>
          <p:nvPr/>
        </p:nvSpPr>
        <p:spPr>
          <a:xfrm>
            <a:off x="2513150" y="1019069"/>
            <a:ext cx="873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Baskerville Old Face" panose="02020602080505020303" pitchFamily="18" charset="77"/>
                <a:ea typeface="Baskerville" panose="02020502070401020303" pitchFamily="18" charset="0"/>
                <a:cs typeface="Calibri Light"/>
              </a:rPr>
              <a:t>MAIN MENU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0D40855-D808-2DB0-86D0-87A79DBF2CE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C5BED2-B9C1-BD47-1E18-A99C74FB5B7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482615-4339-1D9E-7B3B-E2F5DC2BA66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B768499-BFDA-011E-494C-9406F79B0C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2" name="object 3">
            <a:extLst>
              <a:ext uri="{FF2B5EF4-FFF2-40B4-BE49-F238E27FC236}">
                <a16:creationId xmlns:a16="http://schemas.microsoft.com/office/drawing/2014/main" id="{2A0A62B3-2953-1A73-3419-08FC480988DA}"/>
              </a:ext>
            </a:extLst>
          </p:cNvPr>
          <p:cNvGrpSpPr/>
          <p:nvPr/>
        </p:nvGrpSpPr>
        <p:grpSpPr>
          <a:xfrm>
            <a:off x="2071687" y="3796106"/>
            <a:ext cx="8023289" cy="2570632"/>
            <a:chOff x="1818132" y="3537521"/>
            <a:chExt cx="8048625" cy="3009900"/>
          </a:xfrm>
        </p:grpSpPr>
        <p:sp>
          <p:nvSpPr>
            <p:cNvPr id="4" name="object 4">
              <a:extLst>
                <a:ext uri="{FF2B5EF4-FFF2-40B4-BE49-F238E27FC236}">
                  <a16:creationId xmlns:a16="http://schemas.microsoft.com/office/drawing/2014/main" id="{5ECBF6A2-8E94-F4E6-A190-665588090ADD}"/>
                </a:ext>
              </a:extLst>
            </p:cNvPr>
            <p:cNvSpPr/>
            <p:nvPr/>
          </p:nvSpPr>
          <p:spPr>
            <a:xfrm>
              <a:off x="1818132" y="3547872"/>
              <a:ext cx="8048244" cy="299923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5">
              <a:extLst>
                <a:ext uri="{FF2B5EF4-FFF2-40B4-BE49-F238E27FC236}">
                  <a16:creationId xmlns:a16="http://schemas.microsoft.com/office/drawing/2014/main" id="{C0F0B7FC-8D5B-1B70-8335-7E513C4E7832}"/>
                </a:ext>
              </a:extLst>
            </p:cNvPr>
            <p:cNvSpPr/>
            <p:nvPr/>
          </p:nvSpPr>
          <p:spPr>
            <a:xfrm>
              <a:off x="9053322" y="4719066"/>
              <a:ext cx="393700" cy="658495"/>
            </a:xfrm>
            <a:custGeom>
              <a:avLst/>
              <a:gdLst/>
              <a:ahLst/>
              <a:cxnLst/>
              <a:rect l="l" t="t" r="r" b="b"/>
              <a:pathLst>
                <a:path w="393700" h="658495">
                  <a:moveTo>
                    <a:pt x="196596" y="0"/>
                  </a:moveTo>
                  <a:lnTo>
                    <a:pt x="0" y="196595"/>
                  </a:lnTo>
                  <a:lnTo>
                    <a:pt x="98298" y="196595"/>
                  </a:lnTo>
                  <a:lnTo>
                    <a:pt x="98298" y="658367"/>
                  </a:lnTo>
                  <a:lnTo>
                    <a:pt x="294894" y="658367"/>
                  </a:lnTo>
                  <a:lnTo>
                    <a:pt x="294894" y="196595"/>
                  </a:lnTo>
                  <a:lnTo>
                    <a:pt x="393192" y="196595"/>
                  </a:lnTo>
                  <a:lnTo>
                    <a:pt x="196596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6">
              <a:extLst>
                <a:ext uri="{FF2B5EF4-FFF2-40B4-BE49-F238E27FC236}">
                  <a16:creationId xmlns:a16="http://schemas.microsoft.com/office/drawing/2014/main" id="{4AAA7580-C10B-6ADC-380E-737C5A9092D1}"/>
                </a:ext>
              </a:extLst>
            </p:cNvPr>
            <p:cNvSpPr/>
            <p:nvPr/>
          </p:nvSpPr>
          <p:spPr>
            <a:xfrm>
              <a:off x="9053322" y="4719066"/>
              <a:ext cx="393700" cy="658495"/>
            </a:xfrm>
            <a:custGeom>
              <a:avLst/>
              <a:gdLst/>
              <a:ahLst/>
              <a:cxnLst/>
              <a:rect l="l" t="t" r="r" b="b"/>
              <a:pathLst>
                <a:path w="393700" h="658495">
                  <a:moveTo>
                    <a:pt x="0" y="196595"/>
                  </a:moveTo>
                  <a:lnTo>
                    <a:pt x="98298" y="196595"/>
                  </a:lnTo>
                  <a:lnTo>
                    <a:pt x="98298" y="658367"/>
                  </a:lnTo>
                  <a:lnTo>
                    <a:pt x="294894" y="658367"/>
                  </a:lnTo>
                  <a:lnTo>
                    <a:pt x="294894" y="196595"/>
                  </a:lnTo>
                  <a:lnTo>
                    <a:pt x="393192" y="196595"/>
                  </a:lnTo>
                  <a:lnTo>
                    <a:pt x="196596" y="0"/>
                  </a:lnTo>
                  <a:lnTo>
                    <a:pt x="0" y="196595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DD383CC5-DF95-98B1-5914-7CA1305DF154}"/>
                </a:ext>
              </a:extLst>
            </p:cNvPr>
            <p:cNvSpPr/>
            <p:nvPr/>
          </p:nvSpPr>
          <p:spPr>
            <a:xfrm>
              <a:off x="3682746" y="4324350"/>
              <a:ext cx="405765" cy="688975"/>
            </a:xfrm>
            <a:custGeom>
              <a:avLst/>
              <a:gdLst/>
              <a:ahLst/>
              <a:cxnLst/>
              <a:rect l="l" t="t" r="r" b="b"/>
              <a:pathLst>
                <a:path w="405764" h="688975">
                  <a:moveTo>
                    <a:pt x="202691" y="0"/>
                  </a:moveTo>
                  <a:lnTo>
                    <a:pt x="0" y="202692"/>
                  </a:lnTo>
                  <a:lnTo>
                    <a:pt x="101345" y="202692"/>
                  </a:lnTo>
                  <a:lnTo>
                    <a:pt x="101345" y="688848"/>
                  </a:lnTo>
                  <a:lnTo>
                    <a:pt x="304038" y="688848"/>
                  </a:lnTo>
                  <a:lnTo>
                    <a:pt x="304038" y="202692"/>
                  </a:lnTo>
                  <a:lnTo>
                    <a:pt x="405383" y="202692"/>
                  </a:lnTo>
                  <a:lnTo>
                    <a:pt x="202691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9892991C-DB20-00C5-298D-70E55F3E21AA}"/>
                </a:ext>
              </a:extLst>
            </p:cNvPr>
            <p:cNvSpPr/>
            <p:nvPr/>
          </p:nvSpPr>
          <p:spPr>
            <a:xfrm>
              <a:off x="3682746" y="4324350"/>
              <a:ext cx="405765" cy="688975"/>
            </a:xfrm>
            <a:custGeom>
              <a:avLst/>
              <a:gdLst/>
              <a:ahLst/>
              <a:cxnLst/>
              <a:rect l="l" t="t" r="r" b="b"/>
              <a:pathLst>
                <a:path w="405764" h="688975">
                  <a:moveTo>
                    <a:pt x="0" y="202692"/>
                  </a:moveTo>
                  <a:lnTo>
                    <a:pt x="101345" y="202692"/>
                  </a:lnTo>
                  <a:lnTo>
                    <a:pt x="101345" y="688848"/>
                  </a:lnTo>
                  <a:lnTo>
                    <a:pt x="304038" y="688848"/>
                  </a:lnTo>
                  <a:lnTo>
                    <a:pt x="304038" y="202692"/>
                  </a:lnTo>
                  <a:lnTo>
                    <a:pt x="405383" y="202692"/>
                  </a:lnTo>
                  <a:lnTo>
                    <a:pt x="202691" y="0"/>
                  </a:lnTo>
                  <a:lnTo>
                    <a:pt x="0" y="202692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9">
              <a:extLst>
                <a:ext uri="{FF2B5EF4-FFF2-40B4-BE49-F238E27FC236}">
                  <a16:creationId xmlns:a16="http://schemas.microsoft.com/office/drawing/2014/main" id="{21ED5B85-EB94-8DC3-CC3B-9C6C286A5C2A}"/>
                </a:ext>
              </a:extLst>
            </p:cNvPr>
            <p:cNvSpPr/>
            <p:nvPr/>
          </p:nvSpPr>
          <p:spPr>
            <a:xfrm>
              <a:off x="4031742" y="3548634"/>
              <a:ext cx="289560" cy="504825"/>
            </a:xfrm>
            <a:custGeom>
              <a:avLst/>
              <a:gdLst/>
              <a:ahLst/>
              <a:cxnLst/>
              <a:rect l="l" t="t" r="r" b="b"/>
              <a:pathLst>
                <a:path w="289560" h="504825">
                  <a:moveTo>
                    <a:pt x="217170" y="0"/>
                  </a:moveTo>
                  <a:lnTo>
                    <a:pt x="72390" y="0"/>
                  </a:lnTo>
                  <a:lnTo>
                    <a:pt x="72390" y="359663"/>
                  </a:lnTo>
                  <a:lnTo>
                    <a:pt x="0" y="359663"/>
                  </a:lnTo>
                  <a:lnTo>
                    <a:pt x="144780" y="504443"/>
                  </a:lnTo>
                  <a:lnTo>
                    <a:pt x="289560" y="359663"/>
                  </a:lnTo>
                  <a:lnTo>
                    <a:pt x="217170" y="359663"/>
                  </a:lnTo>
                  <a:lnTo>
                    <a:pt x="217170" y="0"/>
                  </a:lnTo>
                  <a:close/>
                </a:path>
              </a:pathLst>
            </a:custGeom>
            <a:solidFill>
              <a:srgbClr val="4D133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454EE2C0-F312-1E47-E75D-BFA179C9682D}"/>
                </a:ext>
              </a:extLst>
            </p:cNvPr>
            <p:cNvSpPr/>
            <p:nvPr/>
          </p:nvSpPr>
          <p:spPr>
            <a:xfrm>
              <a:off x="4031742" y="3548634"/>
              <a:ext cx="289560" cy="504825"/>
            </a:xfrm>
            <a:custGeom>
              <a:avLst/>
              <a:gdLst/>
              <a:ahLst/>
              <a:cxnLst/>
              <a:rect l="l" t="t" r="r" b="b"/>
              <a:pathLst>
                <a:path w="289560" h="504825">
                  <a:moveTo>
                    <a:pt x="0" y="359663"/>
                  </a:moveTo>
                  <a:lnTo>
                    <a:pt x="72390" y="359663"/>
                  </a:lnTo>
                  <a:lnTo>
                    <a:pt x="72390" y="0"/>
                  </a:lnTo>
                  <a:lnTo>
                    <a:pt x="217170" y="0"/>
                  </a:lnTo>
                  <a:lnTo>
                    <a:pt x="217170" y="359663"/>
                  </a:lnTo>
                  <a:lnTo>
                    <a:pt x="289560" y="359663"/>
                  </a:lnTo>
                  <a:lnTo>
                    <a:pt x="144780" y="504443"/>
                  </a:lnTo>
                  <a:lnTo>
                    <a:pt x="0" y="359663"/>
                  </a:lnTo>
                  <a:close/>
                </a:path>
              </a:pathLst>
            </a:custGeom>
            <a:ln w="22225">
              <a:solidFill>
                <a:srgbClr val="360A2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1">
            <a:extLst>
              <a:ext uri="{FF2B5EF4-FFF2-40B4-BE49-F238E27FC236}">
                <a16:creationId xmlns:a16="http://schemas.microsoft.com/office/drawing/2014/main" id="{8C2A05F1-B6B8-BA8A-1B3B-1494376B48FF}"/>
              </a:ext>
            </a:extLst>
          </p:cNvPr>
          <p:cNvSpPr txBox="1"/>
          <p:nvPr/>
        </p:nvSpPr>
        <p:spPr>
          <a:xfrm>
            <a:off x="9692448" y="4826393"/>
            <a:ext cx="405121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1</a:t>
            </a:r>
            <a:endParaRPr sz="6000">
              <a:latin typeface="Trebuchet MS"/>
              <a:cs typeface="Trebuchet MS"/>
            </a:endParaRPr>
          </a:p>
        </p:txBody>
      </p:sp>
      <p:sp>
        <p:nvSpPr>
          <p:cNvPr id="16" name="object 12">
            <a:extLst>
              <a:ext uri="{FF2B5EF4-FFF2-40B4-BE49-F238E27FC236}">
                <a16:creationId xmlns:a16="http://schemas.microsoft.com/office/drawing/2014/main" id="{F610426A-8D58-B988-D6EE-C4C9F5E5EC21}"/>
              </a:ext>
            </a:extLst>
          </p:cNvPr>
          <p:cNvSpPr txBox="1"/>
          <p:nvPr/>
        </p:nvSpPr>
        <p:spPr>
          <a:xfrm>
            <a:off x="3564445" y="4474426"/>
            <a:ext cx="407034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50" dirty="0">
                <a:solidFill>
                  <a:srgbClr val="471730"/>
                </a:solidFill>
                <a:latin typeface="Trebuchet MS"/>
                <a:cs typeface="Trebuchet MS"/>
              </a:rPr>
              <a:t>2</a:t>
            </a:r>
            <a:endParaRPr sz="6000" dirty="0">
              <a:latin typeface="Trebuchet MS"/>
              <a:cs typeface="Trebuchet MS"/>
            </a:endParaRPr>
          </a:p>
        </p:txBody>
      </p:sp>
      <p:sp>
        <p:nvSpPr>
          <p:cNvPr id="17" name="object 13">
            <a:extLst>
              <a:ext uri="{FF2B5EF4-FFF2-40B4-BE49-F238E27FC236}">
                <a16:creationId xmlns:a16="http://schemas.microsoft.com/office/drawing/2014/main" id="{773ADEAA-00BE-A058-C488-6941EDD8BF17}"/>
              </a:ext>
            </a:extLst>
          </p:cNvPr>
          <p:cNvSpPr txBox="1"/>
          <p:nvPr/>
        </p:nvSpPr>
        <p:spPr>
          <a:xfrm>
            <a:off x="747666" y="2075825"/>
            <a:ext cx="11236325" cy="222913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7200"/>
              </a:lnSpc>
              <a:spcBef>
                <a:spcPts val="100"/>
              </a:spcBef>
              <a:tabLst>
                <a:tab pos="318770" algn="l"/>
              </a:tabLst>
            </a:pPr>
            <a:r>
              <a:rPr sz="1600" spc="-430" dirty="0">
                <a:solidFill>
                  <a:srgbClr val="903062"/>
                </a:solidFill>
                <a:latin typeface="Arial"/>
                <a:cs typeface="Arial"/>
              </a:rPr>
              <a:t>	</a:t>
            </a:r>
            <a:r>
              <a:rPr sz="1600" spc="-65" dirty="0">
                <a:solidFill>
                  <a:srgbClr val="3C3C3C"/>
                </a:solidFill>
                <a:latin typeface="Trebuchet MS"/>
                <a:cs typeface="Trebuchet MS"/>
              </a:rPr>
              <a:t>Main </a:t>
            </a:r>
            <a:r>
              <a:rPr sz="1600" spc="-45" dirty="0">
                <a:solidFill>
                  <a:srgbClr val="3C3C3C"/>
                </a:solidFill>
                <a:latin typeface="Trebuchet MS"/>
                <a:cs typeface="Trebuchet MS"/>
              </a:rPr>
              <a:t>Menu </a:t>
            </a:r>
            <a:r>
              <a:rPr sz="1600" spc="-80" dirty="0">
                <a:solidFill>
                  <a:srgbClr val="3C3C3C"/>
                </a:solidFill>
                <a:latin typeface="Trebuchet MS"/>
                <a:cs typeface="Trebuchet MS"/>
              </a:rPr>
              <a:t>is </a:t>
            </a:r>
            <a:r>
              <a:rPr sz="1600" spc="-180" dirty="0">
                <a:solidFill>
                  <a:srgbClr val="3C3C3C"/>
                </a:solidFill>
                <a:latin typeface="Trebuchet MS"/>
                <a:cs typeface="Trebuchet MS"/>
              </a:rPr>
              <a:t>a </a:t>
            </a:r>
            <a:r>
              <a:rPr sz="1600" spc="-105" dirty="0">
                <a:solidFill>
                  <a:srgbClr val="3C3C3C"/>
                </a:solidFill>
                <a:latin typeface="Trebuchet MS"/>
                <a:cs typeface="Trebuchet MS"/>
              </a:rPr>
              <a:t>simple </a:t>
            </a:r>
            <a:r>
              <a:rPr sz="1600" spc="-75" dirty="0">
                <a:solidFill>
                  <a:srgbClr val="3C3C3C"/>
                </a:solidFill>
                <a:latin typeface="Trebuchet MS"/>
                <a:cs typeface="Trebuchet MS"/>
              </a:rPr>
              <a:t>form </a:t>
            </a:r>
            <a:r>
              <a:rPr sz="1600" spc="-125" dirty="0">
                <a:solidFill>
                  <a:srgbClr val="3C3C3C"/>
                </a:solidFill>
                <a:latin typeface="Trebuchet MS"/>
                <a:cs typeface="Trebuchet MS"/>
              </a:rPr>
              <a:t>that </a:t>
            </a:r>
            <a:r>
              <a:rPr sz="1600" spc="-65" dirty="0">
                <a:solidFill>
                  <a:srgbClr val="3C3C3C"/>
                </a:solidFill>
                <a:latin typeface="Trebuchet MS"/>
                <a:cs typeface="Trebuchet MS"/>
              </a:rPr>
              <a:t>you </a:t>
            </a:r>
            <a:r>
              <a:rPr sz="1600" spc="-125" dirty="0">
                <a:solidFill>
                  <a:srgbClr val="3C3C3C"/>
                </a:solidFill>
                <a:latin typeface="Trebuchet MS"/>
                <a:cs typeface="Trebuchet MS"/>
              </a:rPr>
              <a:t>can </a:t>
            </a:r>
            <a:r>
              <a:rPr sz="1600" spc="-114" dirty="0">
                <a:solidFill>
                  <a:srgbClr val="3C3C3C"/>
                </a:solidFill>
                <a:latin typeface="Trebuchet MS"/>
                <a:cs typeface="Trebuchet MS"/>
              </a:rPr>
              <a:t>create by </a:t>
            </a:r>
            <a:r>
              <a:rPr sz="1600" spc="-110" dirty="0">
                <a:solidFill>
                  <a:srgbClr val="3C3C3C"/>
                </a:solidFill>
                <a:latin typeface="Trebuchet MS"/>
                <a:cs typeface="Trebuchet MS"/>
              </a:rPr>
              <a:t>clicking </a:t>
            </a:r>
            <a:r>
              <a:rPr sz="1600" spc="15" dirty="0">
                <a:solidFill>
                  <a:srgbClr val="3C3C3C"/>
                </a:solidFill>
                <a:latin typeface="Trebuchet MS"/>
                <a:cs typeface="Trebuchet MS"/>
              </a:rPr>
              <a:t>CREATE</a:t>
            </a:r>
            <a:r>
              <a:rPr lang="en-US" sz="1600" spc="15" dirty="0">
                <a:solidFill>
                  <a:srgbClr val="3C3C3C"/>
                </a:solidFill>
                <a:latin typeface="Trebuchet MS"/>
                <a:cs typeface="Trebuchet MS"/>
              </a:rPr>
              <a:t>-&gt;</a:t>
            </a:r>
            <a:r>
              <a:rPr lang="en-US" sz="1600" spc="680" dirty="0">
                <a:solidFill>
                  <a:srgbClr val="3C3C3C"/>
                </a:solidFill>
                <a:latin typeface="Times New Roman"/>
                <a:cs typeface="Times New Roman"/>
              </a:rPr>
              <a:t> </a:t>
            </a:r>
            <a:r>
              <a:rPr sz="1600" spc="-50" dirty="0">
                <a:solidFill>
                  <a:srgbClr val="3C3C3C"/>
                </a:solidFill>
                <a:latin typeface="Trebuchet MS"/>
                <a:cs typeface="Trebuchet MS"/>
              </a:rPr>
              <a:t>Form </a:t>
            </a:r>
            <a:r>
              <a:rPr sz="1600" spc="-45" dirty="0">
                <a:solidFill>
                  <a:srgbClr val="3C3C3C"/>
                </a:solidFill>
                <a:latin typeface="Trebuchet MS"/>
                <a:cs typeface="Trebuchet MS"/>
              </a:rPr>
              <a:t>Design </a:t>
            </a:r>
            <a:r>
              <a:rPr sz="1600" spc="-120" dirty="0">
                <a:solidFill>
                  <a:srgbClr val="3C3C3C"/>
                </a:solidFill>
                <a:latin typeface="Trebuchet MS"/>
                <a:cs typeface="Trebuchet MS"/>
              </a:rPr>
              <a:t>and </a:t>
            </a:r>
            <a:r>
              <a:rPr sz="1600" spc="-105" dirty="0">
                <a:solidFill>
                  <a:srgbClr val="3C3C3C"/>
                </a:solidFill>
                <a:latin typeface="Trebuchet MS"/>
                <a:cs typeface="Trebuchet MS"/>
              </a:rPr>
              <a:t>then </a:t>
            </a:r>
            <a:r>
              <a:rPr sz="1600" spc="-125" dirty="0">
                <a:solidFill>
                  <a:srgbClr val="3C3C3C"/>
                </a:solidFill>
                <a:latin typeface="Trebuchet MS"/>
                <a:cs typeface="Trebuchet MS"/>
              </a:rPr>
              <a:t>manipulate </a:t>
            </a:r>
            <a:r>
              <a:rPr sz="1600" spc="-95" dirty="0">
                <a:solidFill>
                  <a:srgbClr val="3C3C3C"/>
                </a:solidFill>
                <a:latin typeface="Trebuchet MS"/>
                <a:cs typeface="Trebuchet MS"/>
              </a:rPr>
              <a:t>its </a:t>
            </a:r>
            <a:r>
              <a:rPr lang="en-US" sz="1600" spc="-95" dirty="0">
                <a:solidFill>
                  <a:srgbClr val="3C3C3C"/>
                </a:solidFill>
                <a:latin typeface="Trebuchet MS"/>
                <a:cs typeface="Trebuchet MS"/>
              </a:rPr>
              <a:t>element </a:t>
            </a:r>
          </a:p>
          <a:p>
            <a:pPr marL="12700" marR="5080">
              <a:lnSpc>
                <a:spcPct val="147200"/>
              </a:lnSpc>
              <a:spcBef>
                <a:spcPts val="100"/>
              </a:spcBef>
              <a:tabLst>
                <a:tab pos="318770" algn="l"/>
              </a:tabLst>
            </a:pPr>
            <a:r>
              <a:rPr sz="1600" spc="-65" dirty="0">
                <a:solidFill>
                  <a:srgbClr val="3C3C3C"/>
                </a:solidFill>
                <a:latin typeface="Trebuchet MS"/>
                <a:cs typeface="Trebuchet MS"/>
              </a:rPr>
              <a:t>1- </a:t>
            </a:r>
            <a:r>
              <a:rPr sz="1600" spc="-100" dirty="0">
                <a:solidFill>
                  <a:srgbClr val="3C3C3C"/>
                </a:solidFill>
                <a:latin typeface="Trebuchet MS"/>
                <a:cs typeface="Trebuchet MS"/>
              </a:rPr>
              <a:t>To </a:t>
            </a:r>
            <a:r>
              <a:rPr sz="1600" spc="-75" dirty="0">
                <a:solidFill>
                  <a:srgbClr val="3C3C3C"/>
                </a:solidFill>
                <a:latin typeface="Trebuchet MS"/>
                <a:cs typeface="Trebuchet MS"/>
              </a:rPr>
              <a:t>insert </a:t>
            </a:r>
            <a:r>
              <a:rPr sz="1600" spc="-135" dirty="0">
                <a:solidFill>
                  <a:srgbClr val="3C3C3C"/>
                </a:solidFill>
                <a:latin typeface="Trebuchet MS"/>
                <a:cs typeface="Trebuchet MS"/>
              </a:rPr>
              <a:t>an image</a:t>
            </a:r>
            <a:r>
              <a:rPr lang="en-US" sz="1600" spc="-135" dirty="0">
                <a:solidFill>
                  <a:srgbClr val="3C3C3C"/>
                </a:solidFill>
                <a:latin typeface="Trebuchet MS"/>
                <a:cs typeface="Trebuchet MS"/>
              </a:rPr>
              <a:t>,</a:t>
            </a:r>
            <a:r>
              <a:rPr sz="1600" spc="-13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600" spc="-105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sz="1600" spc="-45" dirty="0">
                <a:solidFill>
                  <a:srgbClr val="3C3C3C"/>
                </a:solidFill>
                <a:latin typeface="Trebuchet MS"/>
                <a:cs typeface="Trebuchet MS"/>
              </a:rPr>
              <a:t>to </a:t>
            </a:r>
            <a:r>
              <a:rPr sz="1600" spc="-65" dirty="0">
                <a:solidFill>
                  <a:srgbClr val="3C3C3C"/>
                </a:solidFill>
                <a:latin typeface="Trebuchet MS"/>
                <a:cs typeface="Trebuchet MS"/>
              </a:rPr>
              <a:t>Insert </a:t>
            </a:r>
            <a:r>
              <a:rPr sz="1600" spc="-120" dirty="0">
                <a:solidFill>
                  <a:srgbClr val="3C3C3C"/>
                </a:solidFill>
                <a:latin typeface="Trebuchet MS"/>
                <a:cs typeface="Trebuchet MS"/>
              </a:rPr>
              <a:t>Image and </a:t>
            </a:r>
            <a:r>
              <a:rPr sz="1600" spc="-105" dirty="0">
                <a:solidFill>
                  <a:srgbClr val="3C3C3C"/>
                </a:solidFill>
                <a:latin typeface="Trebuchet MS"/>
                <a:cs typeface="Trebuchet MS"/>
              </a:rPr>
              <a:t>then </a:t>
            </a:r>
            <a:r>
              <a:rPr sz="1600" spc="-60" dirty="0">
                <a:solidFill>
                  <a:srgbClr val="3C3C3C"/>
                </a:solidFill>
                <a:latin typeface="Trebuchet MS"/>
                <a:cs typeface="Trebuchet MS"/>
              </a:rPr>
              <a:t>browse </a:t>
            </a:r>
            <a:r>
              <a:rPr sz="1600" spc="-95" dirty="0">
                <a:solidFill>
                  <a:srgbClr val="3C3C3C"/>
                </a:solidFill>
                <a:latin typeface="Trebuchet MS"/>
                <a:cs typeface="Trebuchet MS"/>
              </a:rPr>
              <a:t>its </a:t>
            </a:r>
            <a:r>
              <a:rPr sz="1600" spc="-90" dirty="0">
                <a:solidFill>
                  <a:srgbClr val="3C3C3C"/>
                </a:solidFill>
                <a:latin typeface="Trebuchet MS"/>
                <a:cs typeface="Trebuchet MS"/>
              </a:rPr>
              <a:t>location </a:t>
            </a:r>
            <a:r>
              <a:rPr sz="16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sz="1600" spc="-45" dirty="0">
                <a:solidFill>
                  <a:srgbClr val="3C3C3C"/>
                </a:solidFill>
                <a:latin typeface="Trebuchet MS"/>
                <a:cs typeface="Trebuchet MS"/>
              </a:rPr>
              <a:t>your</a:t>
            </a:r>
            <a:r>
              <a:rPr sz="1600" spc="31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3C3C3C"/>
                </a:solidFill>
                <a:latin typeface="Trebuchet MS"/>
                <a:cs typeface="Trebuchet MS"/>
              </a:rPr>
              <a:t>computer</a:t>
            </a:r>
            <a:endParaRPr sz="1600" dirty="0">
              <a:latin typeface="Trebuchet MS"/>
              <a:cs typeface="Trebuchet MS"/>
            </a:endParaRPr>
          </a:p>
          <a:p>
            <a:pPr marL="12066">
              <a:lnSpc>
                <a:spcPct val="100000"/>
              </a:lnSpc>
              <a:spcBef>
                <a:spcPts val="1030"/>
              </a:spcBef>
              <a:tabLst>
                <a:tab pos="236854" algn="l"/>
              </a:tabLst>
            </a:pPr>
            <a:r>
              <a:rPr lang="en-US" sz="1600" spc="-100" dirty="0">
                <a:solidFill>
                  <a:srgbClr val="3C3C3C"/>
                </a:solidFill>
                <a:latin typeface="Trebuchet MS"/>
                <a:cs typeface="Trebuchet MS"/>
              </a:rPr>
              <a:t>2- </a:t>
            </a:r>
            <a:r>
              <a:rPr sz="1600" spc="-100" dirty="0">
                <a:solidFill>
                  <a:srgbClr val="3C3C3C"/>
                </a:solidFill>
                <a:latin typeface="Trebuchet MS"/>
                <a:cs typeface="Trebuchet MS"/>
              </a:rPr>
              <a:t>To </a:t>
            </a:r>
            <a:r>
              <a:rPr sz="1600" spc="-75" dirty="0">
                <a:solidFill>
                  <a:srgbClr val="3C3C3C"/>
                </a:solidFill>
                <a:latin typeface="Trebuchet MS"/>
                <a:cs typeface="Trebuchet MS"/>
              </a:rPr>
              <a:t>insert </a:t>
            </a:r>
            <a:r>
              <a:rPr sz="1600" spc="-180" dirty="0">
                <a:solidFill>
                  <a:srgbClr val="3C3C3C"/>
                </a:solidFill>
                <a:latin typeface="Trebuchet MS"/>
                <a:cs typeface="Trebuchet MS"/>
              </a:rPr>
              <a:t>a </a:t>
            </a:r>
            <a:r>
              <a:rPr lang="en-US" sz="1600" spc="-140" dirty="0">
                <a:solidFill>
                  <a:srgbClr val="3C3C3C"/>
                </a:solidFill>
                <a:latin typeface="Trebuchet MS"/>
                <a:cs typeface="Trebuchet MS"/>
              </a:rPr>
              <a:t>label,</a:t>
            </a:r>
            <a:r>
              <a:rPr sz="1600" spc="-14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600" spc="-100" dirty="0">
                <a:solidFill>
                  <a:srgbClr val="3C3C3C"/>
                </a:solidFill>
                <a:latin typeface="Trebuchet MS"/>
                <a:cs typeface="Trebuchet MS"/>
              </a:rPr>
              <a:t>click </a:t>
            </a:r>
            <a:r>
              <a:rPr sz="1600" spc="-30" dirty="0">
                <a:solidFill>
                  <a:srgbClr val="3C3C3C"/>
                </a:solidFill>
                <a:latin typeface="Trebuchet MS"/>
                <a:cs typeface="Trebuchet MS"/>
              </a:rPr>
              <a:t>on </a:t>
            </a:r>
            <a:r>
              <a:rPr sz="1600" spc="-20" dirty="0">
                <a:solidFill>
                  <a:srgbClr val="3C3C3C"/>
                </a:solidFill>
                <a:latin typeface="Trebuchet MS"/>
                <a:cs typeface="Trebuchet MS"/>
              </a:rPr>
              <a:t>Aa </a:t>
            </a:r>
            <a:r>
              <a:rPr sz="1600" spc="-100" dirty="0">
                <a:solidFill>
                  <a:srgbClr val="3C3C3C"/>
                </a:solidFill>
                <a:latin typeface="Trebuchet MS"/>
                <a:cs typeface="Trebuchet MS"/>
              </a:rPr>
              <a:t>then </a:t>
            </a:r>
            <a:r>
              <a:rPr sz="1600" spc="-90" dirty="0">
                <a:solidFill>
                  <a:srgbClr val="3C3C3C"/>
                </a:solidFill>
                <a:latin typeface="Trebuchet MS"/>
                <a:cs typeface="Trebuchet MS"/>
              </a:rPr>
              <a:t>resize </a:t>
            </a:r>
            <a:r>
              <a:rPr sz="1600" spc="-120" dirty="0">
                <a:solidFill>
                  <a:srgbClr val="3C3C3C"/>
                </a:solidFill>
                <a:latin typeface="Trebuchet MS"/>
                <a:cs typeface="Trebuchet MS"/>
              </a:rPr>
              <a:t>it </a:t>
            </a:r>
            <a:r>
              <a:rPr sz="1600" spc="-114" dirty="0">
                <a:solidFill>
                  <a:srgbClr val="3C3C3C"/>
                </a:solidFill>
                <a:latin typeface="Trebuchet MS"/>
                <a:cs typeface="Trebuchet MS"/>
              </a:rPr>
              <a:t>and</a:t>
            </a:r>
            <a:r>
              <a:rPr sz="1600" spc="-16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600" spc="-110" dirty="0">
                <a:solidFill>
                  <a:srgbClr val="3C3C3C"/>
                </a:solidFill>
                <a:latin typeface="Trebuchet MS"/>
                <a:cs typeface="Trebuchet MS"/>
              </a:rPr>
              <a:t>write.</a:t>
            </a:r>
            <a:endParaRPr sz="1600" dirty="0">
              <a:latin typeface="Trebuchet MS"/>
              <a:cs typeface="Trebuchet MS"/>
            </a:endParaRPr>
          </a:p>
          <a:p>
            <a:pPr marL="12066">
              <a:lnSpc>
                <a:spcPts val="1920"/>
              </a:lnSpc>
              <a:spcBef>
                <a:spcPts val="1050"/>
              </a:spcBef>
              <a:tabLst>
                <a:tab pos="236854" algn="l"/>
              </a:tabLst>
            </a:pPr>
            <a:r>
              <a:rPr lang="en-US" sz="1600" spc="-100" dirty="0">
                <a:solidFill>
                  <a:srgbClr val="3C3C3C"/>
                </a:solidFill>
                <a:latin typeface="Trebuchet MS"/>
                <a:cs typeface="Trebuchet MS"/>
              </a:rPr>
              <a:t>3- </a:t>
            </a:r>
            <a:r>
              <a:rPr sz="1600" spc="-100" dirty="0">
                <a:solidFill>
                  <a:srgbClr val="3C3C3C"/>
                </a:solidFill>
                <a:latin typeface="Trebuchet MS"/>
                <a:cs typeface="Trebuchet MS"/>
              </a:rPr>
              <a:t>To</a:t>
            </a:r>
            <a:r>
              <a:rPr sz="1600" spc="-6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3C3C3C"/>
                </a:solidFill>
                <a:latin typeface="Trebuchet MS"/>
                <a:cs typeface="Trebuchet MS"/>
              </a:rPr>
              <a:t>insert</a:t>
            </a:r>
            <a:r>
              <a:rPr sz="1600" spc="-4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600" spc="-180" dirty="0">
                <a:solidFill>
                  <a:srgbClr val="3C3C3C"/>
                </a:solidFill>
                <a:latin typeface="Trebuchet MS"/>
                <a:cs typeface="Trebuchet MS"/>
              </a:rPr>
              <a:t>a</a:t>
            </a:r>
            <a:r>
              <a:rPr sz="1600" spc="-4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lang="en-US" sz="1600" spc="-65" dirty="0">
                <a:solidFill>
                  <a:srgbClr val="3C3C3C"/>
                </a:solidFill>
                <a:latin typeface="Trebuchet MS"/>
                <a:cs typeface="Trebuchet MS"/>
              </a:rPr>
              <a:t>Button,</a:t>
            </a:r>
            <a:r>
              <a:rPr sz="1600" spc="-4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600" spc="-105" dirty="0">
                <a:solidFill>
                  <a:srgbClr val="3C3C3C"/>
                </a:solidFill>
                <a:latin typeface="Trebuchet MS"/>
                <a:cs typeface="Trebuchet MS"/>
              </a:rPr>
              <a:t>click</a:t>
            </a:r>
            <a:r>
              <a:rPr sz="1600" spc="-30" dirty="0">
                <a:solidFill>
                  <a:srgbClr val="3C3C3C"/>
                </a:solidFill>
                <a:latin typeface="Trebuchet MS"/>
                <a:cs typeface="Trebuchet MS"/>
              </a:rPr>
              <a:t> on</a:t>
            </a:r>
            <a:r>
              <a:rPr sz="1600" spc="-5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600" spc="-110" dirty="0">
                <a:solidFill>
                  <a:srgbClr val="3C3C3C"/>
                </a:solidFill>
                <a:latin typeface="Trebuchet MS"/>
                <a:cs typeface="Trebuchet MS"/>
              </a:rPr>
              <a:t>the</a:t>
            </a:r>
            <a:r>
              <a:rPr sz="1600" spc="-3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600" spc="-5" dirty="0">
                <a:solidFill>
                  <a:srgbClr val="3C3C3C"/>
                </a:solidFill>
                <a:latin typeface="Trebuchet MS"/>
                <a:cs typeface="Trebuchet MS"/>
              </a:rPr>
              <a:t>xxx</a:t>
            </a:r>
            <a:r>
              <a:rPr sz="1600" spc="-4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3C3C3C"/>
                </a:solidFill>
                <a:latin typeface="Trebuchet MS"/>
                <a:cs typeface="Trebuchet MS"/>
              </a:rPr>
              <a:t>icon</a:t>
            </a:r>
            <a:r>
              <a:rPr lang="en-US" sz="1600" spc="-30" dirty="0">
                <a:solidFill>
                  <a:srgbClr val="3C3C3C"/>
                </a:solidFill>
                <a:latin typeface="Trebuchet MS"/>
                <a:cs typeface="Trebuchet MS"/>
              </a:rPr>
              <a:t> -&gt;</a:t>
            </a:r>
            <a:r>
              <a:rPr sz="1600" spc="-10" dirty="0">
                <a:solidFill>
                  <a:srgbClr val="3C3C3C"/>
                </a:solidFill>
                <a:latin typeface="Trebuchet MS"/>
                <a:cs typeface="Trebuchet MS"/>
              </a:rPr>
              <a:t>Draw</a:t>
            </a:r>
            <a:r>
              <a:rPr sz="1600" spc="-45" dirty="0">
                <a:solidFill>
                  <a:srgbClr val="3C3C3C"/>
                </a:solidFill>
                <a:latin typeface="Trebuchet MS"/>
                <a:cs typeface="Trebuchet MS"/>
              </a:rPr>
              <a:t> your</a:t>
            </a:r>
            <a:r>
              <a:rPr sz="1600" spc="-5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3C3C3C"/>
                </a:solidFill>
                <a:latin typeface="Trebuchet MS"/>
                <a:cs typeface="Trebuchet MS"/>
              </a:rPr>
              <a:t>button</a:t>
            </a:r>
            <a:r>
              <a:rPr sz="1600" spc="-4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lang="en-US" sz="1600" spc="-45" dirty="0">
                <a:solidFill>
                  <a:srgbClr val="3C3C3C"/>
                </a:solidFill>
                <a:latin typeface="Trebuchet MS"/>
                <a:cs typeface="Trebuchet MS"/>
              </a:rPr>
              <a:t>-&gt; </a:t>
            </a:r>
            <a:r>
              <a:rPr sz="1600" spc="-15" dirty="0">
                <a:solidFill>
                  <a:srgbClr val="3C3C3C"/>
                </a:solidFill>
                <a:latin typeface="Trebuchet MS"/>
                <a:cs typeface="Trebuchet MS"/>
              </a:rPr>
              <a:t>Close</a:t>
            </a:r>
            <a:r>
              <a:rPr sz="1600" spc="-5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600" spc="-110" dirty="0">
                <a:solidFill>
                  <a:srgbClr val="3C3C3C"/>
                </a:solidFill>
                <a:latin typeface="Trebuchet MS"/>
                <a:cs typeface="Trebuchet MS"/>
              </a:rPr>
              <a:t>the</a:t>
            </a:r>
            <a:r>
              <a:rPr sz="1600" spc="-3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600" spc="-95" dirty="0">
                <a:solidFill>
                  <a:srgbClr val="3C3C3C"/>
                </a:solidFill>
                <a:latin typeface="Trebuchet MS"/>
                <a:cs typeface="Trebuchet MS"/>
              </a:rPr>
              <a:t>wizard</a:t>
            </a:r>
            <a:r>
              <a:rPr lang="en-US" sz="1600" spc="-35" dirty="0">
                <a:solidFill>
                  <a:srgbClr val="3C3C3C"/>
                </a:solidFill>
                <a:latin typeface="Trebuchet MS"/>
                <a:cs typeface="Trebuchet MS"/>
              </a:rPr>
              <a:t>-&gt;</a:t>
            </a:r>
            <a:r>
              <a:rPr sz="1600" spc="45" dirty="0">
                <a:solidFill>
                  <a:srgbClr val="3C3C3C"/>
                </a:solidFill>
                <a:latin typeface="Times New Roman"/>
                <a:cs typeface="Times New Roman"/>
              </a:rPr>
              <a:t> </a:t>
            </a:r>
            <a:r>
              <a:rPr sz="1600" spc="-30" dirty="0">
                <a:solidFill>
                  <a:srgbClr val="3C3C3C"/>
                </a:solidFill>
                <a:latin typeface="Trebuchet MS"/>
                <a:cs typeface="Trebuchet MS"/>
              </a:rPr>
              <a:t>Double</a:t>
            </a:r>
            <a:r>
              <a:rPr sz="1600" spc="-4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600" spc="-105" dirty="0">
                <a:solidFill>
                  <a:srgbClr val="3C3C3C"/>
                </a:solidFill>
                <a:latin typeface="Trebuchet MS"/>
                <a:cs typeface="Trebuchet MS"/>
              </a:rPr>
              <a:t>click</a:t>
            </a:r>
            <a:r>
              <a:rPr sz="1600" spc="-40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600" spc="-30" dirty="0">
                <a:solidFill>
                  <a:srgbClr val="3C3C3C"/>
                </a:solidFill>
                <a:latin typeface="Trebuchet MS"/>
                <a:cs typeface="Trebuchet MS"/>
              </a:rPr>
              <a:t>on</a:t>
            </a:r>
            <a:r>
              <a:rPr sz="1600" spc="-4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600" spc="-120" dirty="0">
                <a:solidFill>
                  <a:srgbClr val="3C3C3C"/>
                </a:solidFill>
                <a:latin typeface="Trebuchet MS"/>
                <a:cs typeface="Trebuchet MS"/>
              </a:rPr>
              <a:t>it</a:t>
            </a:r>
            <a:r>
              <a:rPr sz="1600" spc="-3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600" spc="-365" dirty="0">
                <a:solidFill>
                  <a:srgbClr val="3C3C3C"/>
                </a:solidFill>
                <a:latin typeface="Trebuchet MS"/>
                <a:cs typeface="Trebuchet MS"/>
              </a:rPr>
              <a:t>t</a:t>
            </a:r>
            <a:r>
              <a:rPr lang="en-US" sz="1600" spc="-365" dirty="0">
                <a:solidFill>
                  <a:srgbClr val="3C3C3C"/>
                </a:solidFill>
                <a:latin typeface="Trebuchet MS"/>
                <a:cs typeface="Trebuchet MS"/>
              </a:rPr>
              <a:t>  </a:t>
            </a:r>
            <a:r>
              <a:rPr sz="1600" spc="-365" dirty="0">
                <a:solidFill>
                  <a:srgbClr val="3C3C3C"/>
                </a:solidFill>
                <a:latin typeface="Trebuchet MS"/>
                <a:cs typeface="Trebuchet MS"/>
              </a:rPr>
              <a:t>o  </a:t>
            </a:r>
            <a:r>
              <a:rPr lang="en-US" sz="1600" spc="-36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600" spc="-125" dirty="0">
                <a:solidFill>
                  <a:srgbClr val="3C3C3C"/>
                </a:solidFill>
                <a:latin typeface="Trebuchet MS"/>
                <a:cs typeface="Trebuchet MS"/>
              </a:rPr>
              <a:t>name</a:t>
            </a:r>
            <a:r>
              <a:rPr sz="1600" spc="-55" dirty="0">
                <a:solidFill>
                  <a:srgbClr val="3C3C3C"/>
                </a:solidFill>
                <a:latin typeface="Trebuchet MS"/>
                <a:cs typeface="Trebuchet MS"/>
              </a:rPr>
              <a:t> </a:t>
            </a:r>
            <a:r>
              <a:rPr sz="1600" spc="-125" dirty="0">
                <a:solidFill>
                  <a:srgbClr val="3C3C3C"/>
                </a:solidFill>
                <a:latin typeface="Trebuchet MS"/>
                <a:cs typeface="Trebuchet MS"/>
              </a:rPr>
              <a:t>it</a:t>
            </a:r>
            <a:endParaRPr sz="1600" dirty="0">
              <a:latin typeface="Trebuchet MS"/>
              <a:cs typeface="Trebuchet MS"/>
            </a:endParaRPr>
          </a:p>
          <a:p>
            <a:pPr marR="3142615" algn="ctr">
              <a:lnSpc>
                <a:spcPts val="6959"/>
              </a:lnSpc>
            </a:pPr>
            <a:r>
              <a:rPr sz="1600" spc="-150" dirty="0">
                <a:solidFill>
                  <a:srgbClr val="471730"/>
                </a:solidFill>
                <a:latin typeface="Trebuchet MS"/>
                <a:cs typeface="Trebuchet MS"/>
              </a:rPr>
              <a:t>3</a:t>
            </a:r>
            <a:endParaRPr sz="1600" dirty="0"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8347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AA1666D5-7902-4B48-B1BB-64E5EB460103}"/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451</Words>
  <Application>Microsoft Office PowerPoint</Application>
  <PresentationFormat>Widescreen</PresentationFormat>
  <Paragraphs>90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Alexandria</vt:lpstr>
      <vt:lpstr>Arial</vt:lpstr>
      <vt:lpstr>Baskerville Old Face</vt:lpstr>
      <vt:lpstr>Calibri</vt:lpstr>
      <vt:lpstr>Calibri Light</vt:lpstr>
      <vt:lpstr>Roboto Light</vt:lpstr>
      <vt:lpstr>Times New Roman</vt:lpstr>
      <vt:lpstr>Trebuchet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Eman Hamdy</cp:lastModifiedBy>
  <cp:revision>32</cp:revision>
  <dcterms:created xsi:type="dcterms:W3CDTF">2023-04-29T09:08:00Z</dcterms:created>
  <dcterms:modified xsi:type="dcterms:W3CDTF">2025-06-04T10:46:03Z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