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327DB-8C9C-A83C-3DF9-0082FD8E2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97353A-1250-E741-BC4B-E581E43F9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385-959A-4032-9574-11BC3F261909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A5DE73-9B34-A217-3FB1-403697F4C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950D94-BAF3-4405-1E84-0CF71A5FE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91BE-5212-4CF3-8E79-942F313F9F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3F0FBB-97FE-EB54-576B-C3FAC4E05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B86F8-BE88-F362-C233-6DBE9AA5D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0A367-E512-5C54-D2F9-BC6076F9E2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5F385-959A-4032-9574-11BC3F261909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F8174-55C1-2DB3-451C-3538134E8F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E2977-4120-FBA0-47D7-2DFCFB895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1A91BE-5212-4CF3-8E79-942F313F9F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76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A5614-208C-18BE-7958-1D3DD3AF1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7F979-C865-8664-38F3-24E2C1B24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0574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8F1373-0826-A40B-0CFB-6FF790A5E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22911-4082-A13F-179B-31BD61F72D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7451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4CA91-EBC7-8466-5ADD-7A959D6F5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1756D-5A5F-0AD0-33CD-B40720AB5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3936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4FBA34-0E04-EAD6-D596-B743514C5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Single Layer Perceptron :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51EC6-F1F7-E492-6061-26E2E14B4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4861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D3FB7-F44E-9578-F26B-CE632178B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D1445-4CDF-7013-3A1D-27F0567913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8891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7730E-0BD9-DBBC-6D20-ED43BCA42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F68F1-D7E5-6195-C82D-F731423E2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9132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EA42F6-D393-0156-B21C-2A879C99E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9D800-68AE-6F82-1502-1370781C7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7588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CFAEE-F2A8-B91D-E55A-5863E3B93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0ED77-2315-3E40-326C-C4C226E444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40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83F9B9-1343-EEFA-F6C3-2A9E7A1CC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88"/>
              </a:spcBef>
            </a:pPr>
            <a:r>
              <a:rPr lang="en-US" spc="-4"/>
              <a:t>Option</a:t>
            </a:r>
            <a:r>
              <a:rPr lang="en-US" spc="-18"/>
              <a:t> </a:t>
            </a:r>
            <a:r>
              <a:rPr lang="en-US" spc="4"/>
              <a:t>2:</a:t>
            </a:r>
            <a:r>
              <a:rPr lang="en-US" spc="-40"/>
              <a:t> </a:t>
            </a:r>
            <a:r>
              <a:rPr lang="en-US" spc="-13"/>
              <a:t>Automatic</a:t>
            </a:r>
            <a:r>
              <a:rPr lang="en-US" spc="18"/>
              <a:t> </a:t>
            </a:r>
            <a:r>
              <a:rPr lang="en-US" spc="-13"/>
              <a:t>estimation</a:t>
            </a:r>
            <a:endParaRPr lang="en-US" spc="-13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1B38D8-CD9E-1CFF-0A5A-62CA0A0C7D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3590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9D9DA8-AC9B-8001-3500-4B55C3498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61147-F9F9-7625-0DF8-9671764DBA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430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192220-6BD3-D8E8-B12E-4E5B62201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9EFEB-0D15-60F9-4DC0-ABF262BA14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78470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FED16-B094-E9C7-9B45-0B114D356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48254C-1E0E-2F79-331E-990FE06A4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4406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24AF0-F61B-53AD-25D2-C01C6DBE1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80ED9-8D8F-F475-2CE5-3B36A8C3D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7107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D1DECE-F7BB-62C0-0831-C5EEC8AEF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CC9A2-95C1-6C19-C4C5-A6A2E031D6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36102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9FFD59-E018-D300-25F6-643B2F81B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/>
              <a:t>P</a:t>
            </a:r>
            <a:r>
              <a:rPr lang="en-US" sz="4236" spc="-57"/>
              <a:t>r</a:t>
            </a:r>
            <a:r>
              <a:rPr lang="en-US" sz="4236" spc="22"/>
              <a:t>o</a:t>
            </a:r>
            <a:r>
              <a:rPr lang="en-US" sz="4236" spc="26"/>
              <a:t>b</a:t>
            </a:r>
            <a:r>
              <a:rPr lang="en-US" sz="4236" spc="-22"/>
              <a:t>l</a:t>
            </a:r>
            <a:r>
              <a:rPr lang="en-US" sz="4236" spc="40"/>
              <a:t>e</a:t>
            </a:r>
            <a:r>
              <a:rPr lang="en-US" sz="4236" spc="4"/>
              <a:t>m: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BFDC3-E842-9D80-7791-8ADD0DF12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9307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D54F4-7535-1096-E9AD-1908DD4C0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4668620" algn="l"/>
              </a:tabLst>
            </a:pPr>
            <a:r>
              <a:rPr lang="en-US" sz="4236" spc="13"/>
              <a:t>H</a:t>
            </a:r>
            <a:r>
              <a:rPr lang="en-US" sz="4236" spc="22"/>
              <a:t>i</a:t>
            </a:r>
            <a:r>
              <a:rPr lang="en-US" sz="4236" spc="-75"/>
              <a:t>s</a:t>
            </a:r>
            <a:r>
              <a:rPr lang="en-US" sz="4236" spc="-22"/>
              <a:t>t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4"/>
              <a:t>y</a:t>
            </a:r>
            <a:r>
              <a:rPr lang="en-US" sz="4236" spc="4"/>
              <a:t>:</a:t>
            </a:r>
            <a:r>
              <a:rPr lang="en-US" sz="4236" spc="13"/>
              <a:t> </a:t>
            </a:r>
            <a:r>
              <a:rPr lang="en-US" sz="4236" spc="31"/>
              <a:t>T</a:t>
            </a:r>
            <a:r>
              <a:rPr lang="en-US" sz="4236" spc="-18"/>
              <a:t>h</a:t>
            </a:r>
            <a:r>
              <a:rPr lang="en-US" sz="4236" spc="13"/>
              <a:t>e</a:t>
            </a:r>
            <a:r>
              <a:rPr lang="en-US" sz="4236" spc="9"/>
              <a:t> 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22"/>
              <a:t>i</a:t>
            </a:r>
            <a:r>
              <a:rPr lang="en-US" sz="4236" spc="35"/>
              <a:t>g</a:t>
            </a:r>
            <a:r>
              <a:rPr lang="en-US" sz="4236" spc="-22"/>
              <a:t>i</a:t>
            </a:r>
            <a:r>
              <a:rPr lang="en-US" sz="4236" spc="26"/>
              <a:t>n</a:t>
            </a:r>
            <a:r>
              <a:rPr lang="en-US" sz="4236" spc="-4"/>
              <a:t>a</a:t>
            </a:r>
            <a:r>
              <a:rPr lang="en-US" sz="4236" spc="4"/>
              <a:t>l </a:t>
            </a:r>
            <a:r>
              <a:rPr lang="en-US" sz="4236" spc="49"/>
              <a:t>M</a:t>
            </a:r>
            <a:r>
              <a:rPr lang="en-US" sz="4236"/>
              <a:t>L</a:t>
            </a:r>
            <a:r>
              <a:rPr lang="en-US" sz="4236" spc="13"/>
              <a:t>P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F4F5B3-4606-C0F1-46B2-C068CCCFF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69214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983849-CD42-C26E-3586-132507C4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i="1" spc="13"/>
              <a:t>Drawing</a:t>
            </a:r>
            <a:r>
              <a:rPr lang="en-US" sz="4236" i="1" spc="-31"/>
              <a:t> </a:t>
            </a:r>
            <a:r>
              <a:rPr lang="en-US" sz="4236" i="1" spc="13"/>
              <a:t>samples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6EDCF-8015-D7B8-4BE9-083233257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7600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AA93D-E8D8-D786-7632-6A5AB91D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/>
              <a:t>Sampling</a:t>
            </a:r>
            <a:r>
              <a:rPr lang="en-US" sz="4236" spc="13"/>
              <a:t> </a:t>
            </a:r>
            <a:r>
              <a:rPr lang="en-US" sz="4236" spc="9"/>
              <a:t>the</a:t>
            </a:r>
            <a:r>
              <a:rPr lang="en-US" sz="4236" spc="-22"/>
              <a:t> </a:t>
            </a:r>
            <a:r>
              <a:rPr lang="en-US" sz="4236" spc="13"/>
              <a:t>function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C0060-BEC7-285E-C80F-D1AB7AFD9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9556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2F6719-F563-C02A-1144-8C83346EE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/>
              <a:t>The</a:t>
            </a:r>
            <a:r>
              <a:rPr lang="en-US" sz="4236" spc="-13"/>
              <a:t> </a:t>
            </a:r>
            <a:r>
              <a:rPr lang="en-US" sz="4236" i="1" spc="4"/>
              <a:t>Empirical</a:t>
            </a:r>
            <a:r>
              <a:rPr lang="en-US" sz="4236" i="1" spc="-4"/>
              <a:t> </a:t>
            </a:r>
            <a:r>
              <a:rPr lang="en-US" sz="4236"/>
              <a:t>error(Training Error)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833705-BAA8-6E3F-65C5-80A4E8B59C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30141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8731A4-8C40-C020-FCBA-74869B08E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40E1E-8249-1FAC-B63C-85ED41672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4138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AF140B-AAEA-BB05-9368-4368741E5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9C778-9E6B-8AF3-24D7-C3DAC32B97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91568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62202D-9F21-19B7-2C71-14CB1321B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9"/>
              <a:t>The</a:t>
            </a:r>
            <a:r>
              <a:rPr lang="en-US" sz="3200" spc="31"/>
              <a:t> </a:t>
            </a:r>
            <a:r>
              <a:rPr lang="en-US" sz="3200" i="1" spc="4"/>
              <a:t>Empirical	</a:t>
            </a:r>
            <a:r>
              <a:rPr lang="en-US" sz="3200" i="1" spc="9"/>
              <a:t>Classification</a:t>
            </a:r>
            <a:r>
              <a:rPr lang="en-US" sz="3200" i="1" spc="-26"/>
              <a:t> </a:t>
            </a:r>
            <a:r>
              <a:rPr lang="en-US" sz="3200"/>
              <a:t>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E0B21-22D9-BFB9-D0CD-1B52E71EE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2396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671C1D-02E8-A72D-55FC-8C1D5ECD7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9553B-8CBD-4842-ED86-675F9686F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7634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A1615-D41C-B1D2-514D-0DEC81993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F030B-6385-C035-2E65-28E2C9479C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29900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4660B-A6A4-1533-9B9C-2EB559952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59001-D20B-EAAF-E075-3ED977B10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84926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F3ACA-0D2D-44FF-24C1-6462DEF68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E66C1-0FF7-3D83-FDE4-4E559D024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583031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BA772-6004-2B48-5B01-AC518E931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2266CC-89EB-598C-17BE-D81C95729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378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5D0098-DF0B-8370-2FA7-90A95DC14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A2B65-8B8E-6985-960B-DBFDF2E12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87859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F242C-7C38-8B97-F108-52ADC759C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245476-9606-EA2D-973C-413145DDC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9142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590981-8E9F-B3A8-4D60-A3673B3FB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27DE7-D209-D591-ADE0-8E88DD6C5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123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562404-351B-11CC-3709-C3BCEBEED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F6FC6D-F258-9A91-1352-A408914A15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786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6E2713-7044-5C5A-EDBC-69293E103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13C1B-EE3F-199A-42B0-FB9009F1B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45067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DC2233-2DDE-2E09-60C1-DF0F0C7CB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98F7C-4F66-BEB3-8FC7-447EE82AB5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07435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45FBAE-4726-FB80-3B49-FB71AC508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E3F64-0ECB-97CF-CED8-E93A2F3CE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0422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4C4709-FC2E-778F-8D11-21D855709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69012-8EC4-126A-9E92-A5BE13EB1F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359079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D07889-8C4A-0A13-6C54-DB02F8068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FA27D-D16C-3DE3-A2EF-34C5FA8BB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02661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E5FA14-5ACB-A7FE-DCF4-648E9F198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1872B8-3753-0D60-F06D-6F76280C90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4872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8124D-9A31-2C67-E23D-6B7B4050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Batch vs online learning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4C0DD-9330-6E1A-A81F-056FADF05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94608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40316-7C9A-DF1A-305F-637D15726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247EA-C897-3598-E5ED-12D6C56AE0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946588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7A8554-E584-0F24-AD92-4A112E945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83C52-0B33-2D4D-7626-B3A27B3AD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3001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D42707-8A14-44FE-A297-5DA3912B9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D88E1-B0FC-938F-DE7D-CE7B504EB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29017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2AE8E-E5F1-EFC7-2B47-8125844BD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A5CA09-E2A8-4F13-8DB2-2AF2A37A8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620309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27039-DC6C-61D5-4A82-22129561E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333EB-CC2B-82DB-3702-D782E4C571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2021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9D1B92-5D61-B2BE-E5B7-CDD546DAF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40752-C8B4-F04F-03B6-244047E16F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9683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B5A151-CD2C-31E5-57FB-92D13A40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E7DFD6-E6E8-D7CE-82A4-62E7FD9A69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13884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C2920-4858-75B2-FF4A-3D42E0978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88370-282D-935B-1001-53B5E0456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23925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CA8CF4-A39B-756E-9A6E-83B2D768D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6B862-990A-762D-3F63-66D0ED4FB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631341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B351CD-6466-D624-3278-5947E5997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5BE1E-9999-6452-B0C5-1A7AB51C0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08434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3279B-EFD0-1901-BDB1-22E38DA78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EF5F4E-B574-A77A-6868-04CB16C6F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90046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77E4B-6B7B-5234-9C5D-9E3D488F7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3B028-ECCB-8D98-5662-F59D7BBAE6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8241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C2196-F7F8-0673-3AD2-0F8CB54F9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90C7F-CDB4-B5D5-9C2F-77FF2C283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6842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080B2-2038-2D83-FE8B-32CC39E48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A6ABC-062B-A027-18FB-892618C19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258808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F2E6A-4C17-9363-5A41-61128F50D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599FB-E408-FFC1-0F83-1DB60583D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30437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1CD6AB-4B96-4C6D-263D-F2CDEBC59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9C545-AB0F-AB0C-48EA-37E8DF45E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50286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3F978-F8BC-DD3F-394C-3EC4C81D2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8170A-E83F-1C58-F468-FC79C1D4F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713175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D18290-F8CD-DA63-966B-70139BDB7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761052-6AB2-F972-8329-71C996C19D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3291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E52C3-7356-6A82-8D46-C20A3F3F0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4AB93-17C7-71A4-2CB7-BE7F9CAA6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83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BCA79-8F01-6976-6E02-1DB313C16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76C0FA-768A-E71A-9EB9-F438DB65F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45549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01FE3-A067-C494-1CC4-D62B81035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8FE917-3F52-39F1-259A-E3C8D60127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59108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81D0E-4808-10C7-D2CF-3CA0677CD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0AA91-6DB5-819B-FEC4-67E9EEAB9E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0267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5EEB0-E3DB-5236-A226-3962EBCFD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C82C1-F1FC-7385-9D89-39E217D78C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77585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BA057-EA47-4461-27AA-AB1939DD3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44600" marR="5080" indent="-1231900">
              <a:lnSpc>
                <a:spcPts val="3800"/>
              </a:lnSpc>
              <a:spcBef>
                <a:spcPts val="240"/>
              </a:spcBef>
            </a:pPr>
            <a:r>
              <a:rPr lang="en-US" spc="-5"/>
              <a:t>Lecture Summary</a:t>
            </a:r>
            <a:endParaRPr lang="en-US" spc="-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FC683A-3464-A73A-ADDC-CAF958F93F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8058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8C7E4-81C1-8C74-831B-CEF7BB857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D37BF2-AFE7-CF4B-B1E1-850C7DEE4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7791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Widescreen</PresentationFormat>
  <Paragraphs>47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Single Layer Perceptron : Review</vt:lpstr>
      <vt:lpstr>Limitation of Perceptron</vt:lpstr>
      <vt:lpstr>Limitation of Perceptron</vt:lpstr>
      <vt:lpstr>Option 1: Construct by hand</vt:lpstr>
      <vt:lpstr>Option 1: Construct by hand</vt:lpstr>
      <vt:lpstr>Option 2: Automatic estimation</vt:lpstr>
      <vt:lpstr>How to learn a network?</vt:lpstr>
      <vt:lpstr>How to learn a network?</vt:lpstr>
      <vt:lpstr>How to learn a network?</vt:lpstr>
      <vt:lpstr>How to learn a network?</vt:lpstr>
      <vt:lpstr>How to learn a network?</vt:lpstr>
      <vt:lpstr>Problem:</vt:lpstr>
      <vt:lpstr>History: The original MLP</vt:lpstr>
      <vt:lpstr>Drawing samples</vt:lpstr>
      <vt:lpstr>Sampling the function</vt:lpstr>
      <vt:lpstr>The Empirical error(Training Error)</vt:lpstr>
      <vt:lpstr>Learning the function from training samples</vt:lpstr>
      <vt:lpstr>Learning the function from training samples</vt:lpstr>
      <vt:lpstr>The Empirical Classification error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Batch vs online learning 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Perceptron Learning:  Simple Example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2024-10-25T19:04:46Z</dcterms:created>
  <dcterms:modified xsi:type="dcterms:W3CDTF">2024-10-25T19:04:46Z</dcterms:modified>
</cp:coreProperties>
</file>