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D7F3B1-FEBA-C7DA-A9AB-7C0D8C1821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0C33C38-8BF4-F663-192F-44B6075464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F7ECE6-3308-4E98-97EC-E48132C8EEDD}" type="datetimeFigureOut">
              <a:rPr lang="en-MY" smtClean="0"/>
              <a:t>3/10/2024</a:t>
            </a:fld>
            <a:endParaRPr lang="en-MY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5113EA9-06D2-77C4-2973-A07427C941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9A3B5FC-B0D0-DA34-5A49-961C4BF96F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1CAD35-C91F-46C1-A644-5D01EDD19902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23525744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9601223-B8B1-26C1-C6C1-F0C8E5FAF5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19D9E3-BAFA-DB00-78EF-7650E5ED7E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67E8B0-A7AB-8245-4B01-EBA0697DB1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AF7ECE6-3308-4E98-97EC-E48132C8EEDD}" type="datetimeFigureOut">
              <a:rPr lang="en-MY" smtClean="0"/>
              <a:t>3/10/2024</a:t>
            </a:fld>
            <a:endParaRPr lang="en-MY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1B9388-C406-7699-A42C-2A8457E4B2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MY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EFE1D8-22E7-8AFF-FBAA-4A515E7459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51CAD35-C91F-46C1-A644-5D01EDD19902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448156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EFA87E-E367-D26E-0338-BEFBCDA5F6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D76826-6072-3A78-6063-5089AFD75F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079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389"/>
    </mc:Choice>
    <mc:Fallback xmlns="">
      <p:transition spd="slow" advTm="36389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3E2EF2-85F1-7A7F-79F0-9F95672810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Course content</a:t>
            </a:r>
            <a:endParaRPr lang="en-MY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5912F9-E6CD-2EBB-CB41-B0FEBFE184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815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18"/>
    </mc:Choice>
    <mc:Fallback xmlns="">
      <p:transition spd="slow" advTm="7718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219016-5012-F7F5-3ABC-06F5809E00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 b="1"/>
              <a:t>Agenda/Outline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3839C4-DFB6-85F9-5174-03FD0A99F5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605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957"/>
    </mc:Choice>
    <mc:Fallback xmlns="">
      <p:transition spd="slow" advTm="53957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B5090A-CB2C-BD8A-D6CC-F3E73751D0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000"/>
              <a:t>Computer Security</a:t>
            </a:r>
            <a:endParaRPr lang="en-US" sz="30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797A9D-5860-3123-107C-3D7AC513FBB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972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453"/>
    </mc:Choice>
    <mc:Fallback xmlns="">
      <p:transition spd="slow" advTm="94453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7EB63DA-A4D2-7036-50DC-7620A7062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3D104F2-2C15-4173-94C9-38DECC969F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302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536"/>
    </mc:Choice>
    <mc:Fallback xmlns="">
      <p:transition spd="slow" advTm="74536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3BBF0E-AEB7-9B27-B995-EEE9FBCDBA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Security Objectives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597D8B-C146-014B-2BB4-DCE6D581A33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897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9924"/>
    </mc:Choice>
    <mc:Fallback xmlns="">
      <p:transition spd="slow" advTm="179924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07CD19-0712-0A2C-ACF9-394075ABC3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Security Objectives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4C0B47-762A-5303-7EB2-2770B41AF4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535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2215"/>
    </mc:Choice>
    <mc:Fallback xmlns="">
      <p:transition spd="slow" advTm="142215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3C3172-9CB0-3FCA-DFAA-A283DCE823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Computer Security Challenges </a:t>
            </a:r>
            <a:r>
              <a:rPr lang="en-US" sz="2800"/>
              <a:t>(1 of 2)</a:t>
            </a:r>
            <a:endParaRPr lang="en-US" sz="4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25E001-FEE4-7DD3-8534-D640407117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532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7340"/>
    </mc:Choice>
    <mc:Fallback xmlns="">
      <p:transition spd="slow" advTm="28734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5873E3-AD8F-F909-6317-5961DC49FF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Computer Security Challenges </a:t>
            </a:r>
            <a:r>
              <a:rPr lang="en-US" sz="2800"/>
              <a:t>(2 of 2)</a:t>
            </a:r>
            <a:endParaRPr lang="en-US" sz="4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0E45EB-54B9-0583-3BE4-06D8EB00ED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9186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1921"/>
    </mc:Choice>
    <mc:Fallback xmlns="">
      <p:transition spd="slow" advTm="211921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494457-CA83-D7BA-169E-1226330B46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E788F3-16BB-135B-5C2E-CAEE3CCDBB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171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1826"/>
    </mc:Choice>
    <mc:Fallback xmlns="">
      <p:transition spd="slow" advTm="171826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EB913B-B431-5B64-DA78-DDE1775230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34DC5E-2ACF-66FB-4F96-4E194538F6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168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394"/>
    </mc:Choice>
    <mc:Fallback xmlns="">
      <p:transition spd="slow" advTm="116394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B5037B-C496-D230-F507-A2BBC57B2F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33053F-B518-95EB-791C-9F79E28A4E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271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468"/>
    </mc:Choice>
    <mc:Fallback xmlns="">
      <p:transition spd="slow" advTm="104468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319DC5-5A3E-A3D1-E541-83F57E9655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Assets of a Computer System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48EA2F-0630-A9D4-AFA3-598CD42023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9759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312"/>
    </mc:Choice>
    <mc:Fallback xmlns="">
      <p:transition spd="slow" advTm="87312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282B5E-AC67-1F38-98A1-BDFF17269A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Vulnerabilities, Threats and Attacks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16CDA5-4AA1-887D-E726-80532553C5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2798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570"/>
    </mc:Choice>
    <mc:Fallback xmlns="">
      <p:transition spd="slow" advTm="12757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7FE556-4D21-42E6-3BD6-A9D86179EA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Vulnerabilities, Threats and Attacks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B4E4A3-436D-9D4C-A5E8-FF25297704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741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7738"/>
    </mc:Choice>
    <mc:Fallback xmlns="">
      <p:transition spd="slow" advTm="107738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136AC8-8BD9-4CFF-1C1F-52A58C6440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Countermeasures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D118B2-68EE-8481-6147-D1222D9700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748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887"/>
    </mc:Choice>
    <mc:Fallback xmlns="">
      <p:transition spd="slow" advTm="37887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16C8CD-0669-259B-14C2-C2CFDFA093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7895794-FADF-E4EE-58A6-08DC39A01D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061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840"/>
    </mc:Choice>
    <mc:Fallback xmlns="">
      <p:transition spd="slow" advTm="6484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1A0366-F8B3-F02D-F922-9D0CFCEE8A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Confidentiality Threats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04998B-EB2A-C3DD-2E70-9A0BCA33B1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442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5000"/>
    </mc:Choice>
    <mc:Fallback xmlns="">
      <p:transition spd="slow" advTm="105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35B94A-E789-B0C0-4AE2-C4DFF0B2BD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/>
              <a:t>Integrity Threats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8B5BFA-F839-5B0F-07AB-72575A7CC70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388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147"/>
    </mc:Choice>
    <mc:Fallback xmlns="">
      <p:transition spd="slow" advTm="100147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064B30-E284-134F-4B41-2491DF8AA7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MY"/>
              <a:t>Availability Threats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B28888-2E28-2E2C-3560-DA133E35DB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1608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3509"/>
    </mc:Choice>
    <mc:Fallback xmlns="">
      <p:transition spd="slow" advTm="83509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38F9E1-2A0E-8DF2-F9C4-3B444102EE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9E5A4D-3795-C375-381A-F3BB57F577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4631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517"/>
    </mc:Choice>
    <mc:Fallback xmlns="">
      <p:transition spd="slow" advTm="77517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238C0E-175F-D492-5ADB-07A62C21B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Threats and Assets (Hardware Threats)</a:t>
            </a:r>
            <a:endParaRPr lang="en-US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6F9FFE-E93A-88C3-D03B-795471C81B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592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989"/>
    </mc:Choice>
    <mc:Fallback xmlns="">
      <p:transition spd="slow" advTm="104989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669ED1-5514-EFE6-8E5C-0438B16210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Threats and Assets (</a:t>
            </a:r>
            <a:r>
              <a:rPr lang="en-MY"/>
              <a:t>Software Threats)</a:t>
            </a:r>
            <a:endParaRPr lang="en-US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0BDB2A-76A0-3BE9-69F6-785036D19C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178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811"/>
    </mc:Choice>
    <mc:Fallback xmlns="">
      <p:transition spd="slow" advTm="94811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9FF75F-F95C-50C2-6053-8E404538EF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Threats and Assets (Data Threats)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9BD07D-89DD-8DA1-443D-5346A5EE04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7548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2527"/>
    </mc:Choice>
    <mc:Fallback xmlns="">
      <p:transition spd="slow" advTm="112527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6DCAD2-AA08-9A35-48AA-5AFCFC0CE3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/>
              <a:t>Threats and Assets (Network Threats)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D9C320-1D01-CAD0-A01B-C13294CBF6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464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347"/>
    </mc:Choice>
    <mc:Fallback xmlns="">
      <p:transition spd="slow" advTm="149347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27D67F-B3A7-BBF9-E86D-80C63183C0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C5FE70-9623-B74E-0D58-3851F52E5E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890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2929"/>
    </mc:Choice>
    <mc:Fallback xmlns="">
      <p:transition spd="slow" advTm="282929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790646-8FE3-5C46-9E7E-73F5FE730B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555E8E-1448-18D6-A8C0-8C92F575492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3774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711"/>
    </mc:Choice>
    <mc:Fallback xmlns="">
      <p:transition spd="slow" advTm="103711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C1F5F2-11D5-67AA-A400-967A8B921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6386F8-1394-1C2C-7AB0-D0741B8B56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7544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5673"/>
    </mc:Choice>
    <mc:Fallback xmlns="">
      <p:transition spd="slow" advTm="255673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A9B1B5-29DA-F093-A145-2C165F072F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2D4B1F-19F1-920B-249B-3F35174CE5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0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375"/>
    </mc:Choice>
    <mc:Fallback xmlns="">
      <p:transition spd="slow" advTm="111375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8D00C2-D6BF-892E-A260-E587E70EC9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351598-8E33-1DA7-0345-B507164901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801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814"/>
    </mc:Choice>
    <mc:Fallback xmlns="">
      <p:transition spd="slow" advTm="65814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71BBE5-EC95-8009-AEE9-5F67AD581F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70D724-60D7-52E3-F054-EF56DB0F90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761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9779"/>
    </mc:Choice>
    <mc:Fallback xmlns="">
      <p:transition spd="slow" advTm="109779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EBC8A3-D943-6296-DC05-2E78F9B23E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CF73AE-E5CF-A0E7-1068-17ADDF8D3C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710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896"/>
    </mc:Choice>
    <mc:Fallback xmlns="">
      <p:transition spd="slow" advTm="93896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FD7869-4857-F60B-1300-DA6C9A480D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1B68B7-BA45-CEB9-25BC-13112B210F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8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794"/>
    </mc:Choice>
    <mc:Fallback xmlns="">
      <p:transition spd="slow" advTm="98794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FB8A6A-5831-B66F-713B-88781B5DEB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A15C1F1-D447-619C-308A-1D13C5F586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577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890"/>
    </mc:Choice>
    <mc:Fallback xmlns="">
      <p:transition spd="slow" advTm="66890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9D17F4-28E8-A021-700D-F17BD6DB53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97A66E-3045-25BE-EB10-CAE955D028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2253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269"/>
    </mc:Choice>
    <mc:Fallback xmlns="">
      <p:transition spd="slow" advTm="94269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B8FA45-AC72-5D9E-01F4-5E06642E5F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58BDAA-AF0A-394D-216C-A6311B3C77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218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319"/>
    </mc:Choice>
    <mc:Fallback xmlns="">
      <p:transition spd="slow" advTm="23319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F6E7A4-E766-F866-079A-06AD004679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7A81ED-6AE0-B6B2-508A-EFD7477455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604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694"/>
    </mc:Choice>
    <mc:Fallback xmlns="">
      <p:transition spd="slow" advTm="113694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CD57CB-99F0-850A-936E-1484544CB5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F851A4-6CB5-332F-6D9A-46A3C61CAB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512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612"/>
    </mc:Choice>
    <mc:Fallback xmlns="">
      <p:transition spd="slow" advTm="90612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329BC1-02B0-4745-8B4B-1ABD36A556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80F6FB-B6B0-BA1B-CC54-29A46B7D16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89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649"/>
    </mc:Choice>
    <mc:Fallback xmlns="">
      <p:transition spd="slow" advTm="84649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C1864A-AC71-5DB6-0438-9398F11B88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Computer Security Strategy </a:t>
            </a:r>
            <a:r>
              <a:rPr lang="en-US" sz="2800"/>
              <a:t>(1 of 2)</a:t>
            </a:r>
            <a:endParaRPr lang="en-US" sz="4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544FC4-6242-678D-440A-9AFD5BAB14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973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4952"/>
    </mc:Choice>
    <mc:Fallback xmlns="">
      <p:transition spd="slow" advTm="164952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C557F5-DBC7-E04D-AF0F-43FB5A75A3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Computer Security Strategy </a:t>
            </a:r>
            <a:r>
              <a:rPr lang="en-US" sz="2800"/>
              <a:t>(2 of 2)</a:t>
            </a:r>
            <a:endParaRPr lang="en-US" sz="4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ED3125-43C4-261B-3A5E-F41D22E83B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8360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646"/>
    </mc:Choice>
    <mc:Fallback xmlns="">
      <p:transition spd="slow" advTm="61646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395CB8-F986-3274-6612-8146FFECE2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Standards </a:t>
            </a:r>
            <a:r>
              <a:rPr lang="en-US" sz="2800"/>
              <a:t>(1 of 2)</a:t>
            </a:r>
            <a:endParaRPr lang="en-US" sz="4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BEC4F0-A314-96BD-B688-5C1C419B82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678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588"/>
    </mc:Choice>
    <mc:Fallback xmlns="">
      <p:transition spd="slow" advTm="90588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51A74C-5A79-2D38-BCDB-C074E6E6A0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Standards </a:t>
            </a:r>
            <a:r>
              <a:rPr lang="en-US" sz="2800"/>
              <a:t>(2 of 2)</a:t>
            </a:r>
            <a:endParaRPr lang="en-US" sz="44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6D15BE-5F12-B140-C737-5EE84D0923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47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309"/>
    </mc:Choice>
    <mc:Fallback xmlns="">
      <p:transition spd="slow" advTm="78309"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4368E6-572D-1AD7-370C-EBA2826986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Summary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38ACDB-1BC5-38DF-D809-590AE3A3B1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238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4842"/>
    </mc:Choice>
    <mc:Fallback xmlns="">
      <p:transition spd="slow" advTm="114842"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395BDD-1297-1AC0-9A74-8777C75F5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09089A-7583-5DBE-47F9-A072E7309E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777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120"/>
    </mc:Choice>
    <mc:Fallback xmlns="">
      <p:transition spd="slow" advTm="25120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106</Words>
  <Application>Microsoft Office PowerPoint</Application>
  <PresentationFormat>Widescreen</PresentationFormat>
  <Paragraphs>23</Paragraphs>
  <Slides>45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49" baseType="lpstr">
      <vt:lpstr>Aptos</vt:lpstr>
      <vt:lpstr>Aptos Display</vt:lpstr>
      <vt:lpstr>Arial</vt:lpstr>
      <vt:lpstr>Office Theme</vt:lpstr>
      <vt:lpstr>PowerPoint Presentation</vt:lpstr>
      <vt:lpstr>Course content</vt:lpstr>
      <vt:lpstr>Agenda/Outline</vt:lpstr>
      <vt:lpstr>Computer Security</vt:lpstr>
      <vt:lpstr>PowerPoint Presentation</vt:lpstr>
      <vt:lpstr>Security Objectives</vt:lpstr>
      <vt:lpstr>Security Objectives</vt:lpstr>
      <vt:lpstr>Computer Security Challenges (1 of 2)</vt:lpstr>
      <vt:lpstr>Computer Security Challenges (2 of 2)</vt:lpstr>
      <vt:lpstr>PowerPoint Presentation</vt:lpstr>
      <vt:lpstr>PowerPoint Presentation</vt:lpstr>
      <vt:lpstr>PowerPoint Presentation</vt:lpstr>
      <vt:lpstr>Assets of a Computer System</vt:lpstr>
      <vt:lpstr>Vulnerabilities, Threats and Attacks</vt:lpstr>
      <vt:lpstr>Vulnerabilities, Threats and Attacks</vt:lpstr>
      <vt:lpstr>Countermeasures</vt:lpstr>
      <vt:lpstr>PowerPoint Presentation</vt:lpstr>
      <vt:lpstr>Confidentiality Threats</vt:lpstr>
      <vt:lpstr>Integrity Threats</vt:lpstr>
      <vt:lpstr>Availability Threats</vt:lpstr>
      <vt:lpstr>PowerPoint Presentation</vt:lpstr>
      <vt:lpstr>Threats and Assets (Hardware Threats)</vt:lpstr>
      <vt:lpstr>Threats and Assets (Software Threats)</vt:lpstr>
      <vt:lpstr>Threats and Assets (Data Threats)</vt:lpstr>
      <vt:lpstr>Threats and Assets (Network Threats)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Computer Security Strategy (1 of 2)</vt:lpstr>
      <vt:lpstr>Computer Security Strategy (2 of 2)</vt:lpstr>
      <vt:lpstr>Standards (1 of 2)</vt:lpstr>
      <vt:lpstr>Standards (2 of 2)</vt:lpstr>
      <vt:lpstr>Summary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Ayman Khallel</dc:creator>
  <cp:lastModifiedBy>Ayman Khallel</cp:lastModifiedBy>
  <cp:revision>1</cp:revision>
  <dcterms:created xsi:type="dcterms:W3CDTF">2024-10-03T19:11:24Z</dcterms:created>
  <dcterms:modified xsi:type="dcterms:W3CDTF">2024-10-03T19:11:24Z</dcterms:modified>
</cp:coreProperties>
</file>