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58058"/>
            <a:ext cx="783144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461511"/>
            <a:ext cx="11394114"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289285"/>
            <a:ext cx="11474424"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forecast of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resulting forecast accuracy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Leaders in many supply chains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381191"/>
            <a:ext cx="11474425"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1" y="1494753"/>
            <a:ext cx="11464264"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306929"/>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455007"/>
            <a:ext cx="11322025"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55679"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4040" y="1481584"/>
            <a:ext cx="11306785"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7999" y="1543345"/>
            <a:ext cx="1137282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0"/>
            <a:ext cx="11297920"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Causal:</a:t>
            </a: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37919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5"/>
            <a:ext cx="1140330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83808"/>
            <a:ext cx="11454105"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9584"/>
            <a:ext cx="4128422" cy="5230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543345"/>
            <a:ext cx="112712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16171"/>
            <a:ext cx="11569650"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7650"/>
            <a:ext cx="4128422" cy="5202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311588"/>
            <a:ext cx="115696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4"/>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1892"/>
            <a:ext cx="11569649"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5520"/>
            <a:ext cx="4128422" cy="53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241893"/>
            <a:ext cx="11423625"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8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241892"/>
            <a:ext cx="11484584"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Forecast at the Appropriate Level of Aggregation</a:t>
            </a:r>
          </a:p>
          <a:p>
            <a:pPr marR="0" lvl="0" algn="just"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srgbClr val="00B0F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244805"/>
            <a:ext cx="1149474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22400"/>
            <a:ext cx="11413465"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2917" y="24941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204"/>
            <a:ext cx="4128422" cy="5295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238082"/>
            <a:ext cx="11454105"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5254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402080"/>
            <a:ext cx="1136903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98601"/>
            <a:ext cx="11454105"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2197"/>
            <a:ext cx="11494744"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9285" y="16274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3090"/>
            <a:ext cx="4128422" cy="51972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1271225"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Forecasting module</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08760"/>
            <a:ext cx="11663680"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422401"/>
            <a:ext cx="11474425"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88440"/>
            <a:ext cx="11525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488440"/>
            <a:ext cx="1137920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4B377A-E0AA-430D-B2C9-4938948CF917}"/>
</file>

<file path=customXml/itemProps2.xml><?xml version="1.0" encoding="utf-8"?>
<ds:datastoreItem xmlns:ds="http://schemas.openxmlformats.org/officeDocument/2006/customXml" ds:itemID="{B1EACB8F-703E-4F27-A5A2-4F1FA0B64EFA}"/>
</file>

<file path=customXml/itemProps3.xml><?xml version="1.0" encoding="utf-8"?>
<ds:datastoreItem xmlns:ds="http://schemas.openxmlformats.org/officeDocument/2006/customXml" ds:itemID="{D8D7D3E2-9880-427B-8663-8E5F2475C978}"/>
</file>

<file path=docProps/app.xml><?xml version="1.0" encoding="utf-8"?>
<Properties xmlns="http://schemas.openxmlformats.org/officeDocument/2006/extended-properties" xmlns:vt="http://schemas.openxmlformats.org/officeDocument/2006/docPropsVTypes">
  <TotalTime>5337</TotalTime>
  <Words>3221</Words>
  <Application>Microsoft Office PowerPoint</Application>
  <PresentationFormat>Widescreen</PresentationFormat>
  <Paragraphs>328</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159</cp:revision>
  <dcterms:created xsi:type="dcterms:W3CDTF">2023-04-29T09:08:23Z</dcterms:created>
  <dcterms:modified xsi:type="dcterms:W3CDTF">2025-07-12T13:45:31Z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