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0"/>
  </p:notesMasterIdLst>
  <p:sldIdLst>
    <p:sldId id="480" r:id="rId5"/>
    <p:sldId id="303" r:id="rId6"/>
    <p:sldId id="486" r:id="rId7"/>
    <p:sldId id="257" r:id="rId8"/>
    <p:sldId id="258" r:id="rId9"/>
    <p:sldId id="282" r:id="rId10"/>
    <p:sldId id="259" r:id="rId11"/>
    <p:sldId id="260" r:id="rId12"/>
    <p:sldId id="262" r:id="rId13"/>
    <p:sldId id="266" r:id="rId14"/>
    <p:sldId id="267" r:id="rId15"/>
    <p:sldId id="263" r:id="rId16"/>
    <p:sldId id="270" r:id="rId17"/>
    <p:sldId id="271" r:id="rId18"/>
    <p:sldId id="272" r:id="rId19"/>
    <p:sldId id="274" r:id="rId20"/>
    <p:sldId id="273" r:id="rId21"/>
    <p:sldId id="275" r:id="rId22"/>
    <p:sldId id="283" r:id="rId23"/>
    <p:sldId id="276" r:id="rId24"/>
    <p:sldId id="284" r:id="rId25"/>
    <p:sldId id="277" r:id="rId26"/>
    <p:sldId id="285" r:id="rId27"/>
    <p:sldId id="286" r:id="rId28"/>
    <p:sldId id="287" r:id="rId29"/>
    <p:sldId id="279" r:id="rId30"/>
    <p:sldId id="288" r:id="rId31"/>
    <p:sldId id="312" r:id="rId32"/>
    <p:sldId id="289" r:id="rId33"/>
    <p:sldId id="280" r:id="rId34"/>
    <p:sldId id="290" r:id="rId35"/>
    <p:sldId id="292" r:id="rId36"/>
    <p:sldId id="293" r:id="rId37"/>
    <p:sldId id="302" r:id="rId38"/>
    <p:sldId id="295" r:id="rId39"/>
    <p:sldId id="296" r:id="rId40"/>
    <p:sldId id="297" r:id="rId41"/>
    <p:sldId id="298" r:id="rId42"/>
    <p:sldId id="299" r:id="rId43"/>
    <p:sldId id="300" r:id="rId44"/>
    <p:sldId id="294" r:id="rId45"/>
    <p:sldId id="301" r:id="rId46"/>
    <p:sldId id="304" r:id="rId47"/>
    <p:sldId id="306" r:id="rId48"/>
    <p:sldId id="487"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486"/>
            <p14:sldId id="257"/>
            <p14:sldId id="258"/>
            <p14:sldId id="282"/>
            <p14:sldId id="259"/>
            <p14:sldId id="260"/>
            <p14:sldId id="262"/>
            <p14:sldId id="266"/>
            <p14:sldId id="267"/>
            <p14:sldId id="263"/>
            <p14:sldId id="270"/>
            <p14:sldId id="271"/>
            <p14:sldId id="272"/>
            <p14:sldId id="274"/>
            <p14:sldId id="273"/>
            <p14:sldId id="275"/>
            <p14:sldId id="283"/>
            <p14:sldId id="276"/>
            <p14:sldId id="284"/>
            <p14:sldId id="277"/>
            <p14:sldId id="285"/>
            <p14:sldId id="286"/>
            <p14:sldId id="287"/>
            <p14:sldId id="279"/>
            <p14:sldId id="288"/>
            <p14:sldId id="312"/>
            <p14:sldId id="289"/>
            <p14:sldId id="280"/>
            <p14:sldId id="290"/>
            <p14:sldId id="292"/>
            <p14:sldId id="293"/>
            <p14:sldId id="302"/>
            <p14:sldId id="295"/>
            <p14:sldId id="296"/>
            <p14:sldId id="297"/>
            <p14:sldId id="298"/>
            <p14:sldId id="299"/>
            <p14:sldId id="300"/>
            <p14:sldId id="294"/>
            <p14:sldId id="301"/>
            <p14:sldId id="304"/>
            <p14:sldId id="306"/>
            <p14:sldId id="487"/>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00AEEF"/>
    <a:srgbClr val="FFD200"/>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7" autoAdjust="0"/>
    <p:restoredTop sz="85982" autoAdjust="0"/>
  </p:normalViewPr>
  <p:slideViewPr>
    <p:cSldViewPr snapToGrid="0">
      <p:cViewPr varScale="1">
        <p:scale>
          <a:sx n="71" d="100"/>
          <a:sy n="71" d="100"/>
        </p:scale>
        <p:origin x="1140" y="341"/>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9/28/2024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sz="1000" dirty="0">
              <a:latin typeface="Calibri" panose="020F0502020204030204" pitchFamily="34" charset="0"/>
              <a:cs typeface="Calibri" panose="020F0502020204030204" pitchFamily="34" charset="0"/>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4</a:t>
            </a:fld>
            <a:endParaRPr lang="en-US"/>
          </a:p>
        </p:txBody>
      </p:sp>
    </p:spTree>
    <p:extLst>
      <p:ext uri="{BB962C8B-B14F-4D97-AF65-F5344CB8AC3E}">
        <p14:creationId xmlns:p14="http://schemas.microsoft.com/office/powerpoint/2010/main" val="182525104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5</a:t>
            </a:fld>
            <a:endParaRPr lang="en-US"/>
          </a:p>
        </p:txBody>
      </p:sp>
    </p:spTree>
    <p:extLst>
      <p:ext uri="{BB962C8B-B14F-4D97-AF65-F5344CB8AC3E}">
        <p14:creationId xmlns:p14="http://schemas.microsoft.com/office/powerpoint/2010/main" val="244005917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latin typeface="Calibri" panose="020F0502020204030204" pitchFamily="34" charset="0"/>
              <a:cs typeface="Calibri" panose="020F0502020204030204" pitchFamily="34" charset="0"/>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6</a:t>
            </a:fld>
            <a:endParaRPr lang="en-US"/>
          </a:p>
        </p:txBody>
      </p:sp>
    </p:spTree>
    <p:extLst>
      <p:ext uri="{BB962C8B-B14F-4D97-AF65-F5344CB8AC3E}">
        <p14:creationId xmlns:p14="http://schemas.microsoft.com/office/powerpoint/2010/main" val="29927399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latin typeface="Calibri" panose="020F0502020204030204" pitchFamily="34" charset="0"/>
              <a:cs typeface="Calibri" panose="020F0502020204030204" pitchFamily="34" charset="0"/>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7</a:t>
            </a:fld>
            <a:endParaRPr lang="en-US"/>
          </a:p>
        </p:txBody>
      </p:sp>
    </p:spTree>
    <p:extLst>
      <p:ext uri="{BB962C8B-B14F-4D97-AF65-F5344CB8AC3E}">
        <p14:creationId xmlns:p14="http://schemas.microsoft.com/office/powerpoint/2010/main" val="125335436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sz="1000" dirty="0">
              <a:latin typeface="Calibri" panose="020F0502020204030204" pitchFamily="34" charset="0"/>
              <a:cs typeface="Calibri" panose="020F0502020204030204" pitchFamily="34" charset="0"/>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8</a:t>
            </a:fld>
            <a:endParaRPr lang="en-US"/>
          </a:p>
        </p:txBody>
      </p:sp>
    </p:spTree>
    <p:extLst>
      <p:ext uri="{BB962C8B-B14F-4D97-AF65-F5344CB8AC3E}">
        <p14:creationId xmlns:p14="http://schemas.microsoft.com/office/powerpoint/2010/main" val="149425446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sz="1000" dirty="0">
              <a:latin typeface="Calibri" panose="020F0502020204030204" pitchFamily="34" charset="0"/>
              <a:cs typeface="Calibri" panose="020F0502020204030204" pitchFamily="34" charset="0"/>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9</a:t>
            </a:fld>
            <a:endParaRPr lang="en-US"/>
          </a:p>
        </p:txBody>
      </p:sp>
    </p:spTree>
    <p:extLst>
      <p:ext uri="{BB962C8B-B14F-4D97-AF65-F5344CB8AC3E}">
        <p14:creationId xmlns:p14="http://schemas.microsoft.com/office/powerpoint/2010/main" val="298282413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10</a:t>
            </a:fld>
            <a:endParaRPr lang="en-US"/>
          </a:p>
        </p:txBody>
      </p:sp>
    </p:spTree>
    <p:extLst>
      <p:ext uri="{BB962C8B-B14F-4D97-AF65-F5344CB8AC3E}">
        <p14:creationId xmlns:p14="http://schemas.microsoft.com/office/powerpoint/2010/main" val="39600794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endParaRPr lang="ar-EG" sz="2400" b="0" i="0" dirty="0">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11</a:t>
            </a:fld>
            <a:endParaRPr lang="en-US"/>
          </a:p>
        </p:txBody>
      </p:sp>
    </p:spTree>
    <p:extLst>
      <p:ext uri="{BB962C8B-B14F-4D97-AF65-F5344CB8AC3E}">
        <p14:creationId xmlns:p14="http://schemas.microsoft.com/office/powerpoint/2010/main" val="5034692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12</a:t>
            </a:fld>
            <a:endParaRPr lang="en-US"/>
          </a:p>
        </p:txBody>
      </p:sp>
    </p:spTree>
    <p:extLst>
      <p:ext uri="{BB962C8B-B14F-4D97-AF65-F5344CB8AC3E}">
        <p14:creationId xmlns:p14="http://schemas.microsoft.com/office/powerpoint/2010/main" val="380835222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13</a:t>
            </a:fld>
            <a:endParaRPr lang="en-US"/>
          </a:p>
        </p:txBody>
      </p:sp>
    </p:spTree>
    <p:extLst>
      <p:ext uri="{BB962C8B-B14F-4D97-AF65-F5344CB8AC3E}">
        <p14:creationId xmlns:p14="http://schemas.microsoft.com/office/powerpoint/2010/main" val="160581525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15</a:t>
            </a:fld>
            <a:endParaRPr lang="en-US"/>
          </a:p>
        </p:txBody>
      </p:sp>
    </p:spTree>
    <p:extLst>
      <p:ext uri="{BB962C8B-B14F-4D97-AF65-F5344CB8AC3E}">
        <p14:creationId xmlns:p14="http://schemas.microsoft.com/office/powerpoint/2010/main" val="192850047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16</a:t>
            </a:fld>
            <a:endParaRPr lang="en-US"/>
          </a:p>
        </p:txBody>
      </p:sp>
    </p:spTree>
    <p:extLst>
      <p:ext uri="{BB962C8B-B14F-4D97-AF65-F5344CB8AC3E}">
        <p14:creationId xmlns:p14="http://schemas.microsoft.com/office/powerpoint/2010/main" val="259842633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18</a:t>
            </a:fld>
            <a:endParaRPr lang="en-US"/>
          </a:p>
        </p:txBody>
      </p:sp>
    </p:spTree>
    <p:extLst>
      <p:ext uri="{BB962C8B-B14F-4D97-AF65-F5344CB8AC3E}">
        <p14:creationId xmlns:p14="http://schemas.microsoft.com/office/powerpoint/2010/main" val="344063931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19</a:t>
            </a:fld>
            <a:endParaRPr lang="en-US"/>
          </a:p>
        </p:txBody>
      </p:sp>
    </p:spTree>
    <p:extLst>
      <p:ext uri="{BB962C8B-B14F-4D97-AF65-F5344CB8AC3E}">
        <p14:creationId xmlns:p14="http://schemas.microsoft.com/office/powerpoint/2010/main" val="146564134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lnSpc>
                <a:spcPct val="150000"/>
              </a:lnSpc>
            </a:pPr>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20</a:t>
            </a:fld>
            <a:endParaRPr lang="en-US"/>
          </a:p>
        </p:txBody>
      </p:sp>
    </p:spTree>
    <p:extLst>
      <p:ext uri="{BB962C8B-B14F-4D97-AF65-F5344CB8AC3E}">
        <p14:creationId xmlns:p14="http://schemas.microsoft.com/office/powerpoint/2010/main" val="103702446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21</a:t>
            </a:fld>
            <a:endParaRPr lang="en-US"/>
          </a:p>
        </p:txBody>
      </p:sp>
    </p:spTree>
    <p:extLst>
      <p:ext uri="{BB962C8B-B14F-4D97-AF65-F5344CB8AC3E}">
        <p14:creationId xmlns:p14="http://schemas.microsoft.com/office/powerpoint/2010/main" val="117013429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22</a:t>
            </a:fld>
            <a:endParaRPr lang="en-US"/>
          </a:p>
        </p:txBody>
      </p:sp>
    </p:spTree>
    <p:extLst>
      <p:ext uri="{BB962C8B-B14F-4D97-AF65-F5344CB8AC3E}">
        <p14:creationId xmlns:p14="http://schemas.microsoft.com/office/powerpoint/2010/main" val="110370787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23</a:t>
            </a:fld>
            <a:endParaRPr lang="en-US"/>
          </a:p>
        </p:txBody>
      </p:sp>
    </p:spTree>
    <p:extLst>
      <p:ext uri="{BB962C8B-B14F-4D97-AF65-F5344CB8AC3E}">
        <p14:creationId xmlns:p14="http://schemas.microsoft.com/office/powerpoint/2010/main" val="77171087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24</a:t>
            </a:fld>
            <a:endParaRPr lang="en-US"/>
          </a:p>
        </p:txBody>
      </p:sp>
    </p:spTree>
    <p:extLst>
      <p:ext uri="{BB962C8B-B14F-4D97-AF65-F5344CB8AC3E}">
        <p14:creationId xmlns:p14="http://schemas.microsoft.com/office/powerpoint/2010/main" val="168768686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25</a:t>
            </a:fld>
            <a:endParaRPr lang="en-US"/>
          </a:p>
        </p:txBody>
      </p:sp>
    </p:spTree>
    <p:extLst>
      <p:ext uri="{BB962C8B-B14F-4D97-AF65-F5344CB8AC3E}">
        <p14:creationId xmlns:p14="http://schemas.microsoft.com/office/powerpoint/2010/main" val="194010435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26</a:t>
            </a:fld>
            <a:endParaRPr lang="en-US"/>
          </a:p>
        </p:txBody>
      </p:sp>
    </p:spTree>
    <p:extLst>
      <p:ext uri="{BB962C8B-B14F-4D97-AF65-F5344CB8AC3E}">
        <p14:creationId xmlns:p14="http://schemas.microsoft.com/office/powerpoint/2010/main" val="172984160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27</a:t>
            </a:fld>
            <a:endParaRPr lang="en-US"/>
          </a:p>
        </p:txBody>
      </p:sp>
    </p:spTree>
    <p:extLst>
      <p:ext uri="{BB962C8B-B14F-4D97-AF65-F5344CB8AC3E}">
        <p14:creationId xmlns:p14="http://schemas.microsoft.com/office/powerpoint/2010/main" val="73316227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28</a:t>
            </a:fld>
            <a:endParaRPr lang="en-US"/>
          </a:p>
        </p:txBody>
      </p:sp>
    </p:spTree>
    <p:extLst>
      <p:ext uri="{BB962C8B-B14F-4D97-AF65-F5344CB8AC3E}">
        <p14:creationId xmlns:p14="http://schemas.microsoft.com/office/powerpoint/2010/main" val="33740489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29</a:t>
            </a:fld>
            <a:endParaRPr lang="en-US"/>
          </a:p>
        </p:txBody>
      </p:sp>
    </p:spTree>
    <p:extLst>
      <p:ext uri="{BB962C8B-B14F-4D97-AF65-F5344CB8AC3E}">
        <p14:creationId xmlns:p14="http://schemas.microsoft.com/office/powerpoint/2010/main" val="355375840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30</a:t>
            </a:fld>
            <a:endParaRPr lang="en-US"/>
          </a:p>
        </p:txBody>
      </p:sp>
    </p:spTree>
    <p:extLst>
      <p:ext uri="{BB962C8B-B14F-4D97-AF65-F5344CB8AC3E}">
        <p14:creationId xmlns:p14="http://schemas.microsoft.com/office/powerpoint/2010/main" val="281421112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31</a:t>
            </a:fld>
            <a:endParaRPr lang="en-US"/>
          </a:p>
        </p:txBody>
      </p:sp>
    </p:spTree>
    <p:extLst>
      <p:ext uri="{BB962C8B-B14F-4D97-AF65-F5344CB8AC3E}">
        <p14:creationId xmlns:p14="http://schemas.microsoft.com/office/powerpoint/2010/main" val="92605372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32</a:t>
            </a:fld>
            <a:endParaRPr lang="en-US"/>
          </a:p>
        </p:txBody>
      </p:sp>
    </p:spTree>
    <p:extLst>
      <p:ext uri="{BB962C8B-B14F-4D97-AF65-F5344CB8AC3E}">
        <p14:creationId xmlns:p14="http://schemas.microsoft.com/office/powerpoint/2010/main" val="258714026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b="0" i="0" dirty="0">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33</a:t>
            </a:fld>
            <a:endParaRPr lang="en-US"/>
          </a:p>
        </p:txBody>
      </p:sp>
    </p:spTree>
    <p:extLst>
      <p:ext uri="{BB962C8B-B14F-4D97-AF65-F5344CB8AC3E}">
        <p14:creationId xmlns:p14="http://schemas.microsoft.com/office/powerpoint/2010/main" val="330333532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34</a:t>
            </a:fld>
            <a:endParaRPr lang="en-US"/>
          </a:p>
        </p:txBody>
      </p:sp>
    </p:spTree>
    <p:extLst>
      <p:ext uri="{BB962C8B-B14F-4D97-AF65-F5344CB8AC3E}">
        <p14:creationId xmlns:p14="http://schemas.microsoft.com/office/powerpoint/2010/main" val="86733229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ar-EG" b="0" i="0" dirty="0">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36</a:t>
            </a:fld>
            <a:endParaRPr lang="en-US"/>
          </a:p>
        </p:txBody>
      </p:sp>
    </p:spTree>
    <p:extLst>
      <p:ext uri="{BB962C8B-B14F-4D97-AF65-F5344CB8AC3E}">
        <p14:creationId xmlns:p14="http://schemas.microsoft.com/office/powerpoint/2010/main" val="56085241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37</a:t>
            </a:fld>
            <a:endParaRPr lang="en-US"/>
          </a:p>
        </p:txBody>
      </p:sp>
    </p:spTree>
    <p:extLst>
      <p:ext uri="{BB962C8B-B14F-4D97-AF65-F5344CB8AC3E}">
        <p14:creationId xmlns:p14="http://schemas.microsoft.com/office/powerpoint/2010/main" val="240694165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38</a:t>
            </a:fld>
            <a:endParaRPr lang="en-US"/>
          </a:p>
        </p:txBody>
      </p:sp>
    </p:spTree>
    <p:extLst>
      <p:ext uri="{BB962C8B-B14F-4D97-AF65-F5344CB8AC3E}">
        <p14:creationId xmlns:p14="http://schemas.microsoft.com/office/powerpoint/2010/main" val="47845251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1" i="0" dirty="0">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39</a:t>
            </a:fld>
            <a:endParaRPr lang="en-US"/>
          </a:p>
        </p:txBody>
      </p:sp>
    </p:spTree>
    <p:extLst>
      <p:ext uri="{BB962C8B-B14F-4D97-AF65-F5344CB8AC3E}">
        <p14:creationId xmlns:p14="http://schemas.microsoft.com/office/powerpoint/2010/main" val="333563177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40</a:t>
            </a:fld>
            <a:endParaRPr lang="en-US"/>
          </a:p>
        </p:txBody>
      </p:sp>
    </p:spTree>
    <p:extLst>
      <p:ext uri="{BB962C8B-B14F-4D97-AF65-F5344CB8AC3E}">
        <p14:creationId xmlns:p14="http://schemas.microsoft.com/office/powerpoint/2010/main" val="373297600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41</a:t>
            </a:fld>
            <a:endParaRPr lang="en-US"/>
          </a:p>
        </p:txBody>
      </p:sp>
    </p:spTree>
    <p:extLst>
      <p:ext uri="{BB962C8B-B14F-4D97-AF65-F5344CB8AC3E}">
        <p14:creationId xmlns:p14="http://schemas.microsoft.com/office/powerpoint/2010/main" val="352436968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42</a:t>
            </a:fld>
            <a:endParaRPr lang="en-US"/>
          </a:p>
        </p:txBody>
      </p:sp>
    </p:spTree>
    <p:extLst>
      <p:ext uri="{BB962C8B-B14F-4D97-AF65-F5344CB8AC3E}">
        <p14:creationId xmlns:p14="http://schemas.microsoft.com/office/powerpoint/2010/main" val="13187941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9/28/2024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1061172"/>
            <a:ext cx="10515600" cy="875701"/>
          </a:xfrm>
        </p:spPr>
        <p:txBody>
          <a:bodyPr/>
          <a:lstStyle>
            <a:lvl1pPr>
              <a:defRPr>
                <a:solidFill>
                  <a:schemeClr val="tx1"/>
                </a:solidFill>
              </a:defRPr>
            </a:lvl1pPr>
          </a:lstStyle>
          <a:p>
            <a:r>
              <a:rPr lang="en-US" dirty="0"/>
              <a:t>Click to edit Master title style</a:t>
            </a:r>
          </a:p>
        </p:txBody>
      </p:sp>
      <p:sp>
        <p:nvSpPr>
          <p:cNvPr id="3" name="Content Placeholder 2"/>
          <p:cNvSpPr>
            <a:spLocks noGrp="1"/>
          </p:cNvSpPr>
          <p:nvPr>
            <p:ph idx="1"/>
          </p:nvPr>
        </p:nvSpPr>
        <p:spPr>
          <a:xfrm>
            <a:off x="838200" y="2083777"/>
            <a:ext cx="10515600" cy="4093186"/>
          </a:xfrm>
        </p:spPr>
        <p:txBody>
          <a:bodyPr/>
          <a:lstStyle>
            <a:lvl1pPr>
              <a:defRPr>
                <a:solidFill>
                  <a:srgbClr val="203E5F"/>
                </a:solidFill>
              </a:defRPr>
            </a:lvl1pPr>
            <a:lvl2pPr>
              <a:defRPr>
                <a:solidFill>
                  <a:srgbClr val="203E5F"/>
                </a:solidFill>
              </a:defRPr>
            </a:lvl2pPr>
            <a:lvl3pPr>
              <a:defRPr>
                <a:solidFill>
                  <a:srgbClr val="203E5F"/>
                </a:solidFill>
              </a:defRPr>
            </a:lvl3pPr>
            <a:lvl4pPr>
              <a:defRPr>
                <a:solidFill>
                  <a:srgbClr val="203E5F"/>
                </a:solidFill>
              </a:defRPr>
            </a:lvl4pPr>
            <a:lvl5pPr>
              <a:defRPr>
                <a:solidFill>
                  <a:srgbClr val="203E5F"/>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pic>
        <p:nvPicPr>
          <p:cNvPr id="7" name="Graphic 21">
            <a:extLst>
              <a:ext uri="{FF2B5EF4-FFF2-40B4-BE49-F238E27FC236}">
                <a16:creationId xmlns:a16="http://schemas.microsoft.com/office/drawing/2014/main" id="{950C4940-A7D1-7DC0-D744-91676B5C2341}"/>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84737"/>
            <a:ext cx="2073798" cy="899724"/>
          </a:xfrm>
          <a:prstGeom prst="rect">
            <a:avLst/>
          </a:prstGeom>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solidFill>
                  <a:schemeClr val="tx1"/>
                </a:solidFill>
              </a:defRPr>
            </a:lvl1pPr>
          </a:lstStyle>
          <a:p>
            <a:r>
              <a:rPr lang="en-US" dirty="0"/>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9/28/2024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883627"/>
            <a:ext cx="10515600" cy="807061"/>
          </a:xfrm>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9/28/2024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9/28/2024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914400"/>
            <a:ext cx="10515600" cy="776288"/>
          </a:xfrm>
        </p:spPr>
        <p:txBody>
          <a:bodyPr/>
          <a:lstStyle>
            <a:lvl1pPr>
              <a:defRPr>
                <a:solidFill>
                  <a:schemeClr val="tx1"/>
                </a:solidFill>
              </a:defRPr>
            </a:lvl1pPr>
          </a:lstStyle>
          <a:p>
            <a:r>
              <a:rPr lang="en-US" dirty="0"/>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9/28/2024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9/28/2024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9/28/2024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
        <p:nvSpPr>
          <p:cNvPr id="8" name="TextBox 7">
            <a:extLst>
              <a:ext uri="{FF2B5EF4-FFF2-40B4-BE49-F238E27FC236}">
                <a16:creationId xmlns:a16="http://schemas.microsoft.com/office/drawing/2014/main" id="{F8E470DC-B1F3-96A6-C1F5-0345BA1FA738}"/>
              </a:ext>
            </a:extLst>
          </p:cNvPr>
          <p:cNvSpPr txBox="1"/>
          <p:nvPr userDrawn="1"/>
        </p:nvSpPr>
        <p:spPr>
          <a:xfrm>
            <a:off x="6709630" y="6311900"/>
            <a:ext cx="6095266" cy="369332"/>
          </a:xfrm>
          <a:prstGeom prst="rect">
            <a:avLst/>
          </a:prstGeom>
          <a:noFill/>
        </p:spPr>
        <p:txBody>
          <a:bodyPr wrap="square">
            <a:spAutoFit/>
          </a:bodyPr>
          <a:lstStyle/>
          <a:p>
            <a:pPr algn="ctr"/>
            <a:r>
              <a:rPr lang="en-US" sz="1800" b="1" dirty="0"/>
              <a:t>www.midocean.km</a:t>
            </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7.pn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426408" y="4409057"/>
            <a:ext cx="5216525" cy="398780"/>
          </a:xfrm>
          <a:prstGeom prst="rect">
            <a:avLst/>
          </a:prstGeom>
          <a:noFill/>
        </p:spPr>
        <p:txBody>
          <a:bodyPr wrap="square" rtlCol="0">
            <a:spAutoFit/>
          </a:bodyPr>
          <a:lstStyle/>
          <a:p>
            <a:r>
              <a:rPr lang="en-US" sz="2000" dirty="0">
                <a:latin typeface="Alexandria" charset="0"/>
                <a:cs typeface="Alexandria" charset="0"/>
              </a:rPr>
              <a:t>Prepared by Dr. Mohamed Sleem</a:t>
            </a:r>
          </a:p>
        </p:txBody>
      </p:sp>
      <p:sp>
        <p:nvSpPr>
          <p:cNvPr id="31" name="TextBox 30"/>
          <p:cNvSpPr txBox="1"/>
          <p:nvPr/>
        </p:nvSpPr>
        <p:spPr>
          <a:xfrm>
            <a:off x="426408" y="2324550"/>
            <a:ext cx="5300681" cy="1754326"/>
          </a:xfrm>
          <a:prstGeom prst="rect">
            <a:avLst/>
          </a:prstGeom>
          <a:noFill/>
        </p:spPr>
        <p:txBody>
          <a:bodyPr wrap="square" rtlCol="0">
            <a:spAutoFit/>
          </a:bodyPr>
          <a:lstStyle/>
          <a:p>
            <a:r>
              <a:rPr lang="en-US" sz="3600" b="1" dirty="0">
                <a:solidFill>
                  <a:srgbClr val="00B0F0"/>
                </a:solidFill>
                <a:latin typeface="Alexandria" charset="0"/>
                <a:cs typeface="Alexandria" charset="0"/>
              </a:rPr>
              <a:t>Chapter 1: Introduction to FinTech and the Digital Economy</a:t>
            </a:r>
          </a:p>
        </p:txBody>
      </p:sp>
      <p:sp>
        <p:nvSpPr>
          <p:cNvPr id="34" name="Rectangle: Rounded Corners 33"/>
          <p:cNvSpPr/>
          <p:nvPr/>
        </p:nvSpPr>
        <p:spPr>
          <a:xfrm>
            <a:off x="426408" y="592558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2</a:t>
            </a:r>
          </a:p>
        </p:txBody>
      </p:sp>
      <p:sp>
        <p:nvSpPr>
          <p:cNvPr id="46" name="TextBox 45"/>
          <p:cNvSpPr txBox="1"/>
          <p:nvPr/>
        </p:nvSpPr>
        <p:spPr>
          <a:xfrm>
            <a:off x="329269" y="5104240"/>
            <a:ext cx="2590966" cy="707886"/>
          </a:xfrm>
          <a:prstGeom prst="rect">
            <a:avLst/>
          </a:prstGeom>
          <a:noFill/>
        </p:spPr>
        <p:txBody>
          <a:bodyPr wrap="none" rtlCol="0">
            <a:spAutoFit/>
          </a:bodyPr>
          <a:lstStyle/>
          <a:p>
            <a:r>
              <a:rPr lang="en-US" sz="2000" dirty="0">
                <a:latin typeface="Alexandria" charset="0"/>
                <a:cs typeface="Alexandria" charset="0"/>
              </a:rPr>
              <a:t>FNT611</a:t>
            </a:r>
          </a:p>
          <a:p>
            <a:r>
              <a:rPr lang="en-US" sz="2000" dirty="0">
                <a:latin typeface="Alexandria" charset="0"/>
                <a:cs typeface="Alexandria" charset="0"/>
              </a:rPr>
              <a:t>Foundations of FinTech</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156579" y="2291187"/>
            <a:ext cx="5095410" cy="1754326"/>
          </a:xfrm>
          <a:prstGeom prst="rect">
            <a:avLst/>
          </a:prstGeom>
          <a:noFill/>
        </p:spPr>
        <p:txBody>
          <a:bodyPr wrap="square" rtlCol="0">
            <a:spAutoFit/>
          </a:bodyPr>
          <a:lstStyle/>
          <a:p>
            <a:r>
              <a:rPr lang="en-US" sz="3600" b="1" dirty="0">
                <a:solidFill>
                  <a:schemeClr val="accent1"/>
                </a:solidFill>
                <a:latin typeface="Times New Roman" panose="02020603050405020304" pitchFamily="18" charset="0"/>
                <a:cs typeface="Times New Roman" panose="02020603050405020304" pitchFamily="18" charset="0"/>
              </a:rPr>
              <a:t>Chapter 1: Introduction to FinTech and the Digital Economy</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2</a:t>
            </a:r>
          </a:p>
        </p:txBody>
      </p:sp>
      <p:sp>
        <p:nvSpPr>
          <p:cNvPr id="11" name="TextBox 10"/>
          <p:cNvSpPr txBox="1"/>
          <p:nvPr/>
        </p:nvSpPr>
        <p:spPr>
          <a:xfrm>
            <a:off x="6370224" y="4802552"/>
            <a:ext cx="2590966" cy="707886"/>
          </a:xfrm>
          <a:prstGeom prst="rect">
            <a:avLst/>
          </a:prstGeom>
          <a:noFill/>
        </p:spPr>
        <p:txBody>
          <a:bodyPr wrap="none" rtlCol="0">
            <a:spAutoFit/>
          </a:bodyPr>
          <a:lstStyle/>
          <a:p>
            <a:r>
              <a:rPr lang="en-US" sz="2000" dirty="0">
                <a:latin typeface="Alexandria" charset="0"/>
                <a:cs typeface="Alexandria" charset="0"/>
              </a:rPr>
              <a:t>FNT611</a:t>
            </a:r>
          </a:p>
          <a:p>
            <a:r>
              <a:rPr lang="en-US" sz="2000" dirty="0">
                <a:latin typeface="Alexandria" charset="0"/>
                <a:cs typeface="Alexandria" charset="0"/>
              </a:rPr>
              <a:t>Foundations of FinTech</a:t>
            </a: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Dr. Mohamed Sleem</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10653578" cy="1132258"/>
          </a:xfrm>
        </p:spPr>
        <p:txBody>
          <a:bodyPr/>
          <a:lstStyle/>
          <a:p>
            <a:r>
              <a:rPr lang="en-US" dirty="0"/>
              <a:t>Objectives</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4294967295"/>
          </p:nvPr>
        </p:nvSpPr>
        <p:spPr>
          <a:xfrm>
            <a:off x="612648" y="1715532"/>
            <a:ext cx="9349038" cy="4593828"/>
          </a:xfrm>
        </p:spPr>
        <p:txBody>
          <a:bodyPr>
            <a:normAutofit lnSpcReduction="10000"/>
          </a:bodyPr>
          <a:lstStyle/>
          <a:p>
            <a:pPr marL="457200" indent="-457200" algn="l">
              <a:buFont typeface="+mj-lt"/>
              <a:buAutoNum type="arabicPeriod"/>
            </a:pPr>
            <a:r>
              <a:rPr lang="en-US" sz="2000" b="0" i="0" dirty="0">
                <a:effectLst/>
                <a:latin typeface="Söhne"/>
              </a:rPr>
              <a:t>Understand the definition and characteristics of the digital economy.</a:t>
            </a:r>
          </a:p>
          <a:p>
            <a:pPr marL="457200" indent="-457200" algn="l">
              <a:buFont typeface="+mj-lt"/>
              <a:buAutoNum type="arabicPeriod"/>
            </a:pPr>
            <a:r>
              <a:rPr lang="en-US" sz="2000" b="0" i="0" dirty="0">
                <a:effectLst/>
                <a:latin typeface="Söhne"/>
              </a:rPr>
              <a:t>Analyze the growth trends and contributing factors of the digital economy.</a:t>
            </a:r>
          </a:p>
          <a:p>
            <a:pPr marL="457200" indent="-457200" algn="l">
              <a:buFont typeface="+mj-lt"/>
              <a:buAutoNum type="arabicPeriod"/>
            </a:pPr>
            <a:r>
              <a:rPr lang="en-US" sz="2000" b="0" i="0" dirty="0">
                <a:effectLst/>
                <a:latin typeface="Söhne"/>
              </a:rPr>
              <a:t>Trace the historical progression and impact of the industrial revolutions.</a:t>
            </a:r>
          </a:p>
          <a:p>
            <a:pPr marL="457200" indent="-457200" algn="l">
              <a:buFont typeface="+mj-lt"/>
              <a:buAutoNum type="arabicPeriod"/>
            </a:pPr>
            <a:r>
              <a:rPr lang="en-US" sz="2000" b="0" i="0" dirty="0">
                <a:effectLst/>
                <a:latin typeface="Söhne"/>
              </a:rPr>
              <a:t>Grasp the significance and implications of Moore's Law in technological advancement.</a:t>
            </a:r>
          </a:p>
          <a:p>
            <a:pPr marL="457200" indent="-457200" algn="l">
              <a:buFont typeface="+mj-lt"/>
              <a:buAutoNum type="arabicPeriod"/>
            </a:pPr>
            <a:r>
              <a:rPr lang="en-US" sz="2000" b="0" i="0" dirty="0">
                <a:effectLst/>
                <a:latin typeface="Söhne"/>
              </a:rPr>
              <a:t>Identify the foundational elements supporting the digital economy.</a:t>
            </a:r>
          </a:p>
          <a:p>
            <a:pPr marL="457200" indent="-457200" algn="l">
              <a:buFont typeface="+mj-lt"/>
              <a:buAutoNum type="arabicPeriod"/>
            </a:pPr>
            <a:r>
              <a:rPr lang="en-US" sz="2000" b="0" i="0" dirty="0">
                <a:effectLst/>
                <a:latin typeface="Söhne"/>
              </a:rPr>
              <a:t>Recognize the transformation of advertising methods in a digital context.</a:t>
            </a:r>
          </a:p>
          <a:p>
            <a:pPr marL="457200" indent="-457200" algn="l">
              <a:buFont typeface="+mj-lt"/>
              <a:buAutoNum type="arabicPeriod"/>
            </a:pPr>
            <a:r>
              <a:rPr lang="en-US" sz="2000" b="0" i="0" dirty="0">
                <a:effectLst/>
                <a:latin typeface="Söhne"/>
              </a:rPr>
              <a:t>Understand the principles and implications behind digital currencies.</a:t>
            </a:r>
          </a:p>
          <a:p>
            <a:pPr marL="457200" indent="-457200" algn="l">
              <a:buFont typeface="+mj-lt"/>
              <a:buAutoNum type="arabicPeriod"/>
            </a:pPr>
            <a:r>
              <a:rPr lang="en-US" sz="2000" b="0" i="0" dirty="0">
                <a:effectLst/>
                <a:latin typeface="Söhne"/>
              </a:rPr>
              <a:t>Define and assess the potential applications of blockchain technology.</a:t>
            </a:r>
          </a:p>
          <a:p>
            <a:pPr marL="457200" indent="-457200" algn="l">
              <a:buFont typeface="+mj-lt"/>
              <a:buAutoNum type="arabicPeriod"/>
            </a:pPr>
            <a:r>
              <a:rPr lang="en-US" sz="2000" b="0" i="0" dirty="0">
                <a:effectLst/>
                <a:latin typeface="Söhne"/>
              </a:rPr>
              <a:t>Grasp the foundational concepts and practical applications of artificial intelligence.</a:t>
            </a:r>
          </a:p>
          <a:p>
            <a:pPr marL="457200" indent="-457200" algn="l">
              <a:buFont typeface="+mj-lt"/>
              <a:buAutoNum type="arabicPeriod"/>
            </a:pPr>
            <a:r>
              <a:rPr lang="en-US" sz="2000" b="0" i="0" dirty="0">
                <a:effectLst/>
                <a:latin typeface="Söhne"/>
              </a:rPr>
              <a:t>Comprehend the role of big data in refining AI learning processes.</a:t>
            </a:r>
          </a:p>
          <a:p>
            <a:pPr marL="457200" indent="-457200" algn="l">
              <a:buFont typeface="+mj-lt"/>
              <a:buAutoNum type="arabicPeriod"/>
            </a:pPr>
            <a:r>
              <a:rPr lang="en-US" sz="2000" b="0" i="0" dirty="0">
                <a:effectLst/>
                <a:latin typeface="Söhne"/>
              </a:rPr>
              <a:t>Differentiate between traditional financial services and innovations in FinTech</a:t>
            </a:r>
          </a:p>
        </p:txBody>
      </p:sp>
    </p:spTree>
    <p:extLst>
      <p:ext uri="{BB962C8B-B14F-4D97-AF65-F5344CB8AC3E}">
        <p14:creationId xmlns:p14="http://schemas.microsoft.com/office/powerpoint/2010/main" val="2046661641"/>
      </p:ext>
    </p:extLst>
  </p:cSld>
  <p:clrMapOvr>
    <a:masterClrMapping/>
  </p:clrMapOvr>
  <mc:AlternateContent xmlns:mc="http://schemas.openxmlformats.org/markup-compatibility/2006" xmlns:p14="http://schemas.microsoft.com/office/powerpoint/2010/main">
    <mc:Choice Requires="p14">
      <p:transition spd="slow" p14:dur="2000" advTm="262820"/>
    </mc:Choice>
    <mc:Fallback xmlns="">
      <p:transition spd="slow" advTm="26282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467C3D-E57E-CD7E-C849-81105BC71877}"/>
              </a:ext>
            </a:extLst>
          </p:cNvPr>
          <p:cNvSpPr>
            <a:spLocks noGrp="1"/>
          </p:cNvSpPr>
          <p:nvPr>
            <p:ph type="title"/>
          </p:nvPr>
        </p:nvSpPr>
        <p:spPr>
          <a:xfrm>
            <a:off x="614680" y="548640"/>
            <a:ext cx="6917335" cy="853733"/>
          </a:xfrm>
        </p:spPr>
        <p:txBody>
          <a:bodyPr anchor="t">
            <a:normAutofit fontScale="90000"/>
          </a:bodyPr>
          <a:lstStyle/>
          <a:p>
            <a:r>
              <a:rPr lang="en-US" b="1" i="0" dirty="0">
                <a:effectLst/>
              </a:rPr>
              <a:t>Introduction to Digital Economy</a:t>
            </a:r>
            <a:endParaRPr lang="en-US" dirty="0"/>
          </a:p>
        </p:txBody>
      </p:sp>
      <p:sp>
        <p:nvSpPr>
          <p:cNvPr id="3" name="Content Placeholder 2">
            <a:extLst>
              <a:ext uri="{FF2B5EF4-FFF2-40B4-BE49-F238E27FC236}">
                <a16:creationId xmlns:a16="http://schemas.microsoft.com/office/drawing/2014/main" id="{0171AE00-1970-A5A1-56E7-EA4962588408}"/>
              </a:ext>
            </a:extLst>
          </p:cNvPr>
          <p:cNvSpPr>
            <a:spLocks noGrp="1"/>
          </p:cNvSpPr>
          <p:nvPr>
            <p:ph idx="4294967295"/>
          </p:nvPr>
        </p:nvSpPr>
        <p:spPr>
          <a:xfrm>
            <a:off x="509905" y="1943099"/>
            <a:ext cx="10673918" cy="4672013"/>
          </a:xfrm>
        </p:spPr>
        <p:txBody>
          <a:bodyPr>
            <a:normAutofit lnSpcReduction="10000"/>
          </a:bodyPr>
          <a:lstStyle/>
          <a:p>
            <a:pPr>
              <a:lnSpc>
                <a:spcPct val="124000"/>
              </a:lnSpc>
              <a:spcBef>
                <a:spcPts val="600"/>
              </a:spcBef>
              <a:spcAft>
                <a:spcPts val="600"/>
              </a:spcAft>
              <a:buFont typeface="Arial" panose="020B0604020202020204" pitchFamily="34" charset="0"/>
              <a:buChar char="•"/>
            </a:pPr>
            <a:r>
              <a:rPr lang="en-US" sz="2800" b="1" i="0" dirty="0">
                <a:effectLst>
                  <a:outerShdw blurRad="38100" dist="38100" dir="2700000" algn="tl">
                    <a:srgbClr val="000000">
                      <a:alpha val="43137"/>
                    </a:srgbClr>
                  </a:outerShdw>
                </a:effectLst>
              </a:rPr>
              <a:t>Growth of digital economy since 2010</a:t>
            </a:r>
          </a:p>
          <a:p>
            <a:pPr lvl="1">
              <a:lnSpc>
                <a:spcPct val="124000"/>
              </a:lnSpc>
              <a:spcBef>
                <a:spcPts val="600"/>
              </a:spcBef>
              <a:spcAft>
                <a:spcPts val="600"/>
              </a:spcAft>
            </a:pPr>
            <a:r>
              <a:rPr lang="en-US" sz="2400" b="0" i="0" dirty="0">
                <a:effectLst/>
              </a:rPr>
              <a:t>The shift towards the digital economy began in 2010.</a:t>
            </a:r>
          </a:p>
          <a:p>
            <a:pPr lvl="1">
              <a:lnSpc>
                <a:spcPct val="124000"/>
              </a:lnSpc>
              <a:spcBef>
                <a:spcPts val="600"/>
              </a:spcBef>
              <a:spcAft>
                <a:spcPts val="600"/>
              </a:spcAft>
            </a:pPr>
            <a:r>
              <a:rPr lang="en-US" sz="2400" b="0" i="0" dirty="0">
                <a:effectLst/>
              </a:rPr>
              <a:t>Rapid expansion and adoption of digital technologies.</a:t>
            </a:r>
          </a:p>
          <a:p>
            <a:pPr>
              <a:lnSpc>
                <a:spcPct val="124000"/>
              </a:lnSpc>
              <a:spcBef>
                <a:spcPts val="600"/>
              </a:spcBef>
              <a:spcAft>
                <a:spcPts val="600"/>
              </a:spcAft>
              <a:buFont typeface="Arial" panose="020B0604020202020204" pitchFamily="34" charset="0"/>
              <a:buChar char="•"/>
            </a:pPr>
            <a:r>
              <a:rPr lang="en-US" sz="2800" b="1" i="0" dirty="0">
                <a:effectLst>
                  <a:outerShdw blurRad="38100" dist="38100" dir="2700000" algn="tl">
                    <a:srgbClr val="000000">
                      <a:alpha val="43137"/>
                    </a:srgbClr>
                  </a:outerShdw>
                </a:effectLst>
              </a:rPr>
              <a:t>Importance in global job market by 2035:</a:t>
            </a:r>
          </a:p>
          <a:p>
            <a:pPr lvl="1">
              <a:lnSpc>
                <a:spcPct val="124000"/>
              </a:lnSpc>
              <a:spcBef>
                <a:spcPts val="600"/>
              </a:spcBef>
              <a:spcAft>
                <a:spcPts val="600"/>
              </a:spcAft>
            </a:pPr>
            <a:r>
              <a:rPr lang="en-US" sz="2400" b="0" i="0" dirty="0">
                <a:effectLst/>
              </a:rPr>
              <a:t>400 million job openings worldwide in these related industries only in the US.</a:t>
            </a:r>
          </a:p>
          <a:p>
            <a:pPr lvl="1">
              <a:lnSpc>
                <a:spcPct val="124000"/>
              </a:lnSpc>
              <a:spcBef>
                <a:spcPts val="600"/>
              </a:spcBef>
              <a:spcAft>
                <a:spcPts val="600"/>
              </a:spcAft>
            </a:pPr>
            <a:r>
              <a:rPr lang="en-US" sz="2400" b="0" i="0" dirty="0">
                <a:effectLst/>
              </a:rPr>
              <a:t>This number is larger than the current U.S. population. </a:t>
            </a:r>
          </a:p>
          <a:p>
            <a:pPr lvl="1">
              <a:lnSpc>
                <a:spcPct val="124000"/>
              </a:lnSpc>
              <a:spcBef>
                <a:spcPts val="600"/>
              </a:spcBef>
              <a:spcAft>
                <a:spcPts val="600"/>
              </a:spcAft>
            </a:pPr>
            <a:r>
              <a:rPr lang="en-US" sz="2400" b="0" i="0" dirty="0">
                <a:effectLst/>
              </a:rPr>
              <a:t>It is estimated that by 2030 the digital economy will increase to $15.7 trillion of the global GDP.</a:t>
            </a:r>
          </a:p>
        </p:txBody>
      </p:sp>
    </p:spTree>
    <p:extLst>
      <p:ext uri="{BB962C8B-B14F-4D97-AF65-F5344CB8AC3E}">
        <p14:creationId xmlns:p14="http://schemas.microsoft.com/office/powerpoint/2010/main" val="1962303427"/>
      </p:ext>
    </p:extLst>
  </p:cSld>
  <p:clrMapOvr>
    <a:masterClrMapping/>
  </p:clrMapOvr>
  <mc:AlternateContent xmlns:mc="http://schemas.openxmlformats.org/markup-compatibility/2006" xmlns:p14="http://schemas.microsoft.com/office/powerpoint/2010/main">
    <mc:Choice Requires="p14">
      <p:transition spd="slow" p14:dur="2000" advTm="165683"/>
    </mc:Choice>
    <mc:Fallback xmlns="">
      <p:transition spd="slow" advTm="165683"/>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08D82C-193B-CF39-0C18-8A8E259A483C}"/>
              </a:ext>
            </a:extLst>
          </p:cNvPr>
          <p:cNvSpPr>
            <a:spLocks noGrp="1"/>
          </p:cNvSpPr>
          <p:nvPr>
            <p:ph type="title"/>
          </p:nvPr>
        </p:nvSpPr>
        <p:spPr>
          <a:xfrm>
            <a:off x="612648" y="548640"/>
            <a:ext cx="10653578" cy="1132258"/>
          </a:xfrm>
        </p:spPr>
        <p:txBody>
          <a:bodyPr>
            <a:normAutofit/>
          </a:bodyPr>
          <a:lstStyle/>
          <a:p>
            <a:r>
              <a:rPr lang="en-US" sz="4800" dirty="0"/>
              <a:t>Digital Economy Growth</a:t>
            </a:r>
          </a:p>
        </p:txBody>
      </p:sp>
      <p:sp>
        <p:nvSpPr>
          <p:cNvPr id="3" name="Content Placeholder 2">
            <a:extLst>
              <a:ext uri="{FF2B5EF4-FFF2-40B4-BE49-F238E27FC236}">
                <a16:creationId xmlns:a16="http://schemas.microsoft.com/office/drawing/2014/main" id="{7C5701A0-0E3C-DE07-B638-B8DEF3D8C164}"/>
              </a:ext>
            </a:extLst>
          </p:cNvPr>
          <p:cNvSpPr>
            <a:spLocks noGrp="1"/>
          </p:cNvSpPr>
          <p:nvPr>
            <p:ph idx="4294967295"/>
          </p:nvPr>
        </p:nvSpPr>
        <p:spPr>
          <a:xfrm>
            <a:off x="1060515" y="1715531"/>
            <a:ext cx="10067827" cy="4891887"/>
          </a:xfrm>
        </p:spPr>
        <p:txBody>
          <a:bodyPr>
            <a:noAutofit/>
          </a:bodyPr>
          <a:lstStyle/>
          <a:p>
            <a:pPr algn="l">
              <a:lnSpc>
                <a:spcPct val="125000"/>
              </a:lnSpc>
              <a:spcBef>
                <a:spcPts val="600"/>
              </a:spcBef>
              <a:buFont typeface="Arial" panose="020B0604020202020204" pitchFamily="34" charset="0"/>
              <a:buChar char="•"/>
            </a:pPr>
            <a:r>
              <a:rPr lang="en-US" sz="2400" b="0" i="0" dirty="0">
                <a:effectLst/>
                <a:latin typeface="Söhne"/>
              </a:rPr>
              <a:t>Global E-commerce Sales: In 2019, global e-commerce sales reached $3.53 trillion, closed the year 2022 with approximately 5.5 trillion dollars, will grow by over 25% in 2023 and reach 7 trillion dollars.</a:t>
            </a:r>
          </a:p>
          <a:p>
            <a:pPr algn="l">
              <a:lnSpc>
                <a:spcPct val="125000"/>
              </a:lnSpc>
              <a:spcBef>
                <a:spcPts val="600"/>
              </a:spcBef>
              <a:buFont typeface="Arial" panose="020B0604020202020204" pitchFamily="34" charset="0"/>
              <a:buChar char="•"/>
            </a:pPr>
            <a:r>
              <a:rPr lang="en-US" sz="2400" b="0" i="0" dirty="0">
                <a:effectLst/>
                <a:latin typeface="Söhne"/>
              </a:rPr>
              <a:t>Digital Payments: The global digital payments market was valued at $58.30 billion in 2019 and is expected to reach $154.1 billion by 2025.</a:t>
            </a:r>
          </a:p>
          <a:p>
            <a:pPr algn="l">
              <a:lnSpc>
                <a:spcPct val="125000"/>
              </a:lnSpc>
              <a:spcBef>
                <a:spcPts val="600"/>
              </a:spcBef>
              <a:buFont typeface="Arial" panose="020B0604020202020204" pitchFamily="34" charset="0"/>
              <a:buChar char="•"/>
            </a:pPr>
            <a:r>
              <a:rPr lang="en-US" sz="2400" b="0" i="0" dirty="0">
                <a:effectLst/>
                <a:latin typeface="Söhne"/>
              </a:rPr>
              <a:t>Internet Users: As of January 2021, there were 4.66 billion active internet users worldwide, which represents about 59.5% of the global population.</a:t>
            </a:r>
          </a:p>
          <a:p>
            <a:pPr algn="l">
              <a:lnSpc>
                <a:spcPct val="125000"/>
              </a:lnSpc>
              <a:spcBef>
                <a:spcPts val="600"/>
              </a:spcBef>
              <a:buFont typeface="Arial" panose="020B0604020202020204" pitchFamily="34" charset="0"/>
              <a:buChar char="•"/>
            </a:pPr>
            <a:r>
              <a:rPr lang="en-US" sz="2400" b="0" i="0" dirty="0">
                <a:effectLst/>
                <a:latin typeface="Söhne"/>
              </a:rPr>
              <a:t>Digital Advertising:  expenditure worldwide was expected to amount to $389 billion in 2021, up from $283 billion in 2018.</a:t>
            </a:r>
          </a:p>
        </p:txBody>
      </p:sp>
    </p:spTree>
    <p:extLst>
      <p:ext uri="{BB962C8B-B14F-4D97-AF65-F5344CB8AC3E}">
        <p14:creationId xmlns:p14="http://schemas.microsoft.com/office/powerpoint/2010/main" val="794745716"/>
      </p:ext>
    </p:extLst>
  </p:cSld>
  <p:clrMapOvr>
    <a:masterClrMapping/>
  </p:clrMapOvr>
  <mc:AlternateContent xmlns:mc="http://schemas.openxmlformats.org/markup-compatibility/2006" xmlns:p14="http://schemas.microsoft.com/office/powerpoint/2010/main">
    <mc:Choice Requires="p14">
      <p:transition spd="slow" p14:dur="2000" advTm="264030"/>
    </mc:Choice>
    <mc:Fallback xmlns="">
      <p:transition spd="slow" advTm="26403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08D82C-193B-CF39-0C18-8A8E259A483C}"/>
              </a:ext>
            </a:extLst>
          </p:cNvPr>
          <p:cNvSpPr>
            <a:spLocks noGrp="1"/>
          </p:cNvSpPr>
          <p:nvPr>
            <p:ph type="title"/>
          </p:nvPr>
        </p:nvSpPr>
        <p:spPr>
          <a:xfrm>
            <a:off x="612648" y="548640"/>
            <a:ext cx="10653578" cy="1132258"/>
          </a:xfrm>
        </p:spPr>
        <p:txBody>
          <a:bodyPr>
            <a:normAutofit/>
          </a:bodyPr>
          <a:lstStyle/>
          <a:p>
            <a:r>
              <a:rPr lang="en-US" sz="4800" dirty="0"/>
              <a:t>Digital Economy Growth</a:t>
            </a:r>
          </a:p>
        </p:txBody>
      </p:sp>
      <p:sp>
        <p:nvSpPr>
          <p:cNvPr id="3" name="Content Placeholder 2">
            <a:extLst>
              <a:ext uri="{FF2B5EF4-FFF2-40B4-BE49-F238E27FC236}">
                <a16:creationId xmlns:a16="http://schemas.microsoft.com/office/drawing/2014/main" id="{7C5701A0-0E3C-DE07-B638-B8DEF3D8C164}"/>
              </a:ext>
            </a:extLst>
          </p:cNvPr>
          <p:cNvSpPr>
            <a:spLocks noGrp="1"/>
          </p:cNvSpPr>
          <p:nvPr>
            <p:ph idx="4294967295"/>
          </p:nvPr>
        </p:nvSpPr>
        <p:spPr>
          <a:xfrm>
            <a:off x="545921" y="1715678"/>
            <a:ext cx="11100157" cy="4835950"/>
          </a:xfrm>
        </p:spPr>
        <p:txBody>
          <a:bodyPr>
            <a:noAutofit/>
          </a:bodyPr>
          <a:lstStyle/>
          <a:p>
            <a:pPr algn="l">
              <a:spcBef>
                <a:spcPts val="600"/>
              </a:spcBef>
              <a:buFont typeface="Arial" panose="020B0604020202020204" pitchFamily="34" charset="0"/>
              <a:buChar char="•"/>
            </a:pPr>
            <a:r>
              <a:rPr lang="en-US" sz="2800" b="0" i="0" dirty="0">
                <a:effectLst/>
                <a:latin typeface="Söhne"/>
              </a:rPr>
              <a:t>Cloud Computing: </a:t>
            </a:r>
            <a:r>
              <a:rPr lang="en-US" sz="2400" b="0" i="0" dirty="0">
                <a:effectLst/>
                <a:latin typeface="Söhne"/>
              </a:rPr>
              <a:t>The global public cloud computing market was projected to exceed $330 billion in 2020, with Amazon Web Services leading the market.</a:t>
            </a:r>
          </a:p>
          <a:p>
            <a:pPr algn="l">
              <a:spcBef>
                <a:spcPts val="600"/>
              </a:spcBef>
              <a:buFont typeface="Arial" panose="020B0604020202020204" pitchFamily="34" charset="0"/>
              <a:buChar char="•"/>
            </a:pPr>
            <a:r>
              <a:rPr lang="en-US" sz="2800" b="0" i="0" dirty="0">
                <a:effectLst/>
                <a:latin typeface="Söhne"/>
              </a:rPr>
              <a:t>Digital Streaming: </a:t>
            </a:r>
            <a:r>
              <a:rPr lang="en-US" sz="2400" b="0" i="0" dirty="0">
                <a:effectLst/>
                <a:latin typeface="Söhne"/>
              </a:rPr>
              <a:t>In 2021, Netflix, a leader in digital streaming, reported over 200 million paid subscribers worldwide.</a:t>
            </a:r>
          </a:p>
          <a:p>
            <a:pPr algn="l">
              <a:spcBef>
                <a:spcPts val="600"/>
              </a:spcBef>
              <a:buFont typeface="Arial" panose="020B0604020202020204" pitchFamily="34" charset="0"/>
              <a:buChar char="•"/>
            </a:pPr>
            <a:r>
              <a:rPr lang="en-US" sz="2800" b="0" i="0" dirty="0">
                <a:effectLst/>
                <a:latin typeface="Söhne"/>
              </a:rPr>
              <a:t>Digital Economy's Contribution to GDP: </a:t>
            </a:r>
            <a:r>
              <a:rPr lang="en-US" sz="2400" b="0" i="0" dirty="0">
                <a:effectLst/>
                <a:latin typeface="Söhne"/>
              </a:rPr>
              <a:t>The digital economy is estimated to represent around 15.5% of global GDP, with the potential to grow to about 25% in the coming years.</a:t>
            </a:r>
          </a:p>
          <a:p>
            <a:pPr algn="l">
              <a:spcBef>
                <a:spcPts val="600"/>
              </a:spcBef>
              <a:buFont typeface="Arial" panose="020B0604020202020204" pitchFamily="34" charset="0"/>
              <a:buChar char="•"/>
            </a:pPr>
            <a:r>
              <a:rPr lang="en-US" sz="2800" b="0" i="0" dirty="0">
                <a:effectLst/>
                <a:latin typeface="Söhne"/>
              </a:rPr>
              <a:t>Mobile Connectivity: </a:t>
            </a:r>
            <a:r>
              <a:rPr lang="en-US" sz="2400" b="0" i="0" dirty="0">
                <a:effectLst/>
                <a:latin typeface="Söhne"/>
              </a:rPr>
              <a:t>By 2025, 72% of internet users are expected to access the web solely via their smartphones, up from 65% in 2020.</a:t>
            </a:r>
          </a:p>
        </p:txBody>
      </p:sp>
    </p:spTree>
    <p:extLst>
      <p:ext uri="{BB962C8B-B14F-4D97-AF65-F5344CB8AC3E}">
        <p14:creationId xmlns:p14="http://schemas.microsoft.com/office/powerpoint/2010/main" val="3029690180"/>
      </p:ext>
    </p:extLst>
  </p:cSld>
  <p:clrMapOvr>
    <a:masterClrMapping/>
  </p:clrMapOvr>
  <mc:AlternateContent xmlns:mc="http://schemas.openxmlformats.org/markup-compatibility/2006" xmlns:p14="http://schemas.microsoft.com/office/powerpoint/2010/main">
    <mc:Choice Requires="p14">
      <p:transition spd="slow" p14:dur="2000" advTm="238411"/>
    </mc:Choice>
    <mc:Fallback xmlns="">
      <p:transition spd="slow" advTm="238411"/>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AF468C-D59B-9A74-1BD3-C110E474022A}"/>
              </a:ext>
            </a:extLst>
          </p:cNvPr>
          <p:cNvSpPr>
            <a:spLocks noGrp="1"/>
          </p:cNvSpPr>
          <p:nvPr>
            <p:ph type="title"/>
          </p:nvPr>
        </p:nvSpPr>
        <p:spPr>
          <a:xfrm>
            <a:off x="614680" y="548641"/>
            <a:ext cx="7115299" cy="866922"/>
          </a:xfrm>
        </p:spPr>
        <p:txBody>
          <a:bodyPr vert="horz" lIns="91440" tIns="45720" rIns="91440" bIns="45720" rtlCol="0" anchor="t">
            <a:normAutofit/>
          </a:bodyPr>
          <a:lstStyle/>
          <a:p>
            <a:r>
              <a:rPr lang="en-US" sz="4800" b="1" i="0" kern="1200" dirty="0">
                <a:effectLst/>
                <a:latin typeface="+mj-lt"/>
                <a:ea typeface="+mj-ea"/>
                <a:cs typeface="+mj-cs"/>
              </a:rPr>
              <a:t>Digital Economy Definition</a:t>
            </a:r>
            <a:endParaRPr lang="en-US" sz="4800" b="1" kern="1200" dirty="0">
              <a:latin typeface="+mj-lt"/>
              <a:ea typeface="+mj-ea"/>
              <a:cs typeface="+mj-cs"/>
            </a:endParaRPr>
          </a:p>
        </p:txBody>
      </p:sp>
      <p:sp>
        <p:nvSpPr>
          <p:cNvPr id="1126" name="TextBox 1125">
            <a:extLst>
              <a:ext uri="{FF2B5EF4-FFF2-40B4-BE49-F238E27FC236}">
                <a16:creationId xmlns:a16="http://schemas.microsoft.com/office/drawing/2014/main" id="{456FCE2B-95BF-F617-E5E7-AAFE96BB1A5E}"/>
              </a:ext>
            </a:extLst>
          </p:cNvPr>
          <p:cNvSpPr txBox="1"/>
          <p:nvPr/>
        </p:nvSpPr>
        <p:spPr>
          <a:xfrm>
            <a:off x="745249" y="1646452"/>
            <a:ext cx="9968313" cy="4766602"/>
          </a:xfrm>
        </p:spPr>
        <p:txBody>
          <a:bodyPr vert="horz" lIns="91440" tIns="45720" rIns="91440" bIns="45720" rtlCol="0">
            <a:normAutofit/>
          </a:bodyPr>
          <a:lstStyle/>
          <a:p>
            <a:pPr indent="-228600">
              <a:lnSpc>
                <a:spcPct val="125000"/>
              </a:lnSpc>
              <a:spcBef>
                <a:spcPts val="1200"/>
              </a:spcBef>
              <a:spcAft>
                <a:spcPts val="600"/>
              </a:spcAft>
              <a:buFont typeface="Arial" panose="020B0604020202020204" pitchFamily="34" charset="0"/>
              <a:buChar char="•"/>
            </a:pPr>
            <a:r>
              <a:rPr lang="en-US" sz="2800" b="1" i="0" dirty="0"/>
              <a:t>Narrow Definition of Digital Economy:</a:t>
            </a:r>
          </a:p>
          <a:p>
            <a:pPr marL="228600" lvl="1">
              <a:lnSpc>
                <a:spcPct val="125000"/>
              </a:lnSpc>
              <a:spcAft>
                <a:spcPts val="600"/>
              </a:spcAft>
            </a:pPr>
            <a:r>
              <a:rPr lang="en-US" sz="2400" b="0" i="0" dirty="0">
                <a:effectLst/>
              </a:rPr>
              <a:t>Under a narrow lens, the digital economy is often seen almost synonymously with the internet economy – emphasizing the economic activities that are most directly related to digital technologies, particularly the internet.</a:t>
            </a:r>
          </a:p>
          <a:p>
            <a:pPr indent="-228600">
              <a:lnSpc>
                <a:spcPct val="125000"/>
              </a:lnSpc>
              <a:spcBef>
                <a:spcPts val="1200"/>
              </a:spcBef>
              <a:spcAft>
                <a:spcPts val="600"/>
              </a:spcAft>
              <a:buFont typeface="Arial" panose="020B0604020202020204" pitchFamily="34" charset="0"/>
              <a:buChar char="•"/>
            </a:pPr>
            <a:r>
              <a:rPr lang="en-US" sz="2400" b="1" i="0" dirty="0"/>
              <a:t>Broad Definition of Digital Economy:</a:t>
            </a:r>
          </a:p>
          <a:p>
            <a:pPr marL="228600" lvl="1">
              <a:lnSpc>
                <a:spcPct val="125000"/>
              </a:lnSpc>
              <a:spcAft>
                <a:spcPts val="600"/>
              </a:spcAft>
            </a:pPr>
            <a:r>
              <a:rPr lang="en-US" sz="2400" b="0" i="0" dirty="0">
                <a:effectLst/>
              </a:rPr>
              <a:t>A broader view of the digital economy encompasses a wide range of digital activities, not just those strictly tied to the internet. It considers the entire spectrum of economic activities that leverage digital technology, even indirectly.</a:t>
            </a:r>
          </a:p>
        </p:txBody>
      </p:sp>
    </p:spTree>
    <p:extLst>
      <p:ext uri="{BB962C8B-B14F-4D97-AF65-F5344CB8AC3E}">
        <p14:creationId xmlns:p14="http://schemas.microsoft.com/office/powerpoint/2010/main" val="194100495"/>
      </p:ext>
    </p:extLst>
  </p:cSld>
  <p:clrMapOvr>
    <a:masterClrMapping/>
  </p:clrMapOvr>
  <mc:AlternateContent xmlns:mc="http://schemas.openxmlformats.org/markup-compatibility/2006" xmlns:p14="http://schemas.microsoft.com/office/powerpoint/2010/main">
    <mc:Choice Requires="p14">
      <p:transition spd="slow" p14:dur="2000" advTm="294079"/>
    </mc:Choice>
    <mc:Fallback xmlns="">
      <p:transition spd="slow" advTm="294079"/>
    </mc:Fallback>
  </mc:AlternateContent>
  <p:extLst>
    <p:ext uri="{3A86A75C-4F4B-4683-9AE1-C65F6400EC91}">
      <p14:laserTraceLst xmlns:p14="http://schemas.microsoft.com/office/powerpoint/2010/main">
        <p14:tracePtLst>
          <p14:tracePt t="116576" x="3219450" y="6350000"/>
          <p14:tracePt t="123419" x="0" y="0"/>
        </p14:tracePtLst>
        <p14:tracePtLst>
          <p14:tracePt t="129766" x="3254375" y="6267450"/>
          <p14:tracePt t="130179" x="4078288" y="6810375"/>
          <p14:tracePt t="130198" x="4095750" y="6726238"/>
          <p14:tracePt t="130215" x="4113213" y="6678613"/>
          <p14:tracePt t="130233" x="4179888" y="6569075"/>
          <p14:tracePt t="130239" x="4197350" y="6516688"/>
          <p14:tracePt t="130250" x="4214813" y="6481763"/>
          <p14:tracePt t="130262" x="4292600" y="6337300"/>
          <p14:tracePt t="130279" x="4371975" y="6180138"/>
          <p14:tracePt t="130296" x="4464050" y="6022975"/>
          <p14:tracePt t="130315" x="4551363" y="5861050"/>
          <p14:tracePt t="130318" x="4586288" y="5786438"/>
          <p14:tracePt t="130329" x="4603750" y="5734050"/>
          <p14:tracePt t="130346" x="4641850" y="5651500"/>
          <p14:tracePt t="130349" x="4659313" y="5616575"/>
          <p14:tracePt t="130363" x="4691063" y="5529263"/>
          <p14:tracePt t="130380" x="4694238" y="5472113"/>
          <p14:tracePt t="130396" x="4725988" y="5424488"/>
          <p14:tracePt t="130413" x="4751388" y="5354638"/>
          <p14:tracePt t="130429" x="4756150" y="5314950"/>
          <p14:tracePt t="130446" x="4773613" y="5297488"/>
          <p14:tracePt t="130463" x="4786313" y="5267325"/>
          <p14:tracePt t="130500" x="4791075" y="5262563"/>
          <p14:tracePt t="130869" x="4800600" y="5254625"/>
          <p14:tracePt t="130878" x="4803775" y="5280025"/>
          <p14:tracePt t="130889" x="4821238" y="5307013"/>
          <p14:tracePt t="130899" x="4830763" y="5327650"/>
          <p14:tracePt t="130904" x="4856163" y="5376863"/>
          <p14:tracePt t="130913" x="4883150" y="5402263"/>
          <p14:tracePt t="130915" x="4891088" y="5424488"/>
          <p14:tracePt t="130928" x="4908550" y="5449888"/>
          <p14:tracePt t="130945" x="4940300" y="5489575"/>
          <p14:tracePt t="130962" x="4960938" y="5519738"/>
          <p14:tracePt t="130979" x="4983163" y="5546725"/>
          <p14:tracePt t="131342" x="4965700" y="5546725"/>
          <p14:tracePt t="131351" x="4930775" y="5556250"/>
          <p14:tracePt t="131365" x="4786313" y="5556250"/>
          <p14:tracePt t="131384" x="4594225" y="5556250"/>
          <p14:tracePt t="131398" x="4275138" y="5556250"/>
          <p14:tracePt t="131415" x="3938588" y="5534025"/>
          <p14:tracePt t="131432" x="3602038" y="5454650"/>
          <p14:tracePt t="131449" x="3292475" y="5376863"/>
          <p14:tracePt t="131466" x="2801938" y="5197475"/>
          <p14:tracePt t="131482" x="2338388" y="5022850"/>
          <p14:tracePt t="131487" x="2176463" y="4956175"/>
          <p14:tracePt t="131499" x="2019300" y="4903788"/>
          <p14:tracePt t="131504" x="1914525" y="4856163"/>
          <p14:tracePt t="131515" x="1809750" y="4821238"/>
          <p14:tracePt t="131520" x="1730375" y="4764088"/>
          <p14:tracePt t="131533" x="1665288" y="4733925"/>
          <p14:tracePt t="131538" x="1600200" y="4699000"/>
          <p14:tracePt t="131546" x="1547813" y="4668838"/>
          <p14:tracePt t="131549" x="1525588" y="4654550"/>
          <p14:tracePt t="131562" x="1485900" y="4624388"/>
          <p14:tracePt t="131566" x="1473200" y="4602163"/>
          <p14:tracePt t="131579" x="1463675" y="4594225"/>
          <p14:tracePt t="131582" x="1443038" y="4581525"/>
          <p14:tracePt t="131596" x="1428750" y="4562475"/>
          <p14:tracePt t="131613" x="1416050" y="4541838"/>
          <p14:tracePt t="131629" x="1381125" y="4510088"/>
          <p14:tracePt t="131646" x="1333500" y="4437063"/>
          <p14:tracePt t="131663" x="1285875" y="4397375"/>
          <p14:tracePt t="131679" x="1254125" y="4367213"/>
          <p14:tracePt t="131696" x="1201738" y="4314825"/>
          <p14:tracePt t="131712" x="1119188" y="4275138"/>
          <p14:tracePt t="131729" x="1057275" y="4230688"/>
          <p14:tracePt t="131746" x="984250" y="4195763"/>
          <p14:tracePt t="131762" x="935038" y="4165600"/>
          <p14:tracePt t="131766" x="900113" y="4148138"/>
          <p14:tracePt t="131779" x="896938" y="4148138"/>
          <p14:tracePt t="131782" x="882650" y="4138613"/>
          <p14:tracePt t="131796" x="874713" y="4135438"/>
          <p14:tracePt t="132102" x="892175" y="4135438"/>
          <p14:tracePt t="132110" x="949325" y="4135438"/>
          <p14:tracePt t="132119" x="1004888" y="4135438"/>
          <p14:tracePt t="132131" x="1031875" y="4138613"/>
          <p14:tracePt t="132137" x="1062038" y="4138613"/>
          <p14:tracePt t="132149" x="1141413" y="4148138"/>
          <p14:tracePt t="132166" x="1246188" y="4156075"/>
          <p14:tracePt t="132182" x="1323975" y="4156075"/>
          <p14:tracePt t="132199" x="1416050" y="4165600"/>
          <p14:tracePt t="132213" x="1443038" y="4165600"/>
          <p14:tracePt t="132231" x="1500188" y="4183063"/>
          <p14:tracePt t="132247" x="1547813" y="4183063"/>
          <p14:tracePt t="132265" x="1573213" y="4183063"/>
          <p14:tracePt t="132282" x="1622425" y="4187825"/>
          <p14:tracePt t="132299" x="1652588" y="4195763"/>
          <p14:tracePt t="132303" x="1657350" y="4195763"/>
          <p14:tracePt t="132315" x="1677988" y="4195763"/>
          <p14:tracePt t="132320" x="1682750" y="4195763"/>
          <p14:tracePt t="132329" x="1692275" y="4195763"/>
          <p14:tracePt t="132346" x="1695450" y="4195763"/>
          <p14:tracePt t="132477" x="1704975" y="4195763"/>
          <p14:tracePt t="132486" x="1717675" y="4195763"/>
          <p14:tracePt t="132498" x="1747838" y="4195763"/>
          <p14:tracePt t="132513" x="1814513" y="4213225"/>
          <p14:tracePt t="132529" x="1871663" y="4222750"/>
          <p14:tracePt t="132532" x="1919288" y="4222750"/>
          <p14:tracePt t="132546" x="1941513" y="4222750"/>
          <p14:tracePt t="132563" x="2006600" y="4222750"/>
          <p14:tracePt t="132565" x="2049463" y="4222750"/>
          <p14:tracePt t="132579" x="2076450" y="4222750"/>
          <p14:tracePt t="132582" x="2081213" y="4222750"/>
          <p14:tracePt t="132596" x="2133600" y="4222750"/>
          <p14:tracePt t="132613" x="2155825" y="4225925"/>
          <p14:tracePt t="132629" x="2190750" y="4225925"/>
          <p14:tracePt t="132646" x="2220913" y="4225925"/>
          <p14:tracePt t="132663" x="2255838" y="4235450"/>
          <p14:tracePt t="132680" x="2281238" y="4235450"/>
          <p14:tracePt t="132696" x="2330450" y="4235450"/>
          <p14:tracePt t="132713" x="2347913" y="4235450"/>
          <p14:tracePt t="132730" x="2387600" y="4235450"/>
          <p14:tracePt t="132746" x="2408238" y="4235450"/>
          <p14:tracePt t="132749" x="2422525" y="4235450"/>
          <p14:tracePt t="132763" x="2443163" y="4235450"/>
          <p14:tracePt t="132766" x="2457450" y="4235450"/>
          <p14:tracePt t="132780" x="2478088" y="4235450"/>
          <p14:tracePt t="132796" x="2505075" y="4235450"/>
          <p14:tracePt t="132813" x="2530475" y="4235450"/>
          <p14:tracePt t="132829" x="2570163" y="4243388"/>
          <p14:tracePt t="132846" x="2592388" y="4243388"/>
          <p14:tracePt t="132863" x="2644775" y="4243388"/>
          <p14:tracePt t="132879" x="2709863" y="4243388"/>
          <p14:tracePt t="132896" x="2759075" y="4252913"/>
          <p14:tracePt t="132913" x="2836863" y="4252913"/>
          <p14:tracePt t="132929" x="2936875" y="4252913"/>
          <p14:tracePt t="132946" x="2986088" y="4252913"/>
          <p14:tracePt t="132963" x="3060700" y="4252913"/>
          <p14:tracePt t="132966" x="3103563" y="4252913"/>
          <p14:tracePt t="132980" x="3138488" y="4252913"/>
          <p14:tracePt t="132983" x="3182938" y="4262438"/>
          <p14:tracePt t="132996" x="3255963" y="4262438"/>
          <p14:tracePt t="133013" x="3348038" y="4262438"/>
          <p14:tracePt t="133030" x="3440113" y="4262438"/>
          <p14:tracePt t="133046" x="3527425" y="4262438"/>
          <p14:tracePt t="133063" x="3632200" y="4262438"/>
          <p14:tracePt t="133079" x="3689350" y="4262438"/>
          <p14:tracePt t="133096" x="3736975" y="4262438"/>
          <p14:tracePt t="133113" x="3754438" y="4262438"/>
          <p14:tracePt t="133129" x="3763963" y="4262438"/>
          <p14:tracePt t="133181" x="3768725" y="4262438"/>
          <p14:tracePt t="133446" x="3781425" y="4262438"/>
          <p14:tracePt t="133454" x="3806825" y="4262438"/>
          <p14:tracePt t="133465" x="3811588" y="4262438"/>
          <p14:tracePt t="133482" x="3846513" y="4262438"/>
          <p14:tracePt t="133499" x="3878263" y="4262438"/>
          <p14:tracePt t="133503" x="3881438" y="4262438"/>
          <p14:tracePt t="133515" x="3895725" y="4265613"/>
          <p14:tracePt t="133541" x="3908425" y="4265613"/>
          <p14:tracePt t="133549" x="3916363" y="4265613"/>
          <p14:tracePt t="133565" x="3930650" y="4265613"/>
          <p14:tracePt t="133580" x="3956050" y="4279900"/>
          <p14:tracePt t="133597" x="3986213" y="4287838"/>
          <p14:tracePt t="133613" x="4025900" y="4310063"/>
          <p14:tracePt t="133630" x="4065588" y="4318000"/>
          <p14:tracePt t="133646" x="4122738" y="4327525"/>
          <p14:tracePt t="133663" x="4165600" y="4335463"/>
          <p14:tracePt t="133680" x="4235450" y="4344988"/>
          <p14:tracePt t="133697" x="4314825" y="4344988"/>
          <p14:tracePt t="133712" x="4397375" y="4362450"/>
          <p14:tracePt t="133728" x="4449763" y="4362450"/>
          <p14:tracePt t="133745" x="4489450" y="4370388"/>
          <p14:tracePt t="133764" x="4498975" y="4370388"/>
          <p14:tracePt t="133778" x="4502150" y="4370388"/>
          <p14:tracePt t="133781" x="4506913" y="4370388"/>
          <p14:tracePt t="133796" x="4516438" y="4370388"/>
          <p14:tracePt t="133812" x="4533900" y="4370388"/>
          <p14:tracePt t="133828" x="4568825" y="4370388"/>
          <p14:tracePt t="133845" x="4598988" y="4370388"/>
          <p14:tracePt t="133861" x="4633913" y="4370388"/>
          <p14:tracePt t="133878" x="4664075" y="4370388"/>
          <p14:tracePt t="133895" x="4703763" y="4370388"/>
          <p14:tracePt t="133912" x="4721225" y="4375150"/>
          <p14:tracePt t="133928" x="4746625" y="4375150"/>
          <p14:tracePt t="133945" x="4768850" y="4375150"/>
          <p14:tracePt t="133961" x="4773613" y="4384675"/>
          <p14:tracePt t="133978" x="4786313" y="4384675"/>
          <p14:tracePt t="133981" x="4800600" y="4387850"/>
          <p14:tracePt t="133995" x="4808538" y="4387850"/>
          <p14:tracePt t="134012" x="4813300" y="4387850"/>
          <p14:tracePt t="135582" x="4826000" y="4387850"/>
          <p14:tracePt t="135590" x="4905375" y="4397375"/>
          <p14:tracePt t="135598" x="5022850" y="4422775"/>
          <p14:tracePt t="135615" x="5259388" y="4445000"/>
          <p14:tracePt t="135629" x="5626100" y="4514850"/>
          <p14:tracePt t="135646" x="6154738" y="4562475"/>
          <p14:tracePt t="135663" x="6723063" y="4646613"/>
          <p14:tracePt t="135679" x="7553325" y="4764088"/>
          <p14:tracePt t="135696" x="8472488" y="4881563"/>
          <p14:tracePt t="135713" x="9232900" y="4956175"/>
          <p14:tracePt t="135729" x="9893300" y="5060950"/>
          <p14:tracePt t="135746" x="10479088" y="5113338"/>
          <p14:tracePt t="135763" x="10937875" y="5210175"/>
          <p14:tracePt t="135766" x="11164888" y="5240338"/>
          <p14:tracePt t="135780" x="11414125" y="5262563"/>
          <p14:tracePt t="135796" x="11650663" y="5310188"/>
          <p14:tracePt t="135813" x="11942763" y="5345113"/>
          <p14:tracePt t="176803" x="8524875" y="6788150"/>
          <p14:tracePt t="176812" x="8507413" y="6761163"/>
          <p14:tracePt t="176818" x="8489950" y="6705600"/>
          <p14:tracePt t="176830" x="8489950" y="6673850"/>
          <p14:tracePt t="176847" x="8480425" y="6596063"/>
          <p14:tracePt t="176864" x="8480425" y="6491288"/>
          <p14:tracePt t="176866" x="8480425" y="6469063"/>
          <p14:tracePt t="176881" x="8485188" y="6376988"/>
          <p14:tracePt t="176897" x="8493125" y="6307138"/>
          <p14:tracePt t="176914" x="8510588" y="6242050"/>
          <p14:tracePt t="176931" x="8537575" y="6172200"/>
          <p14:tracePt t="176947" x="8562975" y="6110288"/>
          <p14:tracePt t="176964" x="8572500" y="6084888"/>
          <p14:tracePt t="176980" x="8594725" y="6045200"/>
          <p14:tracePt t="176997" x="8602663" y="6015038"/>
          <p14:tracePt t="177014" x="8612188" y="5988050"/>
          <p14:tracePt t="177031" x="8620125" y="5970588"/>
          <p14:tracePt t="177047" x="8620125" y="5962650"/>
          <p14:tracePt t="177579" x="8620125" y="5948363"/>
          <p14:tracePt t="177588" x="8597900" y="5922963"/>
          <p14:tracePt t="177600" x="8545513" y="5892800"/>
          <p14:tracePt t="177605" x="8489950" y="5821363"/>
          <p14:tracePt t="177617" x="8455025" y="5795963"/>
          <p14:tracePt t="177621" x="8423275" y="5756275"/>
          <p14:tracePt t="177632" x="8358188" y="5703888"/>
          <p14:tracePt t="177634" x="8328025" y="5664200"/>
          <p14:tracePt t="177649" x="8240713" y="5594350"/>
          <p14:tracePt t="177665" x="8213725" y="5568950"/>
          <p14:tracePt t="177668" x="8188325" y="5551488"/>
          <p14:tracePt t="177683" x="8161338" y="5484813"/>
          <p14:tracePt t="177698" x="8148638" y="5446713"/>
          <p14:tracePt t="177715" x="8118475" y="5424488"/>
          <p14:tracePt t="177731" x="8118475" y="5414963"/>
          <p14:tracePt t="177748" x="8118475" y="5411788"/>
          <p14:tracePt t="177765" x="8118475" y="5402263"/>
          <p14:tracePt t="177782" x="8118475" y="5376863"/>
          <p14:tracePt t="177798" x="8118475" y="5362575"/>
          <p14:tracePt t="177801" x="8118475" y="5359400"/>
          <p14:tracePt t="177815" x="8118475" y="5349875"/>
          <p14:tracePt t="177831" x="8118475" y="5341938"/>
          <p14:tracePt t="177849" x="8118475" y="5289550"/>
          <p14:tracePt t="177865" x="8135938" y="5249863"/>
          <p14:tracePt t="177882" x="8161338" y="5200650"/>
          <p14:tracePt t="177899" x="8205788" y="5157788"/>
          <p14:tracePt t="177915" x="8223250" y="5110163"/>
          <p14:tracePt t="177932" x="8235950" y="5070475"/>
          <p14:tracePt t="177948" x="8243888" y="5053013"/>
          <p14:tracePt t="177965" x="8266113" y="5026025"/>
          <p14:tracePt t="177981" x="8270875" y="5022850"/>
          <p14:tracePt t="177998" x="8270875" y="5005388"/>
          <p14:tracePt t="178015" x="8278813" y="4983163"/>
          <p14:tracePt t="178032" x="8283575" y="4978400"/>
          <p14:tracePt t="178035" x="8293100" y="4970463"/>
          <p14:tracePt t="178066" x="8293100" y="4956175"/>
          <p14:tracePt t="178091" x="8296275" y="4953000"/>
          <p14:tracePt t="178098" x="8296275" y="4943475"/>
          <p14:tracePt t="178106" x="8305800" y="4930775"/>
          <p14:tracePt t="178122" x="8310563" y="4926013"/>
          <p14:tracePt t="178132" x="8310563" y="4918075"/>
          <p14:tracePt t="178148" x="8323263" y="4903788"/>
          <p14:tracePt t="178167" x="8332788" y="4891088"/>
          <p14:tracePt t="178185" x="8332788" y="4881563"/>
          <p14:tracePt t="178235" x="8332788" y="4878388"/>
          <p14:tracePt t="178252" x="8335963" y="4873625"/>
          <p14:tracePt t="178324" x="8335963" y="4864100"/>
          <p14:tracePt t="178395" x="8345488" y="4860925"/>
          <p14:tracePt t="178404" x="8350250" y="4851400"/>
          <p14:tracePt t="178417" x="8358188" y="4846638"/>
          <p14:tracePt t="178434" x="8362950" y="4846638"/>
          <p14:tracePt t="178451" x="8385175" y="4846638"/>
          <p14:tracePt t="178469" x="8393113" y="4838700"/>
          <p14:tracePt t="178485" x="8415338" y="4838700"/>
          <p14:tracePt t="178502" x="8428038" y="4833938"/>
          <p14:tracePt t="178518" x="8440738" y="4829175"/>
          <p14:tracePt t="178535" x="8458200" y="4829175"/>
          <p14:tracePt t="178551" x="8472488" y="4829175"/>
          <p14:tracePt t="178569" x="8497888" y="4829175"/>
          <p14:tracePt t="178574" x="8515350" y="4829175"/>
          <p14:tracePt t="178585" x="8537575" y="4829175"/>
          <p14:tracePt t="178590" x="8580438" y="4829175"/>
          <p14:tracePt t="178601" x="8612188" y="4829175"/>
          <p14:tracePt t="178606" x="8669338" y="4829175"/>
          <p14:tracePt t="178619" x="8734425" y="4829175"/>
          <p14:tracePt t="178635" x="8812213" y="4829175"/>
          <p14:tracePt t="178652" x="8874125" y="4829175"/>
          <p14:tracePt t="178670" x="8896350" y="4829175"/>
          <p14:tracePt t="178685" x="8909050" y="4829175"/>
          <p14:tracePt t="178779" x="8916988" y="4829175"/>
          <p14:tracePt t="178796" x="8921750" y="4829175"/>
          <p14:tracePt t="178811" x="8936038" y="4829175"/>
          <p14:tracePt t="178819" x="8939213" y="4829175"/>
          <p14:tracePt t="178831" x="8956675" y="4821238"/>
          <p14:tracePt t="178848" x="8983663" y="4811713"/>
          <p14:tracePt t="178866" x="9070975" y="4811713"/>
          <p14:tracePt t="178882" x="9148763" y="4811713"/>
          <p14:tracePt t="178899" x="9237663" y="4811713"/>
          <p14:tracePt t="178915" x="9315450" y="4811713"/>
          <p14:tracePt t="178932" x="9420225" y="4811713"/>
          <p14:tracePt t="178949" x="9499600" y="4811713"/>
          <p14:tracePt t="178965" x="9574213" y="4811713"/>
          <p14:tracePt t="178982" x="9629775" y="4811713"/>
          <p14:tracePt t="178998" x="9678988" y="4811713"/>
          <p14:tracePt t="179015" x="9734550" y="4811713"/>
          <p14:tracePt t="179032" x="9801225" y="4811713"/>
          <p14:tracePt t="179048" x="9858375" y="4816475"/>
          <p14:tracePt t="179052" x="9875838" y="4816475"/>
          <p14:tracePt t="179065" x="9928225" y="4816475"/>
          <p14:tracePt t="179082" x="9983788" y="4826000"/>
          <p14:tracePt t="179099" x="10033000" y="4833938"/>
          <p14:tracePt t="179115" x="10067925" y="4843463"/>
          <p14:tracePt t="179132" x="10098088" y="4846638"/>
          <p14:tracePt t="179148" x="10125075" y="4856163"/>
          <p14:tracePt t="179165" x="10155238" y="4864100"/>
          <p14:tracePt t="179182" x="10190163" y="4878388"/>
          <p14:tracePt t="179198" x="10212388" y="4881563"/>
          <p14:tracePt t="179215" x="10247313" y="4913313"/>
          <p14:tracePt t="179232" x="10267950" y="4921250"/>
          <p14:tracePt t="179248" x="10272713" y="4926013"/>
          <p14:tracePt t="179265" x="10282238" y="4935538"/>
          <p14:tracePt t="179388" x="10282238" y="4948238"/>
          <p14:tracePt t="179396" x="10267950" y="4953000"/>
          <p14:tracePt t="179406" x="10247313" y="4970463"/>
          <p14:tracePt t="179419" x="10163175" y="4995863"/>
          <p14:tracePt t="179432" x="10115550" y="5018088"/>
          <p14:tracePt t="179449" x="9963150" y="5060950"/>
          <p14:tracePt t="179452" x="9896475" y="5078413"/>
          <p14:tracePt t="179466" x="9661525" y="5113338"/>
          <p14:tracePt t="179482" x="9424988" y="5153025"/>
          <p14:tracePt t="179499" x="9175750" y="5187950"/>
          <p14:tracePt t="179516" x="8878888" y="5237163"/>
          <p14:tracePt t="179532" x="8634413" y="5249863"/>
          <p14:tracePt t="179549" x="8370888" y="5272088"/>
          <p14:tracePt t="179566" x="8121650" y="5272088"/>
          <p14:tracePt t="179582" x="7864475" y="5272088"/>
          <p14:tracePt t="179599" x="7558088" y="5272088"/>
          <p14:tracePt t="179615" x="7283450" y="5272088"/>
          <p14:tracePt t="179632" x="6989763" y="5272088"/>
          <p14:tracePt t="179649" x="6683375" y="5272088"/>
          <p14:tracePt t="179652" x="6508750" y="5272088"/>
          <p14:tracePt t="179666" x="6184900" y="5272088"/>
          <p14:tracePt t="179682" x="5853113" y="5272088"/>
          <p14:tracePt t="179699" x="5516563" y="5272088"/>
          <p14:tracePt t="179715" x="5210175" y="5240338"/>
          <p14:tracePt t="179732" x="4900613" y="5200650"/>
          <p14:tracePt t="179749" x="4576763" y="5153025"/>
          <p14:tracePt t="179765" x="4314825" y="5140325"/>
          <p14:tracePt t="179784" x="4038600" y="5127625"/>
          <p14:tracePt t="179788" x="3908425" y="5127625"/>
          <p14:tracePt t="179802" x="3776663" y="5127625"/>
          <p14:tracePt t="179806" x="3671888" y="5118100"/>
          <p14:tracePt t="179818" x="3584575" y="5118100"/>
          <p14:tracePt t="179823" x="3497263" y="5118100"/>
          <p14:tracePt t="179851" x="3190875" y="5118100"/>
          <p14:tracePt t="179868" x="3055938" y="5118100"/>
          <p14:tracePt t="179885" x="2936875" y="5118100"/>
          <p14:tracePt t="179901" x="2863850" y="5118100"/>
          <p14:tracePt t="179917" x="2762250" y="5118100"/>
          <p14:tracePt t="179934" x="2644775" y="5118100"/>
          <p14:tracePt t="179951" x="2570163" y="5118100"/>
          <p14:tracePt t="179968" x="2452688" y="5118100"/>
          <p14:tracePt t="179985" x="2351088" y="5118100"/>
          <p14:tracePt t="179989" x="2278063" y="5118100"/>
          <p14:tracePt t="179999" x="2190750" y="5118100"/>
          <p14:tracePt t="180016" x="2054225" y="5118100"/>
          <p14:tracePt t="180020" x="1984375" y="5118100"/>
          <p14:tracePt t="180033" x="1892300" y="5118100"/>
          <p14:tracePt t="180037" x="1822450" y="5118100"/>
          <p14:tracePt t="180050" x="1744663" y="5095875"/>
          <p14:tracePt t="180053" x="1687513" y="5095875"/>
          <p14:tracePt t="180067" x="1565275" y="5095875"/>
          <p14:tracePt t="180083" x="1446213" y="5083175"/>
          <p14:tracePt t="180099" x="1341438" y="5083175"/>
          <p14:tracePt t="180116" x="1316038" y="5083175"/>
          <p14:tracePt t="180133" x="1303338" y="5083175"/>
          <p14:tracePt t="180150" x="1293813" y="5083175"/>
          <p14:tracePt t="180178" x="1281113" y="5083175"/>
          <p14:tracePt t="180195" x="1276350" y="5083175"/>
          <p14:tracePt t="180203" x="1268413" y="5083175"/>
          <p14:tracePt t="180216" x="1250950" y="5087938"/>
          <p14:tracePt t="180233" x="1241425" y="5092700"/>
          <p14:tracePt t="180236" x="1228725" y="5110163"/>
          <p14:tracePt t="180251" x="1228725" y="5113338"/>
          <p14:tracePt t="180266" x="1219200" y="5127625"/>
          <p14:tracePt t="180284" x="1219200" y="5140325"/>
          <p14:tracePt t="180300" x="1219200" y="5175250"/>
          <p14:tracePt t="180316" x="1219200" y="5183188"/>
          <p14:tracePt t="180333" x="1219200" y="5200650"/>
          <p14:tracePt t="180350" x="1236663" y="5227638"/>
          <p14:tracePt t="180366" x="1258888" y="5245100"/>
          <p14:tracePt t="180383" x="1271588" y="5257800"/>
          <p14:tracePt t="180399" x="1285875" y="5267325"/>
          <p14:tracePt t="180416" x="1298575" y="5284788"/>
          <p14:tracePt t="180433" x="1311275" y="5289550"/>
          <p14:tracePt t="180436" x="1328738" y="5297488"/>
          <p14:tracePt t="180459" x="1333500" y="5297488"/>
          <p14:tracePt t="180475" x="1338263" y="5297488"/>
          <p14:tracePt t="180483" x="1346200" y="5297488"/>
          <p14:tracePt t="180500" x="1358900" y="5297488"/>
          <p14:tracePt t="180516" x="1373188" y="5297488"/>
          <p14:tracePt t="180533" x="1376363" y="5302250"/>
          <p14:tracePt t="180549" x="1381125" y="5302250"/>
          <p14:tracePt t="180566" x="1390650" y="5302250"/>
          <p14:tracePt t="180583" x="1403350" y="5302250"/>
          <p14:tracePt t="180599" x="1416050" y="5310188"/>
          <p14:tracePt t="180616" x="1428750" y="5310188"/>
          <p14:tracePt t="180633" x="1443038" y="5310188"/>
          <p14:tracePt t="180636" x="1450975" y="5310188"/>
          <p14:tracePt t="180651" x="1455738" y="5310188"/>
          <p14:tracePt t="180667" x="1490663" y="5310188"/>
          <p14:tracePt t="180683" x="1520825" y="5319713"/>
          <p14:tracePt t="180699" x="1570038" y="5319713"/>
          <p14:tracePt t="180716" x="1612900" y="5319713"/>
          <p14:tracePt t="180733" x="1660525" y="5319713"/>
          <p14:tracePt t="180749" x="1709738" y="5319713"/>
          <p14:tracePt t="180766" x="1727200" y="5319713"/>
          <p14:tracePt t="180783" x="1765300" y="5319713"/>
          <p14:tracePt t="180800" x="1779588" y="5319713"/>
          <p14:tracePt t="180817" x="1809750" y="5319713"/>
          <p14:tracePt t="180820" x="1831975" y="5319713"/>
          <p14:tracePt t="180833" x="1844675" y="5319713"/>
          <p14:tracePt t="180836" x="1849438" y="5319713"/>
          <p14:tracePt t="180849" x="1871663" y="5319713"/>
          <p14:tracePt t="180853" x="1892300" y="5319713"/>
          <p14:tracePt t="180867" x="1924050" y="5319713"/>
          <p14:tracePt t="180883" x="1976438" y="5319713"/>
          <p14:tracePt t="180899" x="2036763" y="5319713"/>
          <p14:tracePt t="180916" x="2081213" y="5319713"/>
          <p14:tracePt t="180933" x="2138363" y="5319713"/>
          <p14:tracePt t="180949" x="2176463" y="5319713"/>
          <p14:tracePt t="180966" x="2203450" y="5319713"/>
          <p14:tracePt t="180983" x="2216150" y="5319713"/>
          <p14:tracePt t="180999" x="2233613" y="5319713"/>
          <p14:tracePt t="181019" x="2246313" y="5319713"/>
          <p14:tracePt t="181035" x="2255838" y="5319713"/>
          <p14:tracePt t="181050" x="2268538" y="5319713"/>
          <p14:tracePt t="181053" x="2273300" y="5319713"/>
          <p14:tracePt t="181066" x="2295525" y="5319713"/>
          <p14:tracePt t="181083" x="2303463" y="5319713"/>
          <p14:tracePt t="181100" x="2312988" y="5319713"/>
          <p14:tracePt t="181116" x="2320925" y="5319713"/>
          <p14:tracePt t="181133" x="2338388" y="5319713"/>
          <p14:tracePt t="181149" x="2351088" y="5319713"/>
          <p14:tracePt t="181166" x="2365375" y="5319713"/>
          <p14:tracePt t="181183" x="2387600" y="5319713"/>
          <p14:tracePt t="181199" x="2413000" y="5319713"/>
          <p14:tracePt t="181216" x="2435225" y="5319713"/>
          <p14:tracePt t="181233" x="2452688" y="5319713"/>
          <p14:tracePt t="181236" x="2474913" y="5319713"/>
          <p14:tracePt t="181249" x="2482850" y="5319713"/>
          <p14:tracePt t="181253" x="2495550" y="5319713"/>
          <p14:tracePt t="181267" x="2513013" y="5319713"/>
          <p14:tracePt t="181283" x="2522538" y="5319713"/>
          <p14:tracePt t="181299" x="2540000" y="5319713"/>
          <p14:tracePt t="181339" x="2544763" y="5319713"/>
          <p14:tracePt t="181444" x="2552700" y="5319713"/>
          <p14:tracePt t="181452" x="2557463" y="5319713"/>
          <p14:tracePt t="181476" x="2565400" y="5319713"/>
          <p14:tracePt t="181500" x="2570163" y="5319713"/>
          <p14:tracePt t="181509" x="2592388" y="5324475"/>
          <p14:tracePt t="181517" x="2597150" y="5332413"/>
          <p14:tracePt t="181534" x="2614613" y="5337175"/>
          <p14:tracePt t="181552" x="2617788" y="5337175"/>
          <p14:tracePt t="181567" x="2632075" y="5345113"/>
          <p14:tracePt t="181585" x="2635250" y="5349875"/>
          <p14:tracePt t="181590" x="2652713" y="5359400"/>
          <p14:tracePt t="181605" x="2657475" y="5359400"/>
          <p14:tracePt t="181615" x="2662238" y="5359400"/>
          <p14:tracePt t="181632" x="2670175" y="5362575"/>
          <p14:tracePt t="181648" x="2674938" y="5362575"/>
          <p14:tracePt t="181651" x="2684463" y="5362575"/>
          <p14:tracePt t="181665" x="2697163" y="5372100"/>
          <p14:tracePt t="181682" x="2709863" y="5372100"/>
          <p14:tracePt t="181699" x="2714625" y="5372100"/>
          <p14:tracePt t="181715" x="2724150" y="5372100"/>
          <p14:tracePt t="181739" x="2727325" y="5376863"/>
          <p14:tracePt t="181763" x="2736850" y="5376863"/>
          <p14:tracePt t="181787" x="2741613" y="5376863"/>
          <p14:tracePt t="181834" x="2749550" y="5376863"/>
          <p14:tracePt t="181842" x="2754313" y="5376863"/>
          <p14:tracePt t="181867" x="2767013" y="5376863"/>
          <p14:tracePt t="181892" x="2779713" y="5376863"/>
          <p14:tracePt t="181908" x="2789238" y="5376863"/>
          <p14:tracePt t="181932" x="2801938" y="5376863"/>
          <p14:tracePt t="181940" x="2806700" y="5384800"/>
          <p14:tracePt t="181973" x="2814638" y="5384800"/>
          <p14:tracePt t="181989" x="2828925" y="5384800"/>
          <p14:tracePt t="183244" x="2806700" y="5384800"/>
          <p14:tracePt t="183253" x="2794000" y="5384800"/>
          <p14:tracePt t="183269" x="2779713" y="5384800"/>
          <p14:tracePt t="183286" x="2762250" y="5380038"/>
          <p14:tracePt t="183500" x="2771775" y="5380038"/>
          <p14:tracePt t="183509" x="2794000" y="5380038"/>
          <p14:tracePt t="183517" x="2806700" y="5380038"/>
          <p14:tracePt t="183534" x="2854325" y="5380038"/>
          <p14:tracePt t="183551" x="2901950" y="5380038"/>
          <p14:tracePt t="183568" x="2936875" y="5380038"/>
          <p14:tracePt t="183585" x="2994025" y="5380038"/>
          <p14:tracePt t="183590" x="3025775" y="5380038"/>
          <p14:tracePt t="183602" x="3060700" y="5380038"/>
          <p14:tracePt t="183606" x="3090863" y="5380038"/>
          <p14:tracePt t="183619" x="3160713" y="5380038"/>
          <p14:tracePt t="183633" x="3203575" y="5380038"/>
          <p14:tracePt t="183636" x="3248025" y="5380038"/>
          <p14:tracePt t="183649" x="3278188" y="5380038"/>
          <p14:tracePt t="183653" x="3322638" y="5380038"/>
          <p14:tracePt t="183666" x="3379788" y="5380038"/>
          <p14:tracePt t="183683" x="3427413" y="5380038"/>
          <p14:tracePt t="183699" x="3475038" y="5380038"/>
          <p14:tracePt t="183716" x="3509963" y="5380038"/>
          <p14:tracePt t="183733" x="3540125" y="5380038"/>
          <p14:tracePt t="183900" x="3562350" y="5380038"/>
          <p14:tracePt t="183908" x="3584575" y="5380038"/>
          <p14:tracePt t="183918" x="3594100" y="5380038"/>
          <p14:tracePt t="183932" x="3646488" y="5380038"/>
          <p14:tracePt t="183949" x="3702050" y="5380038"/>
          <p14:tracePt t="183966" x="3746500" y="5380038"/>
          <p14:tracePt t="183982" x="3776663" y="5380038"/>
          <p14:tracePt t="183999" x="3798888" y="5380038"/>
          <p14:tracePt t="184015" x="3803650" y="5384800"/>
          <p14:tracePt t="184284" x="3824288" y="5384800"/>
          <p14:tracePt t="184300" x="3829050" y="5384800"/>
          <p14:tracePt t="184311" x="3838575" y="5384800"/>
          <p14:tracePt t="184324" x="3841750" y="5384800"/>
          <p14:tracePt t="184342" x="3851275" y="5384800"/>
          <p14:tracePt t="184351" x="3856038" y="5384800"/>
          <p14:tracePt t="184368" x="3859213" y="5384800"/>
          <p14:tracePt t="184373" x="3868738" y="5384800"/>
          <p14:tracePt t="184390" x="3890963" y="5384800"/>
          <p14:tracePt t="184404" x="3895725" y="5384800"/>
          <p14:tracePt t="184419" x="3908425" y="5384800"/>
          <p14:tracePt t="184435" x="3913188" y="5384800"/>
          <p14:tracePt t="184450" x="3943350" y="5384800"/>
          <p14:tracePt t="184466" x="3956050" y="5384800"/>
          <p14:tracePt t="184483" x="3983038" y="5384800"/>
          <p14:tracePt t="184500" x="4025900" y="5384800"/>
          <p14:tracePt t="184516" x="4083050" y="5384800"/>
          <p14:tracePt t="184533" x="4122738" y="5397500"/>
          <p14:tracePt t="184549" x="4170363" y="5407025"/>
          <p14:tracePt t="184566" x="4227513" y="5407025"/>
          <p14:tracePt t="184583" x="4262438" y="5407025"/>
          <p14:tracePt t="184599" x="4319588" y="5407025"/>
          <p14:tracePt t="184616" x="4357688" y="5414963"/>
          <p14:tracePt t="184633" x="4384675" y="5414963"/>
          <p14:tracePt t="184636" x="4392613" y="5414963"/>
          <p14:tracePt t="184649" x="4406900" y="5414963"/>
          <p14:tracePt t="184652" x="4419600" y="5414963"/>
          <p14:tracePt t="184666" x="4424363" y="5414963"/>
          <p14:tracePt t="184670" x="4432300" y="5414963"/>
          <p14:tracePt t="184683" x="4437063" y="5414963"/>
          <p14:tracePt t="184699" x="4459288" y="5414963"/>
          <p14:tracePt t="184716" x="4464050" y="5414963"/>
          <p14:tracePt t="184733" x="4484688" y="5414963"/>
          <p14:tracePt t="184749" x="4489450" y="5414963"/>
          <p14:tracePt t="184766" x="4502150" y="5414963"/>
          <p14:tracePt t="184783" x="4506913" y="5414963"/>
          <p14:tracePt t="184799" x="4519613" y="5414963"/>
          <p14:tracePt t="184816" x="4551363" y="5414963"/>
          <p14:tracePt t="184833" x="4554538" y="5414963"/>
          <p14:tracePt t="184836" x="4559300" y="5414963"/>
          <p14:tracePt t="184849" x="4568825" y="5414963"/>
          <p14:tracePt t="184852" x="4572000" y="5414963"/>
          <p14:tracePt t="184866" x="4581525" y="5414963"/>
          <p14:tracePt t="184869" x="4594225" y="5414963"/>
          <p14:tracePt t="184883" x="4621213" y="5414963"/>
          <p14:tracePt t="184899" x="4659313" y="5414963"/>
          <p14:tracePt t="184916" x="4686300" y="5414963"/>
          <p14:tracePt t="184933" x="4733925" y="5414963"/>
          <p14:tracePt t="184949" x="4760913" y="5414963"/>
          <p14:tracePt t="184966" x="4786313" y="5414963"/>
          <p14:tracePt t="184983" x="4835525" y="5414963"/>
          <p14:tracePt t="184999" x="4860925" y="5414963"/>
          <p14:tracePt t="185016" x="4900613" y="5414963"/>
          <p14:tracePt t="185033" x="4935538" y="5414963"/>
          <p14:tracePt t="185036" x="4960938" y="5414963"/>
          <p14:tracePt t="185049" x="4965700" y="5414963"/>
          <p14:tracePt t="185066" x="5005388" y="5414963"/>
          <p14:tracePt t="185083" x="5018088" y="5414963"/>
          <p14:tracePt t="185100" x="5030788" y="5414963"/>
          <p14:tracePt t="185116" x="5053013" y="5414963"/>
          <p14:tracePt t="185133" x="5067300" y="5414963"/>
          <p14:tracePt t="185149" x="5087938" y="5414963"/>
          <p14:tracePt t="185167" x="5122863" y="5414963"/>
          <p14:tracePt t="185182" x="5137150" y="5414963"/>
          <p14:tracePt t="185200" x="5154613" y="5414963"/>
          <p14:tracePt t="185216" x="5175250" y="5414963"/>
          <p14:tracePt t="185233" x="5192713" y="5414963"/>
          <p14:tracePt t="185236" x="5197475" y="5414963"/>
          <p14:tracePt t="185250" x="5207000" y="5414963"/>
          <p14:tracePt t="185252" x="5227638" y="5414963"/>
          <p14:tracePt t="185266" x="5232400" y="5414963"/>
          <p14:tracePt t="185283" x="5245100" y="5414963"/>
          <p14:tracePt t="185300" x="5249863" y="5414963"/>
          <p14:tracePt t="185323" x="5259388" y="5414963"/>
          <p14:tracePt t="185333" x="5262563" y="5414963"/>
          <p14:tracePt t="185349" x="5272088" y="5414963"/>
          <p14:tracePt t="185366" x="5289550" y="5414963"/>
          <p14:tracePt t="185383" x="5297488" y="5414963"/>
          <p14:tracePt t="185399" x="5311775" y="5407025"/>
          <p14:tracePt t="185416" x="5319713" y="5407025"/>
          <p14:tracePt t="185433" x="5341938" y="5407025"/>
          <p14:tracePt t="185436" x="5346700" y="5407025"/>
          <p14:tracePt t="185449" x="5354638" y="5407025"/>
          <p14:tracePt t="185453" x="5359400" y="5407025"/>
          <p14:tracePt t="185466" x="5364163" y="5407025"/>
          <p14:tracePt t="185469" x="5381625" y="5407025"/>
          <p14:tracePt t="185483" x="5399088" y="5402263"/>
          <p14:tracePt t="185499" x="5411788" y="5402263"/>
          <p14:tracePt t="185516" x="5424488" y="5402263"/>
          <p14:tracePt t="185533" x="5441950" y="5402263"/>
          <p14:tracePt t="185550" x="5456238" y="5402263"/>
          <p14:tracePt t="185566" x="5473700" y="5402263"/>
          <p14:tracePt t="185583" x="5476875" y="5402263"/>
          <p14:tracePt t="185599" x="5491163" y="5402263"/>
          <p14:tracePt t="185616" x="5494338" y="5402263"/>
          <p14:tracePt t="185633" x="5503863" y="5402263"/>
          <p14:tracePt t="185636" x="5516563" y="5402263"/>
          <p14:tracePt t="185649" x="5521325" y="5402263"/>
          <p14:tracePt t="185666" x="5543550" y="5402263"/>
          <p14:tracePt t="185683" x="5556250" y="5402263"/>
          <p14:tracePt t="185700" x="5581650" y="5402263"/>
          <p14:tracePt t="185716" x="5599113" y="5402263"/>
          <p14:tracePt t="185733" x="5626100" y="5402263"/>
          <p14:tracePt t="185749" x="5661025" y="5402263"/>
          <p14:tracePt t="185766" x="5708650" y="5402263"/>
          <p14:tracePt t="185783" x="5735638" y="5402263"/>
          <p14:tracePt t="185799" x="5792788" y="5402263"/>
          <p14:tracePt t="185816" x="5827713" y="5402263"/>
          <p14:tracePt t="185833" x="5932488" y="5407025"/>
          <p14:tracePt t="185848" x="6007100" y="5407025"/>
          <p14:tracePt t="185865" x="6062663" y="5414963"/>
          <p14:tracePt t="185867" x="6097588" y="5414963"/>
          <p14:tracePt t="185881" x="6142038" y="5414963"/>
          <p14:tracePt t="185884" x="6184900" y="5414963"/>
          <p14:tracePt t="185899" x="6251575" y="5419725"/>
          <p14:tracePt t="185915" x="6316663" y="5429250"/>
          <p14:tracePt t="185931" x="6356350" y="5429250"/>
          <p14:tracePt t="185948" x="6421438" y="5437188"/>
          <p14:tracePt t="185965" x="6469063" y="5437188"/>
          <p14:tracePt t="185981" x="6526213" y="5437188"/>
          <p14:tracePt t="185998" x="6561138" y="5446713"/>
          <p14:tracePt t="186015" x="6600825" y="5454650"/>
          <p14:tracePt t="186031" x="6630988" y="5464175"/>
          <p14:tracePt t="186048" x="6657975" y="5464175"/>
          <p14:tracePt t="186065" x="6697663" y="5464175"/>
          <p14:tracePt t="186067" x="6710363" y="5464175"/>
          <p14:tracePt t="186082" x="6723063" y="5464175"/>
          <p14:tracePt t="186085" x="6727825" y="5464175"/>
          <p14:tracePt t="186098" x="6740525" y="5464175"/>
          <p14:tracePt t="186115" x="6753225" y="5464175"/>
          <p14:tracePt t="186131" x="6788150" y="5464175"/>
          <p14:tracePt t="186148" x="6792913" y="5464175"/>
          <p14:tracePt t="186165" x="6805613" y="5464175"/>
          <p14:tracePt t="186182" x="6815138" y="5467350"/>
          <p14:tracePt t="186508" x="6810375" y="5481638"/>
          <p14:tracePt t="186517" x="6753225" y="5489575"/>
          <p14:tracePt t="186535" x="6670675" y="5511800"/>
          <p14:tracePt t="186551" x="6496050" y="5534025"/>
          <p14:tracePt t="186569" x="6234113" y="5534025"/>
          <p14:tracePt t="186585" x="5915025" y="5534025"/>
          <p14:tracePt t="186590" x="5783263" y="5534025"/>
          <p14:tracePt t="186603" x="5665788" y="5534025"/>
          <p14:tracePt t="186608" x="5521325" y="5534025"/>
          <p14:tracePt t="186618" x="5364163" y="5534025"/>
          <p14:tracePt t="186622" x="5232400" y="5534025"/>
          <p14:tracePt t="186633" x="5087938" y="5534025"/>
          <p14:tracePt t="186650" x="4768850" y="5524500"/>
          <p14:tracePt t="186666" x="4694238" y="5524500"/>
          <p14:tracePt t="186669" x="4576763" y="5524500"/>
          <p14:tracePt t="186684" x="4414838" y="5516563"/>
          <p14:tracePt t="186700" x="4252913" y="5502275"/>
          <p14:tracePt t="186716" x="4060825" y="5494338"/>
          <p14:tracePt t="186733" x="3886200" y="5494338"/>
          <p14:tracePt t="186750" x="3751263" y="5484813"/>
          <p14:tracePt t="186766" x="3646488" y="5472113"/>
          <p14:tracePt t="186781" x="3522663" y="5472113"/>
          <p14:tracePt t="186798" x="3432175" y="5464175"/>
          <p14:tracePt t="186815" x="3344863" y="5464175"/>
          <p14:tracePt t="186831" x="3238500" y="5464175"/>
          <p14:tracePt t="186848" x="3130550" y="5454650"/>
          <p14:tracePt t="186865" x="3025775" y="5454650"/>
          <p14:tracePt t="186882" x="2936875" y="5454650"/>
          <p14:tracePt t="186898" x="2881313" y="5454650"/>
          <p14:tracePt t="186915" x="2841625" y="5454650"/>
          <p14:tracePt t="186938" x="2811463" y="5454650"/>
          <p14:tracePt t="186948" x="2806700" y="5454650"/>
          <p14:tracePt t="186965" x="2784475" y="5454650"/>
          <p14:tracePt t="186981" x="2771775" y="5454650"/>
          <p14:tracePt t="186998" x="2767013" y="5454650"/>
          <p14:tracePt t="187015" x="2754313" y="5454650"/>
          <p14:tracePt t="187031" x="2744788" y="5454650"/>
          <p14:tracePt t="187590" x="2741613" y="5454650"/>
          <p14:tracePt t="187598" x="2749550" y="5454650"/>
          <p14:tracePt t="187608" x="2771775" y="5454650"/>
          <p14:tracePt t="187618" x="2797175" y="5454650"/>
          <p14:tracePt t="187635" x="2854325" y="5454650"/>
          <p14:tracePt t="187640" x="2876550" y="5454650"/>
          <p14:tracePt t="187653" x="2941638" y="5454650"/>
          <p14:tracePt t="187669" x="3016250" y="5454650"/>
          <p14:tracePt t="187686" x="3143250" y="5454650"/>
          <p14:tracePt t="187702" x="3265488" y="5459413"/>
          <p14:tracePt t="187718" x="3387725" y="5481638"/>
          <p14:tracePt t="187735" x="3536950" y="5489575"/>
          <p14:tracePt t="187751" x="3646488" y="5511800"/>
          <p14:tracePt t="187760" x="3702050" y="5511800"/>
          <p14:tracePt t="187766" x="3776663" y="5511800"/>
          <p14:tracePt t="187783" x="3873500" y="5529263"/>
          <p14:tracePt t="187799" x="3995738" y="5551488"/>
          <p14:tracePt t="187816" x="4100513" y="5551488"/>
          <p14:tracePt t="187833" x="4217988" y="5551488"/>
          <p14:tracePt t="187836" x="4267200" y="5559425"/>
          <p14:tracePt t="187849" x="4337050" y="5559425"/>
          <p14:tracePt t="187866" x="4516438" y="5573713"/>
          <p14:tracePt t="187869" x="4559300" y="5573713"/>
          <p14:tracePt t="187883" x="4721225" y="5581650"/>
          <p14:tracePt t="187899" x="4843463" y="5594350"/>
          <p14:tracePt t="187916" x="4992688" y="5594350"/>
          <p14:tracePt t="187932" x="5097463" y="5603875"/>
          <p14:tracePt t="187949" x="5202238" y="5603875"/>
          <p14:tracePt t="187966" x="5280025" y="5603875"/>
          <p14:tracePt t="187982" x="5346700" y="5603875"/>
          <p14:tracePt t="187999" x="5403850" y="5603875"/>
          <p14:tracePt t="188016" x="5451475" y="5603875"/>
          <p14:tracePt t="188032" x="5486400" y="5603875"/>
          <p14:tracePt t="188049" x="5564188" y="5603875"/>
          <p14:tracePt t="188066" x="5638800" y="5603875"/>
          <p14:tracePt t="188069" x="5670550" y="5603875"/>
          <p14:tracePt t="188083" x="5726113" y="5603875"/>
          <p14:tracePt t="188100" x="5775325" y="5603875"/>
          <p14:tracePt t="188116" x="5813425" y="5603875"/>
          <p14:tracePt t="188132" x="5857875" y="5603875"/>
          <p14:tracePt t="188149" x="5897563" y="5603875"/>
          <p14:tracePt t="188166" x="5949950" y="5603875"/>
          <p14:tracePt t="188182" x="5989638" y="5603875"/>
          <p14:tracePt t="188199" x="6045200" y="5603875"/>
          <p14:tracePt t="188216" x="6089650" y="5603875"/>
          <p14:tracePt t="188232" x="6146800" y="5603875"/>
          <p14:tracePt t="188249" x="6176963" y="5599113"/>
          <p14:tracePt t="188266" x="6202363" y="5599113"/>
          <p14:tracePt t="188269" x="6229350" y="5599113"/>
          <p14:tracePt t="188283" x="6259513" y="5591175"/>
          <p14:tracePt t="188299" x="6303963" y="5581650"/>
          <p14:tracePt t="188316" x="6334125" y="5568950"/>
          <p14:tracePt t="188333" x="6381750" y="5568950"/>
          <p14:tracePt t="188349" x="6416675" y="5556250"/>
          <p14:tracePt t="188366" x="6461125" y="5556250"/>
          <p14:tracePt t="188382" x="6518275" y="5546725"/>
          <p14:tracePt t="188399" x="6557963" y="5546725"/>
          <p14:tracePt t="188416" x="6613525" y="5546725"/>
          <p14:tracePt t="188432" x="6680200" y="5546725"/>
          <p14:tracePt t="188449" x="6745288" y="5537200"/>
          <p14:tracePt t="188466" x="6802438" y="5537200"/>
          <p14:tracePt t="188469" x="6823075" y="5537200"/>
          <p14:tracePt t="188483" x="6880225" y="5529263"/>
          <p14:tracePt t="188500" x="6919913" y="5519738"/>
          <p14:tracePt t="188516" x="6967538" y="5519738"/>
          <p14:tracePt t="188532" x="6985000" y="5519738"/>
          <p14:tracePt t="188549" x="7011988" y="5519738"/>
          <p14:tracePt t="188566" x="7016750" y="5519738"/>
          <p14:tracePt t="188582" x="7029450" y="5519738"/>
          <p14:tracePt t="188599" x="7034213" y="5519738"/>
          <p14:tracePt t="188616" x="7046913" y="5516563"/>
          <p14:tracePt t="188632" x="7064375" y="5516563"/>
          <p14:tracePt t="188649" x="7077075" y="5507038"/>
          <p14:tracePt t="188666" x="7081838" y="5507038"/>
          <p14:tracePt t="188669" x="7089775" y="5507038"/>
          <p14:tracePt t="188682" x="7094538" y="5502275"/>
          <p14:tracePt t="188699" x="7104063" y="5502275"/>
          <p14:tracePt t="188723" x="7121525" y="5502275"/>
          <p14:tracePt t="188764" x="7129463" y="5502275"/>
          <p14:tracePt t="188780" x="7134225" y="5494338"/>
          <p14:tracePt t="188804" x="7143750" y="5494338"/>
          <p14:tracePt t="188812" x="7146925" y="5494338"/>
          <p14:tracePt t="188828" x="7156450" y="5489575"/>
          <p14:tracePt t="189717" x="7161213" y="5481638"/>
          <p14:tracePt t="189741" x="7164388" y="5476875"/>
          <p14:tracePt t="189751" x="7181850" y="5467350"/>
          <p14:tracePt t="189765" x="7186613" y="5464175"/>
          <p14:tracePt t="189785" x="7196138" y="5449888"/>
          <p14:tracePt t="189802" x="7199313" y="5441950"/>
          <p14:tracePt t="191765" x="7213600" y="5441950"/>
          <p14:tracePt t="191774" x="7269163" y="5441950"/>
          <p14:tracePt t="191785" x="7300913" y="5441950"/>
          <p14:tracePt t="191802" x="7378700" y="5441950"/>
          <p14:tracePt t="191806" x="7408863" y="5441950"/>
          <p14:tracePt t="191818" x="7431088" y="5441950"/>
          <p14:tracePt t="191823" x="7458075" y="5441950"/>
          <p14:tracePt t="191836" x="7480300" y="5441950"/>
          <p14:tracePt t="191841" x="7493000" y="5441950"/>
          <p14:tracePt t="191849" x="7505700" y="5441950"/>
          <p14:tracePt t="191866" x="7553325" y="5441950"/>
          <p14:tracePt t="191870" x="7567613" y="5441950"/>
          <p14:tracePt t="191883" x="7623175" y="5441950"/>
          <p14:tracePt t="191900" x="7680325" y="5441950"/>
          <p14:tracePt t="191916" x="7727950" y="5441950"/>
          <p14:tracePt t="191933" x="7794625" y="5441950"/>
          <p14:tracePt t="191950" x="7837488" y="5441950"/>
          <p14:tracePt t="191966" x="7877175" y="5441950"/>
          <p14:tracePt t="191983" x="7904163" y="5441950"/>
          <p14:tracePt t="192000" x="7924800" y="5441950"/>
          <p14:tracePt t="192016" x="7959725" y="5441950"/>
          <p14:tracePt t="192033" x="7981950" y="5437188"/>
          <p14:tracePt t="192050" x="7999413" y="5437188"/>
          <p14:tracePt t="192052" x="8021638" y="5437188"/>
          <p14:tracePt t="192066" x="8026400" y="5437188"/>
          <p14:tracePt t="192069" x="8039100" y="5437188"/>
          <p14:tracePt t="192083" x="8051800" y="5437188"/>
          <p14:tracePt t="192100" x="8078788" y="5437188"/>
          <p14:tracePt t="192116" x="8108950" y="5437188"/>
          <p14:tracePt t="192133" x="8143875" y="5437188"/>
          <p14:tracePt t="192149" x="8183563" y="5437188"/>
          <p14:tracePt t="192166" x="8208963" y="5437188"/>
          <p14:tracePt t="192183" x="8243888" y="5437188"/>
          <p14:tracePt t="192199" x="8275638" y="5437188"/>
          <p14:tracePt t="192216" x="8288338" y="5437188"/>
          <p14:tracePt t="192233" x="8310563" y="5437188"/>
          <p14:tracePt t="192250" x="8313738" y="5437188"/>
          <p14:tracePt t="192253" x="8328025" y="5437188"/>
          <p14:tracePt t="192267" x="8335963" y="5437188"/>
          <p14:tracePt t="192283" x="8350250" y="5437188"/>
          <p14:tracePt t="192300" x="8353425" y="5437188"/>
          <p14:tracePt t="192332" x="8367713" y="5437188"/>
          <p14:tracePt t="192340" x="8370888" y="5437188"/>
          <p14:tracePt t="192356" x="8385175" y="5437188"/>
          <p14:tracePt t="192373" x="8393113" y="5437188"/>
          <p14:tracePt t="192383" x="8397875" y="5437188"/>
          <p14:tracePt t="192400" x="8420100" y="5437188"/>
          <p14:tracePt t="192416" x="8432800" y="5437188"/>
          <p14:tracePt t="192433" x="8467725" y="5437188"/>
          <p14:tracePt t="192450" x="8485188" y="5437188"/>
          <p14:tracePt t="192466" x="8510588" y="5437188"/>
          <p14:tracePt t="192469" x="8515350" y="5437188"/>
          <p14:tracePt t="192483" x="8524875" y="5437188"/>
          <p14:tracePt t="192486" x="8537575" y="5437188"/>
          <p14:tracePt t="192500" x="8555038" y="5437188"/>
          <p14:tracePt t="192516" x="8580438" y="5437188"/>
          <p14:tracePt t="192533" x="8589963" y="5429250"/>
          <p14:tracePt t="192549" x="8594725" y="5429250"/>
          <p14:tracePt t="197447" x="8607425" y="5429250"/>
          <p14:tracePt t="197454" x="8615363" y="5424488"/>
          <p14:tracePt t="197470" x="8629650" y="5424488"/>
          <p14:tracePt t="197527" x="8642350" y="5424488"/>
          <p14:tracePt t="197536" x="8647113" y="5424488"/>
          <p14:tracePt t="197552" x="8655050" y="5419725"/>
          <p14:tracePt t="197569" x="8672513" y="5419725"/>
          <p14:tracePt t="197583" x="8704263" y="5419725"/>
          <p14:tracePt t="197600" x="8729663" y="5419725"/>
          <p14:tracePt t="197616" x="8764588" y="5411788"/>
          <p14:tracePt t="197633" x="8834438" y="5411788"/>
          <p14:tracePt t="197650" x="8869363" y="5402263"/>
          <p14:tracePt t="197666" x="8926513" y="5402263"/>
          <p14:tracePt t="197669" x="8953500" y="5402263"/>
          <p14:tracePt t="197683" x="8974138" y="5402263"/>
          <p14:tracePt t="197686" x="8996363" y="5402263"/>
          <p14:tracePt t="197700" x="9066213" y="5402263"/>
          <p14:tracePt t="197717" x="9118600" y="5402263"/>
          <p14:tracePt t="197733" x="9166225" y="5402263"/>
          <p14:tracePt t="197750" x="9232900" y="5402263"/>
          <p14:tracePt t="197766" x="9280525" y="5402263"/>
          <p14:tracePt t="197783" x="9350375" y="5402263"/>
          <p14:tracePt t="197800" x="9385300" y="5402263"/>
          <p14:tracePt t="197817" x="9442450" y="5402263"/>
          <p14:tracePt t="197833" x="9467850" y="5402263"/>
          <p14:tracePt t="197850" x="9499600" y="5402263"/>
          <p14:tracePt t="197867" x="9564688" y="5407025"/>
          <p14:tracePt t="197870" x="9586913" y="5407025"/>
          <p14:tracePt t="197884" x="9621838" y="5407025"/>
          <p14:tracePt t="197887" x="9656763" y="5414963"/>
          <p14:tracePt t="197900" x="9691688" y="5419725"/>
          <p14:tracePt t="197916" x="9709150" y="5429250"/>
          <p14:tracePt t="197933" x="9726613" y="5429250"/>
          <p14:tracePt t="197957" x="9734550" y="5429250"/>
          <p14:tracePt t="198110" x="9748838" y="5437188"/>
          <p14:tracePt t="198119" x="9744075" y="5449888"/>
          <p14:tracePt t="198135" x="9713913" y="5481638"/>
          <p14:tracePt t="198153" x="9644063" y="5507038"/>
          <p14:tracePt t="198169" x="9529763" y="5551488"/>
          <p14:tracePt t="198186" x="9377363" y="5594350"/>
          <p14:tracePt t="198203" x="9193213" y="5651500"/>
          <p14:tracePt t="198208" x="9131300" y="5661025"/>
          <p14:tracePt t="198220" x="9053513" y="5681663"/>
          <p14:tracePt t="198224" x="8966200" y="5691188"/>
          <p14:tracePt t="198234" x="8874125" y="5716588"/>
          <p14:tracePt t="198250" x="8724900" y="5748338"/>
          <p14:tracePt t="198266" x="8528050" y="5773738"/>
          <p14:tracePt t="198270" x="8415338" y="5783263"/>
          <p14:tracePt t="198284" x="8174038" y="5830888"/>
          <p14:tracePt t="198300" x="7886700" y="5856288"/>
          <p14:tracePt t="198317" x="7515225" y="5883275"/>
          <p14:tracePt t="198333" x="7169150" y="5910263"/>
          <p14:tracePt t="198350" x="6877050" y="5918200"/>
          <p14:tracePt t="198367" x="6535738" y="5945188"/>
          <p14:tracePt t="198383" x="6229350" y="5945188"/>
          <p14:tracePt t="198400" x="5954713" y="5945188"/>
          <p14:tracePt t="198417" x="5665788" y="5945188"/>
          <p14:tracePt t="198433" x="5337175" y="5945188"/>
          <p14:tracePt t="198437" x="5192713" y="5945188"/>
          <p14:tracePt t="198450" x="5075238" y="5945188"/>
          <p14:tracePt t="198467" x="4800600" y="5945188"/>
          <p14:tracePt t="198470" x="4686300" y="5945188"/>
          <p14:tracePt t="198483" x="4554538" y="5945188"/>
          <p14:tracePt t="198486" x="4441825" y="5945188"/>
          <p14:tracePt t="198500" x="4192588" y="5945188"/>
          <p14:tracePt t="198517" x="3990975" y="5945188"/>
          <p14:tracePt t="198533" x="3829050" y="5945188"/>
          <p14:tracePt t="198550" x="3681413" y="5945188"/>
          <p14:tracePt t="198567" x="3505200" y="5935663"/>
          <p14:tracePt t="198583" x="3382963" y="5927725"/>
          <p14:tracePt t="198600" x="3208338" y="5927725"/>
          <p14:tracePt t="198617" x="3016250" y="5918200"/>
          <p14:tracePt t="198633" x="2867025" y="5905500"/>
          <p14:tracePt t="198650" x="2692400" y="5905500"/>
          <p14:tracePt t="198667" x="2544763" y="5905500"/>
          <p14:tracePt t="198670" x="2487613" y="5905500"/>
          <p14:tracePt t="198683" x="2425700" y="5905500"/>
          <p14:tracePt t="198686" x="2368550" y="5905500"/>
          <p14:tracePt t="198700" x="2246313" y="5905500"/>
          <p14:tracePt t="198718" x="2181225" y="5905500"/>
          <p14:tracePt t="198733" x="2106613" y="5905500"/>
          <p14:tracePt t="198750" x="2081213" y="5905500"/>
          <p14:tracePt t="198767" x="2032000" y="5905500"/>
          <p14:tracePt t="198783" x="2006600" y="5905500"/>
          <p14:tracePt t="198800" x="1966913" y="5905500"/>
          <p14:tracePt t="198817" x="1941513" y="5905500"/>
          <p14:tracePt t="198833" x="1919288" y="5905500"/>
          <p14:tracePt t="198850" x="1901825" y="5905500"/>
          <p14:tracePt t="198869" x="1892300" y="5905500"/>
          <p14:tracePt t="198885" x="1889125" y="5905500"/>
          <p14:tracePt t="198901" x="1866900" y="5905500"/>
          <p14:tracePt t="198918" x="1857375" y="5905500"/>
          <p14:tracePt t="198933" x="1849438" y="5900738"/>
          <p14:tracePt t="199150" x="1874838" y="5892800"/>
          <p14:tracePt t="199159" x="1897063" y="5883275"/>
          <p14:tracePt t="199166" x="1944688" y="5873750"/>
          <p14:tracePt t="199183" x="1962150" y="5873750"/>
          <p14:tracePt t="199200" x="2024063" y="5853113"/>
          <p14:tracePt t="199216" x="2058988" y="5843588"/>
          <p14:tracePt t="199233" x="2098675" y="5843588"/>
          <p14:tracePt t="199250" x="2111375" y="5843588"/>
          <p14:tracePt t="199266" x="2128838" y="5843588"/>
          <p14:tracePt t="199283" x="2155825" y="5843588"/>
          <p14:tracePt t="199286" x="2163763" y="5843588"/>
          <p14:tracePt t="199300" x="2190750" y="5835650"/>
          <p14:tracePt t="199317" x="2216150" y="5835650"/>
          <p14:tracePt t="199333" x="2228850" y="5830888"/>
          <p14:tracePt t="199350" x="2251075" y="5830888"/>
          <p14:tracePt t="199366" x="2278063" y="5821363"/>
          <p14:tracePt t="199383" x="2281238" y="5821363"/>
          <p14:tracePt t="199400" x="2290763" y="5821363"/>
          <p14:tracePt t="199461" x="2295525" y="5821363"/>
          <p14:tracePt t="199469" x="2303463" y="5821363"/>
          <p14:tracePt t="199710" x="2308225" y="5818188"/>
          <p14:tracePt t="199718" x="2330450" y="5800725"/>
          <p14:tracePt t="199735" x="2343150" y="5795963"/>
          <p14:tracePt t="199759" x="2368550" y="5778500"/>
          <p14:tracePt t="199830" x="2373313" y="5778500"/>
          <p14:tracePt t="199838" x="2387600" y="5768975"/>
          <p14:tracePt t="199862" x="2405063" y="5765800"/>
          <p14:tracePt t="199871" x="2408238" y="5765800"/>
          <p14:tracePt t="199886" x="2422525" y="5756275"/>
          <p14:tracePt t="199903" x="2447925" y="5756275"/>
          <p14:tracePt t="199919" x="2457450" y="5756275"/>
          <p14:tracePt t="199936" x="2474913" y="5756275"/>
          <p14:tracePt t="199953" x="2513013" y="5751513"/>
          <p14:tracePt t="199970" x="2530475" y="5751513"/>
          <p14:tracePt t="199986" x="2552700" y="5751513"/>
          <p14:tracePt t="200003" x="2587625" y="5751513"/>
          <p14:tracePt t="200008" x="2592388" y="5751513"/>
          <p14:tracePt t="200019" x="2605088" y="5751513"/>
          <p14:tracePt t="200024" x="2617788" y="5751513"/>
          <p14:tracePt t="200037" x="2635250" y="5751513"/>
          <p14:tracePt t="200043" x="2640013" y="5751513"/>
          <p14:tracePt t="200051" x="2662238" y="5751513"/>
          <p14:tracePt t="200055" x="2667000" y="5751513"/>
          <p14:tracePt t="200065" x="2679700" y="5751513"/>
          <p14:tracePt t="200071" x="2692400" y="5751513"/>
          <p14:tracePt t="200087" x="2709863" y="5751513"/>
          <p14:tracePt t="200100" x="2727325" y="5751513"/>
          <p14:tracePt t="200134" x="2736850" y="5751513"/>
          <p14:tracePt t="200151" x="2754313" y="5751513"/>
          <p14:tracePt t="200167" x="2759075" y="5751513"/>
          <p14:tracePt t="200183" x="2771775" y="5751513"/>
          <p14:tracePt t="200200" x="2794000" y="5751513"/>
          <p14:tracePt t="200217" x="2797175" y="5751513"/>
          <p14:tracePt t="200233" x="2828925" y="5761038"/>
          <p14:tracePt t="200250" x="2846388" y="5765800"/>
          <p14:tracePt t="200267" x="2876550" y="5765800"/>
          <p14:tracePt t="200270" x="2881313" y="5765800"/>
          <p14:tracePt t="200283" x="2894013" y="5765800"/>
          <p14:tracePt t="200300" x="2946400" y="5773738"/>
          <p14:tracePt t="200317" x="2963863" y="5773738"/>
          <p14:tracePt t="200333" x="3011488" y="5773738"/>
          <p14:tracePt t="200350" x="3046413" y="5783263"/>
          <p14:tracePt t="200367" x="3086100" y="5783263"/>
          <p14:tracePt t="200383" x="3138488" y="5783263"/>
          <p14:tracePt t="200400" x="3178175" y="5783263"/>
          <p14:tracePt t="200417" x="3225800" y="5783263"/>
          <p14:tracePt t="200433" x="3252788" y="5783263"/>
          <p14:tracePt t="200450" x="3300413" y="5791200"/>
          <p14:tracePt t="200466" x="3357563" y="5791200"/>
          <p14:tracePt t="200483" x="3382963" y="5791200"/>
          <p14:tracePt t="200486" x="3417888" y="5791200"/>
          <p14:tracePt t="200501" x="3457575" y="5800725"/>
          <p14:tracePt t="200517" x="3514725" y="5800725"/>
          <p14:tracePt t="200534" x="3571875" y="5803900"/>
          <p14:tracePt t="200550" x="3619500" y="5813425"/>
          <p14:tracePt t="200567" x="3667125" y="5821363"/>
          <p14:tracePt t="200583" x="3724275" y="5838825"/>
          <p14:tracePt t="200600" x="3781425" y="5838825"/>
          <p14:tracePt t="200617" x="3803650" y="5838825"/>
          <p14:tracePt t="200633" x="3859213" y="5856288"/>
          <p14:tracePt t="200650" x="3881438" y="5861050"/>
          <p14:tracePt t="200667" x="3916363" y="5861050"/>
          <p14:tracePt t="200670" x="3930650" y="5861050"/>
          <p14:tracePt t="200683" x="3943350" y="5861050"/>
          <p14:tracePt t="200686" x="3948113" y="5861050"/>
          <p14:tracePt t="200700" x="3986213" y="5861050"/>
          <p14:tracePt t="200717" x="4021138" y="5870575"/>
          <p14:tracePt t="200733" x="4052888" y="5870575"/>
          <p14:tracePt t="200750" x="4070350" y="5870575"/>
          <p14:tracePt t="200767" x="4105275" y="5870575"/>
          <p14:tracePt t="200784" x="4135438" y="5870575"/>
          <p14:tracePt t="200801" x="4157663" y="5878513"/>
          <p14:tracePt t="200817" x="4183063" y="5878513"/>
          <p14:tracePt t="200833" x="4210050" y="5878513"/>
          <p14:tracePt t="200850" x="4240213" y="5878513"/>
          <p14:tracePt t="200867" x="4267200" y="5878513"/>
          <p14:tracePt t="200870" x="4279900" y="5878513"/>
          <p14:tracePt t="200884" x="4302125" y="5878513"/>
          <p14:tracePt t="200887" x="4310063" y="5878513"/>
          <p14:tracePt t="200900" x="4322763" y="5878513"/>
          <p14:tracePt t="200903" x="4337050" y="5878513"/>
          <p14:tracePt t="200917" x="4367213" y="5878513"/>
          <p14:tracePt t="200933" x="4384675" y="5878513"/>
          <p14:tracePt t="200950" x="4406900" y="5878513"/>
          <p14:tracePt t="200967" x="4424363" y="5878513"/>
          <p14:tracePt t="200983" x="4437063" y="5878513"/>
          <p14:tracePt t="201000" x="4449763" y="5878513"/>
          <p14:tracePt t="201017" x="4464050" y="5878513"/>
          <p14:tracePt t="201033" x="4476750" y="5878513"/>
          <p14:tracePt t="201050" x="4489450" y="5878513"/>
          <p14:tracePt t="201067" x="4494213" y="5878513"/>
          <p14:tracePt t="201070" x="4506913" y="5878513"/>
          <p14:tracePt t="201085" x="4516438" y="5878513"/>
          <p14:tracePt t="201100" x="4537075" y="5878513"/>
          <p14:tracePt t="201117" x="4554538" y="5883275"/>
          <p14:tracePt t="201142" x="4564063" y="5883275"/>
          <p14:tracePt t="201655" x="4581525" y="5883275"/>
          <p14:tracePt t="201663" x="4673600" y="5892800"/>
          <p14:tracePt t="201672" x="4746625" y="5892800"/>
          <p14:tracePt t="201686" x="4965700" y="5892800"/>
          <p14:tracePt t="201703" x="5267325" y="5892800"/>
          <p14:tracePt t="201720" x="5603875" y="5892800"/>
          <p14:tracePt t="201737" x="6007100" y="5892800"/>
          <p14:tracePt t="201753" x="6351588" y="5873750"/>
          <p14:tracePt t="201761" x="6557963" y="5830888"/>
          <p14:tracePt t="201772" x="6715125" y="5818188"/>
          <p14:tracePt t="201787" x="7016750" y="5778500"/>
          <p14:tracePt t="201804" x="7248525" y="5756275"/>
          <p14:tracePt t="201808" x="7353300" y="5743575"/>
          <p14:tracePt t="201819" x="7470775" y="5734050"/>
          <p14:tracePt t="201823" x="7562850" y="5713413"/>
          <p14:tracePt t="201834" x="7675563" y="5713413"/>
          <p14:tracePt t="201870" x="8166100" y="5651500"/>
          <p14:tracePt t="201887" x="8328025" y="5629275"/>
          <p14:tracePt t="201903" x="8450263" y="5621338"/>
          <p14:tracePt t="201920" x="8559800" y="5603875"/>
          <p14:tracePt t="201934" x="8694738" y="5591175"/>
          <p14:tracePt t="201950" x="8829675" y="5568950"/>
          <p14:tracePt t="201967" x="9009063" y="5546725"/>
          <p14:tracePt t="201984" x="9131300" y="5537200"/>
          <p14:tracePt t="202000" x="9258300" y="5516563"/>
          <p14:tracePt t="202017" x="9337675" y="5499100"/>
          <p14:tracePt t="202034" x="9380538" y="5481638"/>
          <p14:tracePt t="202050" x="9415463" y="5459413"/>
          <p14:tracePt t="202054" x="9424988" y="5449888"/>
          <p14:tracePt t="202070" x="9429750" y="5446713"/>
          <p14:tracePt t="202084" x="9459913" y="5437188"/>
          <p14:tracePt t="202087" x="9464675" y="5432425"/>
          <p14:tracePt t="202101" x="9502775" y="5402263"/>
          <p14:tracePt t="202118" x="9556750" y="5367338"/>
          <p14:tracePt t="202134" x="9604375" y="5324475"/>
          <p14:tracePt t="202150" x="9644063" y="5302250"/>
          <p14:tracePt t="202167" x="9704388" y="5275263"/>
          <p14:tracePt t="202184" x="9756775" y="5232400"/>
          <p14:tracePt t="202200" x="9783763" y="5222875"/>
          <p14:tracePt t="202261" x="9791700" y="5218113"/>
          <p14:tracePt t="202277" x="9796463" y="5218113"/>
          <p14:tracePt t="202284" x="9804400" y="5218113"/>
          <p14:tracePt t="202301" x="9818688" y="5218113"/>
          <p14:tracePt t="202309" x="9823450" y="5218113"/>
          <p14:tracePt t="202317" x="9831388" y="5218113"/>
          <p14:tracePt t="202332" x="9836150" y="5218113"/>
          <p14:tracePt t="202348" x="9840913" y="5218113"/>
          <p14:tracePt t="202463" x="9848850" y="5218113"/>
          <p14:tracePt t="202471" x="9853613" y="5218113"/>
          <p14:tracePt t="202495" x="9875838" y="5218113"/>
          <p14:tracePt t="205727" x="9823450" y="5249863"/>
          <p14:tracePt t="205735" x="9786938" y="5267325"/>
          <p14:tracePt t="205753" x="9626600" y="5367338"/>
          <p14:tracePt t="205762" x="9521825" y="5414963"/>
          <p14:tracePt t="205773" x="9412288" y="5464175"/>
          <p14:tracePt t="205777" x="9307513" y="5511800"/>
          <p14:tracePt t="205789" x="9201150" y="5559425"/>
          <p14:tracePt t="205792" x="9066213" y="5608638"/>
          <p14:tracePt t="205801" x="8931275" y="5643563"/>
          <p14:tracePt t="205817" x="8555038" y="5743575"/>
          <p14:tracePt t="205850" x="7685088" y="6000750"/>
          <p14:tracePt t="205867" x="7104063" y="6119813"/>
          <p14:tracePt t="205884" x="6557963" y="6219825"/>
          <p14:tracePt t="205887" x="6311900" y="6237288"/>
          <p14:tracePt t="205901" x="5845175" y="6281738"/>
          <p14:tracePt t="205917" x="5394325" y="6281738"/>
          <p14:tracePt t="205934" x="4913313" y="6281738"/>
          <p14:tracePt t="205950" x="4533900" y="6281738"/>
          <p14:tracePt t="205967" x="4214813" y="6281738"/>
          <p14:tracePt t="205984" x="3913188" y="6281738"/>
          <p14:tracePt t="206001" x="3663950" y="6264275"/>
          <p14:tracePt t="206017" x="3427413" y="6249988"/>
          <p14:tracePt t="206034" x="3252788" y="6229350"/>
          <p14:tracePt t="206050" x="3060700" y="6207125"/>
          <p14:tracePt t="206067" x="2963863" y="6192838"/>
          <p14:tracePt t="206084" x="2884488" y="6189663"/>
          <p14:tracePt t="206087" x="2863850" y="6180138"/>
          <p14:tracePt t="206100" x="2828925" y="6172200"/>
          <p14:tracePt t="206103" x="2814638" y="6172200"/>
          <p14:tracePt t="206118" x="2789238" y="6172200"/>
          <p14:tracePt t="206134" x="2767013" y="6162675"/>
          <p14:tracePt t="206215" x="2767013" y="6149975"/>
          <p14:tracePt t="206223" x="2759075" y="6127750"/>
          <p14:tracePt t="206235" x="2754313" y="6119813"/>
          <p14:tracePt t="206250" x="2744788" y="6102350"/>
          <p14:tracePt t="206266" x="2744788" y="6084888"/>
          <p14:tracePt t="206283" x="2744788" y="6067425"/>
          <p14:tracePt t="206300" x="2744788" y="6027738"/>
          <p14:tracePt t="206302" x="2744788" y="6022975"/>
          <p14:tracePt t="206317" x="2744788" y="6005513"/>
          <p14:tracePt t="206334" x="2759075" y="5975350"/>
          <p14:tracePt t="206350" x="2759075" y="5957888"/>
          <p14:tracePt t="206366" x="2771775" y="5945188"/>
          <p14:tracePt t="206383" x="2779713" y="5930900"/>
          <p14:tracePt t="206400" x="2789238" y="5895975"/>
          <p14:tracePt t="206416" x="2794000" y="5873750"/>
          <p14:tracePt t="206433" x="2801938" y="5870575"/>
          <p14:tracePt t="206450" x="2806700" y="5856288"/>
          <p14:tracePt t="207968" x="2836863" y="5848350"/>
          <p14:tracePt t="207977" x="2881313" y="5848350"/>
          <p14:tracePt t="207985" x="2954338" y="5848350"/>
          <p14:tracePt t="208002" x="3130550" y="5848350"/>
          <p14:tracePt t="208020" x="3278188" y="5848350"/>
          <p14:tracePt t="208024" x="3365500" y="5848350"/>
          <p14:tracePt t="208037" x="3422650" y="5848350"/>
          <p14:tracePt t="208041" x="3470275" y="5848350"/>
          <p14:tracePt t="208050" x="3514725" y="5848350"/>
          <p14:tracePt t="208067" x="3571875" y="5853113"/>
          <p14:tracePt t="208084" x="3611563" y="5861050"/>
          <p14:tracePt t="208087" x="3614738" y="5861050"/>
          <p14:tracePt t="208101" x="3649663" y="5861050"/>
          <p14:tracePt t="208118" x="3671888" y="5861050"/>
          <p14:tracePt t="208134" x="3698875" y="5861050"/>
          <p14:tracePt t="208150" x="3724275" y="5861050"/>
          <p14:tracePt t="208167" x="3771900" y="5870575"/>
          <p14:tracePt t="208184" x="3803650" y="5878513"/>
          <p14:tracePt t="208201" x="3851275" y="5883275"/>
          <p14:tracePt t="208217" x="3863975" y="5883275"/>
          <p14:tracePt t="208278" x="3868738" y="5883275"/>
          <p14:tracePt t="208294" x="3890963" y="5883275"/>
          <p14:tracePt t="208310" x="3895725" y="5892800"/>
          <p14:tracePt t="211416" x="3903663" y="5913438"/>
          <p14:tracePt t="211424" x="3881438" y="5948363"/>
          <p14:tracePt t="211436" x="3873500" y="5962650"/>
          <p14:tracePt t="211453" x="3811588" y="6005513"/>
          <p14:tracePt t="211457" x="3798888" y="6032500"/>
          <p14:tracePt t="211469" x="3789363" y="6045200"/>
          <p14:tracePt t="211865" x="3768725" y="6045200"/>
          <p14:tracePt t="211874" x="3698875" y="6045200"/>
          <p14:tracePt t="211886" x="3632200" y="6005513"/>
          <p14:tracePt t="211890" x="3611563" y="5988050"/>
          <p14:tracePt t="211904" x="3602038" y="5983288"/>
          <p14:tracePt t="212063" x="3602038" y="5980113"/>
          <p14:tracePt t="214489" x="3606800" y="5970588"/>
          <p14:tracePt t="214498" x="3632200" y="5970588"/>
          <p14:tracePt t="214506" x="3667125" y="5975350"/>
          <p14:tracePt t="214520" x="3746500" y="5983288"/>
          <p14:tracePt t="214537" x="3859213" y="5983288"/>
          <p14:tracePt t="214555" x="4008438" y="5997575"/>
          <p14:tracePt t="214570" x="4175125" y="6005513"/>
          <p14:tracePt t="214587" x="4379913" y="6018213"/>
          <p14:tracePt t="214603" x="4598988" y="6032500"/>
          <p14:tracePt t="214620" x="4803775" y="6062663"/>
          <p14:tracePt t="214637" x="4995863" y="6062663"/>
          <p14:tracePt t="214641" x="5097463" y="6062663"/>
          <p14:tracePt t="214651" x="5154613" y="6062663"/>
          <p14:tracePt t="214668" x="5289550" y="6062663"/>
          <p14:tracePt t="214685" x="5354638" y="6062663"/>
          <p14:tracePt t="214688" x="5376863" y="6062663"/>
          <p14:tracePt t="214702" x="5434013" y="6062663"/>
          <p14:tracePt t="214719" x="5446713" y="6062663"/>
          <p14:tracePt t="214735" x="5459413" y="6062663"/>
          <p14:tracePt t="214751" x="5473700" y="6062663"/>
          <p14:tracePt t="214775" x="5486400" y="6062663"/>
          <p14:tracePt t="214784" x="5494338" y="6062663"/>
          <p14:tracePt t="214801" x="5499100" y="6062663"/>
          <p14:tracePt t="214818" x="5503863" y="6062663"/>
          <p14:tracePt t="214834" x="5526088" y="6062663"/>
          <p14:tracePt t="214851" x="5556250" y="6062663"/>
          <p14:tracePt t="214868" x="5581650" y="6062663"/>
          <p14:tracePt t="214884" x="5616575" y="6062663"/>
          <p14:tracePt t="214901" x="5653088" y="6062663"/>
          <p14:tracePt t="214904" x="5661025" y="6062663"/>
          <p14:tracePt t="214918" x="5695950" y="6062663"/>
          <p14:tracePt t="215016" x="5713413" y="6053138"/>
          <p14:tracePt t="215024" x="5718175" y="6049963"/>
          <p14:tracePt t="215048" x="5722938" y="6040438"/>
          <p14:tracePt t="215059" x="5735638" y="6035675"/>
          <p14:tracePt t="215072" x="5743575" y="6027738"/>
          <p14:tracePt t="215088" x="5748338" y="6027738"/>
          <p14:tracePt t="215101" x="5757863" y="6022975"/>
          <p14:tracePt t="215103" x="5761038" y="6015038"/>
          <p14:tracePt t="215118" x="5770563" y="6010275"/>
          <p14:tracePt t="215143" x="5783263" y="5997575"/>
          <p14:tracePt t="215166" x="5795963" y="5997575"/>
          <p14:tracePt t="215175" x="5800725" y="5988050"/>
          <p14:tracePt t="215215" x="5818188" y="5983288"/>
          <p14:tracePt t="215231" x="5830888" y="5975350"/>
          <p14:tracePt t="215255" x="5845175" y="5965825"/>
          <p14:tracePt t="215262" x="5870575" y="5953125"/>
          <p14:tracePt t="215271" x="5875338" y="5953125"/>
          <p14:tracePt t="215284" x="5892800" y="5945188"/>
          <p14:tracePt t="215301" x="5935663" y="5935663"/>
          <p14:tracePt t="215303" x="5949950" y="5935663"/>
          <p14:tracePt t="215318" x="5997575" y="5935663"/>
          <p14:tracePt t="215334" x="6054725" y="5935663"/>
          <p14:tracePt t="215351" x="6119813" y="5927725"/>
          <p14:tracePt t="215367" x="6194425" y="5918200"/>
          <p14:tracePt t="215383" x="6276975" y="5910263"/>
          <p14:tracePt t="215400" x="6351588" y="5910263"/>
          <p14:tracePt t="215417" x="6416675" y="5910263"/>
          <p14:tracePt t="215434" x="6473825" y="5910263"/>
          <p14:tracePt t="215450" x="6521450" y="5905500"/>
          <p14:tracePt t="215467" x="6561138" y="5905500"/>
          <p14:tracePt t="215484" x="6627813" y="5905500"/>
          <p14:tracePt t="215500" x="6675438" y="5895975"/>
          <p14:tracePt t="215503" x="6705600" y="5895975"/>
          <p14:tracePt t="215517" x="6740525" y="5895975"/>
          <p14:tracePt t="215520" x="6762750" y="5895975"/>
          <p14:tracePt t="215534" x="6819900" y="5888038"/>
          <p14:tracePt t="215551" x="6854825" y="5888038"/>
          <p14:tracePt t="215567" x="6884988" y="5888038"/>
          <p14:tracePt t="215584" x="6902450" y="5888038"/>
          <p14:tracePt t="215600" x="6924675" y="5878513"/>
          <p14:tracePt t="215617" x="6942138" y="5878513"/>
          <p14:tracePt t="215634" x="6954838" y="5873750"/>
          <p14:tracePt t="215650" x="6967538" y="5873750"/>
          <p14:tracePt t="215667" x="6981825" y="5873750"/>
          <p14:tracePt t="215684" x="6999288" y="5865813"/>
          <p14:tracePt t="215700" x="7002463" y="5865813"/>
          <p14:tracePt t="215717" x="7016750" y="5865813"/>
          <p14:tracePt t="215750" x="7024688" y="5865813"/>
          <p14:tracePt t="215767" x="7029450" y="5865813"/>
          <p14:tracePt t="215775" x="7034213" y="5865813"/>
          <p14:tracePt t="215800" x="7042150" y="5865813"/>
          <p14:tracePt t="215815" x="7064375" y="5865813"/>
          <p14:tracePt t="215840" x="7069138" y="5865813"/>
          <p14:tracePt t="220442" x="7089775" y="5865813"/>
          <p14:tracePt t="220449" x="7104063" y="5865813"/>
          <p14:tracePt t="220458" x="7116763" y="5865813"/>
          <p14:tracePt t="220468" x="7134225" y="5865813"/>
          <p14:tracePt t="220484" x="7146925" y="5865813"/>
          <p14:tracePt t="220501" x="7164388" y="5865813"/>
          <p14:tracePt t="220518" x="7213600" y="5870575"/>
          <p14:tracePt t="220521" x="7226300" y="5878513"/>
          <p14:tracePt t="220535" x="7265988" y="5878513"/>
          <p14:tracePt t="220552" x="7335838" y="5900738"/>
          <p14:tracePt t="220568" x="7370763" y="5910263"/>
          <p14:tracePt t="220585" x="7440613" y="5927725"/>
          <p14:tracePt t="220601" x="7488238" y="5927725"/>
          <p14:tracePt t="220618" x="7527925" y="5948363"/>
          <p14:tracePt t="220635" x="7585075" y="5962650"/>
          <p14:tracePt t="220651" x="7658100" y="5970588"/>
          <p14:tracePt t="220668" x="7702550" y="5980113"/>
          <p14:tracePt t="220684" x="7724775" y="5980113"/>
          <p14:tracePt t="220701" x="7747000" y="5983288"/>
          <p14:tracePt t="220728" x="7759700" y="5983288"/>
          <p14:tracePt t="220736" x="7764463" y="5983288"/>
          <p14:tracePt t="220760" x="7767638" y="5983288"/>
          <p14:tracePt t="220784" x="7777163" y="5983288"/>
          <p14:tracePt t="220801" x="7781925" y="5983288"/>
          <p14:tracePt t="220818" x="7789863" y="5983288"/>
          <p14:tracePt t="220834" x="7816850" y="5983288"/>
          <p14:tracePt t="220851" x="7834313" y="5983288"/>
          <p14:tracePt t="220868" x="7851775" y="5983288"/>
          <p14:tracePt t="220884" x="7877175" y="5983288"/>
          <p14:tracePt t="220901" x="7904163" y="5983288"/>
          <p14:tracePt t="220918" x="7942263" y="5983288"/>
          <p14:tracePt t="220921" x="7956550" y="5983288"/>
          <p14:tracePt t="220935" x="8021638" y="5983288"/>
          <p14:tracePt t="220952" x="8091488" y="5983288"/>
          <p14:tracePt t="220968" x="8148638" y="5983288"/>
          <p14:tracePt t="220984" x="8196263" y="5980113"/>
          <p14:tracePt t="221001" x="8243888" y="5975350"/>
          <p14:tracePt t="221018" x="8283575" y="5957888"/>
          <p14:tracePt t="221034" x="8332788" y="5948363"/>
          <p14:tracePt t="221051" x="8358188" y="5948363"/>
          <p14:tracePt t="221066" x="8388350" y="5940425"/>
          <p14:tracePt t="221083" x="8410575" y="5940425"/>
          <p14:tracePt t="221100" x="8437563" y="5940425"/>
          <p14:tracePt t="221117" x="8462963" y="5940425"/>
          <p14:tracePt t="221133" x="8510588" y="5930900"/>
          <p14:tracePt t="221135" x="8537575" y="5930900"/>
          <p14:tracePt t="221150" x="8602663" y="5930900"/>
          <p14:tracePt t="221167" x="8694738" y="5930900"/>
          <p14:tracePt t="221183" x="8794750" y="5930900"/>
          <p14:tracePt t="221200" x="8913813" y="5930900"/>
          <p14:tracePt t="221216" x="9031288" y="5930900"/>
          <p14:tracePt t="221233" x="9136063" y="5930900"/>
          <p14:tracePt t="221250" x="9228138" y="5930900"/>
          <p14:tracePt t="221266" x="9315450" y="5930900"/>
          <p14:tracePt t="221283" x="9372600" y="5930900"/>
          <p14:tracePt t="221300" x="9412288" y="5930900"/>
          <p14:tracePt t="221316" x="9424988" y="5930900"/>
          <p14:tracePt t="221333" x="9429750" y="5930900"/>
          <p14:tracePt t="221359" x="9442450" y="5930900"/>
          <p14:tracePt t="221375" x="9450388" y="5930900"/>
          <p14:tracePt t="221383" x="9464675" y="5930900"/>
          <p14:tracePt t="221400" x="9467850" y="5930900"/>
          <p14:tracePt t="221416" x="9490075" y="5930900"/>
          <p14:tracePt t="221433" x="9494838" y="5930900"/>
          <p14:tracePt t="221450" x="9507538" y="5930900"/>
          <p14:tracePt t="221466" x="9534525" y="5930900"/>
          <p14:tracePt t="221483" x="9542463" y="5930900"/>
          <p14:tracePt t="221500" x="9556750" y="5930900"/>
          <p14:tracePt t="221516" x="9559925" y="5930900"/>
          <p14:tracePt t="221961" x="9564688" y="5927725"/>
          <p14:tracePt t="221969" x="9547225" y="5953125"/>
          <p14:tracePt t="221986" x="9459913" y="6015038"/>
          <p14:tracePt t="222003" x="9290050" y="6080125"/>
          <p14:tracePt t="222021" x="9105900" y="6137275"/>
          <p14:tracePt t="222037" x="8926513" y="6172200"/>
          <p14:tracePt t="222054" x="8677275" y="6207125"/>
          <p14:tracePt t="222059" x="8577263" y="6207125"/>
          <p14:tracePt t="222071" x="8428038" y="6219825"/>
          <p14:tracePt t="222076" x="8243888" y="6246813"/>
          <p14:tracePt t="222087" x="8113713" y="6246813"/>
          <p14:tracePt t="222092" x="7969250" y="6259513"/>
          <p14:tracePt t="222105" x="7650163" y="6259513"/>
          <p14:tracePt t="222118" x="7505700" y="6259513"/>
          <p14:tracePt t="222121" x="7348538" y="6259513"/>
          <p14:tracePt t="222135" x="7024688" y="6259513"/>
          <p14:tracePt t="222152" x="6792913" y="6259513"/>
          <p14:tracePt t="222168" x="6535738" y="6259513"/>
          <p14:tracePt t="222185" x="6286500" y="6259513"/>
          <p14:tracePt t="222201" x="6042025" y="6259513"/>
          <p14:tracePt t="222218" x="5795963" y="6259513"/>
          <p14:tracePt t="222235" x="5546725" y="6259513"/>
          <p14:tracePt t="222251" x="5329238" y="6259513"/>
          <p14:tracePt t="222268" x="5110163" y="6259513"/>
          <p14:tracePt t="222285" x="4908550" y="6259513"/>
          <p14:tracePt t="222302" x="4733925" y="6259513"/>
          <p14:tracePt t="222305" x="4616450" y="6259513"/>
          <p14:tracePt t="222318" x="4516438" y="6259513"/>
          <p14:tracePt t="222321" x="4427538" y="6259513"/>
          <p14:tracePt t="222335" x="4279900" y="6259513"/>
          <p14:tracePt t="222352" x="4160838" y="6259513"/>
          <p14:tracePt t="222368" x="4030663" y="6259513"/>
          <p14:tracePt t="222385" x="3925888" y="6259513"/>
          <p14:tracePt t="222402" x="3789363" y="6259513"/>
          <p14:tracePt t="222418" x="3671888" y="6267450"/>
          <p14:tracePt t="222435" x="3522663" y="6267450"/>
          <p14:tracePt t="222451" x="3392488" y="6267450"/>
          <p14:tracePt t="222468" x="3243263" y="6267450"/>
          <p14:tracePt t="222485" x="3113088" y="6267450"/>
          <p14:tracePt t="222501" x="2919413" y="6281738"/>
          <p14:tracePt t="222518" x="2714625" y="6316663"/>
          <p14:tracePt t="222521" x="2622550" y="6337300"/>
          <p14:tracePt t="222535" x="2443163" y="6359525"/>
          <p14:tracePt t="222552" x="2308225" y="6381750"/>
          <p14:tracePt t="222568" x="2185988" y="6389688"/>
          <p14:tracePt t="222585" x="2106613" y="6407150"/>
          <p14:tracePt t="222601" x="2024063" y="6424613"/>
          <p14:tracePt t="222618" x="1976438" y="6442075"/>
          <p14:tracePt t="222634" x="1936750" y="6451600"/>
          <p14:tracePt t="222651" x="1919288" y="6456363"/>
          <p14:tracePt t="222672" x="1909763" y="6456363"/>
          <p14:tracePt t="222793" x="1906588" y="6456363"/>
          <p14:tracePt t="222802" x="1897063" y="6456363"/>
          <p14:tracePt t="222812" x="1874838" y="6456363"/>
          <p14:tracePt t="222837" x="1836738" y="6456363"/>
          <p14:tracePt t="222854" x="1797050" y="6456363"/>
          <p14:tracePt t="222859" x="1782763" y="6456363"/>
          <p14:tracePt t="222873" x="1779588" y="6456363"/>
          <p14:tracePt t="223202" x="1787525" y="6456363"/>
          <p14:tracePt t="223210" x="1819275" y="6456363"/>
          <p14:tracePt t="223220" x="1854200" y="6456363"/>
          <p14:tracePt t="223237" x="1941513" y="6451600"/>
          <p14:tracePt t="223254" x="2089150" y="6438900"/>
          <p14:tracePt t="223259" x="2176463" y="6429375"/>
          <p14:tracePt t="223271" x="2281238" y="6416675"/>
          <p14:tracePt t="223276" x="2395538" y="6416675"/>
          <p14:tracePt t="223288" x="2719388" y="6394450"/>
          <p14:tracePt t="223305" x="3252788" y="6394450"/>
          <p14:tracePt t="223318" x="3646488" y="6372225"/>
          <p14:tracePt t="223321" x="4003675" y="6372225"/>
          <p14:tracePt t="223335" x="4721225" y="6354763"/>
          <p14:tracePt t="223352" x="5284788" y="6354763"/>
          <p14:tracePt t="223368" x="5857875" y="6337300"/>
          <p14:tracePt t="223384" x="6107113" y="6337300"/>
          <p14:tracePt t="223401" x="6269038" y="6329363"/>
          <p14:tracePt t="223418" x="6351588" y="6299200"/>
          <p14:tracePt t="223434" x="6364288" y="6299200"/>
          <p14:tracePt t="223451" x="6378575" y="6299200"/>
          <p14:tracePt t="223468" x="6391275" y="6294438"/>
          <p14:tracePt t="223485" x="6399213" y="6284913"/>
          <p14:tracePt t="223512" x="6413500" y="6281738"/>
          <p14:tracePt t="223552" x="6416675" y="6281738"/>
          <p14:tracePt t="223560" x="6434138" y="6264275"/>
          <p14:tracePt t="223577" x="6438900" y="6259513"/>
          <p14:tracePt t="223616" x="6438900" y="6254750"/>
          <p14:tracePt t="223623" x="6451600" y="6246813"/>
          <p14:tracePt t="223640" x="6461125" y="6242050"/>
          <p14:tracePt t="223680" x="6461125" y="6229350"/>
          <p14:tracePt t="223754" x="6461125" y="6219825"/>
          <p14:tracePt t="223769" x="6456363" y="6207125"/>
          <p14:tracePt t="223778" x="6448425" y="6192838"/>
          <p14:tracePt t="223788" x="6448425" y="6184900"/>
          <p14:tracePt t="223801" x="6430963" y="6167438"/>
          <p14:tracePt t="223834" x="6381750" y="6132513"/>
          <p14:tracePt t="223851" x="6326188" y="6115050"/>
          <p14:tracePt t="223868" x="6276975" y="6092825"/>
          <p14:tracePt t="223884" x="6216650" y="6067425"/>
          <p14:tracePt t="223901" x="6167438" y="6049963"/>
          <p14:tracePt t="223918" x="6149975" y="6045200"/>
          <p14:tracePt t="223920" x="6142038" y="6035675"/>
          <p14:tracePt t="223936" x="6137275" y="6035675"/>
          <p14:tracePt t="223951" x="6132513" y="6035675"/>
          <p14:tracePt t="224249" x="6115050" y="6032500"/>
          <p14:tracePt t="224265" x="6119813" y="6022975"/>
          <p14:tracePt t="224275" x="6124575" y="6010275"/>
          <p14:tracePt t="224298" x="6132513" y="6005513"/>
          <p14:tracePt t="224309" x="6132513" y="5997575"/>
          <p14:tracePt t="224354" x="6132513" y="5992813"/>
          <p14:tracePt t="224409" x="6137275" y="5988050"/>
          <p14:tracePt t="224425" x="6137275" y="5980113"/>
          <p14:tracePt t="224786" x="6146800" y="5975350"/>
          <p14:tracePt t="224795" x="6149975" y="5953125"/>
          <p14:tracePt t="224810" x="6149975" y="5945188"/>
          <p14:tracePt t="224824" x="6149975" y="5940425"/>
          <p14:tracePt t="224834" x="6159500" y="5935663"/>
          <p14:tracePt t="225010" x="6181725" y="5927725"/>
          <p14:tracePt t="225762" x="6194425" y="5927725"/>
          <p14:tracePt t="225771" x="6207125" y="5927725"/>
          <p14:tracePt t="225787" x="6264275" y="5927725"/>
          <p14:tracePt t="225795" x="6276975" y="5927725"/>
          <p14:tracePt t="225803" x="6291263" y="5927725"/>
          <p14:tracePt t="225818" x="6346825" y="5927725"/>
          <p14:tracePt t="225834" x="6403975" y="5927725"/>
          <p14:tracePt t="225851" x="6491288" y="5927725"/>
          <p14:tracePt t="225868" x="6578600" y="5927725"/>
          <p14:tracePt t="225884" x="6645275" y="5918200"/>
          <p14:tracePt t="225901" x="6700838" y="5918200"/>
          <p14:tracePt t="225918" x="6732588" y="5910263"/>
          <p14:tracePt t="225921" x="6753225" y="5910263"/>
          <p14:tracePt t="225935" x="6784975" y="5905500"/>
          <p14:tracePt t="225951" x="6797675" y="5905500"/>
          <p14:tracePt t="225954" x="6823075" y="5905500"/>
          <p14:tracePt t="225968" x="6850063" y="5905500"/>
          <p14:tracePt t="225985" x="6894513" y="5905500"/>
          <p14:tracePt t="226001" x="6924675" y="5895975"/>
          <p14:tracePt t="226018" x="6972300" y="5895975"/>
          <p14:tracePt t="226035" x="7029450" y="5895975"/>
          <p14:tracePt t="226051" x="7072313" y="5895975"/>
          <p14:tracePt t="226068" x="7216775" y="5888038"/>
          <p14:tracePt t="226085" x="7348538" y="5873750"/>
          <p14:tracePt t="226101" x="7510463" y="5873750"/>
          <p14:tracePt t="226105" x="7570788" y="5873750"/>
          <p14:tracePt t="226118" x="7627938" y="5873750"/>
          <p14:tracePt t="226121" x="7662863" y="5873750"/>
          <p14:tracePt t="226135" x="7707313" y="5873750"/>
          <p14:tracePt t="226138" x="7764463" y="5873750"/>
          <p14:tracePt t="226151" x="7824788" y="5873750"/>
          <p14:tracePt t="226154" x="7869238" y="5873750"/>
          <p14:tracePt t="226168" x="7974013" y="5873750"/>
          <p14:tracePt t="226185" x="8078788" y="5873750"/>
          <p14:tracePt t="226201" x="8126413" y="5865813"/>
          <p14:tracePt t="226218" x="8196263" y="5856288"/>
          <p14:tracePt t="226235" x="8253413" y="5856288"/>
          <p14:tracePt t="226251" x="8301038" y="5848350"/>
          <p14:tracePt t="226268" x="8335963" y="5848350"/>
          <p14:tracePt t="226285" x="8375650" y="5848350"/>
          <p14:tracePt t="226301" x="8410575" y="5848350"/>
          <p14:tracePt t="226318" x="8445500" y="5848350"/>
          <p14:tracePt t="226335" x="8467725" y="5848350"/>
          <p14:tracePt t="226338" x="8480425" y="5848350"/>
          <p14:tracePt t="226352" x="8507413" y="5848350"/>
          <p14:tracePt t="226369" x="8532813" y="5848350"/>
          <p14:tracePt t="226385" x="8562975" y="5848350"/>
          <p14:tracePt t="226401" x="8589963" y="5848350"/>
          <p14:tracePt t="226418" x="8629650" y="5848350"/>
          <p14:tracePt t="226435" x="8664575" y="5848350"/>
          <p14:tracePt t="226451" x="8694738" y="5848350"/>
          <p14:tracePt t="226468" x="8724900" y="5853113"/>
          <p14:tracePt t="226484" x="8734425" y="5853113"/>
          <p14:tracePt t="226501" x="8764588" y="5853113"/>
          <p14:tracePt t="226518" x="8786813" y="5861050"/>
          <p14:tracePt t="226521" x="8799513" y="5861050"/>
          <p14:tracePt t="226535" x="8839200" y="5870575"/>
          <p14:tracePt t="226552" x="8851900" y="5870575"/>
          <p14:tracePt t="226555" x="8861425" y="5873750"/>
          <p14:tracePt t="226568" x="8896350" y="5873750"/>
          <p14:tracePt t="226585" x="8921750" y="5883275"/>
          <p14:tracePt t="226602" x="8961438" y="5883275"/>
          <p14:tracePt t="226618" x="9018588" y="5892800"/>
          <p14:tracePt t="226634" x="9043988" y="5892800"/>
          <p14:tracePt t="226651" x="9083675" y="5892800"/>
          <p14:tracePt t="226668" x="9110663" y="5895975"/>
          <p14:tracePt t="226685" x="9131300" y="5895975"/>
          <p14:tracePt t="226701" x="9166225" y="5895975"/>
          <p14:tracePt t="226718" x="9183688" y="5895975"/>
          <p14:tracePt t="226735" x="9205913" y="5895975"/>
          <p14:tracePt t="226737" x="9210675" y="5895975"/>
          <p14:tracePt t="226751" x="9220200" y="5895975"/>
          <p14:tracePt t="226754" x="9223375" y="5895975"/>
          <p14:tracePt t="226768" x="9237663" y="5895975"/>
          <p14:tracePt t="226784" x="9240838" y="5895975"/>
          <p14:tracePt t="226802" x="9250363" y="5895975"/>
          <p14:tracePt t="227121" x="9245600" y="5910263"/>
          <p14:tracePt t="227130" x="9140825" y="5975350"/>
          <p14:tracePt t="227139" x="9048750" y="6010275"/>
          <p14:tracePt t="227153" x="8809038" y="6080125"/>
          <p14:tracePt t="227169" x="8458200" y="6175375"/>
          <p14:tracePt t="227188" x="7939088" y="6289675"/>
          <p14:tracePt t="227203" x="7453313" y="6369050"/>
          <p14:tracePt t="227221" x="6792913" y="6477000"/>
          <p14:tracePt t="227238" x="6242050" y="6508750"/>
          <p14:tracePt t="227242" x="5962650" y="6543675"/>
          <p14:tracePt t="227254" x="5665788" y="6543675"/>
          <p14:tracePt t="227271" x="5214938" y="6543675"/>
          <p14:tracePt t="227276" x="5005388" y="6543675"/>
          <p14:tracePt t="227287" x="4768850" y="6543675"/>
          <p14:tracePt t="227292" x="4606925" y="6543675"/>
          <p14:tracePt t="227303" x="4302125" y="6543675"/>
          <p14:tracePt t="227319" x="4143375" y="6543675"/>
          <p14:tracePt t="227322" x="3983038" y="6534150"/>
          <p14:tracePt t="227335" x="3838575" y="6521450"/>
          <p14:tracePt t="227338" x="3706813" y="6521450"/>
          <p14:tracePt t="227352" x="3432175" y="6499225"/>
          <p14:tracePt t="227369" x="3133725" y="6473825"/>
          <p14:tracePt t="227385" x="2863850" y="6473825"/>
          <p14:tracePt t="227402" x="2644775" y="6473825"/>
          <p14:tracePt t="227418" x="2452688" y="6473825"/>
          <p14:tracePt t="227435" x="2278063" y="6473825"/>
          <p14:tracePt t="227452" x="2103438" y="6473825"/>
          <p14:tracePt t="227468" x="2024063" y="6477000"/>
          <p14:tracePt t="227485" x="1958975" y="6486525"/>
          <p14:tracePt t="227488" x="1936750" y="6486525"/>
          <p14:tracePt t="227502" x="1901825" y="6494463"/>
          <p14:tracePt t="227518" x="1844675" y="6494463"/>
          <p14:tracePt t="227522" x="1814513" y="6494463"/>
          <p14:tracePt t="227535" x="1801813" y="6494463"/>
          <p14:tracePt t="227538" x="1765300" y="6494463"/>
          <p14:tracePt t="227553" x="1709738" y="6494463"/>
          <p14:tracePt t="227569" x="1657350" y="6494463"/>
          <p14:tracePt t="227586" x="1600200" y="6494463"/>
          <p14:tracePt t="227602" x="1552575" y="6494463"/>
          <p14:tracePt t="227618" x="1503363" y="6494463"/>
          <p14:tracePt t="227635" x="1477963" y="6494463"/>
          <p14:tracePt t="227652" x="1455738" y="6494463"/>
          <p14:tracePt t="227669" x="1450975" y="6494463"/>
          <p14:tracePt t="229123" x="1495425" y="6494463"/>
          <p14:tracePt t="229131" x="1692275" y="6494463"/>
          <p14:tracePt t="229140" x="2019300" y="6494463"/>
          <p14:tracePt t="229154" x="3270250" y="6456363"/>
          <p14:tracePt t="229171" x="4746625" y="6456363"/>
          <p14:tracePt t="229188" x="6311900" y="6456363"/>
          <p14:tracePt t="229205" x="8051800" y="6456363"/>
          <p14:tracePt t="229221" x="9879013" y="6456363"/>
          <p14:tracePt t="229238" x="11623675" y="6473825"/>
          <p14:tracePt t="283976" x="12091988" y="6010275"/>
          <p14:tracePt t="283987" x="11999913" y="6040438"/>
          <p14:tracePt t="284003" x="11895138" y="6115050"/>
          <p14:tracePt t="284020" x="11755438" y="6192838"/>
          <p14:tracePt t="284036" x="11663363" y="6264275"/>
          <p14:tracePt t="284053" x="11610975" y="6311900"/>
          <p14:tracePt t="284070" x="11588750" y="6329363"/>
          <p14:tracePt t="284071" x="11579225" y="6329363"/>
          <p14:tracePt t="284087" x="11576050" y="6334125"/>
          <p14:tracePt t="284135" x="11566525" y="6342063"/>
          <p14:tracePt t="284497" x="11576050" y="6342063"/>
          <p14:tracePt t="284505" x="11593513" y="6342063"/>
          <p14:tracePt t="284512" x="11606213" y="6342063"/>
          <p14:tracePt t="284521" x="11610975" y="6342063"/>
          <p14:tracePt t="284538" x="11618913" y="6342063"/>
          <p14:tracePt t="284554" x="11636375" y="6342063"/>
          <p14:tracePt t="284571" x="11680825" y="6342063"/>
          <p14:tracePt t="284588" x="11758613" y="6342063"/>
          <p14:tracePt t="284605" x="11837988" y="6342063"/>
          <p14:tracePt t="284621" x="11938000" y="6342063"/>
          <p14:tracePt t="284638" x="12087225" y="6342063"/>
          <p14:tracePt t="284641" x="12130088" y="6342063"/>
          <p14:tracePt t="285882" x="12030075" y="5895975"/>
          <p14:tracePt t="285891" x="11938000" y="5873750"/>
          <p14:tracePt t="285901" x="11877675" y="5865813"/>
          <p14:tracePt t="285913" x="11820525" y="5856288"/>
          <p14:tracePt t="285923" x="11798300" y="5848350"/>
          <p14:tracePt t="285937" x="11758613" y="5848350"/>
          <p14:tracePt t="285954" x="11728450" y="5826125"/>
          <p14:tracePt t="285971" x="11715750" y="5826125"/>
          <p14:tracePt t="285987" x="11698288" y="5813425"/>
          <p14:tracePt t="286004" x="11685588" y="5803900"/>
          <p14:tracePt t="286021" x="11671300" y="5800725"/>
          <p14:tracePt t="286038" x="11650663" y="5791200"/>
          <p14:tracePt t="286040" x="11645900" y="5786438"/>
          <p14:tracePt t="286095" x="11636375" y="5778500"/>
          <p14:tracePt t="289082" x="11601450" y="5778500"/>
          <p14:tracePt t="289090" x="11453813" y="5800725"/>
          <p14:tracePt t="289108" x="11229975" y="5835650"/>
          <p14:tracePt t="289125" x="10968038" y="5895975"/>
          <p14:tracePt t="289141" x="10701338" y="5965825"/>
          <p14:tracePt t="289159" x="10447338" y="6040438"/>
          <p14:tracePt t="289164" x="10325100" y="6088063"/>
          <p14:tracePt t="289175" x="10207625" y="6137275"/>
          <p14:tracePt t="289180" x="10098088" y="6184900"/>
          <p14:tracePt t="289192" x="9871075" y="6302375"/>
          <p14:tracePt t="289205" x="9734550" y="6364288"/>
          <p14:tracePt t="289222" x="9521825" y="6459538"/>
          <p14:tracePt t="289239" x="9188450" y="6613525"/>
          <p14:tracePt t="289256" x="8974138" y="6673850"/>
          <p14:tracePt t="289272" x="8751888" y="6757988"/>
          <p14:tracePt t="289290" x="8510588" y="6813550"/>
          <p14:tracePt t="291699" x="10868025" y="6638925"/>
          <p14:tracePt t="291705" x="10710863" y="6508750"/>
          <p14:tracePt t="291721" x="10514013" y="6311900"/>
          <p14:tracePt t="291725" x="10352088" y="6122988"/>
          <p14:tracePt t="291739" x="10010775" y="5713413"/>
          <p14:tracePt t="291745" x="9831388" y="5446713"/>
          <p14:tracePt t="291755" x="9656763" y="5075238"/>
          <p14:tracePt t="291773" x="9437688" y="4440238"/>
          <p14:tracePt t="291788" x="9210675" y="3694113"/>
          <p14:tracePt t="291805" x="9026525" y="3041650"/>
          <p14:tracePt t="291821" x="8936038" y="2582863"/>
          <p14:tracePt t="291838" x="8821738" y="2220913"/>
          <p14:tracePt t="291855" x="8729663" y="1892300"/>
          <p14:tracePt t="291857" x="8694738" y="1787525"/>
          <p14:tracePt t="291872" x="8624888" y="1590675"/>
          <p14:tracePt t="291889" x="8594725" y="1495425"/>
          <p14:tracePt t="291905" x="8562975" y="1455738"/>
          <p14:tracePt t="291921" x="8562975" y="1446213"/>
          <p14:tracePt t="292058" x="8550275" y="1433513"/>
          <p14:tracePt t="292066" x="8524875" y="1433513"/>
          <p14:tracePt t="292075" x="8502650" y="1425575"/>
          <p14:tracePt t="292091" x="8462963" y="1420813"/>
          <p14:tracePt t="292107" x="8415338" y="1385888"/>
          <p14:tracePt t="292124" x="8385175" y="1373188"/>
          <p14:tracePt t="292141" x="8385175" y="1363663"/>
          <p14:tracePt t="292158" x="8428038" y="1425575"/>
          <p14:tracePt t="292175" x="8589963" y="1674813"/>
          <p14:tracePt t="292191" x="8724900" y="1870075"/>
          <p14:tracePt t="292362" x="8724900" y="1814513"/>
          <p14:tracePt t="292371" x="8686800" y="1603375"/>
          <p14:tracePt t="292380" x="8686800" y="1516063"/>
          <p14:tracePt t="292391" x="8686800" y="1416050"/>
          <p14:tracePt t="292405" x="8651875" y="1179513"/>
          <p14:tracePt t="292421" x="8602663" y="957263"/>
          <p14:tracePt t="292438" x="8528050" y="690563"/>
          <p14:tracePt t="292455" x="8485188" y="481013"/>
          <p14:tracePt t="292458" x="8437563" y="388938"/>
          <p14:tracePt t="292472" x="8405813" y="249238"/>
          <p14:tracePt t="292489" x="8385175" y="139700"/>
          <p14:tracePt t="292505" x="8345488" y="26988"/>
        </p14:tracePtLst>
      </p14:laserTraceLst>
    </p:ext>
  </p:extLs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 name="TextBox 1125">
            <a:extLst>
              <a:ext uri="{FF2B5EF4-FFF2-40B4-BE49-F238E27FC236}">
                <a16:creationId xmlns:a16="http://schemas.microsoft.com/office/drawing/2014/main" id="{456FCE2B-95BF-F617-E5E7-AAFE96BB1A5E}"/>
              </a:ext>
            </a:extLst>
          </p:cNvPr>
          <p:cNvSpPr txBox="1"/>
          <p:nvPr/>
        </p:nvSpPr>
        <p:spPr>
          <a:xfrm>
            <a:off x="1475296" y="1648352"/>
            <a:ext cx="9940564" cy="5530155"/>
          </a:xfrm>
        </p:spPr>
        <p:txBody>
          <a:bodyPr vert="horz" lIns="91440" tIns="45720" rIns="91440" bIns="45720" rtlCol="0">
            <a:normAutofit/>
          </a:bodyPr>
          <a:lstStyle/>
          <a:p>
            <a:pPr indent="-228600">
              <a:lnSpc>
                <a:spcPct val="110000"/>
              </a:lnSpc>
              <a:spcAft>
                <a:spcPts val="600"/>
              </a:spcAft>
              <a:buFont typeface="Arial" panose="020B0604020202020204" pitchFamily="34" charset="0"/>
              <a:buChar char="•"/>
            </a:pPr>
            <a:r>
              <a:rPr lang="en-US" sz="2400" b="0" i="0" dirty="0">
                <a:effectLst/>
              </a:rPr>
              <a:t>Top 10 brands and their digital relevance (2021)</a:t>
            </a:r>
          </a:p>
          <a:p>
            <a:pPr marL="914400" lvl="1" indent="-228600">
              <a:lnSpc>
                <a:spcPct val="110000"/>
              </a:lnSpc>
              <a:spcAft>
                <a:spcPts val="600"/>
              </a:spcAft>
              <a:buFont typeface="Arial" panose="020B0604020202020204" pitchFamily="34" charset="0"/>
              <a:buChar char="•"/>
            </a:pPr>
            <a:r>
              <a:rPr lang="en-US" sz="2400" dirty="0"/>
              <a:t>Apple</a:t>
            </a:r>
          </a:p>
          <a:p>
            <a:pPr marL="914400" lvl="1" indent="-228600">
              <a:lnSpc>
                <a:spcPct val="110000"/>
              </a:lnSpc>
              <a:spcAft>
                <a:spcPts val="600"/>
              </a:spcAft>
              <a:buFont typeface="Arial" panose="020B0604020202020204" pitchFamily="34" charset="0"/>
              <a:buChar char="•"/>
            </a:pPr>
            <a:r>
              <a:rPr lang="en-US" sz="2400" dirty="0"/>
              <a:t>Google</a:t>
            </a:r>
          </a:p>
          <a:p>
            <a:pPr marL="914400" lvl="1" indent="-228600">
              <a:lnSpc>
                <a:spcPct val="110000"/>
              </a:lnSpc>
              <a:spcAft>
                <a:spcPts val="600"/>
              </a:spcAft>
              <a:buFont typeface="Arial" panose="020B0604020202020204" pitchFamily="34" charset="0"/>
              <a:buChar char="•"/>
            </a:pPr>
            <a:r>
              <a:rPr lang="en-US" sz="2400" dirty="0"/>
              <a:t>Amazon</a:t>
            </a:r>
          </a:p>
          <a:p>
            <a:pPr marL="914400" lvl="1" indent="-228600">
              <a:lnSpc>
                <a:spcPct val="110000"/>
              </a:lnSpc>
              <a:spcAft>
                <a:spcPts val="600"/>
              </a:spcAft>
              <a:buFont typeface="Arial" panose="020B0604020202020204" pitchFamily="34" charset="0"/>
              <a:buChar char="•"/>
            </a:pPr>
            <a:r>
              <a:rPr lang="en-US" sz="2400" dirty="0"/>
              <a:t>Microsoft: </a:t>
            </a:r>
          </a:p>
          <a:p>
            <a:pPr marL="914400" lvl="1" indent="-228600">
              <a:lnSpc>
                <a:spcPct val="110000"/>
              </a:lnSpc>
              <a:spcAft>
                <a:spcPts val="600"/>
              </a:spcAft>
              <a:buFont typeface="Arial" panose="020B0604020202020204" pitchFamily="34" charset="0"/>
              <a:buChar char="•"/>
            </a:pPr>
            <a:r>
              <a:rPr lang="en-US" sz="2400" dirty="0"/>
              <a:t>Facebook (now known as Meta Platforms, Inc.)</a:t>
            </a:r>
          </a:p>
          <a:p>
            <a:pPr marL="914400" lvl="1" indent="-228600">
              <a:lnSpc>
                <a:spcPct val="110000"/>
              </a:lnSpc>
              <a:spcAft>
                <a:spcPts val="600"/>
              </a:spcAft>
              <a:buFont typeface="Arial" panose="020B0604020202020204" pitchFamily="34" charset="0"/>
              <a:buChar char="•"/>
            </a:pPr>
            <a:r>
              <a:rPr lang="en-US" sz="2400" dirty="0"/>
              <a:t>Samsung</a:t>
            </a:r>
          </a:p>
          <a:p>
            <a:pPr marL="914400" lvl="1" indent="-228600">
              <a:lnSpc>
                <a:spcPct val="110000"/>
              </a:lnSpc>
              <a:spcAft>
                <a:spcPts val="600"/>
              </a:spcAft>
              <a:buFont typeface="Arial" panose="020B0604020202020204" pitchFamily="34" charset="0"/>
              <a:buChar char="•"/>
            </a:pPr>
            <a:r>
              <a:rPr lang="en-US" sz="2400" dirty="0"/>
              <a:t>Alibaba</a:t>
            </a:r>
          </a:p>
          <a:p>
            <a:pPr marL="914400" lvl="1" indent="-228600">
              <a:lnSpc>
                <a:spcPct val="110000"/>
              </a:lnSpc>
              <a:spcAft>
                <a:spcPts val="600"/>
              </a:spcAft>
              <a:buFont typeface="Arial" panose="020B0604020202020204" pitchFamily="34" charset="0"/>
              <a:buChar char="•"/>
            </a:pPr>
            <a:r>
              <a:rPr lang="en-US" sz="2400" dirty="0"/>
              <a:t>Netflix</a:t>
            </a:r>
          </a:p>
          <a:p>
            <a:pPr marL="914400" lvl="1" indent="-228600">
              <a:lnSpc>
                <a:spcPct val="110000"/>
              </a:lnSpc>
              <a:spcAft>
                <a:spcPts val="600"/>
              </a:spcAft>
              <a:buFont typeface="Arial" panose="020B0604020202020204" pitchFamily="34" charset="0"/>
              <a:buChar char="•"/>
            </a:pPr>
            <a:r>
              <a:rPr lang="en-US" sz="2400" dirty="0"/>
              <a:t>TikTok (owned by </a:t>
            </a:r>
            <a:r>
              <a:rPr lang="en-US" sz="2400" dirty="0" err="1"/>
              <a:t>ByteDance</a:t>
            </a:r>
            <a:r>
              <a:rPr lang="en-US" sz="2400" dirty="0"/>
              <a:t>)</a:t>
            </a:r>
          </a:p>
          <a:p>
            <a:pPr marL="914400" lvl="1" indent="-228600">
              <a:lnSpc>
                <a:spcPct val="110000"/>
              </a:lnSpc>
              <a:spcAft>
                <a:spcPts val="600"/>
              </a:spcAft>
              <a:buFont typeface="Arial" panose="020B0604020202020204" pitchFamily="34" charset="0"/>
              <a:buChar char="•"/>
            </a:pPr>
            <a:r>
              <a:rPr lang="en-US" sz="2400" dirty="0"/>
              <a:t>Tesla		</a:t>
            </a:r>
            <a:endParaRPr lang="en-US" sz="2400" b="0" i="0" dirty="0">
              <a:effectLst/>
            </a:endParaRPr>
          </a:p>
        </p:txBody>
      </p:sp>
      <p:sp>
        <p:nvSpPr>
          <p:cNvPr id="2" name="Title 1">
            <a:extLst>
              <a:ext uri="{FF2B5EF4-FFF2-40B4-BE49-F238E27FC236}">
                <a16:creationId xmlns:a16="http://schemas.microsoft.com/office/drawing/2014/main" id="{F3AF468C-D59B-9A74-1BD3-C110E474022A}"/>
              </a:ext>
            </a:extLst>
          </p:cNvPr>
          <p:cNvSpPr>
            <a:spLocks noGrp="1"/>
          </p:cNvSpPr>
          <p:nvPr>
            <p:ph type="title"/>
          </p:nvPr>
        </p:nvSpPr>
        <p:spPr>
          <a:xfrm>
            <a:off x="688878" y="695131"/>
            <a:ext cx="11937199" cy="692052"/>
          </a:xfrm>
        </p:spPr>
        <p:txBody>
          <a:bodyPr vert="horz" lIns="91440" tIns="45720" rIns="91440" bIns="45720" rtlCol="0" anchor="b">
            <a:normAutofit fontScale="90000"/>
          </a:bodyPr>
          <a:lstStyle/>
          <a:p>
            <a:r>
              <a:rPr lang="en-US" b="1" i="0" kern="1200" dirty="0">
                <a:effectLst/>
                <a:latin typeface="+mj-lt"/>
                <a:ea typeface="+mj-ea"/>
                <a:cs typeface="+mj-cs"/>
              </a:rPr>
              <a:t>World's Most Recognized Brands</a:t>
            </a:r>
            <a:endParaRPr lang="en-US" b="1" kern="1200" dirty="0">
              <a:latin typeface="+mj-lt"/>
              <a:ea typeface="+mj-ea"/>
              <a:cs typeface="+mj-cs"/>
            </a:endParaRPr>
          </a:p>
        </p:txBody>
      </p:sp>
    </p:spTree>
    <p:extLst>
      <p:ext uri="{BB962C8B-B14F-4D97-AF65-F5344CB8AC3E}">
        <p14:creationId xmlns:p14="http://schemas.microsoft.com/office/powerpoint/2010/main" val="1532728421"/>
      </p:ext>
    </p:extLst>
  </p:cSld>
  <p:clrMapOvr>
    <a:masterClrMapping/>
  </p:clrMapOvr>
  <mc:AlternateContent xmlns:mc="http://schemas.openxmlformats.org/markup-compatibility/2006" xmlns:p14="http://schemas.microsoft.com/office/powerpoint/2010/main">
    <mc:Choice Requires="p14">
      <p:transition spd="slow" p14:dur="2000" advTm="280713"/>
    </mc:Choice>
    <mc:Fallback xmlns="">
      <p:transition spd="slow" advTm="280713"/>
    </mc:Fallback>
  </mc:AlternateContent>
  <p:extLst>
    <p:ext uri="{3A86A75C-4F4B-4683-9AE1-C65F6400EC91}">
      <p14:laserTraceLst xmlns:p14="http://schemas.microsoft.com/office/powerpoint/2010/main">
        <p14:tracePtLst>
          <p14:tracePt t="52891" x="8612188" y="57150"/>
          <p14:tracePt t="52899" x="9166225" y="166688"/>
          <p14:tracePt t="52907" x="9328150" y="231775"/>
          <p14:tracePt t="52924" x="9380538" y="309563"/>
          <p14:tracePt t="52941" x="9193213" y="441325"/>
          <p14:tracePt t="52958" x="8847138" y="593725"/>
          <p14:tracePt t="52963" x="8699500" y="628650"/>
          <p14:tracePt t="52975" x="8510588" y="673100"/>
          <p14:tracePt t="52979" x="8301038" y="730250"/>
          <p14:tracePt t="52989" x="7942263" y="842963"/>
          <p14:tracePt t="53005" x="7286625" y="952500"/>
          <p14:tracePt t="53022" x="6311900" y="1054100"/>
          <p14:tracePt t="53025" x="5918200" y="1092200"/>
          <p14:tracePt t="53039" x="5551488" y="1127125"/>
          <p14:tracePt t="53042" x="5332413" y="1141413"/>
          <p14:tracePt t="53056" x="4970463" y="1171575"/>
          <p14:tracePt t="53072" x="4808538" y="1171575"/>
          <p14:tracePt t="53089" x="4729163" y="1176338"/>
          <p14:tracePt t="53105" x="4681538" y="1193800"/>
          <p14:tracePt t="53122" x="4668838" y="1211263"/>
          <p14:tracePt t="53139" x="4659313" y="1228725"/>
          <p14:tracePt t="53156" x="4646613" y="1241425"/>
          <p14:tracePt t="53172" x="4646613" y="1266825"/>
          <p14:tracePt t="53189" x="4646613" y="1298575"/>
          <p14:tracePt t="53208" x="4646613" y="1301750"/>
          <p14:tracePt t="53222" x="4646613" y="1316038"/>
          <p14:tracePt t="53225" x="4646613" y="1341438"/>
          <p14:tracePt t="53239" x="4646613" y="1408113"/>
          <p14:tracePt t="53242" x="4656138" y="1468438"/>
          <p14:tracePt t="53256" x="4664075" y="1603375"/>
          <p14:tracePt t="53272" x="4664075" y="1695450"/>
          <p14:tracePt t="53289" x="4664075" y="1774825"/>
          <p14:tracePt t="53305" x="4664075" y="1792288"/>
          <p14:tracePt t="53322" x="4664075" y="1814513"/>
          <p14:tracePt t="53339" x="4659313" y="1879600"/>
          <p14:tracePt t="53355" x="4611688" y="1949450"/>
          <p14:tracePt t="53372" x="4576763" y="2049463"/>
          <p14:tracePt t="53389" x="4476750" y="2185988"/>
          <p14:tracePt t="53405" x="4367213" y="2303463"/>
          <p14:tracePt t="53422" x="4217988" y="2443163"/>
          <p14:tracePt t="53425" x="4175125" y="2482850"/>
          <p14:tracePt t="53439" x="4095750" y="2540000"/>
          <p14:tracePt t="53441" x="4056063" y="2592388"/>
          <p14:tracePt t="53456" x="3895725" y="2705100"/>
          <p14:tracePt t="53472" x="3798888" y="2809875"/>
          <p14:tracePt t="53489" x="3694113" y="2871788"/>
          <p14:tracePt t="53506" x="3611563" y="2911475"/>
          <p14:tracePt t="53522" x="3492500" y="2994025"/>
          <p14:tracePt t="53539" x="3322638" y="3051175"/>
          <p14:tracePt t="53555" x="3138488" y="3121025"/>
          <p14:tracePt t="53572" x="3011488" y="3160713"/>
          <p14:tracePt t="53589" x="2901950" y="3181350"/>
          <p14:tracePt t="53606" x="2836863" y="3181350"/>
          <p14:tracePt t="53622" x="2794000" y="3198813"/>
          <p14:tracePt t="53625" x="2776538" y="3198813"/>
          <p14:tracePt t="53640" x="2767013" y="3198813"/>
          <p14:tracePt t="53656" x="2754313" y="3198813"/>
          <p14:tracePt t="53856" x="2741613" y="3198813"/>
          <p14:tracePt t="53864" x="2741613" y="3195638"/>
          <p14:tracePt t="53872" x="2744788" y="3181350"/>
          <p14:tracePt t="53889" x="2762250" y="3160713"/>
          <p14:tracePt t="53905" x="2779713" y="3138488"/>
          <p14:tracePt t="53922" x="2819400" y="3116263"/>
          <p14:tracePt t="53939" x="2841625" y="3094038"/>
          <p14:tracePt t="53956" x="2876550" y="3081338"/>
          <p14:tracePt t="53972" x="2894013" y="3076575"/>
          <p14:tracePt t="53989" x="2928938" y="3068638"/>
          <p14:tracePt t="54005" x="2951163" y="3055938"/>
          <p14:tracePt t="54022" x="2963863" y="3055938"/>
          <p14:tracePt t="54039" x="2968625" y="3055938"/>
          <p14:tracePt t="54042" x="2976563" y="3055938"/>
          <p14:tracePt t="54055" x="2990850" y="3055938"/>
          <p14:tracePt t="54072" x="3003550" y="3055938"/>
          <p14:tracePt t="54089" x="3016250" y="3041650"/>
          <p14:tracePt t="54105" x="3038475" y="3041650"/>
          <p14:tracePt t="54125" x="3051175" y="3041650"/>
          <p14:tracePt t="54131" x="3055938" y="3041650"/>
          <p14:tracePt t="54152" x="3068638" y="3033713"/>
          <p14:tracePt t="54161" x="3078163" y="3033713"/>
          <p14:tracePt t="54172" x="3081338" y="3033713"/>
          <p14:tracePt t="54189" x="3095625" y="3033713"/>
          <p14:tracePt t="54206" x="3143250" y="3033713"/>
          <p14:tracePt t="54222" x="3186113" y="3033713"/>
          <p14:tracePt t="54225" x="3203575" y="3033713"/>
          <p14:tracePt t="54239" x="3225800" y="3033713"/>
          <p14:tracePt t="54242" x="3248025" y="3033713"/>
          <p14:tracePt t="54256" x="3270250" y="3033713"/>
          <p14:tracePt t="54272" x="3287713" y="3033713"/>
          <p14:tracePt t="54289" x="3309938" y="3028950"/>
          <p14:tracePt t="54305" x="3313113" y="3028950"/>
          <p14:tracePt t="54418" x="3292475" y="3038475"/>
          <p14:tracePt t="54427" x="3275013" y="3046413"/>
          <p14:tracePt t="54442" x="3221038" y="3051175"/>
          <p14:tracePt t="54458" x="3125788" y="3073400"/>
          <p14:tracePt t="54475" x="3068638" y="3073400"/>
          <p14:tracePt t="54491" x="3028950" y="3076575"/>
          <p14:tracePt t="54508" x="3011488" y="3076575"/>
          <p14:tracePt t="54610" x="3021013" y="3076575"/>
          <p14:tracePt t="54617" x="3073400" y="3076575"/>
          <p14:tracePt t="54625" x="3108325" y="3076575"/>
          <p14:tracePt t="54640" x="3200400" y="3086100"/>
          <p14:tracePt t="54656" x="3305175" y="3098800"/>
          <p14:tracePt t="54672" x="3397250" y="3108325"/>
          <p14:tracePt t="54689" x="3435350" y="3116263"/>
          <p14:tracePt t="54744" x="3417888" y="3116263"/>
          <p14:tracePt t="54753" x="3362325" y="3125788"/>
          <p14:tracePt t="54761" x="3330575" y="3125788"/>
          <p14:tracePt t="54772" x="3260725" y="3125788"/>
          <p14:tracePt t="54789" x="3182938" y="3133725"/>
          <p14:tracePt t="54805" x="3081338" y="3133725"/>
          <p14:tracePt t="54822" x="2994025" y="3133725"/>
          <p14:tracePt t="54825" x="2968625" y="3133725"/>
          <p14:tracePt t="54839" x="2963863" y="3133725"/>
          <p14:tracePt t="54890" x="2971800" y="3143250"/>
          <p14:tracePt t="54898" x="3028950" y="3143250"/>
          <p14:tracePt t="54906" x="3060700" y="3151188"/>
          <p14:tracePt t="54922" x="3121025" y="3151188"/>
          <p14:tracePt t="54939" x="3133725" y="3151188"/>
          <p14:tracePt t="55008" x="3125788" y="3151188"/>
          <p14:tracePt t="55016" x="3103563" y="3151188"/>
          <p14:tracePt t="55024" x="3068638" y="3151188"/>
          <p14:tracePt t="55039" x="3046413" y="3151188"/>
          <p14:tracePt t="55042" x="3003550" y="3151188"/>
          <p14:tracePt t="55056" x="2901950" y="3151188"/>
          <p14:tracePt t="55072" x="2832100" y="3143250"/>
          <p14:tracePt t="55089" x="2724150" y="3133725"/>
          <p14:tracePt t="55105" x="2640013" y="3121025"/>
          <p14:tracePt t="55122" x="2614613" y="3111500"/>
          <p14:tracePt t="55176" x="2622550" y="3111500"/>
          <p14:tracePt t="55185" x="2652713" y="3111500"/>
          <p14:tracePt t="55193" x="2709863" y="3111500"/>
          <p14:tracePt t="55205" x="2741613" y="3111500"/>
          <p14:tracePt t="55222" x="2867025" y="3111500"/>
          <p14:tracePt t="55225" x="2954338" y="3111500"/>
          <p14:tracePt t="55239" x="3016250" y="3111500"/>
          <p14:tracePt t="55241" x="3086100" y="3111500"/>
          <p14:tracePt t="55256" x="3160713" y="3128963"/>
          <p14:tracePt t="55272" x="3173413" y="3128963"/>
          <p14:tracePt t="55320" x="3130550" y="3128963"/>
          <p14:tracePt t="55328" x="3068638" y="3128963"/>
          <p14:tracePt t="55338" x="3025775" y="3128963"/>
          <p14:tracePt t="55356" x="2894013" y="3128963"/>
          <p14:tracePt t="55372" x="2719388" y="3128963"/>
          <p14:tracePt t="55389" x="2540000" y="3128963"/>
          <p14:tracePt t="55405" x="2408238" y="3121025"/>
          <p14:tracePt t="55472" x="2417763" y="3121025"/>
          <p14:tracePt t="55481" x="2460625" y="3121025"/>
          <p14:tracePt t="55488" x="2492375" y="3121025"/>
          <p14:tracePt t="55505" x="2547938" y="3121025"/>
          <p14:tracePt t="55522" x="2614613" y="3121025"/>
          <p14:tracePt t="55539" x="2627313" y="3121025"/>
          <p14:tracePt t="56585" x="2635250" y="3116263"/>
          <p14:tracePt t="56594" x="2649538" y="3116263"/>
          <p14:tracePt t="56607" x="2679700" y="3116263"/>
          <p14:tracePt t="56611" x="2714625" y="3116263"/>
          <p14:tracePt t="56625" x="2814638" y="3116263"/>
          <p14:tracePt t="56643" x="2946400" y="3121025"/>
          <p14:tracePt t="56659" x="3063875" y="3121025"/>
          <p14:tracePt t="56675" x="3243263" y="3133725"/>
          <p14:tracePt t="56691" x="3462338" y="3155950"/>
          <p14:tracePt t="56708" x="3698875" y="3168650"/>
          <p14:tracePt t="56725" x="3948113" y="3216275"/>
          <p14:tracePt t="56741" x="4165600" y="3225800"/>
          <p14:tracePt t="56758" x="4305300" y="3248025"/>
          <p14:tracePt t="56763" x="4337050" y="3248025"/>
          <p14:tracePt t="56775" x="4371975" y="3248025"/>
          <p14:tracePt t="56779" x="4392613" y="3255963"/>
          <p14:tracePt t="74778" x="4392613" y="3265488"/>
          <p14:tracePt t="74786" x="4392613" y="3270250"/>
          <p14:tracePt t="74793" x="4384675" y="3273425"/>
          <p14:tracePt t="74805" x="4384675" y="3287713"/>
          <p14:tracePt t="74822" x="4362450" y="3317875"/>
          <p14:tracePt t="74838" x="4349750" y="3330575"/>
          <p14:tracePt t="74855" x="4332288" y="3357563"/>
          <p14:tracePt t="74872" x="4327525" y="3360738"/>
          <p14:tracePt t="74888" x="4314825" y="3375025"/>
          <p14:tracePt t="74905" x="4310063" y="3382963"/>
          <p14:tracePt t="74907" x="4302125" y="3382963"/>
          <p14:tracePt t="74922" x="4287838" y="3387725"/>
          <p14:tracePt t="74946" x="4284663" y="3395663"/>
          <p14:tracePt t="74970" x="4267200" y="3400425"/>
          <p14:tracePt t="74986" x="4262438" y="3400425"/>
          <p14:tracePt t="74995" x="4249738" y="3409950"/>
          <p14:tracePt t="75010" x="4222750" y="3417888"/>
          <p14:tracePt t="75026" x="4217988" y="3417888"/>
          <p14:tracePt t="86517" x="4267200" y="3462338"/>
          <p14:tracePt t="86523" x="4641850" y="3667125"/>
          <p14:tracePt t="86531" x="4873625" y="3798888"/>
          <p14:tracePt t="86539" x="5157788" y="3921125"/>
          <p14:tracePt t="86555" x="5648325" y="4103688"/>
          <p14:tracePt t="86572" x="6219825" y="4292600"/>
          <p14:tracePt t="86589" x="6842125" y="4454525"/>
          <p14:tracePt t="86606" x="7532688" y="4699000"/>
          <p14:tracePt t="86623" x="8248650" y="4921250"/>
          <p14:tracePt t="86639" x="8953500" y="5210175"/>
          <p14:tracePt t="86656" x="9647238" y="5449888"/>
          <p14:tracePt t="86672" x="10255250" y="5686425"/>
          <p14:tracePt t="86689" x="10818813" y="5838825"/>
          <p14:tracePt t="86706" x="11217275" y="5953125"/>
          <p14:tracePt t="86723" x="11741150" y="6045200"/>
          <p14:tracePt t="86739" x="11990388" y="6080125"/>
          <p14:tracePt t="110961" x="11177588" y="5441950"/>
          <p14:tracePt t="110971" x="10526713" y="5262563"/>
          <p14:tracePt t="110980" x="9813925" y="5035550"/>
          <p14:tracePt t="110994" x="8655050" y="4664075"/>
          <p14:tracePt t="111010" x="7553325" y="4297363"/>
          <p14:tracePt t="111026" x="6675438" y="4073525"/>
          <p14:tracePt t="111042" x="6032500" y="3929063"/>
          <p14:tracePt t="111059" x="5546725" y="3851275"/>
          <p14:tracePt t="111076" x="5241925" y="3816350"/>
          <p14:tracePt t="111092" x="4913313" y="3763963"/>
          <p14:tracePt t="111109" x="4659313" y="3729038"/>
          <p14:tracePt t="111112" x="4541838" y="3706813"/>
          <p14:tracePt t="111126" x="4322763" y="3671888"/>
          <p14:tracePt t="111143" x="4143375" y="3649663"/>
          <p14:tracePt t="111160" x="4017963" y="3614738"/>
          <p14:tracePt t="111176" x="3948113" y="3606800"/>
          <p14:tracePt t="111191" x="3898900" y="3584575"/>
          <p14:tracePt t="111207" x="3838575" y="3552825"/>
          <p14:tracePt t="111224" x="3811588" y="3549650"/>
          <p14:tracePt t="111241" x="3751263" y="3532188"/>
          <p14:tracePt t="111258" x="3724275" y="3522663"/>
          <p14:tracePt t="111274" x="3694113" y="3514725"/>
          <p14:tracePt t="111302" x="3684588" y="3514725"/>
          <p14:tracePt t="111319" x="3681413" y="3514725"/>
          <p14:tracePt t="111326" x="3676650" y="3514725"/>
          <p14:tracePt t="111341" x="3646488" y="3527425"/>
          <p14:tracePt t="111343" x="3636963" y="3532188"/>
          <p14:tracePt t="111358" x="3606800" y="3597275"/>
          <p14:tracePt t="111374" x="3589338" y="3667125"/>
          <p14:tracePt t="111391" x="3589338" y="3719513"/>
          <p14:tracePt t="111407" x="3589338" y="3759200"/>
          <p14:tracePt t="111424" x="3589338" y="3784600"/>
          <p14:tracePt t="111441" x="3589338" y="3806825"/>
          <p14:tracePt t="111458" x="3589338" y="3829050"/>
          <p14:tracePt t="111503" x="3589338" y="3833813"/>
          <p14:tracePt t="111511" x="3611563" y="3841750"/>
          <p14:tracePt t="111519" x="3646488" y="3841750"/>
          <p14:tracePt t="111527" x="3667125" y="3851275"/>
          <p14:tracePt t="111541" x="3711575" y="3859213"/>
          <p14:tracePt t="111558" x="3851275" y="3876675"/>
          <p14:tracePt t="111574" x="3913188" y="3886200"/>
          <p14:tracePt t="111591" x="3921125" y="3886200"/>
          <p14:tracePt t="111670" x="3925888" y="3889375"/>
          <p14:tracePt t="111678" x="3925888" y="3898900"/>
          <p14:tracePt t="111686" x="3925888" y="3903663"/>
          <p14:tracePt t="111696" x="3916363" y="3903663"/>
          <p14:tracePt t="111708" x="3913188" y="3911600"/>
          <p14:tracePt t="111856" x="3903663" y="3916363"/>
          <p14:tracePt t="111866" x="3890963" y="3929063"/>
          <p14:tracePt t="111878" x="3881438" y="3956050"/>
          <p14:tracePt t="111882" x="3878263" y="3960813"/>
          <p14:tracePt t="111894" x="3868738" y="3963988"/>
          <p14:tracePt t="111899" x="3863975" y="3973513"/>
          <p14:tracePt t="112001" x="3863975" y="3978275"/>
          <p14:tracePt t="112009" x="3873500" y="3995738"/>
          <p14:tracePt t="112019" x="3908425" y="3995738"/>
          <p14:tracePt t="112026" x="3973513" y="4003675"/>
          <p14:tracePt t="112042" x="4065588" y="4021138"/>
          <p14:tracePt t="112059" x="4214813" y="4030663"/>
          <p14:tracePt t="112075" x="4349750" y="4038600"/>
          <p14:tracePt t="112092" x="4414838" y="4048125"/>
          <p14:tracePt t="112109" x="4424363" y="4048125"/>
          <p14:tracePt t="127813" x="4432300" y="4078288"/>
          <p14:tracePt t="127822" x="4414838" y="4113213"/>
          <p14:tracePt t="127831" x="4410075" y="4138613"/>
          <p14:tracePt t="127843" x="4392613" y="4195763"/>
          <p14:tracePt t="127859" x="4375150" y="4252913"/>
          <p14:tracePt t="127876" x="4340225" y="4314825"/>
          <p14:tracePt t="127893" x="4327525" y="4344988"/>
          <p14:tracePt t="127910" x="4310063" y="4375150"/>
          <p14:tracePt t="127926" x="4305300" y="4392613"/>
          <p14:tracePt t="127943" x="4279900" y="4414838"/>
          <p14:tracePt t="127960" x="4262438" y="4437063"/>
          <p14:tracePt t="127962" x="4257675" y="4440238"/>
          <p14:tracePt t="127977" x="4244975" y="4454525"/>
          <p14:tracePt t="127993" x="4217988" y="4479925"/>
          <p14:tracePt t="128010" x="4197350" y="4502150"/>
          <p14:tracePt t="128026" x="4179888" y="4514850"/>
          <p14:tracePt t="128043" x="4140200" y="4537075"/>
          <p14:tracePt t="128060" x="4078288" y="4562475"/>
          <p14:tracePt t="128076" x="3995738" y="4589463"/>
          <p14:tracePt t="128093" x="3895725" y="4641850"/>
          <p14:tracePt t="128110" x="3803650" y="4659313"/>
          <p14:tracePt t="128126" x="3694113" y="4681538"/>
          <p14:tracePt t="128143" x="3611563" y="4689475"/>
          <p14:tracePt t="128146" x="3567113" y="4689475"/>
          <p14:tracePt t="128159" x="3544888" y="4689475"/>
          <p14:tracePt t="128176" x="3487738" y="4689475"/>
          <p14:tracePt t="128178" x="3475038" y="4689475"/>
          <p14:tracePt t="128193" x="3417888" y="4689475"/>
          <p14:tracePt t="128210" x="3375025" y="4689475"/>
          <p14:tracePt t="128226" x="3322638" y="4681538"/>
          <p14:tracePt t="128243" x="3265488" y="4672013"/>
          <p14:tracePt t="128259" x="3225800" y="4654550"/>
          <p14:tracePt t="128277" x="3203575" y="4654550"/>
          <p14:tracePt t="128297" x="3186113" y="4651375"/>
          <p14:tracePt t="128315" x="3182938" y="4651375"/>
          <p14:tracePt t="128337" x="3173413" y="4633913"/>
          <p14:tracePt t="128362" x="3168650" y="4629150"/>
          <p14:tracePt t="128369" x="3165475" y="4629150"/>
          <p14:tracePt t="128385" x="3148013" y="4619625"/>
          <p14:tracePt t="128900" x="3160713" y="4619625"/>
          <p14:tracePt t="128908" x="3190875" y="4616450"/>
          <p14:tracePt t="128917" x="3252788" y="4602163"/>
          <p14:tracePt t="128926" x="3287713" y="4602163"/>
          <p14:tracePt t="128943" x="3414713" y="4602163"/>
          <p14:tracePt t="128960" x="3522663" y="4602163"/>
          <p14:tracePt t="128963" x="3611563" y="4602163"/>
          <p14:tracePt t="128976" x="3803650" y="4602163"/>
          <p14:tracePt t="128993" x="3938588" y="4594225"/>
          <p14:tracePt t="129010" x="4113213" y="4584700"/>
          <p14:tracePt t="129026" x="4249738" y="4572000"/>
          <p14:tracePt t="129043" x="4340225" y="4572000"/>
          <p14:tracePt t="129060" x="4419600" y="4554538"/>
          <p14:tracePt t="129076" x="4467225" y="4554538"/>
          <p14:tracePt t="129093" x="4524375" y="4554538"/>
          <p14:tracePt t="129109" x="4611688" y="4545013"/>
          <p14:tracePt t="129126" x="4686300" y="4545013"/>
          <p14:tracePt t="129143" x="4751388" y="4545013"/>
          <p14:tracePt t="129146" x="4786313" y="4545013"/>
          <p14:tracePt t="129160" x="4818063" y="4545013"/>
          <p14:tracePt t="129163" x="4835525" y="4545013"/>
          <p14:tracePt t="129176" x="4887913" y="4545013"/>
          <p14:tracePt t="129179" x="4922838" y="4545013"/>
          <p14:tracePt t="129193" x="4978400" y="4545013"/>
          <p14:tracePt t="129210" x="5030788" y="4545013"/>
          <p14:tracePt t="129226" x="5110163" y="4545013"/>
          <p14:tracePt t="129243" x="5175250" y="4545013"/>
          <p14:tracePt t="129259" x="5241925" y="4545013"/>
          <p14:tracePt t="129276" x="5332413" y="4559300"/>
          <p14:tracePt t="129293" x="5411788" y="4559300"/>
          <p14:tracePt t="129310" x="5494338" y="4576763"/>
          <p14:tracePt t="129326" x="5573713" y="4594225"/>
          <p14:tracePt t="129344" x="5670550" y="4616450"/>
          <p14:tracePt t="129346" x="5730875" y="4637088"/>
          <p14:tracePt t="129360" x="5765800" y="4654550"/>
          <p14:tracePt t="129376" x="5848350" y="4664075"/>
          <p14:tracePt t="129379" x="5862638" y="4664075"/>
          <p14:tracePt t="129393" x="5922963" y="4681538"/>
          <p14:tracePt t="129410" x="5957888" y="4681538"/>
          <p14:tracePt t="129426" x="5980113" y="4681538"/>
          <p14:tracePt t="129449" x="5992813" y="4681538"/>
          <p14:tracePt t="129466" x="5997575" y="4686300"/>
          <p14:tracePt t="129489" x="6007100" y="4686300"/>
          <p14:tracePt t="129498" x="6019800" y="4686300"/>
          <p14:tracePt t="129521" x="6024563" y="4686300"/>
          <p14:tracePt t="129546" x="6037263" y="4694238"/>
          <p14:tracePt t="129554" x="6045200" y="4694238"/>
          <p14:tracePt t="129578" x="6049963" y="4694238"/>
          <p14:tracePt t="129586" x="6054725" y="4694238"/>
          <p14:tracePt t="129601" x="6062663" y="4694238"/>
          <p14:tracePt t="129610" x="6076950" y="4699000"/>
          <p14:tracePt t="148431" x="6216650" y="4711700"/>
          <p14:tracePt t="148439" x="6491288" y="4773613"/>
          <p14:tracePt t="148446" x="6723063" y="4816475"/>
          <p14:tracePt t="148461" x="7213600" y="4908550"/>
          <p14:tracePt t="148477" x="7750175" y="4991100"/>
          <p14:tracePt t="148494" x="8328025" y="5092700"/>
          <p14:tracePt t="148511" x="8826500" y="5140325"/>
          <p14:tracePt t="148527" x="9459913" y="5245100"/>
          <p14:tracePt t="148544" x="9998075" y="5327650"/>
          <p14:tracePt t="148561" x="10579100" y="5446713"/>
          <p14:tracePt t="148577" x="11252200" y="5608638"/>
          <p14:tracePt t="148595" x="11934825" y="5791200"/>
          <p14:tracePt t="278670" x="11745913" y="6670675"/>
          <p14:tracePt t="278682" x="11436350" y="6638925"/>
          <p14:tracePt t="278687" x="11160125" y="6621463"/>
          <p14:tracePt t="278698" x="10885488" y="6604000"/>
          <p14:tracePt t="278707" x="10342563" y="6586538"/>
          <p14:tracePt t="278718" x="10180638" y="6573838"/>
          <p14:tracePt t="278735" x="9779000" y="6548438"/>
          <p14:tracePt t="278751" x="9517063" y="6548438"/>
          <p14:tracePt t="278768" x="9310688" y="6526213"/>
          <p14:tracePt t="278784" x="9131300" y="6503988"/>
          <p14:tracePt t="278801" x="9031288" y="6503988"/>
          <p14:tracePt t="278818" x="8991600" y="6494463"/>
          <p14:tracePt t="278835" x="8956675" y="6494463"/>
          <p14:tracePt t="278851" x="8939213" y="6494463"/>
          <p14:tracePt t="278908" x="8931275" y="6494463"/>
          <p14:tracePt t="278917" x="8909050" y="6494463"/>
          <p14:tracePt t="278925" x="8886825" y="6494463"/>
          <p14:tracePt t="278934" x="8829675" y="6494463"/>
          <p14:tracePt t="278951" x="8712200" y="6494463"/>
          <p14:tracePt t="278968" x="8537575" y="6494463"/>
          <p14:tracePt t="278985" x="8345488" y="6511925"/>
          <p14:tracePt t="279001" x="8126413" y="6534150"/>
          <p14:tracePt t="279018" x="7864475" y="6548438"/>
          <p14:tracePt t="279034" x="7570788" y="6573838"/>
          <p14:tracePt t="279037" x="7391400" y="6586538"/>
          <p14:tracePt t="279051" x="7143750" y="6600825"/>
          <p14:tracePt t="279054" x="6954838" y="6613525"/>
          <p14:tracePt t="279068" x="6486525" y="6661150"/>
          <p14:tracePt t="279084" x="6129338" y="6700838"/>
          <p14:tracePt t="279101" x="5688013" y="6743700"/>
          <p14:tracePt t="279118" x="5259388" y="6761163"/>
          <p14:tracePt t="279134" x="4791075" y="6805613"/>
          <p14:tracePt t="279151" x="4449763" y="6805613"/>
          <p14:tracePt t="279168" x="4090988" y="6818313"/>
          <p14:tracePt t="279185" x="3781425" y="6845300"/>
        </p14:tracePtLst>
      </p14:laserTraceLst>
    </p:ext>
  </p:extLs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AF468C-D59B-9A74-1BD3-C110E474022A}"/>
              </a:ext>
            </a:extLst>
          </p:cNvPr>
          <p:cNvSpPr>
            <a:spLocks noGrp="1"/>
          </p:cNvSpPr>
          <p:nvPr>
            <p:ph type="ctrTitle"/>
          </p:nvPr>
        </p:nvSpPr>
        <p:spPr>
          <a:xfrm>
            <a:off x="1731821" y="5099539"/>
            <a:ext cx="8728364" cy="807857"/>
          </a:xfrm>
        </p:spPr>
        <p:txBody>
          <a:bodyPr>
            <a:normAutofit/>
          </a:bodyPr>
          <a:lstStyle/>
          <a:p>
            <a:r>
              <a:rPr lang="en-US" sz="3200" b="1" i="0" dirty="0">
                <a:effectLst/>
              </a:rPr>
              <a:t>Notable Achievements</a:t>
            </a:r>
            <a:endParaRPr lang="en-US" sz="3200" dirty="0"/>
          </a:p>
        </p:txBody>
      </p:sp>
      <p:graphicFrame>
        <p:nvGraphicFramePr>
          <p:cNvPr id="3" name="Table 2">
            <a:extLst>
              <a:ext uri="{FF2B5EF4-FFF2-40B4-BE49-F238E27FC236}">
                <a16:creationId xmlns:a16="http://schemas.microsoft.com/office/drawing/2014/main" id="{F18C67C7-2A6E-1004-0FC4-6FDEC5CE74A8}"/>
              </a:ext>
            </a:extLst>
          </p:cNvPr>
          <p:cNvGraphicFramePr>
            <a:graphicFrameLocks noGrp="1"/>
          </p:cNvGraphicFramePr>
          <p:nvPr>
            <p:extLst>
              <p:ext uri="{D42A27DB-BD31-4B8C-83A1-F6EECF244321}">
                <p14:modId xmlns:p14="http://schemas.microsoft.com/office/powerpoint/2010/main" val="436391463"/>
              </p:ext>
            </p:extLst>
          </p:nvPr>
        </p:nvGraphicFramePr>
        <p:xfrm>
          <a:off x="812203" y="687361"/>
          <a:ext cx="10778053" cy="4412179"/>
        </p:xfrm>
        <a:graphic>
          <a:graphicData uri="http://schemas.openxmlformats.org/drawingml/2006/table">
            <a:tbl>
              <a:tblPr firstRow="1" bandRow="1">
                <a:noFill/>
              </a:tblPr>
              <a:tblGrid>
                <a:gridCol w="2453003">
                  <a:extLst>
                    <a:ext uri="{9D8B030D-6E8A-4147-A177-3AD203B41FA5}">
                      <a16:colId xmlns:a16="http://schemas.microsoft.com/office/drawing/2014/main" val="3855654640"/>
                    </a:ext>
                  </a:extLst>
                </a:gridCol>
                <a:gridCol w="4058063">
                  <a:extLst>
                    <a:ext uri="{9D8B030D-6E8A-4147-A177-3AD203B41FA5}">
                      <a16:colId xmlns:a16="http://schemas.microsoft.com/office/drawing/2014/main" val="877020552"/>
                    </a:ext>
                  </a:extLst>
                </a:gridCol>
                <a:gridCol w="4266987">
                  <a:extLst>
                    <a:ext uri="{9D8B030D-6E8A-4147-A177-3AD203B41FA5}">
                      <a16:colId xmlns:a16="http://schemas.microsoft.com/office/drawing/2014/main" val="433527388"/>
                    </a:ext>
                  </a:extLst>
                </a:gridCol>
              </a:tblGrid>
              <a:tr h="505690">
                <a:tc>
                  <a:txBody>
                    <a:bodyPr/>
                    <a:lstStyle/>
                    <a:p>
                      <a:pPr fontAlgn="b"/>
                      <a:r>
                        <a:rPr lang="en-US" sz="2300" b="1" cap="none" spc="30" dirty="0">
                          <a:solidFill>
                            <a:schemeClr val="tx1"/>
                          </a:solidFill>
                          <a:effectLst/>
                        </a:rPr>
                        <a:t>Feature/Aspect</a:t>
                      </a:r>
                    </a:p>
                  </a:txBody>
                  <a:tcPr marL="0" marR="13239" marT="27239" marB="27239" anchor="ctr">
                    <a:lnL w="12700" cmpd="sng">
                      <a:noFill/>
                    </a:lnL>
                    <a:lnR w="12700" cmpd="sng">
                      <a:noFill/>
                    </a:lnR>
                    <a:lnT w="19050" cap="flat" cmpd="sng" algn="ctr">
                      <a:solidFill>
                        <a:schemeClr val="accent1"/>
                      </a:solidFill>
                      <a:prstDash val="solid"/>
                    </a:lnT>
                    <a:lnB w="38100" cmpd="sng">
                      <a:noFill/>
                    </a:lnB>
                    <a:noFill/>
                  </a:tcPr>
                </a:tc>
                <a:tc>
                  <a:txBody>
                    <a:bodyPr/>
                    <a:lstStyle/>
                    <a:p>
                      <a:pPr algn="ctr" fontAlgn="b"/>
                      <a:r>
                        <a:rPr lang="en-US" sz="2800" b="1" cap="none" spc="30" dirty="0">
                          <a:solidFill>
                            <a:schemeClr val="tx1"/>
                          </a:solidFill>
                          <a:effectLst/>
                        </a:rPr>
                        <a:t>Uber</a:t>
                      </a:r>
                    </a:p>
                  </a:txBody>
                  <a:tcPr marL="0" marR="13239" marT="27239" marB="27239" anchor="ctr">
                    <a:lnL w="12700" cmpd="sng">
                      <a:noFill/>
                    </a:lnL>
                    <a:lnR w="12700" cmpd="sng">
                      <a:noFill/>
                    </a:lnR>
                    <a:lnT w="19050" cap="flat" cmpd="sng" algn="ctr">
                      <a:solidFill>
                        <a:schemeClr val="accent1"/>
                      </a:solidFill>
                      <a:prstDash val="solid"/>
                    </a:lnT>
                    <a:lnB w="38100" cmpd="sng">
                      <a:noFill/>
                    </a:lnB>
                    <a:noFill/>
                  </a:tcPr>
                </a:tc>
                <a:tc>
                  <a:txBody>
                    <a:bodyPr/>
                    <a:lstStyle/>
                    <a:p>
                      <a:pPr algn="ctr" fontAlgn="b"/>
                      <a:r>
                        <a:rPr lang="en-US" sz="2800" b="1" cap="none" spc="30" dirty="0">
                          <a:solidFill>
                            <a:schemeClr val="tx1"/>
                          </a:solidFill>
                          <a:effectLst/>
                        </a:rPr>
                        <a:t>General Motors (GM)</a:t>
                      </a:r>
                    </a:p>
                  </a:txBody>
                  <a:tcPr marL="0" marR="13239" marT="27239" marB="27239" anchor="ctr">
                    <a:lnL w="12700" cmpd="sng">
                      <a:noFill/>
                    </a:lnL>
                    <a:lnR w="12700" cmpd="sng">
                      <a:noFill/>
                    </a:lnR>
                    <a:lnT w="19050" cap="flat" cmpd="sng" algn="ctr">
                      <a:solidFill>
                        <a:schemeClr val="accent1"/>
                      </a:solidFill>
                      <a:prstDash val="solid"/>
                    </a:lnT>
                    <a:lnB w="38100" cmpd="sng">
                      <a:noFill/>
                    </a:lnB>
                    <a:noFill/>
                  </a:tcPr>
                </a:tc>
                <a:extLst>
                  <a:ext uri="{0D108BD9-81ED-4DB2-BD59-A6C34878D82A}">
                    <a16:rowId xmlns:a16="http://schemas.microsoft.com/office/drawing/2014/main" val="1020352896"/>
                  </a:ext>
                </a:extLst>
              </a:tr>
              <a:tr h="699545">
                <a:tc>
                  <a:txBody>
                    <a:bodyPr/>
                    <a:lstStyle/>
                    <a:p>
                      <a:pPr fontAlgn="base"/>
                      <a:r>
                        <a:rPr lang="en-US" sz="1700" b="1" cap="none" spc="0" dirty="0">
                          <a:solidFill>
                            <a:schemeClr val="tx1"/>
                          </a:solidFill>
                          <a:effectLst/>
                        </a:rPr>
                        <a:t>Business Model</a:t>
                      </a:r>
                      <a:endParaRPr lang="en-US" sz="1700" cap="none" spc="0" dirty="0">
                        <a:solidFill>
                          <a:schemeClr val="tx1"/>
                        </a:solidFill>
                        <a:effectLst/>
                      </a:endParaRPr>
                    </a:p>
                  </a:txBody>
                  <a:tcPr marL="0" marR="54481" marT="27239" marB="27239" anchor="ctr">
                    <a:lnL w="12700" cmpd="sng">
                      <a:noFill/>
                      <a:prstDash val="solid"/>
                    </a:lnL>
                    <a:lnR w="12700" cmpd="sng">
                      <a:noFill/>
                      <a:prstDash val="solid"/>
                    </a:lnR>
                    <a:lnT w="38100" cmpd="sng">
                      <a:noFill/>
                    </a:lnT>
                    <a:lnB w="9525" cap="flat" cmpd="sng" algn="ctr">
                      <a:solidFill>
                        <a:schemeClr val="accent1"/>
                      </a:solidFill>
                      <a:prstDash val="solid"/>
                    </a:lnB>
                    <a:noFill/>
                  </a:tcPr>
                </a:tc>
                <a:tc>
                  <a:txBody>
                    <a:bodyPr/>
                    <a:lstStyle/>
                    <a:p>
                      <a:pPr fontAlgn="base"/>
                      <a:r>
                        <a:rPr lang="en-US" sz="1700" cap="none" spc="0" dirty="0">
                          <a:solidFill>
                            <a:schemeClr val="tx1"/>
                          </a:solidFill>
                          <a:effectLst/>
                        </a:rPr>
                        <a:t>Platform-based, connects drivers to riders.</a:t>
                      </a:r>
                    </a:p>
                  </a:txBody>
                  <a:tcPr marL="0" marR="54481" marT="27239" marB="27239" anchor="ctr">
                    <a:lnL w="12700" cmpd="sng">
                      <a:noFill/>
                      <a:prstDash val="solid"/>
                    </a:lnL>
                    <a:lnR w="12700" cmpd="sng">
                      <a:noFill/>
                      <a:prstDash val="solid"/>
                    </a:lnR>
                    <a:lnT w="38100" cmpd="sng">
                      <a:noFill/>
                    </a:lnT>
                    <a:lnB w="9525" cap="flat" cmpd="sng" algn="ctr">
                      <a:solidFill>
                        <a:schemeClr val="accent1"/>
                      </a:solidFill>
                      <a:prstDash val="solid"/>
                    </a:lnB>
                    <a:noFill/>
                  </a:tcPr>
                </a:tc>
                <a:tc>
                  <a:txBody>
                    <a:bodyPr/>
                    <a:lstStyle/>
                    <a:p>
                      <a:pPr fontAlgn="base"/>
                      <a:r>
                        <a:rPr lang="en-US" sz="1700" cap="none" spc="0" dirty="0">
                          <a:solidFill>
                            <a:schemeClr val="tx1"/>
                          </a:solidFill>
                          <a:effectLst/>
                        </a:rPr>
                        <a:t>Traditional automaker; designs and sells vehicles.</a:t>
                      </a:r>
                    </a:p>
                  </a:txBody>
                  <a:tcPr marL="0" marR="54481" marT="27239" marB="27239" anchor="ctr">
                    <a:lnL w="12700" cmpd="sng">
                      <a:noFill/>
                      <a:prstDash val="solid"/>
                    </a:lnL>
                    <a:lnR w="12700" cmpd="sng">
                      <a:noFill/>
                      <a:prstDash val="solid"/>
                    </a:lnR>
                    <a:lnT w="38100" cmpd="sng">
                      <a:noFill/>
                    </a:lnT>
                    <a:lnB w="9525" cap="flat" cmpd="sng" algn="ctr">
                      <a:solidFill>
                        <a:schemeClr val="accent1"/>
                      </a:solidFill>
                      <a:prstDash val="solid"/>
                    </a:lnB>
                    <a:noFill/>
                  </a:tcPr>
                </a:tc>
                <a:extLst>
                  <a:ext uri="{0D108BD9-81ED-4DB2-BD59-A6C34878D82A}">
                    <a16:rowId xmlns:a16="http://schemas.microsoft.com/office/drawing/2014/main" val="2635947862"/>
                  </a:ext>
                </a:extLst>
              </a:tr>
              <a:tr h="699545">
                <a:tc>
                  <a:txBody>
                    <a:bodyPr/>
                    <a:lstStyle/>
                    <a:p>
                      <a:pPr fontAlgn="base"/>
                      <a:r>
                        <a:rPr lang="en-US" sz="1700" b="1" cap="none" spc="0" dirty="0">
                          <a:solidFill>
                            <a:schemeClr val="tx1"/>
                          </a:solidFill>
                          <a:effectLst/>
                        </a:rPr>
                        <a:t>Digital Integration</a:t>
                      </a:r>
                      <a:endParaRPr lang="en-US" sz="1700" cap="none" spc="0" dirty="0">
                        <a:solidFill>
                          <a:schemeClr val="tx1"/>
                        </a:solidFill>
                        <a:effectLst/>
                      </a:endParaRPr>
                    </a:p>
                  </a:txBody>
                  <a:tcPr marL="66197" marR="54481" marT="27239" marB="27239" anchor="ctr">
                    <a:lnL w="12700" cmpd="sng">
                      <a:noFill/>
                      <a:prstDash val="solid"/>
                    </a:lnL>
                    <a:lnR w="12700" cmpd="sng">
                      <a:noFill/>
                      <a:prstDash val="solid"/>
                    </a:lnR>
                    <a:lnT w="9525" cap="flat" cmpd="sng" algn="ctr">
                      <a:solidFill>
                        <a:schemeClr val="accent1"/>
                      </a:solidFill>
                      <a:prstDash val="solid"/>
                    </a:lnT>
                    <a:lnB w="12700" cmpd="sng">
                      <a:noFill/>
                      <a:prstDash val="solid"/>
                    </a:lnB>
                    <a:solidFill>
                      <a:schemeClr val="accent1">
                        <a:lumMod val="20000"/>
                        <a:lumOff val="80000"/>
                      </a:schemeClr>
                    </a:solidFill>
                  </a:tcPr>
                </a:tc>
                <a:tc>
                  <a:txBody>
                    <a:bodyPr/>
                    <a:lstStyle/>
                    <a:p>
                      <a:pPr fontAlgn="base"/>
                      <a:r>
                        <a:rPr lang="en-US" sz="1700" cap="none" spc="0">
                          <a:solidFill>
                            <a:schemeClr val="tx1"/>
                          </a:solidFill>
                          <a:effectLst/>
                        </a:rPr>
                        <a:t>Entirely app-based with data analytics for optimization.</a:t>
                      </a:r>
                    </a:p>
                  </a:txBody>
                  <a:tcPr marL="66197" marR="54481" marT="27239" marB="27239" anchor="ctr">
                    <a:lnL w="12700" cmpd="sng">
                      <a:noFill/>
                      <a:prstDash val="solid"/>
                    </a:lnL>
                    <a:lnR w="12700" cmpd="sng">
                      <a:noFill/>
                      <a:prstDash val="solid"/>
                    </a:lnR>
                    <a:lnT w="9525" cap="flat" cmpd="sng" algn="ctr">
                      <a:solidFill>
                        <a:schemeClr val="accent1"/>
                      </a:solidFill>
                      <a:prstDash val="solid"/>
                    </a:lnT>
                    <a:lnB w="12700" cmpd="sng">
                      <a:noFill/>
                      <a:prstDash val="solid"/>
                    </a:lnB>
                    <a:solidFill>
                      <a:schemeClr val="accent1">
                        <a:lumMod val="20000"/>
                        <a:lumOff val="80000"/>
                      </a:schemeClr>
                    </a:solidFill>
                  </a:tcPr>
                </a:tc>
                <a:tc>
                  <a:txBody>
                    <a:bodyPr/>
                    <a:lstStyle/>
                    <a:p>
                      <a:pPr fontAlgn="base"/>
                      <a:r>
                        <a:rPr lang="en-US" sz="1700" cap="none" spc="0" dirty="0">
                          <a:solidFill>
                            <a:schemeClr val="tx1"/>
                          </a:solidFill>
                          <a:effectLst/>
                        </a:rPr>
                        <a:t>OnStar, EV tech, autonomous tech, and Maven car-sharing</a:t>
                      </a:r>
                    </a:p>
                  </a:txBody>
                  <a:tcPr marL="66197" marR="54481" marT="27239" marB="27239" anchor="ctr">
                    <a:lnL w="12700" cmpd="sng">
                      <a:noFill/>
                      <a:prstDash val="solid"/>
                    </a:lnL>
                    <a:lnR w="12700" cmpd="sng">
                      <a:noFill/>
                      <a:prstDash val="solid"/>
                    </a:lnR>
                    <a:lnT w="9525" cap="flat" cmpd="sng" algn="ctr">
                      <a:solidFill>
                        <a:schemeClr val="accent1"/>
                      </a:solidFill>
                      <a:prstDash val="solid"/>
                    </a:lnT>
                    <a:lnB w="12700" cmpd="sng">
                      <a:noFill/>
                      <a:prstDash val="solid"/>
                    </a:lnB>
                    <a:solidFill>
                      <a:schemeClr val="accent1">
                        <a:lumMod val="20000"/>
                        <a:lumOff val="80000"/>
                      </a:schemeClr>
                    </a:solidFill>
                  </a:tcPr>
                </a:tc>
                <a:extLst>
                  <a:ext uri="{0D108BD9-81ED-4DB2-BD59-A6C34878D82A}">
                    <a16:rowId xmlns:a16="http://schemas.microsoft.com/office/drawing/2014/main" val="363480324"/>
                  </a:ext>
                </a:extLst>
              </a:tr>
              <a:tr h="408764">
                <a:tc>
                  <a:txBody>
                    <a:bodyPr/>
                    <a:lstStyle/>
                    <a:p>
                      <a:pPr fontAlgn="base"/>
                      <a:r>
                        <a:rPr lang="en-US" sz="1700" b="1" cap="none" spc="0" dirty="0">
                          <a:solidFill>
                            <a:schemeClr val="tx1"/>
                          </a:solidFill>
                          <a:effectLst/>
                        </a:rPr>
                        <a:t>Revenue Streams</a:t>
                      </a:r>
                      <a:endParaRPr lang="en-US" sz="1700" cap="none" spc="0" dirty="0">
                        <a:solidFill>
                          <a:schemeClr val="tx1"/>
                        </a:solidFill>
                        <a:effectLst/>
                      </a:endParaRPr>
                    </a:p>
                  </a:txBody>
                  <a:tcPr marL="0" marR="54481" marT="27239" marB="27239" anchor="ctr">
                    <a:lnL w="12700" cmpd="sng">
                      <a:noFill/>
                      <a:prstDash val="solid"/>
                    </a:lnL>
                    <a:lnR w="12700" cmpd="sng">
                      <a:noFill/>
                      <a:prstDash val="solid"/>
                    </a:lnR>
                    <a:lnT w="12700" cmpd="sng">
                      <a:noFill/>
                      <a:prstDash val="solid"/>
                    </a:lnT>
                    <a:lnB w="9525" cap="flat" cmpd="sng" algn="ctr">
                      <a:solidFill>
                        <a:schemeClr val="accent1"/>
                      </a:solidFill>
                      <a:prstDash val="solid"/>
                    </a:lnB>
                    <a:noFill/>
                  </a:tcPr>
                </a:tc>
                <a:tc>
                  <a:txBody>
                    <a:bodyPr/>
                    <a:lstStyle/>
                    <a:p>
                      <a:pPr fontAlgn="base"/>
                      <a:r>
                        <a:rPr lang="en-US" sz="1700" cap="none" spc="0" dirty="0">
                          <a:solidFill>
                            <a:schemeClr val="tx1"/>
                          </a:solidFill>
                          <a:effectLst/>
                        </a:rPr>
                        <a:t>Service fees from rides, Uber Eats.</a:t>
                      </a:r>
                    </a:p>
                  </a:txBody>
                  <a:tcPr marL="0" marR="54481" marT="27239" marB="27239" anchor="ctr">
                    <a:lnL w="12700" cmpd="sng">
                      <a:noFill/>
                      <a:prstDash val="solid"/>
                    </a:lnL>
                    <a:lnR w="12700" cmpd="sng">
                      <a:noFill/>
                      <a:prstDash val="solid"/>
                    </a:lnR>
                    <a:lnT w="12700" cmpd="sng">
                      <a:noFill/>
                      <a:prstDash val="solid"/>
                    </a:lnT>
                    <a:lnB w="9525" cap="flat" cmpd="sng" algn="ctr">
                      <a:solidFill>
                        <a:schemeClr val="accent1"/>
                      </a:solidFill>
                      <a:prstDash val="solid"/>
                    </a:lnB>
                    <a:noFill/>
                  </a:tcPr>
                </a:tc>
                <a:tc>
                  <a:txBody>
                    <a:bodyPr/>
                    <a:lstStyle/>
                    <a:p>
                      <a:pPr fontAlgn="base"/>
                      <a:r>
                        <a:rPr lang="en-US" sz="1700" cap="none" spc="0" dirty="0">
                          <a:solidFill>
                            <a:schemeClr val="tx1"/>
                          </a:solidFill>
                          <a:effectLst/>
                        </a:rPr>
                        <a:t>Vehicle sales, leasing, financing.</a:t>
                      </a:r>
                    </a:p>
                  </a:txBody>
                  <a:tcPr marL="0" marR="54481" marT="27239" marB="27239" anchor="ctr">
                    <a:lnL w="12700" cmpd="sng">
                      <a:noFill/>
                      <a:prstDash val="solid"/>
                    </a:lnL>
                    <a:lnR w="12700" cmpd="sng">
                      <a:noFill/>
                      <a:prstDash val="solid"/>
                    </a:lnR>
                    <a:lnT w="12700" cmpd="sng">
                      <a:noFill/>
                      <a:prstDash val="solid"/>
                    </a:lnT>
                    <a:lnB w="9525" cap="flat" cmpd="sng" algn="ctr">
                      <a:solidFill>
                        <a:schemeClr val="accent1"/>
                      </a:solidFill>
                      <a:prstDash val="solid"/>
                    </a:lnB>
                    <a:noFill/>
                  </a:tcPr>
                </a:tc>
                <a:extLst>
                  <a:ext uri="{0D108BD9-81ED-4DB2-BD59-A6C34878D82A}">
                    <a16:rowId xmlns:a16="http://schemas.microsoft.com/office/drawing/2014/main" val="3996648176"/>
                  </a:ext>
                </a:extLst>
              </a:tr>
              <a:tr h="699545">
                <a:tc>
                  <a:txBody>
                    <a:bodyPr/>
                    <a:lstStyle/>
                    <a:p>
                      <a:pPr fontAlgn="base"/>
                      <a:r>
                        <a:rPr lang="en-US" sz="1700" b="1" cap="none" spc="0" dirty="0">
                          <a:solidFill>
                            <a:schemeClr val="tx1"/>
                          </a:solidFill>
                          <a:effectLst/>
                        </a:rPr>
                        <a:t>Scalability</a:t>
                      </a:r>
                      <a:endParaRPr lang="en-US" sz="1700" cap="none" spc="0" dirty="0">
                        <a:solidFill>
                          <a:schemeClr val="tx1"/>
                        </a:solidFill>
                        <a:effectLst/>
                      </a:endParaRPr>
                    </a:p>
                  </a:txBody>
                  <a:tcPr marL="66197" marR="54481" marT="27239" marB="27239" anchor="ctr">
                    <a:lnL w="12700" cmpd="sng">
                      <a:noFill/>
                      <a:prstDash val="solid"/>
                    </a:lnL>
                    <a:lnR w="12700" cmpd="sng">
                      <a:noFill/>
                      <a:prstDash val="solid"/>
                    </a:lnR>
                    <a:lnT w="9525" cap="flat" cmpd="sng" algn="ctr">
                      <a:solidFill>
                        <a:schemeClr val="accent1"/>
                      </a:solidFill>
                      <a:prstDash val="solid"/>
                    </a:lnT>
                    <a:lnB w="12700" cmpd="sng">
                      <a:noFill/>
                      <a:prstDash val="solid"/>
                    </a:lnB>
                    <a:solidFill>
                      <a:schemeClr val="accent1">
                        <a:lumMod val="20000"/>
                        <a:lumOff val="80000"/>
                      </a:schemeClr>
                    </a:solidFill>
                  </a:tcPr>
                </a:tc>
                <a:tc>
                  <a:txBody>
                    <a:bodyPr/>
                    <a:lstStyle/>
                    <a:p>
                      <a:pPr fontAlgn="base"/>
                      <a:r>
                        <a:rPr lang="en-US" sz="1700" cap="none" spc="0">
                          <a:solidFill>
                            <a:schemeClr val="tx1"/>
                          </a:solidFill>
                          <a:effectLst/>
                        </a:rPr>
                        <a:t>Rapid expansion via its digital model.</a:t>
                      </a:r>
                    </a:p>
                  </a:txBody>
                  <a:tcPr marL="66197" marR="54481" marT="27239" marB="27239" anchor="ctr">
                    <a:lnL w="12700" cmpd="sng">
                      <a:noFill/>
                      <a:prstDash val="solid"/>
                    </a:lnL>
                    <a:lnR w="12700" cmpd="sng">
                      <a:noFill/>
                      <a:prstDash val="solid"/>
                    </a:lnR>
                    <a:lnT w="9525" cap="flat" cmpd="sng" algn="ctr">
                      <a:solidFill>
                        <a:schemeClr val="accent1"/>
                      </a:solidFill>
                      <a:prstDash val="solid"/>
                    </a:lnT>
                    <a:lnB w="12700" cmpd="sng">
                      <a:noFill/>
                      <a:prstDash val="solid"/>
                    </a:lnB>
                    <a:solidFill>
                      <a:schemeClr val="accent1">
                        <a:lumMod val="20000"/>
                        <a:lumOff val="80000"/>
                      </a:schemeClr>
                    </a:solidFill>
                  </a:tcPr>
                </a:tc>
                <a:tc>
                  <a:txBody>
                    <a:bodyPr/>
                    <a:lstStyle/>
                    <a:p>
                      <a:pPr fontAlgn="base"/>
                      <a:r>
                        <a:rPr lang="en-US" sz="1700" cap="none" spc="0" dirty="0">
                          <a:solidFill>
                            <a:schemeClr val="tx1"/>
                          </a:solidFill>
                          <a:effectLst/>
                        </a:rPr>
                        <a:t>Capital-intensive expansion with physical infrastructure</a:t>
                      </a:r>
                    </a:p>
                  </a:txBody>
                  <a:tcPr marL="66197" marR="54481" marT="27239" marB="27239" anchor="ctr">
                    <a:lnL w="12700" cmpd="sng">
                      <a:noFill/>
                      <a:prstDash val="solid"/>
                    </a:lnL>
                    <a:lnR w="12700" cmpd="sng">
                      <a:noFill/>
                      <a:prstDash val="solid"/>
                    </a:lnR>
                    <a:lnT w="9525" cap="flat" cmpd="sng" algn="ctr">
                      <a:solidFill>
                        <a:schemeClr val="accent1"/>
                      </a:solidFill>
                      <a:prstDash val="solid"/>
                    </a:lnT>
                    <a:lnB w="12700" cmpd="sng">
                      <a:noFill/>
                      <a:prstDash val="solid"/>
                    </a:lnB>
                    <a:solidFill>
                      <a:schemeClr val="accent1">
                        <a:lumMod val="20000"/>
                        <a:lumOff val="80000"/>
                      </a:schemeClr>
                    </a:solidFill>
                  </a:tcPr>
                </a:tc>
                <a:extLst>
                  <a:ext uri="{0D108BD9-81ED-4DB2-BD59-A6C34878D82A}">
                    <a16:rowId xmlns:a16="http://schemas.microsoft.com/office/drawing/2014/main" val="3139480677"/>
                  </a:ext>
                </a:extLst>
              </a:tr>
              <a:tr h="699545">
                <a:tc>
                  <a:txBody>
                    <a:bodyPr/>
                    <a:lstStyle/>
                    <a:p>
                      <a:pPr fontAlgn="base"/>
                      <a:r>
                        <a:rPr lang="en-US" sz="1700" b="1" cap="none" spc="0" dirty="0">
                          <a:solidFill>
                            <a:schemeClr val="tx1"/>
                          </a:solidFill>
                          <a:effectLst/>
                        </a:rPr>
                        <a:t>Adaptability</a:t>
                      </a:r>
                      <a:endParaRPr lang="en-US" sz="1700" cap="none" spc="0" dirty="0">
                        <a:solidFill>
                          <a:schemeClr val="tx1"/>
                        </a:solidFill>
                        <a:effectLst/>
                      </a:endParaRPr>
                    </a:p>
                  </a:txBody>
                  <a:tcPr marL="0" marR="54481" marT="27239" marB="27239" anchor="ctr">
                    <a:lnL w="12700" cmpd="sng">
                      <a:noFill/>
                      <a:prstDash val="solid"/>
                    </a:lnL>
                    <a:lnR w="12700" cmpd="sng">
                      <a:noFill/>
                      <a:prstDash val="solid"/>
                    </a:lnR>
                    <a:lnT w="12700" cmpd="sng">
                      <a:noFill/>
                      <a:prstDash val="solid"/>
                    </a:lnT>
                    <a:lnB w="9525" cap="flat" cmpd="sng" algn="ctr">
                      <a:solidFill>
                        <a:schemeClr val="accent1"/>
                      </a:solidFill>
                      <a:prstDash val="solid"/>
                    </a:lnB>
                    <a:noFill/>
                  </a:tcPr>
                </a:tc>
                <a:tc>
                  <a:txBody>
                    <a:bodyPr/>
                    <a:lstStyle/>
                    <a:p>
                      <a:pPr fontAlgn="base"/>
                      <a:r>
                        <a:rPr lang="en-US" sz="1700" cap="none" spc="0" dirty="0">
                          <a:solidFill>
                            <a:schemeClr val="tx1"/>
                          </a:solidFill>
                          <a:effectLst/>
                        </a:rPr>
                        <a:t>Agile, quick pivots in the digital space.</a:t>
                      </a:r>
                    </a:p>
                  </a:txBody>
                  <a:tcPr marL="0" marR="54481" marT="27239" marB="27239" anchor="ctr">
                    <a:lnL w="12700" cmpd="sng">
                      <a:noFill/>
                      <a:prstDash val="solid"/>
                    </a:lnL>
                    <a:lnR w="12700" cmpd="sng">
                      <a:noFill/>
                      <a:prstDash val="solid"/>
                    </a:lnR>
                    <a:lnT w="12700" cmpd="sng">
                      <a:noFill/>
                      <a:prstDash val="solid"/>
                    </a:lnT>
                    <a:lnB w="9525" cap="flat" cmpd="sng" algn="ctr">
                      <a:solidFill>
                        <a:schemeClr val="accent1"/>
                      </a:solidFill>
                      <a:prstDash val="solid"/>
                    </a:lnB>
                    <a:noFill/>
                  </a:tcPr>
                </a:tc>
                <a:tc>
                  <a:txBody>
                    <a:bodyPr/>
                    <a:lstStyle/>
                    <a:p>
                      <a:pPr fontAlgn="base"/>
                      <a:r>
                        <a:rPr lang="en-US" sz="1700" cap="none" spc="0" dirty="0">
                          <a:solidFill>
                            <a:schemeClr val="tx1"/>
                          </a:solidFill>
                          <a:effectLst/>
                        </a:rPr>
                        <a:t>Slower adaptation due to size and physical product.</a:t>
                      </a:r>
                    </a:p>
                  </a:txBody>
                  <a:tcPr marL="0" marR="54481" marT="27239" marB="27239" anchor="ctr">
                    <a:lnL w="12700" cmpd="sng">
                      <a:noFill/>
                      <a:prstDash val="solid"/>
                    </a:lnL>
                    <a:lnR w="12700" cmpd="sng">
                      <a:noFill/>
                      <a:prstDash val="solid"/>
                    </a:lnR>
                    <a:lnT w="12700" cmpd="sng">
                      <a:noFill/>
                      <a:prstDash val="solid"/>
                    </a:lnT>
                    <a:lnB w="9525" cap="flat" cmpd="sng" algn="ctr">
                      <a:solidFill>
                        <a:schemeClr val="accent1"/>
                      </a:solidFill>
                      <a:prstDash val="solid"/>
                    </a:lnB>
                    <a:noFill/>
                  </a:tcPr>
                </a:tc>
                <a:extLst>
                  <a:ext uri="{0D108BD9-81ED-4DB2-BD59-A6C34878D82A}">
                    <a16:rowId xmlns:a16="http://schemas.microsoft.com/office/drawing/2014/main" val="4096440378"/>
                  </a:ext>
                </a:extLst>
              </a:tr>
              <a:tr h="699545">
                <a:tc>
                  <a:txBody>
                    <a:bodyPr/>
                    <a:lstStyle/>
                    <a:p>
                      <a:pPr fontAlgn="base"/>
                      <a:r>
                        <a:rPr lang="en-US" sz="1700" b="1" cap="none" spc="0" dirty="0">
                          <a:solidFill>
                            <a:schemeClr val="tx1"/>
                          </a:solidFill>
                          <a:effectLst/>
                        </a:rPr>
                        <a:t>Main Challenges</a:t>
                      </a:r>
                      <a:endParaRPr lang="en-US" sz="1700" cap="none" spc="0" dirty="0">
                        <a:solidFill>
                          <a:schemeClr val="tx1"/>
                        </a:solidFill>
                        <a:effectLst/>
                      </a:endParaRPr>
                    </a:p>
                  </a:txBody>
                  <a:tcPr marL="66197" marR="54481" marT="27239" marB="27239" anchor="ctr">
                    <a:lnL w="12700" cmpd="sng">
                      <a:noFill/>
                      <a:prstDash val="solid"/>
                    </a:lnL>
                    <a:lnR w="12700" cmpd="sng">
                      <a:noFill/>
                      <a:prstDash val="solid"/>
                    </a:lnR>
                    <a:lnT w="9525" cap="flat" cmpd="sng" algn="ctr">
                      <a:solidFill>
                        <a:schemeClr val="accent1"/>
                      </a:solidFill>
                      <a:prstDash val="solid"/>
                    </a:lnT>
                    <a:lnB w="12700" cmpd="sng">
                      <a:noFill/>
                      <a:prstDash val="solid"/>
                    </a:lnB>
                    <a:solidFill>
                      <a:schemeClr val="accent1">
                        <a:lumMod val="20000"/>
                        <a:lumOff val="80000"/>
                      </a:schemeClr>
                    </a:solidFill>
                  </a:tcPr>
                </a:tc>
                <a:tc>
                  <a:txBody>
                    <a:bodyPr/>
                    <a:lstStyle/>
                    <a:p>
                      <a:pPr fontAlgn="base"/>
                      <a:r>
                        <a:rPr lang="en-US" sz="1700" cap="none" spc="0" dirty="0">
                          <a:solidFill>
                            <a:schemeClr val="tx1"/>
                          </a:solidFill>
                          <a:effectLst/>
                        </a:rPr>
                        <a:t>Regulatory issues, competition, driver status concerns.</a:t>
                      </a:r>
                    </a:p>
                  </a:txBody>
                  <a:tcPr marL="66197" marR="54481" marT="27239" marB="27239" anchor="ctr">
                    <a:lnL w="12700" cmpd="sng">
                      <a:noFill/>
                      <a:prstDash val="solid"/>
                    </a:lnL>
                    <a:lnR w="12700" cmpd="sng">
                      <a:noFill/>
                      <a:prstDash val="solid"/>
                    </a:lnR>
                    <a:lnT w="9525" cap="flat" cmpd="sng" algn="ctr">
                      <a:solidFill>
                        <a:schemeClr val="accent1"/>
                      </a:solidFill>
                      <a:prstDash val="solid"/>
                    </a:lnT>
                    <a:lnB w="12700" cmpd="sng">
                      <a:noFill/>
                      <a:prstDash val="solid"/>
                    </a:lnB>
                    <a:solidFill>
                      <a:schemeClr val="accent1">
                        <a:lumMod val="20000"/>
                        <a:lumOff val="80000"/>
                      </a:schemeClr>
                    </a:solidFill>
                  </a:tcPr>
                </a:tc>
                <a:tc>
                  <a:txBody>
                    <a:bodyPr/>
                    <a:lstStyle/>
                    <a:p>
                      <a:pPr fontAlgn="base"/>
                      <a:r>
                        <a:rPr lang="en-US" sz="1700" cap="none" spc="0" dirty="0">
                          <a:solidFill>
                            <a:schemeClr val="tx1"/>
                          </a:solidFill>
                          <a:effectLst/>
                        </a:rPr>
                        <a:t>EV shift, tech competition (e.g., Tesla), digital transformation.</a:t>
                      </a:r>
                    </a:p>
                  </a:txBody>
                  <a:tcPr marL="66197" marR="54481" marT="27239" marB="27239" anchor="ctr">
                    <a:lnL w="12700" cmpd="sng">
                      <a:noFill/>
                      <a:prstDash val="solid"/>
                    </a:lnL>
                    <a:lnR w="12700" cmpd="sng">
                      <a:noFill/>
                      <a:prstDash val="solid"/>
                    </a:lnR>
                    <a:lnT w="9525" cap="flat" cmpd="sng" algn="ctr">
                      <a:solidFill>
                        <a:schemeClr val="accent1"/>
                      </a:solidFill>
                      <a:prstDash val="solid"/>
                    </a:lnT>
                    <a:lnB w="12700" cmpd="sng">
                      <a:noFill/>
                      <a:prstDash val="solid"/>
                    </a:lnB>
                    <a:solidFill>
                      <a:schemeClr val="accent1">
                        <a:lumMod val="20000"/>
                        <a:lumOff val="80000"/>
                      </a:schemeClr>
                    </a:solidFill>
                  </a:tcPr>
                </a:tc>
                <a:extLst>
                  <a:ext uri="{0D108BD9-81ED-4DB2-BD59-A6C34878D82A}">
                    <a16:rowId xmlns:a16="http://schemas.microsoft.com/office/drawing/2014/main" val="1287563152"/>
                  </a:ext>
                </a:extLst>
              </a:tr>
            </a:tbl>
          </a:graphicData>
        </a:graphic>
      </p:graphicFrame>
    </p:spTree>
    <p:extLst>
      <p:ext uri="{BB962C8B-B14F-4D97-AF65-F5344CB8AC3E}">
        <p14:creationId xmlns:p14="http://schemas.microsoft.com/office/powerpoint/2010/main" val="381917914"/>
      </p:ext>
    </p:extLst>
  </p:cSld>
  <p:clrMapOvr>
    <a:masterClrMapping/>
  </p:clrMapOvr>
  <mc:AlternateContent xmlns:mc="http://schemas.openxmlformats.org/markup-compatibility/2006" xmlns:p14="http://schemas.microsoft.com/office/powerpoint/2010/main">
    <mc:Choice Requires="p14">
      <p:transition spd="slow" p14:dur="2000" advTm="341088"/>
    </mc:Choice>
    <mc:Fallback xmlns="">
      <p:transition spd="slow" advTm="341088"/>
    </mc:Fallback>
  </mc:AlternateContent>
  <p:extLst>
    <p:ext uri="{3A86A75C-4F4B-4683-9AE1-C65F6400EC91}">
      <p14:laserTraceLst xmlns:p14="http://schemas.microsoft.com/office/powerpoint/2010/main">
        <p14:tracePtLst>
          <p14:tracePt t="207341" x="3228975" y="6257925"/>
          <p14:tracePt t="209734" x="0" y="0"/>
        </p14:tracePtLst>
        <p14:tracePtLst>
          <p14:tracePt t="213049" x="3209925" y="6340475"/>
          <p14:tracePt t="213636" x="4848225" y="6656388"/>
          <p14:tracePt t="213641" x="5102225" y="6421438"/>
          <p14:tracePt t="213648" x="5319713" y="6237288"/>
          <p14:tracePt t="213658" x="5653088" y="5983288"/>
          <p14:tracePt t="213674" x="6299200" y="5437188"/>
          <p14:tracePt t="213695" x="7221538" y="4794250"/>
          <p14:tracePt t="213712" x="7737475" y="4519613"/>
          <p14:tracePt t="213725" x="8021638" y="4397375"/>
          <p14:tracePt t="213742" x="8266113" y="4270375"/>
          <p14:tracePt t="213746" x="8362950" y="4225925"/>
          <p14:tracePt t="213759" x="8502650" y="4183063"/>
          <p14:tracePt t="213776" x="8572500" y="4135438"/>
          <p14:tracePt t="213793" x="8612188" y="4117975"/>
          <p14:tracePt t="213807" x="8647113" y="4113213"/>
          <p14:tracePt t="213823" x="8669338" y="4095750"/>
          <p14:tracePt t="213840" x="8694738" y="4073525"/>
          <p14:tracePt t="213857" x="8724900" y="4065588"/>
          <p14:tracePt t="213874" x="8756650" y="4051300"/>
          <p14:tracePt t="213890" x="8786813" y="4021138"/>
          <p14:tracePt t="213977" x="8791575" y="4016375"/>
          <p14:tracePt t="214002" x="8799513" y="4008438"/>
          <p14:tracePt t="214138" x="8782050" y="4013200"/>
          <p14:tracePt t="214152" x="8545513" y="4090988"/>
          <p14:tracePt t="214168" x="8226425" y="4183063"/>
          <p14:tracePt t="214186" x="7593013" y="4283075"/>
          <p14:tracePt t="214196" x="7370763" y="4314825"/>
          <p14:tracePt t="214208" x="6640513" y="4370388"/>
          <p14:tracePt t="214224" x="5840413" y="4370388"/>
          <p14:tracePt t="214240" x="5214938" y="4370388"/>
          <p14:tracePt t="214257" x="4646613" y="4370388"/>
          <p14:tracePt t="214274" x="4227513" y="4370388"/>
          <p14:tracePt t="214290" x="3890963" y="4370388"/>
          <p14:tracePt t="214307" x="3646488" y="4370388"/>
          <p14:tracePt t="214324" x="3440113" y="4370388"/>
          <p14:tracePt t="214340" x="3265488" y="4370388"/>
          <p14:tracePt t="214357" x="3090863" y="4370388"/>
          <p14:tracePt t="214374" x="2867025" y="4384675"/>
          <p14:tracePt t="214377" x="2767013" y="4384675"/>
          <p14:tracePt t="214390" x="2579688" y="4384675"/>
          <p14:tracePt t="214407" x="2373313" y="4384675"/>
          <p14:tracePt t="214424" x="2173288" y="4384675"/>
          <p14:tracePt t="214440" x="2011363" y="4384675"/>
          <p14:tracePt t="214457" x="1906588" y="4384675"/>
          <p14:tracePt t="214474" x="1730375" y="4384675"/>
          <p14:tracePt t="214490" x="1612900" y="4384675"/>
          <p14:tracePt t="214507" x="1463675" y="4384675"/>
          <p14:tracePt t="214524" x="1363663" y="4384675"/>
          <p14:tracePt t="214540" x="1306513" y="4384675"/>
          <p14:tracePt t="214543" x="1285875" y="4384675"/>
          <p14:tracePt t="214793" x="1276350" y="4384675"/>
          <p14:tracePt t="214807" x="1250950" y="4384675"/>
          <p14:tracePt t="214811" x="1233488" y="4370388"/>
          <p14:tracePt t="214826" x="1219200" y="4362450"/>
          <p14:tracePt t="214841" x="1206500" y="4362450"/>
          <p14:tracePt t="214858" x="1201738" y="4357688"/>
          <p14:tracePt t="215177" x="1179513" y="4357688"/>
          <p14:tracePt t="215190" x="1136650" y="4357688"/>
          <p14:tracePt t="215194" x="1101725" y="4349750"/>
          <p14:tracePt t="215208" x="1054100" y="4349750"/>
          <p14:tracePt t="215225" x="1027113" y="4349750"/>
          <p14:tracePt t="215240" x="1014413" y="4349750"/>
          <p14:tracePt t="216546" x="1009650" y="4349750"/>
          <p14:tracePt t="216560" x="1019175" y="4349750"/>
          <p14:tracePt t="216564" x="1022350" y="4349750"/>
          <p14:tracePt t="216577" x="1054100" y="4349750"/>
          <p14:tracePt t="216594" x="1071563" y="4349750"/>
          <p14:tracePt t="216611" x="1101725" y="4349750"/>
          <p14:tracePt t="216625" x="1119188" y="4349750"/>
          <p14:tracePt t="216641" x="1141413" y="4349750"/>
          <p14:tracePt t="216659" x="1166813" y="4349750"/>
          <p14:tracePt t="216676" x="1184275" y="4349750"/>
          <p14:tracePt t="216691" x="1206500" y="4349750"/>
          <p14:tracePt t="216707" x="1236663" y="4349750"/>
          <p14:tracePt t="216724" x="1263650" y="4349750"/>
          <p14:tracePt t="216740" x="1285875" y="4349750"/>
          <p14:tracePt t="216757" x="1323975" y="4349750"/>
          <p14:tracePt t="216760" x="1328738" y="4349750"/>
          <p14:tracePt t="216774" x="1350963" y="4349750"/>
          <p14:tracePt t="216790" x="1363663" y="4340225"/>
          <p14:tracePt t="237653" x="1385888" y="4340225"/>
          <p14:tracePt t="237668" x="1570038" y="4340225"/>
          <p14:tracePt t="237683" x="1804988" y="4384675"/>
          <p14:tracePt t="237692" x="1909763" y="4397375"/>
          <p14:tracePt t="237709" x="2103438" y="4405313"/>
          <p14:tracePt t="237726" x="2251075" y="4427538"/>
          <p14:tracePt t="237742" x="2387600" y="4440238"/>
          <p14:tracePt t="237759" x="2535238" y="4449763"/>
          <p14:tracePt t="237776" x="2640013" y="4457700"/>
          <p14:tracePt t="237793" x="2836863" y="4471988"/>
          <p14:tracePt t="237809" x="2898775" y="4479925"/>
          <p14:tracePt t="237813" x="2933700" y="4497388"/>
          <p14:tracePt t="237826" x="3011488" y="4497388"/>
          <p14:tracePt t="237843" x="3078163" y="4497388"/>
          <p14:tracePt t="237859" x="3125788" y="4497388"/>
          <p14:tracePt t="237876" x="3130550" y="4497388"/>
          <p14:tracePt t="237964" x="3143250" y="4497388"/>
          <p14:tracePt t="237979" x="3182938" y="4497388"/>
          <p14:tracePt t="237996" x="3208338" y="4497388"/>
          <p14:tracePt t="238011" x="3255963" y="4497388"/>
          <p14:tracePt t="238028" x="3278188" y="4497388"/>
          <p14:tracePt t="238043" x="3322638" y="4497388"/>
          <p14:tracePt t="238059" x="3348038" y="4497388"/>
          <p14:tracePt t="238076" x="3375025" y="4497388"/>
          <p14:tracePt t="238093" x="3397250" y="4497388"/>
          <p14:tracePt t="238110" x="3440113" y="4489450"/>
          <p14:tracePt t="238126" x="3449638" y="4489450"/>
          <p14:tracePt t="238143" x="3467100" y="4484688"/>
          <p14:tracePt t="238159" x="3487738" y="4471988"/>
          <p14:tracePt t="238176" x="3509963" y="4462463"/>
          <p14:tracePt t="238193" x="3522663" y="4457700"/>
          <p14:tracePt t="238197" x="3527425" y="4449763"/>
          <p14:tracePt t="238209" x="3536950" y="4445000"/>
          <p14:tracePt t="238226" x="3540125" y="4437063"/>
          <p14:tracePt t="238259" x="3544888" y="4432300"/>
          <p14:tracePt t="238282" x="3544888" y="4422775"/>
          <p14:tracePt t="238307" x="3557588" y="4419600"/>
          <p14:tracePt t="238315" x="3557588" y="4410075"/>
          <p14:tracePt t="238339" x="3567113" y="4405313"/>
          <p14:tracePt t="238349" x="3567113" y="4392613"/>
          <p14:tracePt t="238371" x="3567113" y="4387850"/>
          <p14:tracePt t="238387" x="3567113" y="4379913"/>
          <p14:tracePt t="238402" x="3567113" y="4375150"/>
          <p14:tracePt t="238427" x="3567113" y="4367213"/>
          <p14:tracePt t="241453" x="3567113" y="4362450"/>
          <p14:tracePt t="241467" x="3567113" y="4352925"/>
          <p14:tracePt t="248261" x="3567113" y="4349750"/>
          <p14:tracePt t="252750" x="3606800" y="4352925"/>
          <p14:tracePt t="252767" x="3803650" y="4437063"/>
          <p14:tracePt t="252784" x="4043363" y="4506913"/>
          <p14:tracePt t="252801" x="4292600" y="4554538"/>
          <p14:tracePt t="252812" x="4576763" y="4629150"/>
          <p14:tracePt t="252827" x="4738688" y="4641850"/>
          <p14:tracePt t="252831" x="4905375" y="4681538"/>
          <p14:tracePt t="252844" x="5289550" y="4768850"/>
          <p14:tracePt t="252860" x="5578475" y="4794250"/>
          <p14:tracePt t="252877" x="5857875" y="4803775"/>
          <p14:tracePt t="252894" x="6146800" y="4803775"/>
          <p14:tracePt t="252910" x="6378575" y="4803775"/>
          <p14:tracePt t="252927" x="6623050" y="4803775"/>
          <p14:tracePt t="252944" x="6854825" y="4803775"/>
          <p14:tracePt t="252960" x="7134225" y="4759325"/>
          <p14:tracePt t="252977" x="7426325" y="4699000"/>
          <p14:tracePt t="252994" x="7680325" y="4629150"/>
          <p14:tracePt t="252998" x="7816850" y="4576763"/>
          <p14:tracePt t="253010" x="7939088" y="4519613"/>
          <p14:tracePt t="253027" x="8096250" y="4414838"/>
          <p14:tracePt t="253030" x="8174038" y="4370388"/>
          <p14:tracePt t="253043" x="8296275" y="4257675"/>
          <p14:tracePt t="253059" x="8388350" y="4178300"/>
          <p14:tracePt t="253077" x="8489950" y="4030663"/>
          <p14:tracePt t="253093" x="8594725" y="3859213"/>
          <p14:tracePt t="253109" x="8655050" y="3741738"/>
          <p14:tracePt t="253126" x="8704263" y="3587750"/>
          <p14:tracePt t="253143" x="8759825" y="3392488"/>
          <p14:tracePt t="253159" x="8769350" y="3186113"/>
          <p14:tracePt t="253176" x="8782050" y="2981325"/>
          <p14:tracePt t="253193" x="8782050" y="2806700"/>
          <p14:tracePt t="253209" x="8782050" y="2632075"/>
          <p14:tracePt t="253226" x="8782050" y="2525713"/>
          <p14:tracePt t="253228" x="8782050" y="2490788"/>
          <p14:tracePt t="253243" x="8782050" y="2478088"/>
          <p14:tracePt t="253246" x="8782050" y="2455863"/>
          <p14:tracePt t="253259" x="8782050" y="2425700"/>
          <p14:tracePt t="253276" x="8782050" y="2413000"/>
          <p14:tracePt t="253390" x="8782050" y="2408238"/>
          <p14:tracePt t="253401" x="8747125" y="2435225"/>
          <p14:tracePt t="253414" x="8707438" y="2535238"/>
          <p14:tracePt t="253429" x="8655050" y="2649538"/>
          <p14:tracePt t="253443" x="8620125" y="2727325"/>
          <p14:tracePt t="253446" x="8612188" y="2814638"/>
          <p14:tracePt t="253460" x="8589963" y="2981325"/>
          <p14:tracePt t="253476" x="8559800" y="3090863"/>
          <p14:tracePt t="253493" x="8559800" y="3195638"/>
          <p14:tracePt t="253509" x="8559800" y="3313113"/>
          <p14:tracePt t="253526" x="8559800" y="3462338"/>
          <p14:tracePt t="253543" x="8559800" y="3619500"/>
          <p14:tracePt t="253560" x="8559800" y="3754438"/>
          <p14:tracePt t="253576" x="8559800" y="3886200"/>
          <p14:tracePt t="253593" x="8559800" y="3963988"/>
          <p14:tracePt t="253610" x="8559800" y="4038600"/>
          <p14:tracePt t="253612" x="8559800" y="4065588"/>
          <p14:tracePt t="253626" x="8559800" y="4086225"/>
          <p14:tracePt t="253629" x="8559800" y="4108450"/>
          <p14:tracePt t="253643" x="8559800" y="4152900"/>
          <p14:tracePt t="253646" x="8559800" y="4178300"/>
          <p14:tracePt t="253660" x="8559800" y="4191000"/>
          <p14:tracePt t="253676" x="8555038" y="4208463"/>
          <p14:tracePt t="253693" x="8555038" y="4222750"/>
          <p14:tracePt t="253709" x="8532813" y="4248150"/>
          <p14:tracePt t="253726" x="8507413" y="4279900"/>
          <p14:tracePt t="253743" x="8475663" y="4305300"/>
          <p14:tracePt t="253759" x="8455025" y="4318000"/>
          <p14:tracePt t="253776" x="8385175" y="4349750"/>
          <p14:tracePt t="253793" x="8283575" y="4397375"/>
          <p14:tracePt t="253810" x="8170863" y="4449763"/>
          <p14:tracePt t="253826" x="8086725" y="4475163"/>
          <p14:tracePt t="253830" x="8034338" y="4497388"/>
          <p14:tracePt t="253844" x="7977188" y="4506913"/>
          <p14:tracePt t="253859" x="7947025" y="4519613"/>
          <p14:tracePt t="253876" x="7904163" y="4527550"/>
          <p14:tracePt t="253892" x="7894638" y="4532313"/>
          <p14:tracePt t="253909" x="7889875" y="4532313"/>
          <p14:tracePt t="253926" x="7886700" y="4532313"/>
          <p14:tracePt t="254087" x="7877175" y="4532313"/>
          <p14:tracePt t="254102" x="7824788" y="4532313"/>
          <p14:tracePt t="254119" x="7777163" y="4527550"/>
          <p14:tracePt t="254127" x="7764463" y="4524375"/>
          <p14:tracePt t="254143" x="7693025" y="4497388"/>
          <p14:tracePt t="254159" x="7662863" y="4471988"/>
          <p14:tracePt t="254176" x="7605713" y="4449763"/>
          <p14:tracePt t="254193" x="7602538" y="4440238"/>
          <p14:tracePt t="254210" x="7593013" y="4437063"/>
          <p14:tracePt t="254261" x="7588250" y="4422775"/>
          <p14:tracePt t="254268" x="7558088" y="4387850"/>
          <p14:tracePt t="254276" x="7553325" y="4379913"/>
          <p14:tracePt t="254293" x="7553325" y="4362450"/>
          <p14:tracePt t="254309" x="7540625" y="4340225"/>
          <p14:tracePt t="254326" x="7532688" y="4327525"/>
          <p14:tracePt t="254343" x="7532688" y="4318000"/>
          <p14:tracePt t="254360" x="7532688" y="4300538"/>
          <p14:tracePt t="254376" x="7532688" y="4287838"/>
          <p14:tracePt t="254393" x="7527925" y="4262438"/>
          <p14:tracePt t="254410" x="7518400" y="4252913"/>
          <p14:tracePt t="254427" x="7518400" y="4222750"/>
          <p14:tracePt t="254444" x="7518400" y="4213225"/>
          <p14:tracePt t="254447" x="7505700" y="4208463"/>
          <p14:tracePt t="254460" x="7505700" y="4200525"/>
          <p14:tracePt t="254527" x="7505700" y="4183063"/>
          <p14:tracePt t="254542" x="7505700" y="4152900"/>
          <p14:tracePt t="254559" x="7500938" y="4138613"/>
          <p14:tracePt t="254573" x="7500938" y="4125913"/>
          <p14:tracePt t="254583" x="7500938" y="4113213"/>
          <p14:tracePt t="254593" x="7493000" y="4108450"/>
          <p14:tracePt t="254609" x="7493000" y="4103688"/>
          <p14:tracePt t="254626" x="7493000" y="4095750"/>
          <p14:tracePt t="255734" x="7510463" y="4090988"/>
          <p14:tracePt t="255750" x="7732713" y="4130675"/>
          <p14:tracePt t="255767" x="7939088" y="4178300"/>
          <p14:tracePt t="255779" x="8031163" y="4213225"/>
          <p14:tracePt t="255783" x="8153400" y="4235450"/>
          <p14:tracePt t="255794" x="8240713" y="4235450"/>
          <p14:tracePt t="255798" x="8313738" y="4270375"/>
          <p14:tracePt t="255809" x="8375650" y="4279900"/>
          <p14:tracePt t="255826" x="8472488" y="4287838"/>
          <p14:tracePt t="255843" x="8515350" y="4297363"/>
          <p14:tracePt t="255845" x="8542338" y="4297363"/>
          <p14:tracePt t="255859" x="8580438" y="4305300"/>
          <p14:tracePt t="255876" x="8589963" y="4305300"/>
          <p14:tracePt t="255893" x="8620125" y="4305300"/>
          <p14:tracePt t="255909" x="8634413" y="4305300"/>
          <p14:tracePt t="255926" x="8647113" y="4305300"/>
          <p14:tracePt t="255942" x="8651875" y="4305300"/>
          <p14:tracePt t="260815" x="8634413" y="4300538"/>
          <p14:tracePt t="260825" x="8555038" y="4283075"/>
          <p14:tracePt t="260828" x="8515350" y="4262438"/>
          <p14:tracePt t="260844" x="8502650" y="4257675"/>
          <p14:tracePt t="260848" x="8472488" y="4257675"/>
          <p14:tracePt t="260866" x="8410575" y="4240213"/>
          <p14:tracePt t="260877" x="8402638" y="4235450"/>
          <p14:tracePt t="260893" x="8388350" y="4235450"/>
          <p14:tracePt t="260910" x="8380413" y="4235450"/>
          <p14:tracePt t="260927" x="8367713" y="4225925"/>
          <p14:tracePt t="262568" x="8362950" y="4225925"/>
          <p14:tracePt t="262584" x="8428038" y="4225925"/>
          <p14:tracePt t="262600" x="8485188" y="4225925"/>
          <p14:tracePt t="262615" x="8589963" y="4225925"/>
          <p14:tracePt t="262627" x="8651875" y="4225925"/>
          <p14:tracePt t="262631" x="8724900" y="4243388"/>
          <p14:tracePt t="262643" x="8751888" y="4243388"/>
          <p14:tracePt t="262645" x="8782050" y="4252913"/>
          <p14:tracePt t="262660" x="8829675" y="4252913"/>
          <p14:tracePt t="262677" x="8878888" y="4252913"/>
          <p14:tracePt t="262693" x="8886825" y="4252913"/>
          <p14:tracePt t="262709" x="8899525" y="4252913"/>
          <p14:tracePt t="262726" x="8939213" y="4252913"/>
          <p14:tracePt t="262743" x="8974138" y="4252913"/>
          <p14:tracePt t="262759" x="9031288" y="4252913"/>
          <p14:tracePt t="262776" x="9078913" y="4252913"/>
          <p14:tracePt t="262793" x="9113838" y="4252913"/>
          <p14:tracePt t="262809" x="9163050" y="4252913"/>
          <p14:tracePt t="262826" x="9188450" y="4252913"/>
          <p14:tracePt t="262843" x="9228138" y="4252913"/>
          <p14:tracePt t="262859" x="9285288" y="4252913"/>
          <p14:tracePt t="262862" x="9307513" y="4252913"/>
          <p14:tracePt t="262876" x="9363075" y="4252913"/>
          <p14:tracePt t="262893" x="9429750" y="4252913"/>
          <p14:tracePt t="262909" x="9507538" y="4252913"/>
          <p14:tracePt t="262926" x="9594850" y="4252913"/>
          <p14:tracePt t="262943" x="9674225" y="4252913"/>
          <p14:tracePt t="262959" x="9752013" y="4252913"/>
          <p14:tracePt t="262976" x="9818688" y="4252913"/>
          <p14:tracePt t="262993" x="9853613" y="4252913"/>
          <p14:tracePt t="263009" x="9883775" y="4252913"/>
          <p14:tracePt t="263029" x="9888538" y="4252913"/>
          <p14:tracePt t="263062" x="9896475" y="4252913"/>
          <p14:tracePt t="263069" x="9901238" y="4252913"/>
          <p14:tracePt t="264287" x="9906000" y="4252913"/>
          <p14:tracePt t="264303" x="9823450" y="4300538"/>
          <p14:tracePt t="264320" x="9752013" y="4318000"/>
          <p14:tracePt t="264328" x="9682163" y="4340225"/>
          <p14:tracePt t="264343" x="9547225" y="4349750"/>
          <p14:tracePt t="264360" x="9372600" y="4349750"/>
          <p14:tracePt t="264377" x="9166225" y="4349750"/>
          <p14:tracePt t="264393" x="8978900" y="4349750"/>
          <p14:tracePt t="264409" x="8804275" y="4349750"/>
          <p14:tracePt t="264426" x="8699500" y="4349750"/>
          <p14:tracePt t="264443" x="8642350" y="4349750"/>
          <p14:tracePt t="264460" x="8615363" y="4349750"/>
          <p14:tracePt t="264485" x="8597900" y="4349750"/>
          <p14:tracePt t="264493" x="8585200" y="4349750"/>
          <p14:tracePt t="264509" x="8559800" y="4344988"/>
          <p14:tracePt t="264527" x="8542338" y="4335463"/>
          <p14:tracePt t="264543" x="8524875" y="4335463"/>
          <p14:tracePt t="264560" x="8515350" y="4332288"/>
          <p14:tracePt t="268137" x="8634413" y="4332288"/>
          <p14:tracePt t="268153" x="9394825" y="4506913"/>
          <p14:tracePt t="268171" x="10509250" y="4786313"/>
          <p14:tracePt t="268190" x="11566525" y="5040313"/>
          <p14:tracePt t="268194" x="12126913" y="5187950"/>
          <p14:tracePt t="273538" x="11768138" y="6761163"/>
          <p14:tracePt t="273544" x="11295063" y="6761163"/>
          <p14:tracePt t="273552" x="10850563" y="6761163"/>
          <p14:tracePt t="273572" x="10106025" y="6761163"/>
          <p14:tracePt t="273577" x="9774238" y="6748463"/>
          <p14:tracePt t="273595" x="9101138" y="6696075"/>
          <p14:tracePt t="273607" x="8507413" y="6613525"/>
          <p14:tracePt t="273620" x="8243888" y="6565900"/>
          <p14:tracePt t="273627" x="7991475" y="6534150"/>
          <p14:tracePt t="273644" x="7535863" y="6456363"/>
          <p14:tracePt t="273660" x="7089775" y="6334125"/>
          <p14:tracePt t="273677" x="6503988" y="6189663"/>
          <p14:tracePt t="273695" x="6264275" y="6092825"/>
          <p14:tracePt t="273711" x="6067425" y="6022975"/>
          <p14:tracePt t="273726" x="5883275" y="5945188"/>
          <p14:tracePt t="273743" x="5740400" y="5878513"/>
          <p14:tracePt t="273760" x="5543550" y="5808663"/>
          <p14:tracePt t="273777" x="5346700" y="5751513"/>
          <p14:tracePt t="273793" x="5149850" y="5681663"/>
          <p14:tracePt t="273810" x="4953000" y="5621338"/>
          <p14:tracePt t="273828" x="4803775" y="5599113"/>
          <p14:tracePt t="273843" x="4594225" y="5556250"/>
          <p14:tracePt t="273860" x="4384675" y="5507038"/>
          <p14:tracePt t="273878" x="4056063" y="5414963"/>
          <p14:tracePt t="273893" x="3951288" y="5402263"/>
          <p14:tracePt t="273896" x="3846513" y="5367338"/>
          <p14:tracePt t="273911" x="3636963" y="5307013"/>
          <p14:tracePt t="273927" x="3440113" y="5275263"/>
          <p14:tracePt t="273944" x="3235325" y="5227638"/>
          <p14:tracePt t="273960" x="3011488" y="5192713"/>
          <p14:tracePt t="273977" x="2744788" y="5130800"/>
          <p14:tracePt t="273993" x="2495550" y="5095875"/>
          <p14:tracePt t="274010" x="2273300" y="5048250"/>
          <p14:tracePt t="274027" x="2049463" y="5000625"/>
          <p14:tracePt t="274043" x="1857375" y="4991100"/>
          <p14:tracePt t="274060" x="1677988" y="4970463"/>
          <p14:tracePt t="274076" x="1517650" y="4956175"/>
          <p14:tracePt t="274093" x="1338263" y="4956175"/>
          <p14:tracePt t="274110" x="1250950" y="4956175"/>
          <p14:tracePt t="274126" x="1184275" y="4956175"/>
          <p14:tracePt t="274143" x="1119188" y="4956175"/>
          <p14:tracePt t="274160" x="1092200" y="4956175"/>
          <p14:tracePt t="274176" x="1071563" y="4965700"/>
          <p14:tracePt t="274193" x="1057275" y="4973638"/>
          <p14:tracePt t="274210" x="1039813" y="4987925"/>
          <p14:tracePt t="274226" x="1019175" y="5008563"/>
          <p14:tracePt t="274243" x="992188" y="5030788"/>
          <p14:tracePt t="274260" x="957263" y="5065713"/>
          <p14:tracePt t="274277" x="909638" y="5087938"/>
          <p14:tracePt t="274279" x="896938" y="5087938"/>
          <p14:tracePt t="274293" x="839788" y="5113338"/>
          <p14:tracePt t="274310" x="808038" y="5118100"/>
          <p14:tracePt t="274327" x="773113" y="5135563"/>
          <p14:tracePt t="274343" x="765175" y="5135563"/>
          <p14:tracePt t="274360" x="752475" y="5135563"/>
          <p14:tracePt t="274378" x="742950" y="5135563"/>
          <p14:tracePt t="274586" x="738188" y="5135563"/>
          <p14:tracePt t="274602" x="738188" y="5130800"/>
          <p14:tracePt t="274617" x="738188" y="5122863"/>
          <p14:tracePt t="274628" x="738188" y="5118100"/>
          <p14:tracePt t="274644" x="738188" y="5105400"/>
          <p14:tracePt t="274660" x="738188" y="5095875"/>
          <p14:tracePt t="274817" x="738188" y="5083175"/>
          <p14:tracePt t="274834" x="738188" y="5070475"/>
          <p14:tracePt t="274851" x="738188" y="5065713"/>
          <p14:tracePt t="274882" x="747713" y="5057775"/>
          <p14:tracePt t="274904" x="752475" y="5053013"/>
          <p14:tracePt t="274919" x="760413" y="5043488"/>
          <p14:tracePt t="275368" x="773113" y="5043488"/>
          <p14:tracePt t="275376" x="787400" y="5043488"/>
          <p14:tracePt t="275384" x="808038" y="5040313"/>
          <p14:tracePt t="275394" x="822325" y="5040313"/>
          <p14:tracePt t="275410" x="887413" y="5040313"/>
          <p14:tracePt t="275427" x="944563" y="5040313"/>
          <p14:tracePt t="275444" x="1001713" y="5040313"/>
          <p14:tracePt t="275460" x="1066800" y="5040313"/>
          <p14:tracePt t="275477" x="1166813" y="5040313"/>
          <p14:tracePt t="275494" x="1211263" y="5040313"/>
          <p14:tracePt t="275496" x="1254125" y="5040313"/>
          <p14:tracePt t="275510" x="1346200" y="5040313"/>
          <p14:tracePt t="275526" x="1420813" y="5040313"/>
          <p14:tracePt t="275543" x="1490663" y="5040313"/>
          <p14:tracePt t="275560" x="1547813" y="5040313"/>
          <p14:tracePt t="275577" x="1570038" y="5040313"/>
          <p14:tracePt t="275594" x="1595438" y="5040313"/>
          <p14:tracePt t="275610" x="1600200" y="5040313"/>
          <p14:tracePt t="275627" x="1612900" y="5040313"/>
          <p14:tracePt t="275643" x="1635125" y="5040313"/>
          <p14:tracePt t="275660" x="1647825" y="5040313"/>
          <p14:tracePt t="275677" x="1665288" y="5040313"/>
          <p14:tracePt t="275694" x="1677988" y="5040313"/>
          <p14:tracePt t="275711" x="1704975" y="5040313"/>
          <p14:tracePt t="275726" x="1722438" y="5040313"/>
          <p14:tracePt t="275743" x="1739900" y="5040313"/>
          <p14:tracePt t="275760" x="1774825" y="5040313"/>
          <p14:tracePt t="275777" x="1804988" y="5040313"/>
          <p14:tracePt t="275794" x="1849438" y="5040313"/>
          <p14:tracePt t="275810" x="1874838" y="5040313"/>
          <p14:tracePt t="275827" x="1897063" y="5040313"/>
          <p14:tracePt t="275843" x="1919288" y="5040313"/>
          <p14:tracePt t="275860" x="1966913" y="5040313"/>
          <p14:tracePt t="275876" x="2014538" y="5022850"/>
          <p14:tracePt t="275894" x="2116138" y="4987925"/>
          <p14:tracePt t="275911" x="2155825" y="4970463"/>
          <p14:tracePt t="275927" x="2185988" y="4948238"/>
          <p14:tracePt t="275944" x="2216150" y="4938713"/>
          <p14:tracePt t="275960" x="2228850" y="4935538"/>
          <p14:tracePt t="275977" x="2233613" y="4935538"/>
          <p14:tracePt t="275993" x="2260600" y="4926013"/>
          <p14:tracePt t="276010" x="2278063" y="4918075"/>
          <p14:tracePt t="276027" x="2281238" y="4918075"/>
          <p14:tracePt t="276043" x="2312988" y="4913313"/>
          <p14:tracePt t="276060" x="2325688" y="4903788"/>
          <p14:tracePt t="276076" x="2330450" y="4900613"/>
          <p14:tracePt t="276402" x="2303463" y="4881563"/>
          <p14:tracePt t="276420" x="2198688" y="4864100"/>
          <p14:tracePt t="276440" x="2014538" y="4843463"/>
          <p14:tracePt t="276456" x="1914525" y="4843463"/>
          <p14:tracePt t="276468" x="1866900" y="4833938"/>
          <p14:tracePt t="276477" x="1822450" y="4833938"/>
          <p14:tracePt t="276494" x="1709738" y="4816475"/>
          <p14:tracePt t="276511" x="1682750" y="4816475"/>
          <p14:tracePt t="276527" x="1652588" y="4816475"/>
          <p14:tracePt t="276543" x="1617663" y="4816475"/>
          <p14:tracePt t="276560" x="1587500" y="4816475"/>
          <p14:tracePt t="276578" x="1560513" y="4826000"/>
          <p14:tracePt t="276594" x="1503363" y="4846638"/>
          <p14:tracePt t="276610" x="1473200" y="4856163"/>
          <p14:tracePt t="276627" x="1425575" y="4864100"/>
          <p14:tracePt t="276647" x="1411288" y="4873625"/>
          <p14:tracePt t="276660" x="1408113" y="4873625"/>
          <p14:tracePt t="276753" x="1450975" y="4873625"/>
          <p14:tracePt t="276770" x="1709738" y="4873625"/>
          <p14:tracePt t="276789" x="2014538" y="4873625"/>
          <p14:tracePt t="276803" x="2368550" y="4873625"/>
          <p14:tracePt t="276811" x="2530475" y="4873625"/>
          <p14:tracePt t="276827" x="2776538" y="4873625"/>
          <p14:tracePt t="276844" x="2846388" y="4873625"/>
          <p14:tracePt t="276913" x="2824163" y="4873625"/>
          <p14:tracePt t="276931" x="2540000" y="4873625"/>
          <p14:tracePt t="276948" x="2093913" y="4873625"/>
          <p14:tracePt t="276962" x="1552575" y="4860925"/>
          <p14:tracePt t="276979" x="830263" y="4733925"/>
          <p14:tracePt t="276995" x="311150" y="4637088"/>
          <p14:tracePt t="277011" x="104775" y="4602163"/>
          <p14:tracePt t="277028" x="82550" y="4602163"/>
          <p14:tracePt t="277071" x="109538" y="4594225"/>
          <p14:tracePt t="277079" x="184150" y="4594225"/>
          <p14:tracePt t="277094" x="284163" y="4594225"/>
          <p14:tracePt t="277097" x="401638" y="4594225"/>
          <p14:tracePt t="277110" x="917575" y="4594225"/>
          <p14:tracePt t="277127" x="1460500" y="4606925"/>
          <p14:tracePt t="277144" x="2290763" y="4703763"/>
          <p14:tracePt t="277160" x="2841625" y="4816475"/>
          <p14:tracePt t="277177" x="3090863" y="4851400"/>
          <p14:tracePt t="277194" x="3130550" y="4851400"/>
          <p14:tracePt t="278066" x="3151188" y="4864100"/>
          <p14:tracePt t="278085" x="3165475" y="4886325"/>
          <p14:tracePt t="278099" x="3190875" y="4953000"/>
          <p14:tracePt t="278114" x="3195638" y="4970463"/>
          <p14:tracePt t="278129" x="3217863" y="4983163"/>
          <p14:tracePt t="278146" x="3225800" y="5000625"/>
          <p14:tracePt t="278162" x="3238500" y="5013325"/>
          <p14:tracePt t="278179" x="3243263" y="5022850"/>
          <p14:tracePt t="278873" x="3252788" y="5022850"/>
          <p14:tracePt t="278892" x="3255963" y="5022850"/>
          <p14:tracePt t="278906" x="3278188" y="5013325"/>
          <p14:tracePt t="278917" x="3282950" y="5008563"/>
          <p14:tracePt t="278928" x="3300413" y="4991100"/>
          <p14:tracePt t="278945" x="3309938" y="4983163"/>
          <p14:tracePt t="278961" x="3322638" y="4960938"/>
          <p14:tracePt t="278978" x="3340100" y="4948238"/>
          <p14:tracePt t="278995" x="3365500" y="4930775"/>
          <p14:tracePt t="279011" x="3397250" y="4900613"/>
          <p14:tracePt t="279027" x="3414713" y="4886325"/>
          <p14:tracePt t="279044" x="3435350" y="4878388"/>
          <p14:tracePt t="279060" x="3440113" y="4864100"/>
          <p14:tracePt t="279087" x="3449638" y="4860925"/>
          <p14:tracePt t="279095" x="3470275" y="4851400"/>
          <p14:tracePt t="279111" x="3479800" y="4846638"/>
          <p14:tracePt t="279128" x="3502025" y="4826000"/>
          <p14:tracePt t="279144" x="3540125" y="4808538"/>
          <p14:tracePt t="279160" x="3554413" y="4803775"/>
          <p14:tracePt t="279177" x="3576638" y="4794250"/>
          <p14:tracePt t="279194" x="3629025" y="4786313"/>
          <p14:tracePt t="279210" x="3671888" y="4773613"/>
          <p14:tracePt t="279227" x="3694113" y="4773613"/>
          <p14:tracePt t="279244" x="3746500" y="4764088"/>
          <p14:tracePt t="279260" x="3763963" y="4764088"/>
          <p14:tracePt t="279277" x="3789363" y="4764088"/>
          <p14:tracePt t="279294" x="3878263" y="4764088"/>
          <p14:tracePt t="279311" x="3933825" y="4764088"/>
          <p14:tracePt t="279328" x="4013200" y="4776788"/>
          <p14:tracePt t="279344" x="4070350" y="4786313"/>
          <p14:tracePt t="279360" x="4175125" y="4811713"/>
          <p14:tracePt t="279377" x="4297363" y="4846638"/>
          <p14:tracePt t="279394" x="4367213" y="4856163"/>
          <p14:tracePt t="279410" x="4414838" y="4860925"/>
          <p14:tracePt t="279428" x="4471988" y="4878388"/>
          <p14:tracePt t="279444" x="4506913" y="4878388"/>
          <p14:tracePt t="279461" x="4546600" y="4886325"/>
          <p14:tracePt t="279478" x="4572000" y="4891088"/>
          <p14:tracePt t="279480" x="4589463" y="4900613"/>
          <p14:tracePt t="279494" x="4616450" y="4900613"/>
          <p14:tracePt t="279512" x="4656138" y="4900613"/>
          <p14:tracePt t="279527" x="4681538" y="4908550"/>
          <p14:tracePt t="279544" x="4721225" y="4908550"/>
          <p14:tracePt t="279561" x="4733925" y="4908550"/>
          <p14:tracePt t="279577" x="4738688" y="4908550"/>
          <p14:tracePt t="280545" x="4746625" y="4913313"/>
          <p14:tracePt t="280564" x="4743450" y="4943475"/>
          <p14:tracePt t="280584" x="4738688" y="4948238"/>
          <p14:tracePt t="280624" x="4729163" y="4960938"/>
          <p14:tracePt t="280640" x="4725988" y="4970463"/>
          <p14:tracePt t="280687" x="4711700" y="4973638"/>
          <p14:tracePt t="280810" x="4703763" y="4983163"/>
          <p14:tracePt t="280831" x="4699000" y="4987925"/>
          <p14:tracePt t="280856" x="4686300" y="4991100"/>
          <p14:tracePt t="280872" x="4676775" y="5000625"/>
          <p14:tracePt t="280883" x="4673600" y="5005388"/>
          <p14:tracePt t="280895" x="4651375" y="5013325"/>
          <p14:tracePt t="280911" x="4646613" y="5018088"/>
          <p14:tracePt t="280928" x="4633913" y="5026025"/>
          <p14:tracePt t="280944" x="4621213" y="5040313"/>
          <p14:tracePt t="280961" x="4611688" y="5043488"/>
          <p14:tracePt t="280978" x="4586288" y="5053013"/>
          <p14:tracePt t="280994" x="4568825" y="5070475"/>
          <p14:tracePt t="281011" x="4559300" y="5070475"/>
          <p14:tracePt t="281027" x="4529138" y="5092700"/>
          <p14:tracePt t="281044" x="4502150" y="5100638"/>
          <p14:tracePt t="281061" x="4464050" y="5113338"/>
          <p14:tracePt t="281078" x="4424363" y="5130800"/>
          <p14:tracePt t="281080" x="4410075" y="5140325"/>
          <p14:tracePt t="281094" x="4349750" y="5153025"/>
          <p14:tracePt t="281112" x="4314825" y="5162550"/>
          <p14:tracePt t="281128" x="4305300" y="5165725"/>
          <p14:tracePt t="281144" x="4284663" y="5175250"/>
          <p14:tracePt t="281161" x="4249738" y="5180013"/>
          <p14:tracePt t="281178" x="4227513" y="5197475"/>
          <p14:tracePt t="281194" x="4200525" y="5200650"/>
          <p14:tracePt t="281211" x="4192588" y="5210175"/>
          <p14:tracePt t="281227" x="4179888" y="5210175"/>
          <p14:tracePt t="281244" x="4175125" y="5210175"/>
          <p14:tracePt t="281260" x="4170363" y="5214938"/>
          <p14:tracePt t="281295" x="4160838" y="5214938"/>
          <p14:tracePt t="281303" x="4157663" y="5214938"/>
          <p14:tracePt t="281319" x="4135438" y="5222875"/>
          <p14:tracePt t="281335" x="4125913" y="5222875"/>
          <p14:tracePt t="281344" x="4113213" y="5222875"/>
          <p14:tracePt t="281361" x="4105275" y="5222875"/>
          <p14:tracePt t="281377" x="4073525" y="5222875"/>
          <p14:tracePt t="281394" x="4060825" y="5222875"/>
          <p14:tracePt t="281410" x="4043363" y="5222875"/>
          <p14:tracePt t="281427" x="4013200" y="5222875"/>
          <p14:tracePt t="281444" x="3995738" y="5227638"/>
          <p14:tracePt t="281460" x="3990975" y="5227638"/>
          <p14:tracePt t="281477" x="3978275" y="5227638"/>
          <p14:tracePt t="281494" x="3948113" y="5227638"/>
          <p14:tracePt t="281511" x="3921125" y="5237163"/>
          <p14:tracePt t="286435" x="3995738" y="5222875"/>
          <p14:tracePt t="286454" x="4117975" y="5180013"/>
          <p14:tracePt t="286470" x="4297363" y="5170488"/>
          <p14:tracePt t="286484" x="4406900" y="5148263"/>
          <p14:tracePt t="286495" x="4467225" y="5140325"/>
          <p14:tracePt t="286498" x="4498975" y="5140325"/>
          <p14:tracePt t="286512" x="4554538" y="5113338"/>
          <p14:tracePt t="286529" x="4611688" y="5105400"/>
          <p14:tracePt t="286544" x="4633913" y="5092700"/>
          <p14:tracePt t="286561" x="4659313" y="5092700"/>
          <p14:tracePt t="286578" x="4673600" y="5078413"/>
          <p14:tracePt t="286594" x="4703763" y="5075238"/>
          <p14:tracePt t="286611" x="4738688" y="5065713"/>
          <p14:tracePt t="286628" x="4765675" y="5057775"/>
          <p14:tracePt t="286645" x="4813300" y="5043488"/>
          <p14:tracePt t="286661" x="4830763" y="5043488"/>
          <p14:tracePt t="286679" x="4878388" y="5035550"/>
          <p14:tracePt t="286681" x="4895850" y="5026025"/>
          <p14:tracePt t="286695" x="4935538" y="5026025"/>
          <p14:tracePt t="286697" x="4960938" y="5026025"/>
          <p14:tracePt t="286711" x="5027613" y="5018088"/>
          <p14:tracePt t="286729" x="5105400" y="5018088"/>
          <p14:tracePt t="286745" x="5184775" y="5018088"/>
          <p14:tracePt t="286761" x="5267325" y="5008563"/>
          <p14:tracePt t="286778" x="5346700" y="4991100"/>
          <p14:tracePt t="286794" x="5403850" y="4991100"/>
          <p14:tracePt t="286811" x="5468938" y="4991100"/>
          <p14:tracePt t="286827" x="5578475" y="4983163"/>
          <p14:tracePt t="286844" x="5634038" y="4973638"/>
          <p14:tracePt t="286861" x="5691188" y="4965700"/>
          <p14:tracePt t="286877" x="5748338" y="4965700"/>
          <p14:tracePt t="286894" x="5775325" y="4965700"/>
          <p14:tracePt t="286911" x="5805488" y="4965700"/>
          <p14:tracePt t="286913" x="5810250" y="4965700"/>
          <p14:tracePt t="286927" x="5822950" y="4965700"/>
          <p14:tracePt t="286944" x="5848350" y="4960938"/>
          <p14:tracePt t="286961" x="5857875" y="4960938"/>
          <p14:tracePt t="286978" x="5870575" y="4953000"/>
          <p14:tracePt t="287107" x="5875338" y="4953000"/>
          <p14:tracePt t="290123" x="5915025" y="4943475"/>
          <p14:tracePt t="290143" x="5997575" y="4918075"/>
          <p14:tracePt t="290157" x="6037263" y="4891088"/>
          <p14:tracePt t="290169" x="6084888" y="4886325"/>
          <p14:tracePt t="290180" x="6097588" y="4878388"/>
          <p14:tracePt t="290195" x="6146800" y="4868863"/>
          <p14:tracePt t="290211" x="6176963" y="4860925"/>
          <p14:tracePt t="290227" x="6224588" y="4856163"/>
          <p14:tracePt t="290244" x="6246813" y="4856163"/>
          <p14:tracePt t="290261" x="6294438" y="4838700"/>
          <p14:tracePt t="290278" x="6329363" y="4838700"/>
          <p14:tracePt t="290294" x="6351588" y="4838700"/>
          <p14:tracePt t="290297" x="6364288" y="4829175"/>
          <p14:tracePt t="290311" x="6369050" y="4829175"/>
          <p14:tracePt t="290352" x="6378575" y="4829175"/>
          <p14:tracePt t="290466" x="6391275" y="4829175"/>
          <p14:tracePt t="290486" x="6403975" y="4826000"/>
          <p14:tracePt t="290507" x="6426200" y="4826000"/>
          <p14:tracePt t="290528" x="6451600" y="4826000"/>
          <p14:tracePt t="290545" x="6465888" y="4826000"/>
          <p14:tracePt t="290559" x="6469063" y="4826000"/>
          <p14:tracePt t="290572" x="6513513" y="4826000"/>
          <p14:tracePt t="290585" x="6543675" y="4826000"/>
          <p14:tracePt t="290599" x="6557963" y="4826000"/>
          <p14:tracePt t="290602" x="6578600" y="4826000"/>
          <p14:tracePt t="290615" x="6600825" y="4826000"/>
          <p14:tracePt t="290629" x="6630988" y="4826000"/>
          <p14:tracePt t="290645" x="6697663" y="4826000"/>
          <p14:tracePt t="290661" x="6745288" y="4826000"/>
          <p14:tracePt t="290678" x="6770688" y="4826000"/>
          <p14:tracePt t="290695" x="6819900" y="4826000"/>
          <p14:tracePt t="290697" x="6842125" y="4826000"/>
          <p14:tracePt t="290712" x="6880225" y="4833938"/>
          <p14:tracePt t="290729" x="6902450" y="4833938"/>
          <p14:tracePt t="290744" x="6924675" y="4833938"/>
          <p14:tracePt t="290761" x="6942138" y="4833938"/>
          <p14:tracePt t="290778" x="6950075" y="4833938"/>
          <p14:tracePt t="290795" x="6959600" y="4833938"/>
          <p14:tracePt t="290811" x="6967538" y="4843463"/>
          <p14:tracePt t="290828" x="6981825" y="4843463"/>
          <p14:tracePt t="290845" x="6985000" y="4843463"/>
          <p14:tracePt t="291132" x="6994525" y="4846638"/>
          <p14:tracePt t="291152" x="6972300" y="4878388"/>
          <p14:tracePt t="291156" x="6954838" y="4900613"/>
          <p14:tracePt t="291174" x="6924675" y="4930775"/>
          <p14:tracePt t="291177" x="6889750" y="4948238"/>
          <p14:tracePt t="291189" x="6877050" y="4956175"/>
          <p14:tracePt t="291201" x="6805613" y="4983163"/>
          <p14:tracePt t="291212" x="6727825" y="5005388"/>
          <p14:tracePt t="291228" x="6592888" y="5026025"/>
          <p14:tracePt t="291245" x="6416675" y="5048250"/>
          <p14:tracePt t="291262" x="6184900" y="5048250"/>
          <p14:tracePt t="291278" x="5922963" y="5048250"/>
          <p14:tracePt t="291295" x="5516563" y="5048250"/>
          <p14:tracePt t="291311" x="5272088" y="5048250"/>
          <p14:tracePt t="291328" x="5184775" y="5048250"/>
          <p14:tracePt t="291330" x="5122863" y="5048250"/>
          <p14:tracePt t="291345" x="4960938" y="5048250"/>
          <p14:tracePt t="291362" x="4865688" y="5078413"/>
          <p14:tracePt t="291378" x="4786313" y="5087938"/>
          <p14:tracePt t="291395" x="4716463" y="5095875"/>
          <p14:tracePt t="291411" x="4638675" y="5105400"/>
          <p14:tracePt t="291428" x="4559300" y="5122863"/>
          <p14:tracePt t="291444" x="4484688" y="5130800"/>
          <p14:tracePt t="291461" x="4389438" y="5140325"/>
          <p14:tracePt t="291478" x="4322763" y="5157788"/>
          <p14:tracePt t="291495" x="4267200" y="5157788"/>
          <p14:tracePt t="291497" x="4257675" y="5157788"/>
          <p14:tracePt t="291511" x="4244975" y="5157788"/>
          <p14:tracePt t="291514" x="4232275" y="5165725"/>
          <p14:tracePt t="291528" x="4192588" y="5165725"/>
          <p14:tracePt t="291544" x="4175125" y="5165725"/>
          <p14:tracePt t="291561" x="4135438" y="5165725"/>
          <p14:tracePt t="291577" x="4070350" y="5165725"/>
          <p14:tracePt t="291595" x="4035425" y="5165725"/>
          <p14:tracePt t="291611" x="3986213" y="5162550"/>
          <p14:tracePt t="291628" x="3968750" y="5162550"/>
          <p14:tracePt t="291645" x="3960813" y="5157788"/>
          <p14:tracePt t="291688" x="3956050" y="5148263"/>
          <p14:tracePt t="291696" x="3943350" y="5148263"/>
          <p14:tracePt t="291713" x="3933825" y="5148263"/>
          <p14:tracePt t="291728" x="3930650" y="5145088"/>
          <p14:tracePt t="291996" x="3938588" y="5130800"/>
          <p14:tracePt t="292018" x="4043363" y="5100638"/>
          <p14:tracePt t="292043" x="4270375" y="5057775"/>
          <p14:tracePt t="292065" x="4621213" y="5022850"/>
          <p14:tracePt t="292082" x="4870450" y="5000625"/>
          <p14:tracePt t="292097" x="5092700" y="4987925"/>
          <p14:tracePt t="292111" x="5280025" y="4987925"/>
          <p14:tracePt t="292129" x="5468938" y="4987925"/>
          <p14:tracePt t="292146" x="5616575" y="4987925"/>
          <p14:tracePt t="292161" x="5722938" y="4987925"/>
          <p14:tracePt t="292178" x="5800725" y="4987925"/>
          <p14:tracePt t="292195" x="5835650" y="4987925"/>
          <p14:tracePt t="292211" x="5892800" y="4987925"/>
          <p14:tracePt t="292228" x="5915025" y="4987925"/>
          <p14:tracePt t="292245" x="5932488" y="4987925"/>
          <p14:tracePt t="292261" x="5940425" y="4987925"/>
          <p14:tracePt t="300093" x="5975350" y="4987925"/>
          <p14:tracePt t="300112" x="6443663" y="5100638"/>
          <p14:tracePt t="300115" x="6575425" y="5127625"/>
          <p14:tracePt t="300128" x="6692900" y="5148263"/>
          <p14:tracePt t="300131" x="6810375" y="5175250"/>
          <p14:tracePt t="300147" x="7046913" y="5210175"/>
          <p14:tracePt t="300163" x="7256463" y="5245100"/>
          <p14:tracePt t="300179" x="7418388" y="5254625"/>
          <p14:tracePt t="300195" x="7585075" y="5289550"/>
          <p14:tracePt t="300211" x="7662863" y="5289550"/>
          <p14:tracePt t="300228" x="7750175" y="5297488"/>
          <p14:tracePt t="300245" x="7829550" y="5297488"/>
          <p14:tracePt t="300261" x="7899400" y="5297488"/>
          <p14:tracePt t="300278" x="7942263" y="5297488"/>
          <p14:tracePt t="300295" x="7991475" y="5297488"/>
          <p14:tracePt t="300312" x="8056563" y="5297488"/>
          <p14:tracePt t="300328" x="8121650" y="5297488"/>
          <p14:tracePt t="300331" x="8166100" y="5297488"/>
          <p14:tracePt t="300345" x="8223250" y="5297488"/>
          <p14:tracePt t="300362" x="8261350" y="5297488"/>
          <p14:tracePt t="300378" x="8275638" y="5297488"/>
          <p14:tracePt t="300395" x="8288338" y="5297488"/>
          <p14:tracePt t="302157" x="8293100" y="5297488"/>
          <p14:tracePt t="302178" x="8293100" y="5267325"/>
          <p14:tracePt t="302181" x="8293100" y="5245100"/>
          <p14:tracePt t="302195" x="8293100" y="5232400"/>
          <p14:tracePt t="302210" x="8293100" y="5222875"/>
          <p14:tracePt t="302218" x="8293100" y="5218113"/>
          <p14:tracePt t="302229" x="8293100" y="5214938"/>
          <p14:tracePt t="302250" x="8293100" y="5205413"/>
          <p14:tracePt t="302267" x="8293100" y="5200650"/>
          <p14:tracePt t="302283" x="8323263" y="5192713"/>
          <p14:tracePt t="302298" x="8335963" y="5192713"/>
          <p14:tracePt t="302312" x="8345488" y="5192713"/>
          <p14:tracePt t="302329" x="8362950" y="5183188"/>
          <p14:tracePt t="302331" x="8380413" y="5183188"/>
          <p14:tracePt t="302345" x="8393113" y="5183188"/>
          <p14:tracePt t="302421" x="8397875" y="5183188"/>
          <p14:tracePt t="304309" x="8405813" y="5170488"/>
          <p14:tracePt t="304405" x="8410575" y="5157788"/>
          <p14:tracePt t="304428" x="8423275" y="5130800"/>
          <p14:tracePt t="304442" x="8458200" y="5092700"/>
          <p14:tracePt t="304456" x="8472488" y="5075238"/>
          <p14:tracePt t="304466" x="8497888" y="5035550"/>
          <p14:tracePt t="304479" x="8532813" y="5008563"/>
          <p14:tracePt t="304496" x="8562975" y="4978400"/>
          <p14:tracePt t="304512" x="8620125" y="4956175"/>
          <p14:tracePt t="304528" x="8689975" y="4930775"/>
          <p14:tracePt t="304545" x="8774113" y="4886325"/>
          <p14:tracePt t="304562" x="8834438" y="4868863"/>
          <p14:tracePt t="304579" x="8891588" y="4851400"/>
          <p14:tracePt t="304595" x="8931275" y="4846638"/>
          <p14:tracePt t="304612" x="8983663" y="4846638"/>
          <p14:tracePt t="304629" x="9040813" y="4838700"/>
          <p14:tracePt t="304646" x="9088438" y="4829175"/>
          <p14:tracePt t="304662" x="9153525" y="4821238"/>
          <p14:tracePt t="304678" x="9245600" y="4821238"/>
          <p14:tracePt t="304696" x="9320213" y="4821238"/>
          <p14:tracePt t="304712" x="9398000" y="4821238"/>
          <p14:tracePt t="304715" x="9455150" y="4821238"/>
          <p14:tracePt t="304729" x="9525000" y="4821238"/>
          <p14:tracePt t="304731" x="9551988" y="4821238"/>
          <p14:tracePt t="304745" x="9626600" y="4821238"/>
          <p14:tracePt t="304762" x="9691688" y="4821238"/>
          <p14:tracePt t="304778" x="9748838" y="4821238"/>
          <p14:tracePt t="304795" x="9769475" y="4811713"/>
          <p14:tracePt t="304812" x="9818688" y="4811713"/>
          <p14:tracePt t="304829" x="9836150" y="4811713"/>
          <p14:tracePt t="304846" x="9848850" y="4808538"/>
          <p14:tracePt t="304863" x="9866313" y="4808538"/>
          <p14:tracePt t="304879" x="9888538" y="4808538"/>
          <p14:tracePt t="304895" x="9901238" y="4799013"/>
          <p14:tracePt t="304912" x="9918700" y="4799013"/>
          <p14:tracePt t="304929" x="9953625" y="4799013"/>
          <p14:tracePt t="304946" x="9988550" y="4799013"/>
          <p14:tracePt t="304962" x="10023475" y="4799013"/>
          <p14:tracePt t="304978" x="10063163" y="4799013"/>
          <p14:tracePt t="304995" x="10098088" y="4799013"/>
          <p14:tracePt t="305012" x="10137775" y="4799013"/>
          <p14:tracePt t="305028" x="10160000" y="4799013"/>
          <p14:tracePt t="305046" x="10194925" y="4799013"/>
          <p14:tracePt t="305062" x="10202863" y="4799013"/>
          <p14:tracePt t="305079" x="10215563" y="4799013"/>
          <p14:tracePt t="305096" x="10247313" y="4799013"/>
          <p14:tracePt t="305113" x="10267950" y="4799013"/>
          <p14:tracePt t="305115" x="10282238" y="4794250"/>
          <p14:tracePt t="305129" x="10285413" y="4794250"/>
          <p14:tracePt t="305132" x="10299700" y="4794250"/>
          <p14:tracePt t="305146" x="10320338" y="4794250"/>
          <p14:tracePt t="305162" x="10347325" y="4794250"/>
          <p14:tracePt t="305179" x="10387013" y="4794250"/>
          <p14:tracePt t="305195" x="10399713" y="4786313"/>
          <p14:tracePt t="305212" x="10412413" y="4786313"/>
          <p14:tracePt t="305229" x="10434638" y="4786313"/>
          <p14:tracePt t="305246" x="10444163" y="4786313"/>
          <p14:tracePt t="305262" x="10447338" y="4786313"/>
          <p14:tracePt t="305949" x="10434638" y="4786313"/>
          <p14:tracePt t="305970" x="10290175" y="4786313"/>
          <p14:tracePt t="305974" x="10220325" y="4786313"/>
          <p14:tracePt t="305997" x="9983788" y="4786313"/>
          <p14:tracePt t="306021" x="9748838" y="4786313"/>
          <p14:tracePt t="306044" x="9499600" y="4786313"/>
          <p14:tracePt t="306061" x="9310688" y="4786313"/>
          <p14:tracePt t="306076" x="9101138" y="4816475"/>
          <p14:tracePt t="306086" x="9013825" y="4816475"/>
          <p14:tracePt t="306096" x="8926513" y="4829175"/>
          <p14:tracePt t="306112" x="8716963" y="4864100"/>
          <p14:tracePt t="306128" x="8510588" y="4886325"/>
          <p14:tracePt t="306145" x="8305800" y="4895850"/>
          <p14:tracePt t="306162" x="8183563" y="4903788"/>
          <p14:tracePt t="306178" x="8104188" y="4913313"/>
          <p14:tracePt t="306195" x="8056563" y="4913313"/>
          <p14:tracePt t="306212" x="8016875" y="4913313"/>
          <p14:tracePt t="306228" x="8004175" y="4913313"/>
          <p14:tracePt t="306245" x="7991475" y="4913313"/>
          <p14:tracePt t="306262" x="7942263" y="4913313"/>
          <p14:tracePt t="306278" x="7899400" y="4913313"/>
          <p14:tracePt t="306295" x="7820025" y="4913313"/>
          <p14:tracePt t="306312" x="7777163" y="4913313"/>
          <p14:tracePt t="306329" x="7707313" y="4908550"/>
          <p14:tracePt t="306331" x="7672388" y="4908550"/>
          <p14:tracePt t="306346" x="7650163" y="4903788"/>
          <p14:tracePt t="306349" x="7623175" y="4895850"/>
          <p14:tracePt t="306362" x="7580313" y="4886325"/>
          <p14:tracePt t="306379" x="7550150" y="4878388"/>
          <p14:tracePt t="306396" x="7527925" y="4868863"/>
          <p14:tracePt t="306412" x="7515225" y="4864100"/>
          <p14:tracePt t="306718" x="7515225" y="4856163"/>
          <p14:tracePt t="306740" x="7515225" y="4851400"/>
          <p14:tracePt t="306763" x="7515225" y="4846638"/>
          <p14:tracePt t="306837" x="7515225" y="4838700"/>
          <p14:tracePt t="307189" x="7532688" y="4833938"/>
          <p14:tracePt t="307212" x="7637463" y="4811713"/>
          <p14:tracePt t="307230" x="7693025" y="4811713"/>
          <p14:tracePt t="307247" x="7742238" y="4811713"/>
          <p14:tracePt t="307262" x="7777163" y="4811713"/>
          <p14:tracePt t="307279" x="7824788" y="4811713"/>
          <p14:tracePt t="307295" x="7829550" y="4811713"/>
          <p14:tracePt t="307312" x="7851775" y="4811713"/>
          <p14:tracePt t="307315" x="7854950" y="4811713"/>
          <p14:tracePt t="307338" x="7864475" y="4811713"/>
          <p14:tracePt t="307477" x="7869238" y="4811713"/>
          <p14:tracePt t="307829" x="7907338" y="4833938"/>
          <p14:tracePt t="307850" x="8096250" y="5100638"/>
          <p14:tracePt t="307867" x="8235950" y="5267325"/>
          <p14:tracePt t="307884" x="8397875" y="5414963"/>
          <p14:tracePt t="307900" x="8520113" y="5524500"/>
          <p14:tracePt t="307912" x="8602663" y="5608638"/>
          <p14:tracePt t="307930" x="8774113" y="5734050"/>
          <p14:tracePt t="307946" x="8851900" y="5795963"/>
          <p14:tracePt t="307948" x="8916988" y="5848350"/>
          <p14:tracePt t="307962" x="8991600" y="5888038"/>
          <p14:tracePt t="307978" x="9061450" y="5922963"/>
          <p14:tracePt t="307995" x="9101138" y="5953125"/>
          <p14:tracePt t="308012" x="9131300" y="5962650"/>
          <p14:tracePt t="308028" x="9153525" y="5975350"/>
          <p14:tracePt t="308046" x="9210675" y="5997575"/>
          <p14:tracePt t="308062" x="9285288" y="6035675"/>
          <p14:tracePt t="308078" x="9332913" y="6053138"/>
          <p14:tracePt t="308096" x="9415463" y="6080125"/>
          <p14:tracePt t="308112" x="9507538" y="6097588"/>
          <p14:tracePt t="308128" x="9586913" y="6105525"/>
          <p14:tracePt t="308145" x="9739313" y="6105525"/>
          <p14:tracePt t="308162" x="9804400" y="6105525"/>
          <p14:tracePt t="308179" x="9893300" y="6053138"/>
          <p14:tracePt t="308196" x="9966325" y="5988050"/>
          <p14:tracePt t="308212" x="10063163" y="5878513"/>
          <p14:tracePt t="308229" x="10125075" y="5791200"/>
          <p14:tracePt t="308246" x="10150475" y="5708650"/>
          <p14:tracePt t="308262" x="10150475" y="5678488"/>
          <p14:tracePt t="308279" x="10150475" y="5661025"/>
          <p14:tracePt t="308296" x="10150475" y="5646738"/>
          <p14:tracePt t="308312" x="10125075" y="5608638"/>
          <p14:tracePt t="308330" x="10040938" y="5599113"/>
          <p14:tracePt t="308347" x="9966325" y="5599113"/>
          <p14:tracePt t="308362" x="9910763" y="5599113"/>
          <p14:tracePt t="308379" x="9853613" y="5629275"/>
          <p14:tracePt t="308396" x="9809163" y="5661025"/>
          <p14:tracePt t="308412" x="9804400" y="5673725"/>
          <p14:tracePt t="308429" x="9804400" y="5678488"/>
          <p14:tracePt t="308446" x="9804400" y="5686425"/>
          <p14:tracePt t="318304" x="9734550" y="5703888"/>
          <p14:tracePt t="318327" x="9490075" y="5756275"/>
          <p14:tracePt t="318352" x="9377363" y="5791200"/>
          <p14:tracePt t="318376" x="9345613" y="5791200"/>
          <p14:tracePt t="318391" x="9324975" y="5791200"/>
          <p14:tracePt t="318404" x="9285288" y="5818188"/>
          <p14:tracePt t="318416" x="9280525" y="5821363"/>
          <p14:tracePt t="318430" x="9240838" y="5830888"/>
          <p14:tracePt t="318446" x="9183688" y="5835650"/>
          <p14:tracePt t="318463" x="9105900" y="5853113"/>
          <p14:tracePt t="318479" x="9013825" y="5865813"/>
          <p14:tracePt t="318496" x="8926513" y="5865813"/>
          <p14:tracePt t="318513" x="8821738" y="5865813"/>
          <p14:tracePt t="318530" x="8637588" y="5865813"/>
          <p14:tracePt t="318546" x="8450263" y="5865813"/>
          <p14:tracePt t="318564" x="8086725" y="5865813"/>
          <p14:tracePt t="318580" x="7764463" y="5856288"/>
          <p14:tracePt t="318596" x="7470775" y="5808663"/>
          <p14:tracePt t="318613" x="7204075" y="5768975"/>
          <p14:tracePt t="318630" x="6981825" y="5699125"/>
          <p14:tracePt t="318646" x="6775450" y="5686425"/>
          <p14:tracePt t="318663" x="6610350" y="5656263"/>
          <p14:tracePt t="318680" x="6538913" y="5656263"/>
          <p14:tracePt t="318696" x="6483350" y="5646738"/>
          <p14:tracePt t="318713" x="6451600" y="5646738"/>
          <p14:tracePt t="318730" x="6416675" y="5638800"/>
          <p14:tracePt t="318746" x="6403975" y="5638800"/>
          <p14:tracePt t="320055" x="6326188" y="5668963"/>
          <p14:tracePt t="320079" x="5683250" y="6022975"/>
          <p14:tracePt t="320096" x="5232400" y="6157913"/>
          <p14:tracePt t="320108" x="4760913" y="6284913"/>
          <p14:tracePt t="320120" x="4467225" y="6354763"/>
          <p14:tracePt t="320129" x="4200525" y="6421438"/>
          <p14:tracePt t="320146" x="3781425" y="6481763"/>
          <p14:tracePt t="320148" x="3571875" y="6526213"/>
          <p14:tracePt t="320163" x="3427413" y="6526213"/>
          <p14:tracePt t="320164" x="3282950" y="6548438"/>
          <p14:tracePt t="320179" x="3021013" y="6573838"/>
          <p14:tracePt t="320196" x="2784475" y="6573838"/>
          <p14:tracePt t="320212" x="2565400" y="6596063"/>
          <p14:tracePt t="320229" x="2360613" y="6621463"/>
          <p14:tracePt t="320246" x="2168525" y="6643688"/>
          <p14:tracePt t="320262" x="1976438" y="6665913"/>
          <p14:tracePt t="320279" x="1792288" y="6708775"/>
          <p14:tracePt t="320296" x="1660525" y="6723063"/>
          <p14:tracePt t="320312" x="1547813" y="6753225"/>
          <p14:tracePt t="320330" x="1368425" y="6796088"/>
          <p14:tracePt t="320346" x="1233488" y="6818313"/>
          <p14:tracePt t="336666" x="4646613" y="6823075"/>
          <p14:tracePt t="336671" x="4716463" y="6765925"/>
          <p14:tracePt t="336680" x="4768850" y="6726238"/>
          <p14:tracePt t="336696" x="4873625" y="6643688"/>
          <p14:tracePt t="336711" x="4913313" y="6618288"/>
          <p14:tracePt t="336726" x="4922838" y="6596063"/>
          <p14:tracePt t="337490" x="4922838" y="6583363"/>
          <p14:tracePt t="337513" x="5022850" y="6548438"/>
          <p14:tracePt t="337527" x="5084763" y="6529388"/>
          <p14:tracePt t="337539" x="5127625" y="6529388"/>
          <p14:tracePt t="337550" x="5207000" y="6511925"/>
          <p14:tracePt t="337564" x="5224463" y="6511925"/>
          <p14:tracePt t="337581" x="5294313" y="6503988"/>
          <p14:tracePt t="337598" x="5297488" y="6503988"/>
          <p14:tracePt t="337614" x="5319713" y="6494463"/>
          <p14:tracePt t="337929" x="5276850" y="6521450"/>
          <p14:tracePt t="337955" x="5053013" y="6630988"/>
          <p14:tracePt t="337975" x="4940300" y="6705600"/>
          <p14:tracePt t="337988" x="4918075" y="6723063"/>
          <p14:tracePt t="337999" x="4838700" y="6788150"/>
          <p14:tracePt t="338014" x="4791075" y="6823075"/>
          <p14:tracePt t="338030" x="4729163" y="6853238"/>
          <p14:tracePt t="338644" x="4432300" y="6748463"/>
          <p14:tracePt t="338650" x="4502150" y="6691313"/>
          <p14:tracePt t="338656" x="4554538" y="6621463"/>
          <p14:tracePt t="338685" x="4768850" y="6491288"/>
          <p14:tracePt t="338690" x="4860925" y="6434138"/>
          <p14:tracePt t="338704" x="5030788" y="6364288"/>
          <p14:tracePt t="338718" x="5210175" y="6319838"/>
          <p14:tracePt t="338731" x="5314950" y="6294438"/>
          <p14:tracePt t="338747" x="5568950" y="6237288"/>
          <p14:tracePt t="338764" x="5818188" y="6211888"/>
          <p14:tracePt t="338780" x="6094413" y="6211888"/>
          <p14:tracePt t="338783" x="6237288" y="6197600"/>
          <p14:tracePt t="338797" x="6513513" y="6197600"/>
          <p14:tracePt t="338814" x="6775450" y="6175375"/>
          <p14:tracePt t="338831" x="7081838" y="6175375"/>
          <p14:tracePt t="338847" x="7370763" y="6175375"/>
          <p14:tracePt t="338864" x="7602538" y="6175375"/>
          <p14:tracePt t="338881" x="7807325" y="6175375"/>
          <p14:tracePt t="338898" x="8012113" y="6175375"/>
          <p14:tracePt t="338914" x="8188325" y="6175375"/>
          <p14:tracePt t="338931" x="8318500" y="6175375"/>
          <p14:tracePt t="338948" x="8455025" y="6192838"/>
          <p14:tracePt t="338965" x="8572500" y="6192838"/>
          <p14:tracePt t="338967" x="8637588" y="6215063"/>
          <p14:tracePt t="338981" x="8699500" y="6224588"/>
          <p14:tracePt t="338983" x="8729663" y="6224588"/>
          <p14:tracePt t="338998" x="8764588" y="6232525"/>
          <p14:tracePt t="339001" x="8799513" y="6249988"/>
          <p14:tracePt t="339014" x="8812213" y="6259513"/>
          <p14:tracePt t="339337" x="8896350" y="6284913"/>
          <p14:tracePt t="339363" x="9324975" y="6394450"/>
          <p14:tracePt t="339385" x="9748838" y="6477000"/>
          <p14:tracePt t="339400" x="10071100" y="6556375"/>
          <p14:tracePt t="339414" x="10215563" y="6569075"/>
          <p14:tracePt t="339416" x="10277475" y="6569075"/>
          <p14:tracePt t="339431" x="10429875" y="6600825"/>
          <p14:tracePt t="339447" x="10561638" y="6700838"/>
          <p14:tracePt t="339463" x="10574338" y="6700838"/>
          <p14:tracePt t="339480" x="10596563" y="6705600"/>
          <p14:tracePt t="339510" x="10601325" y="6705600"/>
          <p14:tracePt t="339681" x="10609263" y="6713538"/>
          <p14:tracePt t="339707" x="10706100" y="6818313"/>
          <p14:tracePt t="340140" x="11366500" y="6608763"/>
          <p14:tracePt t="340146" x="11444288" y="6394450"/>
          <p14:tracePt t="340153" x="11549063" y="6092825"/>
          <p14:tracePt t="340172" x="11676063" y="5429250"/>
          <p14:tracePt t="340176" x="11715750" y="5005388"/>
          <p14:tracePt t="340193" x="11737975" y="3759200"/>
          <p14:tracePt t="340210" x="11737975" y="2749550"/>
          <p14:tracePt t="340223" x="11610975" y="2001838"/>
          <p14:tracePt t="340232" x="11541125" y="1652588"/>
          <p14:tracePt t="340248" x="11369675" y="1109663"/>
          <p14:tracePt t="340264" x="11212513" y="725488"/>
          <p14:tracePt t="340281" x="10985500" y="346075"/>
          <p14:tracePt t="340298" x="10748963" y="100013"/>
        </p14:tracePtLst>
      </p14:laserTraceLst>
    </p:ext>
  </p:extLs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AF468C-D59B-9A74-1BD3-C110E474022A}"/>
              </a:ext>
            </a:extLst>
          </p:cNvPr>
          <p:cNvSpPr>
            <a:spLocks noGrp="1"/>
          </p:cNvSpPr>
          <p:nvPr>
            <p:ph type="title"/>
          </p:nvPr>
        </p:nvSpPr>
        <p:spPr>
          <a:xfrm>
            <a:off x="955247" y="791236"/>
            <a:ext cx="7605492" cy="756972"/>
          </a:xfrm>
        </p:spPr>
        <p:txBody>
          <a:bodyPr vert="horz" lIns="91440" tIns="45720" rIns="91440" bIns="45720" rtlCol="0" anchor="t">
            <a:normAutofit/>
          </a:bodyPr>
          <a:lstStyle/>
          <a:p>
            <a:r>
              <a:rPr lang="en-US" b="0" kern="1200" dirty="0">
                <a:effectLst>
                  <a:outerShdw blurRad="38100" dist="38100" dir="2700000" algn="tl">
                    <a:srgbClr val="000000">
                      <a:alpha val="43137"/>
                    </a:srgbClr>
                  </a:outerShdw>
                </a:effectLst>
                <a:latin typeface="+mj-lt"/>
                <a:ea typeface="+mj-ea"/>
                <a:cs typeface="+mj-cs"/>
              </a:rPr>
              <a:t>1</a:t>
            </a:r>
            <a:r>
              <a:rPr lang="en-US" b="0" kern="1200" baseline="30000" dirty="0">
                <a:effectLst>
                  <a:outerShdw blurRad="38100" dist="38100" dir="2700000" algn="tl">
                    <a:srgbClr val="000000">
                      <a:alpha val="43137"/>
                    </a:srgbClr>
                  </a:outerShdw>
                </a:effectLst>
                <a:latin typeface="+mj-lt"/>
                <a:ea typeface="+mj-ea"/>
                <a:cs typeface="+mj-cs"/>
              </a:rPr>
              <a:t>st</a:t>
            </a:r>
            <a:r>
              <a:rPr lang="en-US" b="0" kern="1200" dirty="0">
                <a:effectLst>
                  <a:outerShdw blurRad="38100" dist="38100" dir="2700000" algn="tl">
                    <a:srgbClr val="000000">
                      <a:alpha val="43137"/>
                    </a:srgbClr>
                  </a:outerShdw>
                </a:effectLst>
                <a:latin typeface="+mj-lt"/>
                <a:ea typeface="+mj-ea"/>
                <a:cs typeface="+mj-cs"/>
              </a:rPr>
              <a:t>, 2</a:t>
            </a:r>
            <a:r>
              <a:rPr lang="en-US" b="0" kern="1200" baseline="30000" dirty="0">
                <a:effectLst>
                  <a:outerShdw blurRad="38100" dist="38100" dir="2700000" algn="tl">
                    <a:srgbClr val="000000">
                      <a:alpha val="43137"/>
                    </a:srgbClr>
                  </a:outerShdw>
                </a:effectLst>
                <a:latin typeface="+mj-lt"/>
                <a:ea typeface="+mj-ea"/>
                <a:cs typeface="+mj-cs"/>
              </a:rPr>
              <a:t>nd</a:t>
            </a:r>
            <a:r>
              <a:rPr lang="en-US" b="0" kern="1200" dirty="0">
                <a:effectLst>
                  <a:outerShdw blurRad="38100" dist="38100" dir="2700000" algn="tl">
                    <a:srgbClr val="000000">
                      <a:alpha val="43137"/>
                    </a:srgbClr>
                  </a:outerShdw>
                </a:effectLst>
                <a:latin typeface="+mj-lt"/>
                <a:ea typeface="+mj-ea"/>
                <a:cs typeface="+mj-cs"/>
              </a:rPr>
              <a:t>, 3</a:t>
            </a:r>
            <a:r>
              <a:rPr lang="en-US" b="0" kern="1200" baseline="30000" dirty="0">
                <a:effectLst>
                  <a:outerShdw blurRad="38100" dist="38100" dir="2700000" algn="tl">
                    <a:srgbClr val="000000">
                      <a:alpha val="43137"/>
                    </a:srgbClr>
                  </a:outerShdw>
                </a:effectLst>
                <a:latin typeface="+mj-lt"/>
                <a:ea typeface="+mj-ea"/>
                <a:cs typeface="+mj-cs"/>
              </a:rPr>
              <a:t>rd </a:t>
            </a:r>
            <a:r>
              <a:rPr lang="en-US" b="0" kern="1200" dirty="0">
                <a:effectLst>
                  <a:outerShdw blurRad="38100" dist="38100" dir="2700000" algn="tl">
                    <a:srgbClr val="000000">
                      <a:alpha val="43137"/>
                    </a:srgbClr>
                  </a:outerShdw>
                </a:effectLst>
                <a:latin typeface="+mj-lt"/>
                <a:ea typeface="+mj-ea"/>
                <a:cs typeface="+mj-cs"/>
              </a:rPr>
              <a:t>Industrial Revolutions:</a:t>
            </a:r>
          </a:p>
        </p:txBody>
      </p:sp>
      <p:sp>
        <p:nvSpPr>
          <p:cNvPr id="1126" name="TextBox 1125">
            <a:extLst>
              <a:ext uri="{FF2B5EF4-FFF2-40B4-BE49-F238E27FC236}">
                <a16:creationId xmlns:a16="http://schemas.microsoft.com/office/drawing/2014/main" id="{456FCE2B-95BF-F617-E5E7-AAFE96BB1A5E}"/>
              </a:ext>
            </a:extLst>
          </p:cNvPr>
          <p:cNvSpPr txBox="1"/>
          <p:nvPr/>
        </p:nvSpPr>
        <p:spPr>
          <a:xfrm>
            <a:off x="614679" y="1682685"/>
            <a:ext cx="10212005" cy="4756215"/>
          </a:xfrm>
        </p:spPr>
        <p:txBody>
          <a:bodyPr vert="horz" lIns="91440" tIns="45720" rIns="91440" bIns="45720" rtlCol="0">
            <a:normAutofit fontScale="92500"/>
          </a:bodyPr>
          <a:lstStyle/>
          <a:p>
            <a:pPr marL="285750" indent="-228600">
              <a:lnSpc>
                <a:spcPct val="120000"/>
              </a:lnSpc>
              <a:spcBef>
                <a:spcPts val="600"/>
              </a:spcBef>
              <a:spcAft>
                <a:spcPts val="600"/>
              </a:spcAft>
              <a:buFont typeface="Arial" panose="020B0604020202020204" pitchFamily="34" charset="0"/>
              <a:buChar char="•"/>
            </a:pPr>
            <a:r>
              <a:rPr lang="en-US" sz="2600" b="1" i="0" dirty="0">
                <a:effectLst>
                  <a:outerShdw blurRad="38100" dist="38100" dir="2700000" algn="tl">
                    <a:srgbClr val="000000">
                      <a:alpha val="43137"/>
                    </a:srgbClr>
                  </a:outerShdw>
                </a:effectLst>
              </a:rPr>
              <a:t>First Industrial Revolution</a:t>
            </a:r>
          </a:p>
          <a:p>
            <a:pPr marL="857250" lvl="1" indent="-342900">
              <a:lnSpc>
                <a:spcPct val="120000"/>
              </a:lnSpc>
              <a:spcBef>
                <a:spcPts val="600"/>
              </a:spcBef>
              <a:spcAft>
                <a:spcPts val="600"/>
              </a:spcAft>
              <a:buFont typeface="Arial" panose="020B0604020202020204" pitchFamily="34" charset="0"/>
              <a:buChar char="•"/>
            </a:pPr>
            <a:r>
              <a:rPr lang="en-US" sz="2400" i="0" dirty="0">
                <a:effectLst>
                  <a:outerShdw blurRad="38100" dist="38100" dir="2700000" algn="tl">
                    <a:srgbClr val="000000">
                      <a:alpha val="43137"/>
                    </a:srgbClr>
                  </a:outerShdw>
                </a:effectLst>
              </a:rPr>
              <a:t>In the late 18th to early 19th century, people started using machines for production, like the steam engine and spinning jenny, creating the first factories.</a:t>
            </a:r>
          </a:p>
          <a:p>
            <a:pPr marL="285750" indent="-228600">
              <a:lnSpc>
                <a:spcPct val="120000"/>
              </a:lnSpc>
              <a:spcBef>
                <a:spcPts val="600"/>
              </a:spcBef>
              <a:spcAft>
                <a:spcPts val="600"/>
              </a:spcAft>
              <a:buFont typeface="Arial" panose="020B0604020202020204" pitchFamily="34" charset="0"/>
              <a:buChar char="•"/>
            </a:pPr>
            <a:r>
              <a:rPr lang="en-US" sz="2600" b="1" i="0" dirty="0">
                <a:effectLst>
                  <a:outerShdw blurRad="38100" dist="38100" dir="2700000" algn="tl">
                    <a:srgbClr val="000000">
                      <a:alpha val="43137"/>
                    </a:srgbClr>
                  </a:outerShdw>
                </a:effectLst>
              </a:rPr>
              <a:t>Second Industrial Revolution</a:t>
            </a:r>
          </a:p>
          <a:p>
            <a:pPr marL="742950" lvl="1" indent="-228600">
              <a:lnSpc>
                <a:spcPct val="120000"/>
              </a:lnSpc>
              <a:spcBef>
                <a:spcPts val="600"/>
              </a:spcBef>
              <a:spcAft>
                <a:spcPts val="600"/>
              </a:spcAft>
              <a:buFont typeface="Arial" panose="020B0604020202020204" pitchFamily="34" charset="0"/>
              <a:buChar char="•"/>
            </a:pPr>
            <a:r>
              <a:rPr lang="en-US" sz="2400" i="0" dirty="0">
                <a:effectLst>
                  <a:outerShdw blurRad="38100" dist="38100" dir="2700000" algn="tl">
                    <a:srgbClr val="000000">
                      <a:alpha val="43137"/>
                    </a:srgbClr>
                  </a:outerShdw>
                </a:effectLst>
              </a:rPr>
              <a:t>In the late 19th to early 20th century, electricity, steel processes, and railroads became common, leading to mass production and more industry growth.</a:t>
            </a:r>
          </a:p>
          <a:p>
            <a:pPr marL="285750" indent="-228600">
              <a:lnSpc>
                <a:spcPct val="120000"/>
              </a:lnSpc>
              <a:spcBef>
                <a:spcPts val="600"/>
              </a:spcBef>
              <a:spcAft>
                <a:spcPts val="600"/>
              </a:spcAft>
              <a:buFont typeface="Arial" panose="020B0604020202020204" pitchFamily="34" charset="0"/>
              <a:buChar char="•"/>
            </a:pPr>
            <a:r>
              <a:rPr lang="en-US" sz="2600" b="1" i="0" dirty="0">
                <a:effectLst>
                  <a:outerShdw blurRad="38100" dist="38100" dir="2700000" algn="tl">
                    <a:srgbClr val="000000">
                      <a:alpha val="43137"/>
                    </a:srgbClr>
                  </a:outerShdw>
                </a:effectLst>
              </a:rPr>
              <a:t>Third Industrial Revolution</a:t>
            </a:r>
          </a:p>
          <a:p>
            <a:pPr marL="742950" lvl="1" indent="-228600">
              <a:lnSpc>
                <a:spcPct val="120000"/>
              </a:lnSpc>
              <a:spcBef>
                <a:spcPts val="600"/>
              </a:spcBef>
              <a:spcAft>
                <a:spcPts val="600"/>
              </a:spcAft>
              <a:buFont typeface="Arial" panose="020B0604020202020204" pitchFamily="34" charset="0"/>
              <a:buChar char="•"/>
            </a:pPr>
            <a:r>
              <a:rPr lang="en-US" sz="2400" i="0" dirty="0">
                <a:effectLst>
                  <a:outerShdw blurRad="38100" dist="38100" dir="2700000" algn="tl">
                    <a:srgbClr val="000000">
                      <a:alpha val="43137"/>
                    </a:srgbClr>
                  </a:outerShdw>
                </a:effectLst>
              </a:rPr>
              <a:t>In the late 20th century, known as the Digital Revolution, we moved from analog to digital technology, with the rise of computers and the internet.</a:t>
            </a:r>
            <a:endParaRPr lang="en-US" sz="2400" b="0" i="0" dirty="0">
              <a:effectLst/>
            </a:endParaRPr>
          </a:p>
        </p:txBody>
      </p:sp>
    </p:spTree>
    <p:extLst>
      <p:ext uri="{BB962C8B-B14F-4D97-AF65-F5344CB8AC3E}">
        <p14:creationId xmlns:p14="http://schemas.microsoft.com/office/powerpoint/2010/main" val="2717944567"/>
      </p:ext>
    </p:extLst>
  </p:cSld>
  <p:clrMapOvr>
    <a:masterClrMapping/>
  </p:clrMapOvr>
  <mc:AlternateContent xmlns:mc="http://schemas.openxmlformats.org/markup-compatibility/2006" xmlns:p14="http://schemas.microsoft.com/office/powerpoint/2010/main">
    <mc:Choice Requires="p14">
      <p:transition spd="slow" p14:dur="2000" advTm="163102"/>
    </mc:Choice>
    <mc:Fallback xmlns="">
      <p:transition spd="slow" advTm="163102"/>
    </mc:Fallback>
  </mc:AlternateContent>
  <p:extLst>
    <p:ext uri="{3A86A75C-4F4B-4683-9AE1-C65F6400EC91}">
      <p14:laserTraceLst xmlns:p14="http://schemas.microsoft.com/office/powerpoint/2010/main">
        <p14:tracePtLst>
          <p14:tracePt t="1153" x="9166225" y="69850"/>
          <p14:tracePt t="1160" x="9367838" y="266700"/>
          <p14:tracePt t="1193" x="10561638" y="1084263"/>
          <p14:tracePt t="1209" x="11242675" y="1530350"/>
          <p14:tracePt t="1225" x="11633200" y="1797050"/>
          <p14:tracePt t="1243" x="11863388" y="1984375"/>
          <p14:tracePt t="1260" x="12004675" y="2106613"/>
          <p14:tracePt t="1277" x="12077700" y="2238375"/>
          <p14:tracePt t="1293" x="12144375" y="2382838"/>
          <p14:tracePt t="30607" x="12157075" y="4829175"/>
          <p14:tracePt t="30614" x="12112625" y="4829175"/>
          <p14:tracePt t="30622" x="12077700" y="4829175"/>
          <p14:tracePt t="30632" x="12034838" y="4829175"/>
          <p14:tracePt t="30646" x="11942763" y="4826000"/>
          <p14:tracePt t="30663" x="11790363" y="4791075"/>
          <p14:tracePt t="30679" x="11531600" y="4668838"/>
          <p14:tracePt t="30696" x="11142663" y="4532313"/>
          <p14:tracePt t="30712" x="10591800" y="4327525"/>
          <p14:tracePt t="30729" x="10001250" y="4078288"/>
          <p14:tracePt t="30746" x="9424988" y="3868738"/>
          <p14:tracePt t="30762" x="8882063" y="3702050"/>
          <p14:tracePt t="30766" x="8686800" y="3592513"/>
          <p14:tracePt t="30779" x="8223250" y="3417888"/>
          <p14:tracePt t="30796" x="7889875" y="3265488"/>
          <p14:tracePt t="30814" x="7518400" y="3121025"/>
          <p14:tracePt t="30829" x="7278688" y="3038475"/>
          <p14:tracePt t="30846" x="7054850" y="2963863"/>
          <p14:tracePt t="30862" x="6884988" y="2919413"/>
          <p14:tracePt t="30879" x="6718300" y="2876550"/>
          <p14:tracePt t="30896" x="6596063" y="2854325"/>
          <p14:tracePt t="30912" x="6518275" y="2854325"/>
          <p14:tracePt t="30929" x="6451600" y="2854325"/>
          <p14:tracePt t="30946" x="6396038" y="2844800"/>
          <p14:tracePt t="30962" x="6378575" y="2844800"/>
          <p14:tracePt t="30966" x="6369050" y="2844800"/>
          <p14:tracePt t="30979" x="6356350" y="2844800"/>
          <p14:tracePt t="30996" x="6329363" y="2844800"/>
          <p14:tracePt t="31012" x="6316663" y="2844800"/>
          <p14:tracePt t="31029" x="6286500" y="2844800"/>
          <p14:tracePt t="31045" x="6259513" y="2844800"/>
          <p14:tracePt t="31062" x="6202363" y="2859088"/>
          <p14:tracePt t="31079" x="6164263" y="2867025"/>
          <p14:tracePt t="31096" x="6094413" y="2876550"/>
          <p14:tracePt t="31112" x="6037263" y="2889250"/>
          <p14:tracePt t="31129" x="6015038" y="2919413"/>
          <p14:tracePt t="31135" x="5997575" y="2928938"/>
          <p14:tracePt t="31146" x="5984875" y="2936875"/>
          <p14:tracePt t="31163" x="5980113" y="2941638"/>
          <p14:tracePt t="31167" x="5980113" y="2951163"/>
          <p14:tracePt t="31179" x="5980113" y="2954338"/>
          <p14:tracePt t="31196" x="5989638" y="2994025"/>
          <p14:tracePt t="31214" x="6032500" y="3041650"/>
          <p14:tracePt t="31229" x="6119813" y="3090863"/>
          <p14:tracePt t="31246" x="6207125" y="3128963"/>
          <p14:tracePt t="31262" x="6276975" y="3138488"/>
          <p14:tracePt t="31279" x="6316663" y="3155950"/>
          <p14:tracePt t="31296" x="6321425" y="3155950"/>
          <p14:tracePt t="31373" x="6308725" y="3155950"/>
          <p14:tracePt t="31381" x="6273800" y="3160713"/>
          <p14:tracePt t="31388" x="6237288" y="3168650"/>
          <p14:tracePt t="31395" x="6224588" y="3168650"/>
          <p14:tracePt t="31413" x="6202363" y="3186113"/>
          <p14:tracePt t="31429" x="6199188" y="3186113"/>
          <p14:tracePt t="31486" x="6242050" y="3203575"/>
          <p14:tracePt t="31493" x="6291263" y="3213100"/>
          <p14:tracePt t="31502" x="6346825" y="3213100"/>
          <p14:tracePt t="31512" x="6396038" y="3221038"/>
          <p14:tracePt t="31529" x="6518275" y="3243263"/>
          <p14:tracePt t="31546" x="6565900" y="3243263"/>
          <p14:tracePt t="31562" x="6588125" y="3243263"/>
          <p14:tracePt t="31605" x="6561138" y="3243263"/>
          <p14:tracePt t="31612" x="6503988" y="3243263"/>
          <p14:tracePt t="31621" x="6461125" y="3243263"/>
          <p14:tracePt t="31629" x="6416675" y="3243263"/>
          <p14:tracePt t="31646" x="6369050" y="3243263"/>
          <p14:tracePt t="31662" x="6264275" y="3243263"/>
          <p14:tracePt t="31679" x="6234113" y="3243263"/>
          <p14:tracePt t="31743" x="6273800" y="3243263"/>
          <p14:tracePt t="31753" x="6316663" y="3243263"/>
          <p14:tracePt t="31765" x="6491288" y="3243263"/>
          <p14:tracePt t="31779" x="6583363" y="3243263"/>
          <p14:tracePt t="31783" x="6683375" y="3243263"/>
          <p14:tracePt t="31796" x="6959600" y="3243263"/>
          <p14:tracePt t="31813" x="7234238" y="3278188"/>
          <p14:tracePt t="31829" x="7532688" y="3317875"/>
          <p14:tracePt t="31846" x="7737475" y="3348038"/>
          <p14:tracePt t="31862" x="7851775" y="3378200"/>
          <p14:tracePt t="31879" x="7872413" y="3387725"/>
          <p14:tracePt t="31896" x="7886700" y="3387725"/>
          <p14:tracePt t="31949" x="7877175" y="3387725"/>
          <p14:tracePt t="31958" x="7789863" y="3387725"/>
          <p14:tracePt t="31966" x="7742238" y="3387725"/>
          <p14:tracePt t="31980" x="7540625" y="3387725"/>
          <p14:tracePt t="31996" x="7304088" y="3387725"/>
          <p14:tracePt t="32014" x="7072313" y="3357563"/>
          <p14:tracePt t="32029" x="6823075" y="3335338"/>
          <p14:tracePt t="32046" x="6657975" y="3322638"/>
          <p14:tracePt t="32062" x="6605588" y="3322638"/>
          <p14:tracePt t="32142" x="6645275" y="3322638"/>
          <p14:tracePt t="32150" x="6688138" y="3322638"/>
          <p14:tracePt t="32162" x="6788150" y="3322638"/>
          <p14:tracePt t="32165" x="6894513" y="3322638"/>
          <p14:tracePt t="32180" x="7124700" y="3330575"/>
          <p14:tracePt t="32196" x="7335838" y="3375025"/>
          <p14:tracePt t="32213" x="7448550" y="3395663"/>
          <p14:tracePt t="32286" x="7383463" y="3395663"/>
          <p14:tracePt t="32296" x="7283450" y="3395663"/>
          <p14:tracePt t="32307" x="7181850" y="3395663"/>
          <p14:tracePt t="32311" x="7051675" y="3395663"/>
          <p14:tracePt t="32318" x="6929438" y="3352800"/>
          <p14:tracePt t="32329" x="6750050" y="3340100"/>
          <p14:tracePt t="32346" x="6483350" y="3290888"/>
          <p14:tracePt t="32362" x="6234113" y="3243263"/>
          <p14:tracePt t="32380" x="6124575" y="3213100"/>
          <p14:tracePt t="32429" x="6164263" y="3213100"/>
          <p14:tracePt t="32436" x="6207125" y="3213100"/>
          <p14:tracePt t="32445" x="6269038" y="3213100"/>
          <p14:tracePt t="32463" x="6513513" y="3221038"/>
          <p14:tracePt t="32479" x="6805613" y="3243263"/>
          <p14:tracePt t="32496" x="7161213" y="3300413"/>
          <p14:tracePt t="32513" x="7426325" y="3335338"/>
          <p14:tracePt t="32529" x="7545388" y="3343275"/>
          <p14:tracePt t="32573" x="7493000" y="3343275"/>
          <p14:tracePt t="32581" x="7361238" y="3343275"/>
          <p14:tracePt t="32596" x="7046913" y="3343275"/>
          <p14:tracePt t="32614" x="6740525" y="3313113"/>
          <p14:tracePt t="32629" x="6373813" y="3243263"/>
          <p14:tracePt t="32646" x="6097588" y="3208338"/>
          <p14:tracePt t="32663" x="5949950" y="3198813"/>
          <p14:tracePt t="32679" x="5922963" y="3190875"/>
          <p14:tracePt t="32717" x="5932488" y="3190875"/>
          <p14:tracePt t="32724" x="6002338" y="3190875"/>
          <p14:tracePt t="32733" x="6059488" y="3190875"/>
          <p14:tracePt t="32746" x="6146800" y="3190875"/>
          <p14:tracePt t="32763" x="6408738" y="3198813"/>
          <p14:tracePt t="32767" x="6526213" y="3198813"/>
          <p14:tracePt t="32780" x="6823075" y="3248025"/>
          <p14:tracePt t="32796" x="7072313" y="3273425"/>
          <p14:tracePt t="32813" x="7226300" y="3305175"/>
          <p14:tracePt t="32830" x="7239000" y="3313113"/>
          <p14:tracePt t="32877" x="7178675" y="3313113"/>
          <p14:tracePt t="32885" x="7077075" y="3313113"/>
          <p14:tracePt t="32895" x="6972300" y="3313113"/>
          <p14:tracePt t="32912" x="6757988" y="3313113"/>
          <p14:tracePt t="32929" x="6561138" y="3295650"/>
          <p14:tracePt t="32946" x="6443663" y="3273425"/>
          <p14:tracePt t="32963" x="6408738" y="3265488"/>
          <p14:tracePt t="33014" x="6456363" y="3265488"/>
          <p14:tracePt t="33022" x="6543675" y="3265488"/>
          <p14:tracePt t="33029" x="6618288" y="3265488"/>
          <p14:tracePt t="33046" x="6810375" y="3265488"/>
          <p14:tracePt t="33062" x="6985000" y="3270250"/>
          <p14:tracePt t="33079" x="7121525" y="3282950"/>
          <p14:tracePt t="33096" x="7124700" y="3282950"/>
          <p14:tracePt t="33112" x="7134225" y="3287713"/>
          <p14:tracePt t="33133" x="7077075" y="3287713"/>
          <p14:tracePt t="33146" x="6902450" y="3287713"/>
          <p14:tracePt t="33163" x="6561138" y="3287713"/>
          <p14:tracePt t="33166" x="6334125" y="3265488"/>
          <p14:tracePt t="33179" x="6080125" y="3230563"/>
          <p14:tracePt t="33183" x="5922963" y="3221038"/>
          <p14:tracePt t="33196" x="5695950" y="3173413"/>
          <p14:tracePt t="33213" x="5656263" y="3173413"/>
          <p14:tracePt t="33253" x="5673725" y="3173413"/>
          <p14:tracePt t="33262" x="5740400" y="3173413"/>
          <p14:tracePt t="33270" x="5883275" y="3173413"/>
          <p14:tracePt t="33279" x="5945188" y="3178175"/>
          <p14:tracePt t="33296" x="6211888" y="3216275"/>
          <p14:tracePt t="33313" x="6391275" y="3248025"/>
          <p14:tracePt t="33329" x="6483350" y="3248025"/>
          <p14:tracePt t="33346" x="6496050" y="3255963"/>
          <p14:tracePt t="33389" x="6478588" y="3255963"/>
          <p14:tracePt t="33398" x="6448425" y="3255963"/>
          <p14:tracePt t="33406" x="6378575" y="3255963"/>
          <p14:tracePt t="33414" x="6334125" y="3255963"/>
          <p14:tracePt t="33428" x="6256338" y="3255963"/>
          <p14:tracePt t="33445" x="6219825" y="3255963"/>
          <p14:tracePt t="33499" x="6237288" y="3255963"/>
          <p14:tracePt t="33508" x="6259513" y="3255963"/>
          <p14:tracePt t="33516" x="6316663" y="3255963"/>
          <p14:tracePt t="33528" x="6346825" y="3255963"/>
          <p14:tracePt t="33545" x="6438900" y="3255963"/>
          <p14:tracePt t="33561" x="6583363" y="3255963"/>
          <p14:tracePt t="33578" x="6680200" y="3273425"/>
          <p14:tracePt t="33581" x="6683375" y="3273425"/>
          <p14:tracePt t="33702" x="6662738" y="3273425"/>
          <p14:tracePt t="33711" x="6657975" y="3273425"/>
          <p14:tracePt t="33966" x="6645275" y="3273425"/>
          <p14:tracePt t="33974" x="6600825" y="3273425"/>
          <p14:tracePt t="33983" x="6588125" y="3273425"/>
          <p14:tracePt t="33999" x="6521450" y="3273425"/>
          <p14:tracePt t="34018" x="6473825" y="3273425"/>
          <p14:tracePt t="34032" x="6448425" y="3273425"/>
          <p14:tracePt t="34048" x="6430963" y="3273425"/>
          <p14:tracePt t="34151" x="6443663" y="3273425"/>
          <p14:tracePt t="34160" x="6483350" y="3273425"/>
          <p14:tracePt t="34164" x="6500813" y="3273425"/>
          <p14:tracePt t="34176" x="6513513" y="3273425"/>
          <p14:tracePt t="34186" x="6557963" y="3273425"/>
          <p14:tracePt t="34198" x="6575425" y="3273425"/>
          <p14:tracePt t="34302" x="6553200" y="3273425"/>
          <p14:tracePt t="34310" x="6508750" y="3273425"/>
          <p14:tracePt t="34318" x="6496050" y="3273425"/>
          <p14:tracePt t="34329" x="6461125" y="3273425"/>
          <p14:tracePt t="34346" x="6434138" y="3273425"/>
          <p14:tracePt t="34405" x="6443663" y="3273425"/>
          <p14:tracePt t="34414" x="6486525" y="3273425"/>
          <p14:tracePt t="34421" x="6521450" y="3273425"/>
          <p14:tracePt t="34429" x="6575425" y="3273425"/>
          <p14:tracePt t="34446" x="6670675" y="3287713"/>
          <p14:tracePt t="34463" x="6802438" y="3295650"/>
          <p14:tracePt t="34479" x="6880225" y="3305175"/>
          <p14:tracePt t="34496" x="6919913" y="3322638"/>
          <p14:tracePt t="34515" x="6932613" y="3322638"/>
          <p14:tracePt t="34583" x="6929438" y="3322638"/>
          <p14:tracePt t="34593" x="6915150" y="3322638"/>
          <p14:tracePt t="34603" x="6884988" y="3322638"/>
          <p14:tracePt t="34615" x="6877050" y="3322638"/>
          <p14:tracePt t="34695" x="6889750" y="3322638"/>
          <p14:tracePt t="34703" x="6911975" y="3322638"/>
          <p14:tracePt t="34714" x="6932613" y="3322638"/>
          <p14:tracePt t="34732" x="7037388" y="3330575"/>
          <p14:tracePt t="34737" x="7064375" y="3330575"/>
          <p14:tracePt t="34748" x="7086600" y="3340100"/>
          <p14:tracePt t="34754" x="7107238" y="3340100"/>
          <p14:tracePt t="34766" x="7121525" y="3340100"/>
          <p14:tracePt t="34781" x="7129463" y="3340100"/>
          <p14:tracePt t="35767" x="7124700" y="3340100"/>
          <p14:tracePt t="35775" x="7077075" y="3340100"/>
          <p14:tracePt t="35783" x="7011988" y="3308350"/>
          <p14:tracePt t="35798" x="6819900" y="3273425"/>
          <p14:tracePt t="35816" x="6640513" y="3243263"/>
          <p14:tracePt t="35831" x="6530975" y="3230563"/>
          <p14:tracePt t="35849" x="6508750" y="3230563"/>
          <p14:tracePt t="35903" x="6535738" y="3230563"/>
          <p14:tracePt t="35911" x="6592888" y="3230563"/>
          <p14:tracePt t="35922" x="6640513" y="3238500"/>
          <p14:tracePt t="35931" x="6700838" y="3255963"/>
          <p14:tracePt t="35936" x="6762750" y="3270250"/>
          <p14:tracePt t="35945" x="6823075" y="3278188"/>
          <p14:tracePt t="35962" x="6989763" y="3322638"/>
          <p14:tracePt t="35978" x="7112000" y="3335338"/>
          <p14:tracePt t="35995" x="7216775" y="3352800"/>
          <p14:tracePt t="36095" x="7199313" y="3352800"/>
          <p14:tracePt t="36103" x="7164388" y="3352800"/>
          <p14:tracePt t="36114" x="7143750" y="3352800"/>
          <p14:tracePt t="36131" x="7086600" y="3348038"/>
          <p14:tracePt t="36136" x="7069138" y="3340100"/>
          <p14:tracePt t="36148" x="7064375" y="3325813"/>
          <p14:tracePt t="36153" x="7054850" y="3325813"/>
          <p14:tracePt t="36254" x="7059613" y="3325813"/>
          <p14:tracePt t="36263" x="7077075" y="3317875"/>
          <p14:tracePt t="36273" x="7134225" y="3317875"/>
          <p14:tracePt t="36284" x="7169150" y="3317875"/>
          <p14:tracePt t="36289" x="7191375" y="3317875"/>
          <p14:tracePt t="36298" x="7221538" y="3317875"/>
          <p14:tracePt t="36315" x="7300913" y="3317875"/>
          <p14:tracePt t="36321" x="7335838" y="3317875"/>
          <p14:tracePt t="36382" x="7304088" y="3317875"/>
          <p14:tracePt t="36392" x="7226300" y="3317875"/>
          <p14:tracePt t="36404" x="7138988" y="3308350"/>
          <p14:tracePt t="36409" x="7064375" y="3295650"/>
          <p14:tracePt t="36419" x="6946900" y="3287713"/>
          <p14:tracePt t="36424" x="6842125" y="3248025"/>
          <p14:tracePt t="36435" x="6735763" y="3225800"/>
          <p14:tracePt t="36448" x="6538913" y="3181350"/>
          <p14:tracePt t="36463" x="6448425" y="3160713"/>
          <p14:tracePt t="36480" x="6438900" y="3146425"/>
          <p14:tracePt t="36526" x="6465888" y="3146425"/>
          <p14:tracePt t="36534" x="6535738" y="3146425"/>
          <p14:tracePt t="36546" x="6578600" y="3146425"/>
          <p14:tracePt t="36563" x="6727825" y="3151188"/>
          <p14:tracePt t="36567" x="6815138" y="3163888"/>
          <p14:tracePt t="36580" x="6832600" y="3163888"/>
          <p14:tracePt t="36584" x="6946900" y="3208338"/>
          <p14:tracePt t="36597" x="7112000" y="3230563"/>
          <p14:tracePt t="36613" x="7134225" y="3233738"/>
          <p14:tracePt t="36645" x="7124700" y="3233738"/>
          <p14:tracePt t="36654" x="7059613" y="3233738"/>
          <p14:tracePt t="36663" x="6972300" y="3233738"/>
          <p14:tracePt t="36680" x="6723063" y="3233738"/>
          <p14:tracePt t="36696" x="6448425" y="3230563"/>
          <p14:tracePt t="36713" x="6184900" y="3181350"/>
          <p14:tracePt t="36730" x="5945188" y="3121025"/>
          <p14:tracePt t="36746" x="5927725" y="3111500"/>
          <p14:tracePt t="36782" x="5949950" y="3111500"/>
          <p14:tracePt t="36790" x="5992813" y="3111500"/>
          <p14:tracePt t="36798" x="6062663" y="3111500"/>
          <p14:tracePt t="36813" x="6237288" y="3111500"/>
          <p14:tracePt t="36831" x="6421438" y="3143250"/>
          <p14:tracePt t="36846" x="6640513" y="3163888"/>
          <p14:tracePt t="36863" x="6832600" y="3198813"/>
          <p14:tracePt t="36880" x="6862763" y="3198813"/>
          <p14:tracePt t="36926" x="6854825" y="3203575"/>
          <p14:tracePt t="36934" x="6797675" y="3203575"/>
          <p14:tracePt t="36946" x="6727825" y="3203575"/>
          <p14:tracePt t="36963" x="6635750" y="3203575"/>
          <p14:tracePt t="36967" x="6605588" y="3203575"/>
          <p14:tracePt t="36980" x="6548438" y="3203575"/>
          <p14:tracePt t="36984" x="6526213" y="3203575"/>
          <p14:tracePt t="36996" x="6491288" y="3203575"/>
          <p14:tracePt t="37071" x="6521450" y="3203575"/>
          <p14:tracePt t="37080" x="6565900" y="3203575"/>
          <p14:tracePt t="37091" x="6610350" y="3203575"/>
          <p14:tracePt t="37096" x="6683375" y="3203575"/>
          <p14:tracePt t="37107" x="6745288" y="3203575"/>
          <p14:tracePt t="37110" x="6832600" y="3203575"/>
          <p14:tracePt t="37119" x="6919913" y="3203575"/>
          <p14:tracePt t="37128" x="6964363" y="3203575"/>
          <p14:tracePt t="37146" x="6989763" y="3221038"/>
          <p14:tracePt t="37189" x="6972300" y="3221038"/>
          <p14:tracePt t="37197" x="6929438" y="3221038"/>
          <p14:tracePt t="37205" x="6872288" y="3221038"/>
          <p14:tracePt t="37213" x="6837363" y="3221038"/>
          <p14:tracePt t="37230" x="6762750" y="3221038"/>
          <p14:tracePt t="37245" x="6662738" y="3221038"/>
          <p14:tracePt t="37262" x="6605588" y="3203575"/>
          <p14:tracePt t="37279" x="6596063" y="3203575"/>
          <p14:tracePt t="37334" x="6600825" y="3203575"/>
          <p14:tracePt t="37341" x="6657975" y="3203575"/>
          <p14:tracePt t="37349" x="6718300" y="3203575"/>
          <p14:tracePt t="37362" x="6805613" y="3203575"/>
          <p14:tracePt t="37379" x="6967538" y="3203575"/>
          <p14:tracePt t="37383" x="7072313" y="3221038"/>
          <p14:tracePt t="37395" x="7173913" y="3221038"/>
          <p14:tracePt t="37399" x="7265988" y="3248025"/>
          <p14:tracePt t="37412" x="7396163" y="3255963"/>
          <p14:tracePt t="37429" x="7423150" y="3265488"/>
          <p14:tracePt t="37469" x="7391400" y="3265488"/>
          <p14:tracePt t="37477" x="7313613" y="3265488"/>
          <p14:tracePt t="37485" x="7213600" y="3265488"/>
          <p14:tracePt t="37495" x="7112000" y="3265488"/>
          <p14:tracePt t="37511" x="6880225" y="3265488"/>
          <p14:tracePt t="37528" x="6657975" y="3233738"/>
          <p14:tracePt t="37545" x="6478588" y="3198813"/>
          <p14:tracePt t="37561" x="6443663" y="3190875"/>
          <p14:tracePt t="37605" x="6461125" y="3190875"/>
          <p14:tracePt t="37613" x="6543675" y="3190875"/>
          <p14:tracePt t="37621" x="6600825" y="3190875"/>
          <p14:tracePt t="37628" x="6688138" y="3190875"/>
          <p14:tracePt t="37644" x="6862763" y="3190875"/>
          <p14:tracePt t="37661" x="6985000" y="3208338"/>
          <p14:tracePt t="37678" x="7121525" y="3216275"/>
          <p14:tracePt t="37694" x="7181850" y="3225800"/>
          <p14:tracePt t="37757" x="7173913" y="3225800"/>
          <p14:tracePt t="37765" x="7116763" y="3225800"/>
          <p14:tracePt t="37772" x="7094538" y="3225800"/>
          <p14:tracePt t="37781" x="7051675" y="3225800"/>
          <p14:tracePt t="37794" x="7016750" y="3225800"/>
          <p14:tracePt t="37811" x="6959600" y="3225800"/>
          <p14:tracePt t="37814" x="6915150" y="3225800"/>
          <p14:tracePt t="37828" x="6902450" y="3225800"/>
          <p14:tracePt t="40510" x="6911975" y="3225800"/>
          <p14:tracePt t="40517" x="6946900" y="3233738"/>
          <p14:tracePt t="40528" x="6989763" y="3243263"/>
          <p14:tracePt t="40544" x="7051675" y="3260725"/>
          <p14:tracePt t="40561" x="7099300" y="3270250"/>
          <p14:tracePt t="40578" x="7156450" y="3290888"/>
          <p14:tracePt t="40594" x="7234238" y="3313113"/>
          <p14:tracePt t="40611" x="7388225" y="3343275"/>
          <p14:tracePt t="40613" x="7480300" y="3352800"/>
          <p14:tracePt t="40628" x="7759700" y="3392488"/>
          <p14:tracePt t="40644" x="7889875" y="3400425"/>
          <p14:tracePt t="40646" x="8074025" y="3413125"/>
          <p14:tracePt t="40661" x="8305800" y="3440113"/>
          <p14:tracePt t="40678" x="8510588" y="3440113"/>
          <p14:tracePt t="40694" x="8729663" y="3440113"/>
          <p14:tracePt t="40711" x="8948738" y="3440113"/>
          <p14:tracePt t="40728" x="9148763" y="3440113"/>
          <p14:tracePt t="40745" x="9342438" y="3448050"/>
          <p14:tracePt t="40761" x="9507538" y="3482975"/>
          <p14:tracePt t="40778" x="9682163" y="3497263"/>
          <p14:tracePt t="40794" x="9823450" y="3514725"/>
          <p14:tracePt t="40811" x="9953625" y="3527425"/>
          <p14:tracePt t="40828" x="10075863" y="3544888"/>
          <p14:tracePt t="40830" x="10125075" y="3544888"/>
          <p14:tracePt t="40844" x="10215563" y="3567113"/>
          <p14:tracePt t="40861" x="10352088" y="3575050"/>
          <p14:tracePt t="40878" x="10461625" y="3584575"/>
          <p14:tracePt t="40894" x="10552113" y="3597275"/>
          <p14:tracePt t="40911" x="10609263" y="3606800"/>
          <p14:tracePt t="40928" x="10666413" y="3606800"/>
          <p14:tracePt t="40944" x="10688638" y="3606800"/>
          <p14:tracePt t="40961" x="10731500" y="3606800"/>
          <p14:tracePt t="40978" x="10745788" y="3609975"/>
          <p14:tracePt t="41093" x="10748963" y="3609975"/>
          <p14:tracePt t="41118" x="10758488" y="3609975"/>
          <p14:tracePt t="41533" x="10771188" y="3609975"/>
          <p14:tracePt t="41541" x="10850563" y="3609975"/>
          <p14:tracePt t="41550" x="10893425" y="3606800"/>
          <p14:tracePt t="41561" x="10928350" y="3606800"/>
          <p14:tracePt t="41578" x="11033125" y="3592513"/>
          <p14:tracePt t="41580" x="11090275" y="3592513"/>
          <p14:tracePt t="41594" x="11152188" y="3592513"/>
          <p14:tracePt t="41611" x="11225213" y="3592513"/>
          <p14:tracePt t="41628" x="11295063" y="3592513"/>
          <p14:tracePt t="41645" x="11317288" y="3587750"/>
          <p14:tracePt t="41661" x="11326813" y="3587750"/>
          <p14:tracePt t="41693" x="11339513" y="3587750"/>
          <p14:tracePt t="41702" x="11352213" y="3587750"/>
          <p14:tracePt t="41711" x="11356975" y="3587750"/>
          <p14:tracePt t="41728" x="11369675" y="3587750"/>
          <p14:tracePt t="41744" x="11391900" y="3587750"/>
          <p14:tracePt t="41761" x="11396663" y="3579813"/>
          <p14:tracePt t="41782" x="11409363" y="3579813"/>
          <p14:tracePt t="41797" x="11418888" y="3579813"/>
          <p14:tracePt t="41812" x="11422063" y="3579813"/>
          <p14:tracePt t="41828" x="11431588" y="3579813"/>
          <p14:tracePt t="41844" x="11444288" y="3579813"/>
          <p14:tracePt t="41847" x="11449050" y="3579813"/>
          <p14:tracePt t="41861" x="11466513" y="3579813"/>
          <p14:tracePt t="41878" x="11479213" y="3579813"/>
          <p14:tracePt t="41894" x="11491913" y="3575050"/>
          <p14:tracePt t="41911" x="11501438" y="3575050"/>
          <p14:tracePt t="41928" x="11526838" y="3575050"/>
          <p14:tracePt t="41944" x="11544300" y="3575050"/>
          <p14:tracePt t="41961" x="11553825" y="3575050"/>
          <p14:tracePt t="41978" x="11558588" y="3575050"/>
          <p14:tracePt t="42358" x="11650663" y="3587750"/>
          <p14:tracePt t="42365" x="11899900" y="3619500"/>
          <p14:tracePt t="42378" x="11999913" y="3619500"/>
          <p14:tracePt t="42394" x="12074525" y="3619500"/>
          <p14:tracePt t="42411" x="12134850" y="3619500"/>
          <p14:tracePt t="42428" x="12117388" y="3619500"/>
          <p14:tracePt t="42853" x="12117388" y="3632200"/>
          <p14:tracePt t="42877" x="12122150" y="3644900"/>
          <p14:tracePt t="42893" x="12126913" y="3644900"/>
          <p14:tracePt t="42902" x="12139613" y="3644900"/>
          <p14:tracePt t="42911" x="12157075" y="3644900"/>
          <p14:tracePt t="42927" x="12165013" y="3644900"/>
          <p14:tracePt t="42944" x="12187238" y="3644900"/>
          <p14:tracePt t="161737" x="11815763" y="2093913"/>
          <p14:tracePt t="161743" x="11598275" y="2014538"/>
          <p14:tracePt t="161751" x="11391900" y="1954213"/>
          <p14:tracePt t="161761" x="11172825" y="1879600"/>
          <p14:tracePt t="161769" x="11012488" y="1809750"/>
          <p14:tracePt t="161785" x="10753725" y="1660525"/>
          <p14:tracePt t="161802" x="10509250" y="1503363"/>
          <p14:tracePt t="161805" x="10360025" y="1398588"/>
          <p14:tracePt t="161818" x="10250488" y="1311275"/>
          <p14:tracePt t="161821" x="10115550" y="1236663"/>
          <p14:tracePt t="161835" x="9813925" y="1031875"/>
          <p14:tracePt t="161852" x="9407525" y="795338"/>
          <p14:tracePt t="161869" x="9026525" y="568325"/>
          <p14:tracePt t="161885" x="8716963" y="406400"/>
          <p14:tracePt t="161902" x="8420100" y="236538"/>
          <p14:tracePt t="161918" x="8153400" y="44450"/>
        </p14:tracePtLst>
      </p14:laserTraceLst>
    </p:ext>
  </p:extLs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AF468C-D59B-9A74-1BD3-C110E474022A}"/>
              </a:ext>
            </a:extLst>
          </p:cNvPr>
          <p:cNvSpPr>
            <a:spLocks noGrp="1"/>
          </p:cNvSpPr>
          <p:nvPr>
            <p:ph type="title"/>
          </p:nvPr>
        </p:nvSpPr>
        <p:spPr>
          <a:xfrm>
            <a:off x="2340844" y="620875"/>
            <a:ext cx="4221270" cy="825795"/>
          </a:xfrm>
        </p:spPr>
        <p:txBody>
          <a:bodyPr vert="horz" lIns="91440" tIns="45720" rIns="91440" bIns="45720" rtlCol="0" anchor="t">
            <a:normAutofit/>
          </a:bodyPr>
          <a:lstStyle/>
          <a:p>
            <a:r>
              <a:rPr lang="en-US" sz="4800" b="1" i="0" kern="1200" dirty="0">
                <a:effectLst/>
                <a:latin typeface="+mj-lt"/>
                <a:ea typeface="+mj-ea"/>
                <a:cs typeface="+mj-cs"/>
              </a:rPr>
              <a:t>Moore's Law</a:t>
            </a:r>
            <a:endParaRPr lang="en-US" sz="4800" b="1" kern="1200" dirty="0">
              <a:latin typeface="+mj-lt"/>
              <a:ea typeface="+mj-ea"/>
              <a:cs typeface="+mj-cs"/>
            </a:endParaRPr>
          </a:p>
        </p:txBody>
      </p:sp>
      <p:sp>
        <p:nvSpPr>
          <p:cNvPr id="1126" name="TextBox 1125">
            <a:extLst>
              <a:ext uri="{FF2B5EF4-FFF2-40B4-BE49-F238E27FC236}">
                <a16:creationId xmlns:a16="http://schemas.microsoft.com/office/drawing/2014/main" id="{456FCE2B-95BF-F617-E5E7-AAFE96BB1A5E}"/>
              </a:ext>
            </a:extLst>
          </p:cNvPr>
          <p:cNvSpPr txBox="1"/>
          <p:nvPr/>
        </p:nvSpPr>
        <p:spPr>
          <a:xfrm>
            <a:off x="789074" y="1618897"/>
            <a:ext cx="10249714" cy="4984580"/>
          </a:xfrm>
        </p:spPr>
        <p:txBody>
          <a:bodyPr vert="horz" lIns="91440" tIns="45720" rIns="91440" bIns="45720" rtlCol="0">
            <a:normAutofit/>
          </a:bodyPr>
          <a:lstStyle/>
          <a:p>
            <a:pPr marL="342900" indent="-342900">
              <a:lnSpc>
                <a:spcPct val="125000"/>
              </a:lnSpc>
              <a:spcBef>
                <a:spcPts val="1200"/>
              </a:spcBef>
              <a:spcAft>
                <a:spcPts val="1200"/>
              </a:spcAft>
              <a:buFont typeface="Arial" panose="020B0604020202020204" pitchFamily="34" charset="0"/>
              <a:buChar char="•"/>
            </a:pPr>
            <a:r>
              <a:rPr lang="en-US" sz="2400" b="0" i="0" dirty="0">
                <a:effectLst/>
              </a:rPr>
              <a:t>The founder of Intel, Gordon Moore, predicted that by making transistors smaller and smaller, one could double the number of transistors on a single silicon chip every two years. </a:t>
            </a:r>
          </a:p>
          <a:p>
            <a:pPr marL="342900" indent="-342900">
              <a:lnSpc>
                <a:spcPct val="125000"/>
              </a:lnSpc>
              <a:spcBef>
                <a:spcPts val="1200"/>
              </a:spcBef>
              <a:spcAft>
                <a:spcPts val="1200"/>
              </a:spcAft>
              <a:buFont typeface="Arial" panose="020B0604020202020204" pitchFamily="34" charset="0"/>
              <a:buChar char="•"/>
            </a:pPr>
            <a:r>
              <a:rPr lang="en-US" sz="2400" b="0" i="0" dirty="0">
                <a:effectLst/>
              </a:rPr>
              <a:t>Intel 4004 was made with 10 </a:t>
            </a:r>
            <a:r>
              <a:rPr lang="en-US" sz="2400" b="0" i="0" dirty="0" err="1">
                <a:effectLst/>
              </a:rPr>
              <a:t>μm</a:t>
            </a:r>
            <a:r>
              <a:rPr lang="en-US" sz="2400" b="0" i="0" dirty="0">
                <a:effectLst/>
              </a:rPr>
              <a:t> technology, that is, the size of the transistor on the 4004 chip is about 10 </a:t>
            </a:r>
            <a:r>
              <a:rPr lang="en-US" sz="2400" b="0" i="0" dirty="0" err="1">
                <a:effectLst/>
              </a:rPr>
              <a:t>μm</a:t>
            </a:r>
            <a:r>
              <a:rPr lang="en-US" sz="2400" b="0" i="0" dirty="0">
                <a:effectLst/>
              </a:rPr>
              <a:t> large (1 </a:t>
            </a:r>
            <a:r>
              <a:rPr lang="en-US" sz="2400" b="0" i="0" dirty="0" err="1">
                <a:effectLst/>
              </a:rPr>
              <a:t>μm</a:t>
            </a:r>
            <a:r>
              <a:rPr lang="en-US" sz="2400" b="0" i="0" dirty="0">
                <a:effectLst/>
              </a:rPr>
              <a:t> is one-millionth of a meter, i.e., it is the size of small bacteria). </a:t>
            </a:r>
          </a:p>
          <a:p>
            <a:pPr marL="342900" indent="-342900">
              <a:lnSpc>
                <a:spcPct val="125000"/>
              </a:lnSpc>
              <a:spcBef>
                <a:spcPts val="1200"/>
              </a:spcBef>
              <a:spcAft>
                <a:spcPts val="1200"/>
              </a:spcAft>
              <a:buFont typeface="Arial" panose="020B0604020202020204" pitchFamily="34" charset="0"/>
              <a:buChar char="•"/>
            </a:pPr>
            <a:r>
              <a:rPr lang="en-US" sz="2400" b="0" i="0" dirty="0">
                <a:effectLst/>
              </a:rPr>
              <a:t>Gordon Moore’s prediction is famously known as Moore’s Law. </a:t>
            </a:r>
          </a:p>
          <a:p>
            <a:pPr marL="342900" indent="-342900">
              <a:lnSpc>
                <a:spcPct val="125000"/>
              </a:lnSpc>
              <a:spcBef>
                <a:spcPts val="1200"/>
              </a:spcBef>
              <a:spcAft>
                <a:spcPts val="1200"/>
              </a:spcAft>
              <a:buFont typeface="Arial" panose="020B0604020202020204" pitchFamily="34" charset="0"/>
              <a:buChar char="•"/>
            </a:pPr>
            <a:r>
              <a:rPr lang="en-US" sz="2400" b="0" i="0" dirty="0">
                <a:effectLst/>
              </a:rPr>
              <a:t>Today, almost 50 years later, this prediction still holds true.</a:t>
            </a:r>
          </a:p>
        </p:txBody>
      </p:sp>
    </p:spTree>
    <p:extLst>
      <p:ext uri="{BB962C8B-B14F-4D97-AF65-F5344CB8AC3E}">
        <p14:creationId xmlns:p14="http://schemas.microsoft.com/office/powerpoint/2010/main" val="3716468624"/>
      </p:ext>
    </p:extLst>
  </p:cSld>
  <p:clrMapOvr>
    <a:masterClrMapping/>
  </p:clrMapOvr>
  <mc:AlternateContent xmlns:mc="http://schemas.openxmlformats.org/markup-compatibility/2006" xmlns:p14="http://schemas.microsoft.com/office/powerpoint/2010/main">
    <mc:Choice Requires="p14">
      <p:transition spd="slow" p14:dur="2000" advTm="187837"/>
    </mc:Choice>
    <mc:Fallback xmlns="">
      <p:transition spd="slow" advTm="187837"/>
    </mc:Fallback>
  </mc:AlternateContent>
  <p:extLst>
    <p:ext uri="{3A86A75C-4F4B-4683-9AE1-C65F6400EC91}">
      <p14:laserTraceLst xmlns:p14="http://schemas.microsoft.com/office/powerpoint/2010/main">
        <p14:tracePtLst>
          <p14:tracePt t="31706" x="4248150" y="12700"/>
          <p14:tracePt t="31715" x="4279900" y="158750"/>
          <p14:tracePt t="31724" x="4310063" y="261938"/>
          <p14:tracePt t="31742" x="4370388" y="500063"/>
          <p14:tracePt t="31747" x="4432300" y="590550"/>
          <p14:tracePt t="31752" x="4443413" y="633413"/>
          <p14:tracePt t="31764" x="4492625" y="762000"/>
          <p14:tracePt t="31774" x="4505325" y="871538"/>
          <p14:tracePt t="31779" x="4548188" y="938213"/>
          <p14:tracePt t="31788" x="4565650" y="1047750"/>
          <p14:tracePt t="31805" x="4632325" y="1311275"/>
          <p14:tracePt t="31821" x="4632325" y="1371600"/>
          <p14:tracePt t="31825" x="4675188" y="1427163"/>
          <p14:tracePt t="31838" x="4694238" y="1493838"/>
          <p14:tracePt t="31855" x="4705350" y="1511300"/>
          <p14:tracePt t="31872" x="4705350" y="1530350"/>
          <p14:tracePt t="31894" x="4705350" y="1543050"/>
          <p14:tracePt t="31905" x="4705350" y="1547813"/>
          <p14:tracePt t="31922" x="4705350" y="1584325"/>
          <p14:tracePt t="31938" x="4705350" y="1676400"/>
          <p14:tracePt t="31955" x="4718050" y="1785938"/>
          <p14:tracePt t="31972" x="4760913" y="1951038"/>
          <p14:tracePt t="31988" x="4852988" y="2109788"/>
          <p14:tracePt t="32005" x="4962525" y="2219325"/>
          <p14:tracePt t="32009" x="5016500" y="2273300"/>
          <p14:tracePt t="32022" x="5200650" y="2382838"/>
          <p14:tracePt t="32040" x="5357813" y="2451100"/>
          <p14:tracePt t="32055" x="5505450" y="2468563"/>
          <p14:tracePt t="32072" x="5602288" y="2481263"/>
          <p14:tracePt t="32088" x="5662613" y="2493963"/>
          <p14:tracePt t="32105" x="5688013" y="2493963"/>
          <p14:tracePt t="32184" x="5694363" y="2498725"/>
          <p14:tracePt t="32193" x="5694363" y="2511425"/>
          <p14:tracePt t="32205" x="5662613" y="2541588"/>
          <p14:tracePt t="32209" x="5626100" y="2566988"/>
          <p14:tracePt t="32222" x="5602288" y="2584450"/>
          <p14:tracePt t="32225" x="5572125" y="2609850"/>
          <p14:tracePt t="32239" x="5486400" y="2646363"/>
          <p14:tracePt t="32256" x="5376863" y="2682875"/>
          <p14:tracePt t="32272" x="5303838" y="2736850"/>
          <p14:tracePt t="32288" x="5211763" y="2792413"/>
          <p14:tracePt t="32305" x="5126038" y="2846388"/>
          <p14:tracePt t="32322" x="5102225" y="2871788"/>
          <p14:tracePt t="32339" x="5072063" y="2889250"/>
          <p14:tracePt t="32355" x="5035550" y="2908300"/>
          <p14:tracePt t="32372" x="5016500" y="2951163"/>
          <p14:tracePt t="32388" x="5005388" y="2974975"/>
          <p14:tracePt t="32405" x="4992688" y="2992438"/>
          <p14:tracePt t="32409" x="4992688" y="3017838"/>
          <p14:tracePt t="32422" x="4986338" y="3024188"/>
          <p14:tracePt t="51697" x="4973638" y="3041650"/>
          <p14:tracePt t="51705" x="4956175" y="3054350"/>
          <p14:tracePt t="51712" x="4943475" y="3060700"/>
          <p14:tracePt t="51721" x="4926013" y="3071813"/>
          <p14:tracePt t="51738" x="4919663" y="3090863"/>
          <p14:tracePt t="51761" x="4906963" y="3090863"/>
          <p14:tracePt t="51777" x="4900613" y="3103563"/>
          <p14:tracePt t="51793" x="4889500" y="3103563"/>
          <p14:tracePt t="51805" x="4870450" y="3108325"/>
          <p14:tracePt t="51821" x="4852988" y="3108325"/>
          <p14:tracePt t="51838" x="4821238" y="3121025"/>
          <p14:tracePt t="51855" x="4816475" y="3121025"/>
          <p14:tracePt t="51858" x="4810125" y="3121025"/>
          <p14:tracePt t="51872" x="4767263" y="3121025"/>
          <p14:tracePt t="51888" x="4730750" y="3121025"/>
          <p14:tracePt t="51905" x="4681538" y="3121025"/>
          <p14:tracePt t="51921" x="4657725" y="3121025"/>
          <p14:tracePt t="51938" x="4638675" y="3127375"/>
          <p14:tracePt t="51955" x="4608513" y="3127375"/>
          <p14:tracePt t="51972" x="4591050" y="3140075"/>
          <p14:tracePt t="51988" x="4578350" y="3140075"/>
          <p14:tracePt t="52005" x="4572000" y="3140075"/>
          <p14:tracePt t="52033" x="4552950" y="3140075"/>
          <p14:tracePt t="82639" x="4621213" y="3140075"/>
          <p14:tracePt t="82647" x="4657725" y="3140075"/>
          <p14:tracePt t="82661" x="4687888" y="3140075"/>
          <p14:tracePt t="82664" x="4730750" y="3140075"/>
          <p14:tracePt t="82675" x="4767263" y="3140075"/>
          <p14:tracePt t="82679" x="4784725" y="3140075"/>
          <p14:tracePt t="82692" x="4816475" y="3140075"/>
          <p14:tracePt t="82696" x="4840288" y="3140075"/>
          <p14:tracePt t="82709" x="4846638" y="3140075"/>
          <p14:tracePt t="82734" x="4852988" y="3140075"/>
          <p14:tracePt t="82750" x="4864100" y="3140075"/>
          <p14:tracePt t="82759" x="4900613" y="3140075"/>
          <p14:tracePt t="82775" x="4919663" y="3140075"/>
          <p14:tracePt t="82792" x="4956175" y="3140075"/>
          <p14:tracePt t="82809" x="5010150" y="3140075"/>
          <p14:tracePt t="82825" x="5053013" y="3140075"/>
          <p14:tracePt t="82842" x="5078413" y="3140075"/>
          <p14:tracePt t="82859" x="5095875" y="3140075"/>
          <p14:tracePt t="82875" x="5108575" y="3140075"/>
          <p14:tracePt t="82879" x="5114925" y="3140075"/>
          <p14:tracePt t="82918" x="5121275" y="3140075"/>
          <p14:tracePt t="82934" x="5132388" y="3140075"/>
          <p14:tracePt t="82941" x="5138738" y="3140075"/>
          <p14:tracePt t="82974" x="5157788" y="3140075"/>
          <p14:tracePt t="82981" x="5168900" y="3140075"/>
          <p14:tracePt t="82992" x="5175250" y="3140075"/>
          <p14:tracePt t="83007" x="5194300" y="3140075"/>
          <p14:tracePt t="83024" x="5218113" y="3140075"/>
          <p14:tracePt t="83040" x="5284788" y="3140075"/>
          <p14:tracePt t="83057" x="5353050" y="3151188"/>
          <p14:tracePt t="83074" x="5394325" y="3151188"/>
          <p14:tracePt t="83091" x="5430838" y="3151188"/>
          <p14:tracePt t="83094" x="5449888" y="3151188"/>
          <p14:tracePt t="83108" x="5467350" y="3151188"/>
          <p14:tracePt t="83124" x="5516563" y="3163888"/>
          <p14:tracePt t="83142" x="5546725" y="3170238"/>
          <p14:tracePt t="83165" x="5553075" y="3170238"/>
          <p14:tracePt t="83174" x="5565775" y="3181350"/>
          <p14:tracePt t="83191" x="5602288" y="3181350"/>
          <p14:tracePt t="83207" x="5632450" y="3200400"/>
          <p14:tracePt t="83224" x="5645150" y="3206750"/>
          <p14:tracePt t="83269" x="5657850" y="3206750"/>
          <p14:tracePt t="83293" x="5688013" y="3219450"/>
          <p14:tracePt t="83301" x="5694363" y="3224213"/>
          <p14:tracePt t="83317" x="5705475" y="3236913"/>
          <p14:tracePt t="83327" x="5711825" y="3236913"/>
          <p14:tracePt t="83357" x="5730875" y="3255963"/>
          <p14:tracePt t="88479" x="5730875" y="3273425"/>
          <p14:tracePt t="88488" x="5675313" y="3286125"/>
          <p14:tracePt t="88498" x="5608638" y="3316288"/>
          <p14:tracePt t="88511" x="5394325" y="3359150"/>
          <p14:tracePt t="88526" x="5205413" y="3389313"/>
          <p14:tracePt t="88543" x="5016500" y="3408363"/>
          <p14:tracePt t="88559" x="4906963" y="3419475"/>
          <p14:tracePt t="88575" x="4797425" y="3444875"/>
          <p14:tracePt t="88592" x="4687888" y="3444875"/>
          <p14:tracePt t="88609" x="4621213" y="3455988"/>
          <p14:tracePt t="88625" x="4529138" y="3455988"/>
          <p14:tracePt t="88642" x="4419600" y="3455988"/>
          <p14:tracePt t="88659" x="4327525" y="3455988"/>
          <p14:tracePt t="88675" x="4248150" y="3455988"/>
          <p14:tracePt t="88679" x="4200525" y="3455988"/>
          <p14:tracePt t="88692" x="4157663" y="3455988"/>
          <p14:tracePt t="88696" x="4108450" y="3455988"/>
          <p14:tracePt t="88711" x="4059238" y="3449638"/>
          <p14:tracePt t="88725" x="4048125" y="3438525"/>
          <p14:tracePt t="88742" x="4022725" y="3432175"/>
          <p14:tracePt t="88872" x="4017963" y="3419475"/>
          <p14:tracePt t="88881" x="4017963" y="3413125"/>
          <p14:tracePt t="88894" x="4011613" y="3408363"/>
          <p14:tracePt t="88944" x="3998913" y="3395663"/>
          <p14:tracePt t="88961" x="3998913" y="3389313"/>
          <p14:tracePt t="88977" x="3981450" y="3371850"/>
          <p14:tracePt t="88987" x="3975100" y="3359150"/>
          <p14:tracePt t="88995" x="3962400" y="3352800"/>
          <p14:tracePt t="89009" x="3943350" y="3297238"/>
          <p14:tracePt t="89026" x="3925888" y="3273425"/>
          <p14:tracePt t="89042" x="3883025" y="3243263"/>
          <p14:tracePt t="89059" x="3822700" y="3170238"/>
          <p14:tracePt t="89075" x="3786188" y="3133725"/>
          <p14:tracePt t="89092" x="3743325" y="3103563"/>
          <p14:tracePt t="89096" x="3700463" y="3078163"/>
          <p14:tracePt t="89109" x="3676650" y="3067050"/>
          <p14:tracePt t="89113" x="3657600" y="3048000"/>
          <p14:tracePt t="89126" x="3602038" y="3011488"/>
          <p14:tracePt t="89143" x="3541713" y="2955925"/>
          <p14:tracePt t="89159" x="3475038" y="2895600"/>
          <p14:tracePt t="89175" x="3419475" y="2840038"/>
          <p14:tracePt t="89192" x="3359150" y="2786063"/>
          <p14:tracePt t="89209" x="3286125" y="2700338"/>
          <p14:tracePt t="89225" x="3255963" y="2657475"/>
          <p14:tracePt t="89242" x="3219450" y="2590800"/>
          <p14:tracePt t="89247" x="3170238" y="2541588"/>
          <p14:tracePt t="89258" x="3163888" y="2530475"/>
          <p14:tracePt t="89275" x="3133725" y="2481263"/>
          <p14:tracePt t="89292" x="3114675" y="2451100"/>
          <p14:tracePt t="89296" x="3090863" y="2432050"/>
          <p14:tracePt t="89309" x="3084513" y="2419350"/>
          <p14:tracePt t="89816" x="3114675" y="2414588"/>
          <p14:tracePt t="89826" x="3279775" y="2414588"/>
          <p14:tracePt t="89836" x="3462338" y="2414588"/>
          <p14:tracePt t="89841" x="3687763" y="2438400"/>
          <p14:tracePt t="89853" x="3932238" y="2498725"/>
          <p14:tracePt t="89857" x="4254500" y="2560638"/>
          <p14:tracePt t="89867" x="4486275" y="2597150"/>
          <p14:tracePt t="89875" x="4833938" y="2620963"/>
          <p14:tracePt t="89892" x="5437188" y="2743200"/>
          <p14:tracePt t="89896" x="5735638" y="2767013"/>
          <p14:tracePt t="89909" x="5943600" y="2798763"/>
          <p14:tracePt t="89912" x="6145213" y="2816225"/>
          <p14:tracePt t="89926" x="6437313" y="2865438"/>
          <p14:tracePt t="89942" x="6577013" y="2865438"/>
          <p14:tracePt t="89960" x="6662738" y="2889250"/>
          <p14:tracePt t="90200" x="6669088" y="2889250"/>
          <p14:tracePt t="90209" x="6686550" y="2882900"/>
          <p14:tracePt t="90220" x="6699250" y="2876550"/>
          <p14:tracePt t="90230" x="6705600" y="2865438"/>
          <p14:tracePt t="90241" x="6711950" y="2859088"/>
          <p14:tracePt t="90270" x="6742113" y="2846388"/>
          <p14:tracePt t="90286" x="6742113" y="2840038"/>
          <p14:tracePt t="90295" x="6754813" y="2828925"/>
          <p14:tracePt t="90309" x="6761163" y="2822575"/>
          <p14:tracePt t="90325" x="6772275" y="2816225"/>
          <p14:tracePt t="90342" x="6778625" y="2786063"/>
          <p14:tracePt t="90375" x="6791325" y="2773363"/>
          <p14:tracePt t="90382" x="6797675" y="2767013"/>
          <p14:tracePt t="90398" x="6802438" y="2767013"/>
          <p14:tracePt t="90422" x="6821488" y="2767013"/>
          <p14:tracePt t="90438" x="6845300" y="2755900"/>
          <p14:tracePt t="90446" x="6851650" y="2755900"/>
          <p14:tracePt t="90458" x="6864350" y="2749550"/>
          <p14:tracePt t="90475" x="6881813" y="2749550"/>
          <p14:tracePt t="90492" x="6918325" y="2736850"/>
          <p14:tracePt t="90508" x="6954838" y="2730500"/>
          <p14:tracePt t="90526" x="7023100" y="2730500"/>
          <p14:tracePt t="90543" x="7102475" y="2719388"/>
          <p14:tracePt t="90558" x="7169150" y="2719388"/>
          <p14:tracePt t="90575" x="7248525" y="2706688"/>
          <p14:tracePt t="90592" x="7339013" y="2706688"/>
          <p14:tracePt t="90608" x="7407275" y="2706688"/>
          <p14:tracePt t="90625" x="7467600" y="2706688"/>
          <p14:tracePt t="90642" x="7534275" y="2706688"/>
          <p14:tracePt t="90658" x="7600950" y="2706688"/>
          <p14:tracePt t="90675" x="7662863" y="2713038"/>
          <p14:tracePt t="90692" x="7729538" y="2724150"/>
          <p14:tracePt t="90709" x="7772400" y="2724150"/>
          <p14:tracePt t="90712" x="7802563" y="2724150"/>
          <p14:tracePt t="90725" x="7858125" y="2730500"/>
          <p14:tracePt t="90742" x="7905750" y="2743200"/>
          <p14:tracePt t="90759" x="7961313" y="2755900"/>
          <p14:tracePt t="90775" x="8016875" y="2755900"/>
          <p14:tracePt t="90792" x="8034338" y="2755900"/>
          <p14:tracePt t="90808" x="8047038" y="2755900"/>
          <p14:tracePt t="90825" x="8077200" y="2755900"/>
          <p14:tracePt t="90846" x="8083550" y="2755900"/>
          <p14:tracePt t="90859" x="8096250" y="2755900"/>
          <p14:tracePt t="90875" x="8101013" y="2755900"/>
          <p14:tracePt t="90958" x="8113713" y="2755900"/>
          <p14:tracePt t="91416" x="8034338" y="2755900"/>
          <p14:tracePt t="91425" x="7851775" y="2743200"/>
          <p14:tracePt t="91436" x="7729538" y="2730500"/>
          <p14:tracePt t="91445" x="7600950" y="2713038"/>
          <p14:tracePt t="91450" x="7437438" y="2682875"/>
          <p14:tracePt t="91461" x="7315200" y="2682875"/>
          <p14:tracePt t="91466" x="7212013" y="2682875"/>
          <p14:tracePt t="91479" x="7181850" y="2682875"/>
          <p14:tracePt t="91483" x="7150100" y="2682875"/>
          <p14:tracePt t="91493" x="7113588" y="2682875"/>
          <p14:tracePt t="91497" x="7107238" y="2682875"/>
          <p14:tracePt t="91761" x="7175500" y="2682875"/>
          <p14:tracePt t="91770" x="7278688" y="2682875"/>
          <p14:tracePt t="91779" x="7381875" y="2682875"/>
          <p14:tracePt t="91792" x="7643813" y="2682875"/>
          <p14:tracePt t="91808" x="7912100" y="2682875"/>
          <p14:tracePt t="91825" x="8120063" y="2687638"/>
          <p14:tracePt t="91842" x="8308975" y="2700338"/>
          <p14:tracePt t="91859" x="8369300" y="2700338"/>
          <p14:tracePt t="91875" x="8405813" y="2700338"/>
          <p14:tracePt t="92681" x="8448675" y="2700338"/>
          <p14:tracePt t="92690" x="8461375" y="2700338"/>
          <p14:tracePt t="92698" x="8478838" y="2687638"/>
          <p14:tracePt t="92712" x="8515350" y="2687638"/>
          <p14:tracePt t="92726" x="8547100" y="2687638"/>
          <p14:tracePt t="92742" x="8564563" y="2687638"/>
          <p14:tracePt t="92759" x="8583613" y="2687638"/>
          <p14:tracePt t="92776" x="8589963" y="2682875"/>
          <p14:tracePt t="96417" x="8620125" y="2682875"/>
          <p14:tracePt t="96426" x="8650288" y="2682875"/>
          <p14:tracePt t="96431" x="8699500" y="2682875"/>
          <p14:tracePt t="96442" x="8742363" y="2682875"/>
          <p14:tracePt t="96453" x="8778875" y="2682875"/>
          <p14:tracePt t="96458" x="8809038" y="2682875"/>
          <p14:tracePt t="96466" x="8826500" y="2682875"/>
          <p14:tracePt t="96476" x="8875713" y="2682875"/>
          <p14:tracePt t="96492" x="8899525" y="2682875"/>
          <p14:tracePt t="96509" x="8912225" y="2682875"/>
          <p14:tracePt t="96513" x="8931275" y="2682875"/>
          <p14:tracePt t="96527" x="8961438" y="2682875"/>
          <p14:tracePt t="96543" x="8997950" y="2682875"/>
          <p14:tracePt t="96560" x="9028113" y="2676525"/>
          <p14:tracePt t="96576" x="9083675" y="2663825"/>
          <p14:tracePt t="96592" x="9101138" y="2663825"/>
          <p14:tracePt t="96609" x="9120188" y="2663825"/>
          <p14:tracePt t="96626" x="9144000" y="2663825"/>
          <p14:tracePt t="96643" x="9174163" y="2663825"/>
          <p14:tracePt t="96659" x="9199563" y="2663825"/>
          <p14:tracePt t="96676" x="9236075" y="2663825"/>
          <p14:tracePt t="96692" x="9253538" y="2663825"/>
          <p14:tracePt t="96709" x="9283700" y="2663825"/>
          <p14:tracePt t="98945" x="9277350" y="2663825"/>
          <p14:tracePt t="98954" x="9156700" y="2670175"/>
          <p14:tracePt t="98963" x="9051925" y="2682875"/>
          <p14:tracePt t="98978" x="8766175" y="2682875"/>
          <p14:tracePt t="98993" x="8418513" y="2700338"/>
          <p14:tracePt t="99009" x="7980363" y="2700338"/>
          <p14:tracePt t="99026" x="7486650" y="2700338"/>
          <p14:tracePt t="99043" x="7059613" y="2700338"/>
          <p14:tracePt t="99060" x="6718300" y="2700338"/>
          <p14:tracePt t="99076" x="6351588" y="2700338"/>
          <p14:tracePt t="99093" x="6029325" y="2736850"/>
          <p14:tracePt t="99110" x="5778500" y="2736850"/>
          <p14:tracePt t="99113" x="5638800" y="2749550"/>
          <p14:tracePt t="99127" x="5346700" y="2798763"/>
          <p14:tracePt t="99143" x="5114925" y="2846388"/>
          <p14:tracePt t="99160" x="4883150" y="2889250"/>
          <p14:tracePt t="99176" x="4694238" y="2938463"/>
          <p14:tracePt t="99193" x="4486275" y="2951163"/>
          <p14:tracePt t="99210" x="4333875" y="2981325"/>
          <p14:tracePt t="99226" x="4181475" y="3005138"/>
          <p14:tracePt t="99243" x="3975100" y="3024188"/>
          <p14:tracePt t="99260" x="3786188" y="3054350"/>
          <p14:tracePt t="99276" x="3560763" y="3067050"/>
          <p14:tracePt t="99293" x="3309938" y="3114675"/>
          <p14:tracePt t="99297" x="3163888" y="3127375"/>
          <p14:tracePt t="99310" x="3041650" y="3127375"/>
          <p14:tracePt t="99314" x="2955925" y="3144838"/>
          <p14:tracePt t="99327" x="2786063" y="3176588"/>
          <p14:tracePt t="99343" x="2633663" y="3200400"/>
          <p14:tracePt t="99360" x="2505075" y="3219450"/>
          <p14:tracePt t="99376" x="2408238" y="3255963"/>
          <p14:tracePt t="99392" x="2328863" y="3267075"/>
          <p14:tracePt t="99409" x="2262188" y="3273425"/>
          <p14:tracePt t="99426" x="2170113" y="3286125"/>
          <p14:tracePt t="99443" x="2073275" y="3286125"/>
          <p14:tracePt t="99460" x="1968500" y="3286125"/>
          <p14:tracePt t="99477" x="1889125" y="3286125"/>
          <p14:tracePt t="99493" x="1822450" y="3286125"/>
          <p14:tracePt t="99497" x="1792288" y="3286125"/>
          <p14:tracePt t="99509" x="1779588" y="3286125"/>
          <p14:tracePt t="99513" x="1762125" y="3286125"/>
          <p14:tracePt t="99528" x="1731963" y="3286125"/>
          <p14:tracePt t="99543" x="1725613" y="3286125"/>
          <p14:tracePt t="99560" x="1695450" y="3286125"/>
          <p14:tracePt t="99576" x="1663700" y="3286125"/>
          <p14:tracePt t="99593" x="1627188" y="3286125"/>
          <p14:tracePt t="99610" x="1616075" y="3286125"/>
          <p14:tracePt t="99626" x="1609725" y="3286125"/>
          <p14:tracePt t="99841" x="1603375" y="3286125"/>
          <p14:tracePt t="99849" x="1579563" y="3286125"/>
          <p14:tracePt t="99865" x="1560513" y="3273425"/>
          <p14:tracePt t="99945" x="1560513" y="3267075"/>
          <p14:tracePt t="100417" x="1560513" y="3255963"/>
          <p14:tracePt t="100713" x="1560513" y="3249613"/>
          <p14:tracePt t="100744" x="1573213" y="3236913"/>
          <p14:tracePt t="100769" x="1579563" y="3236913"/>
          <p14:tracePt t="100776" x="1590675" y="3230563"/>
          <p14:tracePt t="100784" x="1597025" y="3224213"/>
          <p14:tracePt t="100793" x="1609725" y="3224213"/>
          <p14:tracePt t="100809" x="1646238" y="3224213"/>
          <p14:tracePt t="100826" x="1682750" y="3213100"/>
          <p14:tracePt t="100843" x="1725613" y="3213100"/>
          <p14:tracePt t="100860" x="1731963" y="3213100"/>
          <p14:tracePt t="100876" x="1762125" y="3213100"/>
          <p14:tracePt t="100893" x="1773238" y="3213100"/>
          <p14:tracePt t="100897" x="1804988" y="3213100"/>
          <p14:tracePt t="100910" x="1822450" y="3213100"/>
          <p14:tracePt t="100913" x="1847850" y="3213100"/>
          <p14:tracePt t="100926" x="1895475" y="3213100"/>
          <p14:tracePt t="100944" x="2005013" y="3213100"/>
          <p14:tracePt t="100960" x="2139950" y="3230563"/>
          <p14:tracePt t="100976" x="2249488" y="3243263"/>
          <p14:tracePt t="100993" x="2316163" y="3267075"/>
          <p14:tracePt t="101009" x="2365375" y="3267075"/>
          <p14:tracePt t="101027" x="2382838" y="3267075"/>
          <p14:tracePt t="101625" x="2395538" y="3267075"/>
          <p14:tracePt t="101634" x="2359025" y="3267075"/>
          <p14:tracePt t="101645" x="2316163" y="3267075"/>
          <p14:tracePt t="101664" x="2189163" y="3255963"/>
          <p14:tracePt t="101669" x="2103438" y="3255963"/>
          <p14:tracePt t="101681" x="2041525" y="3255963"/>
          <p14:tracePt t="101693" x="1993900" y="3255963"/>
          <p14:tracePt t="101710" x="1987550" y="3255963"/>
          <p14:tracePt t="101802" x="2000250" y="3255963"/>
          <p14:tracePt t="101811" x="2060575" y="3255963"/>
          <p14:tracePt t="101816" x="2139950" y="3255963"/>
          <p14:tracePt t="101826" x="2262188" y="3255963"/>
          <p14:tracePt t="101834" x="2408238" y="3255963"/>
          <p14:tracePt t="101842" x="2566988" y="3255963"/>
          <p14:tracePt t="101859" x="2809875" y="3255963"/>
          <p14:tracePt t="101876" x="2955925" y="3255963"/>
          <p14:tracePt t="101892" x="2974975" y="3255963"/>
          <p14:tracePt t="101943" x="2938463" y="3255963"/>
          <p14:tracePt t="101952" x="2908300" y="3255963"/>
          <p14:tracePt t="101960" x="2859088" y="3255963"/>
          <p14:tracePt t="101976" x="2755900" y="3255963"/>
          <p14:tracePt t="101993" x="2571750" y="3255963"/>
          <p14:tracePt t="102009" x="2382838" y="3230563"/>
          <p14:tracePt t="102025" x="2219325" y="3230563"/>
          <p14:tracePt t="102042" x="2189163" y="3219450"/>
          <p14:tracePt t="102170" x="2212975" y="3219450"/>
          <p14:tracePt t="102182" x="2243138" y="3219450"/>
          <p14:tracePt t="102186" x="2255838" y="3219450"/>
          <p14:tracePt t="102298" x="2219325" y="3219450"/>
          <p14:tracePt t="102306" x="2189163" y="3219450"/>
          <p14:tracePt t="102315" x="2152650" y="3219450"/>
          <p14:tracePt t="102330" x="2047875" y="3219450"/>
          <p14:tracePt t="102344" x="1951038" y="3206750"/>
          <p14:tracePt t="102360" x="1895475" y="3194050"/>
          <p14:tracePt t="102376" x="1889125" y="3194050"/>
          <p14:tracePt t="103098" x="1878013" y="3187700"/>
          <p14:tracePt t="103107" x="1914525" y="3187700"/>
          <p14:tracePt t="103115" x="1944688" y="3187700"/>
          <p14:tracePt t="103129" x="2011363" y="3187700"/>
          <p14:tracePt t="103148" x="2103438" y="3176588"/>
          <p14:tracePt t="103160" x="2182813" y="3176588"/>
          <p14:tracePt t="103176" x="2292350" y="3176588"/>
          <p14:tracePt t="103193" x="2365375" y="3176588"/>
          <p14:tracePt t="103210" x="2474913" y="3176588"/>
          <p14:tracePt t="103226" x="2554288" y="3176588"/>
          <p14:tracePt t="103243" x="2620963" y="3176588"/>
          <p14:tracePt t="103260" x="2640013" y="3176588"/>
          <p14:tracePt t="103276" x="2657475" y="3176588"/>
          <p14:tracePt t="103293" x="2663825" y="3176588"/>
          <p14:tracePt t="103314" x="2706688" y="3176588"/>
          <p14:tracePt t="103327" x="2730500" y="3176588"/>
          <p14:tracePt t="103343" x="2749550" y="3176588"/>
          <p14:tracePt t="103360" x="2786063" y="3176588"/>
          <p14:tracePt t="103874" x="2798763" y="3176588"/>
          <p14:tracePt t="103883" x="2803525" y="3176588"/>
          <p14:tracePt t="103895" x="2822575" y="3176588"/>
          <p14:tracePt t="103913" x="2840038" y="3176588"/>
          <p14:tracePt t="103930" x="2871788" y="3176588"/>
          <p14:tracePt t="103947" x="2876550" y="3176588"/>
          <p14:tracePt t="104025" x="2882900" y="3176588"/>
          <p14:tracePt t="104035" x="2901950" y="3176588"/>
          <p14:tracePt t="104045" x="2914650" y="3176588"/>
          <p14:tracePt t="104064" x="2932113" y="3176588"/>
          <p14:tracePt t="104069" x="2951163" y="3176588"/>
          <p14:tracePt t="104079" x="2968625" y="3176588"/>
          <p14:tracePt t="104083" x="2974975" y="3176588"/>
          <p14:tracePt t="104097" x="2992438" y="3176588"/>
          <p14:tracePt t="104110" x="3017838" y="3176588"/>
          <p14:tracePt t="104113" x="3035300" y="3176588"/>
          <p14:tracePt t="104126" x="3054350" y="3176588"/>
          <p14:tracePt t="104130" x="3071813" y="3176588"/>
          <p14:tracePt t="104143" x="3090863" y="3176588"/>
          <p14:tracePt t="104146" x="3127375" y="3176588"/>
          <p14:tracePt t="104160" x="3176588" y="3176588"/>
          <p14:tracePt t="104177" x="3224213" y="3176588"/>
          <p14:tracePt t="104193" x="3267075" y="3176588"/>
          <p14:tracePt t="104209" x="3316288" y="3176588"/>
          <p14:tracePt t="104226" x="3365500" y="3176588"/>
          <p14:tracePt t="104243" x="3444875" y="3176588"/>
          <p14:tracePt t="104259" x="3535363" y="3176588"/>
          <p14:tracePt t="104276" x="3578225" y="3176588"/>
          <p14:tracePt t="104293" x="3627438" y="3176588"/>
          <p14:tracePt t="104309" x="3694113" y="3176588"/>
          <p14:tracePt t="104326" x="3730625" y="3176588"/>
          <p14:tracePt t="104330" x="3743325" y="3176588"/>
          <p14:tracePt t="104343" x="3779838" y="3176588"/>
          <p14:tracePt t="104360" x="3803650" y="3176588"/>
          <p14:tracePt t="104378" x="3870325" y="3176588"/>
          <p14:tracePt t="104393" x="3913188" y="3176588"/>
          <p14:tracePt t="104409" x="3992563" y="3176588"/>
          <p14:tracePt t="104426" x="4071938" y="3176588"/>
          <p14:tracePt t="104442" x="4121150" y="3176588"/>
          <p14:tracePt t="104459" x="4175125" y="3176588"/>
          <p14:tracePt t="104476" x="4211638" y="3176588"/>
          <p14:tracePt t="104493" x="4291013" y="3176588"/>
          <p14:tracePt t="104509" x="4327525" y="3176588"/>
          <p14:tracePt t="104526" x="4383088" y="3176588"/>
          <p14:tracePt t="104530" x="4413250" y="3176588"/>
          <p14:tracePt t="104543" x="4456113" y="3176588"/>
          <p14:tracePt t="104546" x="4468813" y="3176588"/>
          <p14:tracePt t="104560" x="4516438" y="3176588"/>
          <p14:tracePt t="104577" x="4565650" y="3176588"/>
          <p14:tracePt t="104593" x="4602163" y="3176588"/>
          <p14:tracePt t="104609" x="4645025" y="3176588"/>
          <p14:tracePt t="104626" x="4668838" y="3176588"/>
          <p14:tracePt t="104643" x="4687888" y="3176588"/>
          <p14:tracePt t="104659" x="4724400" y="3176588"/>
          <p14:tracePt t="104676" x="4743450" y="3176588"/>
          <p14:tracePt t="104693" x="4760913" y="3176588"/>
          <p14:tracePt t="104712" x="4773613" y="3176588"/>
          <p14:tracePt t="105010" x="4779963" y="3187700"/>
          <p14:tracePt t="105019" x="4737100" y="3213100"/>
          <p14:tracePt t="105028" x="4694238" y="3224213"/>
          <p14:tracePt t="105045" x="4565650" y="3236913"/>
          <p14:tracePt t="105062" x="4359275" y="3236913"/>
          <p14:tracePt t="105067" x="4237038" y="3236913"/>
          <p14:tracePt t="105079" x="4114800" y="3236913"/>
          <p14:tracePt t="105084" x="3975100" y="3236913"/>
          <p14:tracePt t="105096" x="3852863" y="3236913"/>
          <p14:tracePt t="105101" x="3706813" y="3213100"/>
          <p14:tracePt t="105109" x="3560763" y="3194050"/>
          <p14:tracePt t="105126" x="3333750" y="3181350"/>
          <p14:tracePt t="105129" x="3267075" y="3163888"/>
          <p14:tracePt t="105143" x="3157538" y="3121025"/>
          <p14:tracePt t="105146" x="3140075" y="3121025"/>
          <p14:tracePt t="105160" x="3048000" y="3108325"/>
          <p14:tracePt t="105177" x="2968625" y="3097213"/>
          <p14:tracePt t="109507" x="2955925" y="3097213"/>
          <p14:tracePt t="109515" x="2951163" y="3097213"/>
          <p14:tracePt t="109529" x="2925763" y="3133725"/>
          <p14:tracePt t="109534" x="2919413" y="3140075"/>
          <p14:tracePt t="109545" x="2882900" y="3157538"/>
          <p14:tracePt t="109561" x="2840038" y="3200400"/>
          <p14:tracePt t="109578" x="2755900" y="3260725"/>
          <p14:tracePt t="109594" x="2651125" y="3322638"/>
          <p14:tracePt t="109610" x="2566988" y="3382963"/>
          <p14:tracePt t="109627" x="2498725" y="3432175"/>
          <p14:tracePt t="109643" x="2425700" y="3462338"/>
          <p14:tracePt t="109660" x="2401888" y="3492500"/>
          <p14:tracePt t="109677" x="2371725" y="3505200"/>
          <p14:tracePt t="109694" x="2341563" y="3524250"/>
          <p14:tracePt t="109711" x="2316163" y="3535363"/>
          <p14:tracePt t="109715" x="2292350" y="3541713"/>
          <p14:tracePt t="109727" x="2286000" y="3541713"/>
          <p14:tracePt t="109730" x="2273300" y="3554413"/>
          <p14:tracePt t="109745" x="2243138" y="3560763"/>
          <p14:tracePt t="109760" x="2230438" y="3578225"/>
          <p14:tracePt t="109778" x="2176463" y="3608388"/>
          <p14:tracePt t="109793" x="2170113" y="3621088"/>
          <p14:tracePt t="109810" x="2139950" y="3638550"/>
          <p14:tracePt t="109834" x="2120900" y="3657600"/>
          <p14:tracePt t="109844" x="2109788" y="3670300"/>
          <p14:tracePt t="109860" x="2103438" y="3676650"/>
          <p14:tracePt t="109877" x="2103438" y="3687763"/>
          <p14:tracePt t="109894" x="2090738" y="3706813"/>
          <p14:tracePt t="109938" x="2084388" y="3713163"/>
          <p14:tracePt t="109953" x="2084388" y="3724275"/>
          <p14:tracePt t="109986" x="2084388" y="3730625"/>
          <p14:tracePt t="109993" x="2084388" y="3749675"/>
          <p14:tracePt t="110033" x="2084388" y="3754438"/>
          <p14:tracePt t="110065" x="2073275" y="3779838"/>
          <p14:tracePt t="110097" x="2073275" y="3786188"/>
          <p14:tracePt t="110105" x="2054225" y="3816350"/>
          <p14:tracePt t="110113" x="2036763" y="3829050"/>
          <p14:tracePt t="110127" x="2024063" y="3833813"/>
          <p14:tracePt t="110130" x="2017713" y="3846513"/>
          <p14:tracePt t="110145" x="1987550" y="3852863"/>
          <p14:tracePt t="110160" x="1931988" y="3865563"/>
          <p14:tracePt t="110177" x="1914525" y="3870325"/>
          <p14:tracePt t="110193" x="1908175" y="3883025"/>
          <p14:tracePt t="110210" x="1889125" y="3883025"/>
          <p14:tracePt t="110241" x="1884363" y="3883025"/>
          <p14:tracePt t="110249" x="1865313" y="3883025"/>
          <p14:tracePt t="110260" x="1852613" y="3883025"/>
          <p14:tracePt t="110277" x="1835150" y="3883025"/>
          <p14:tracePt t="110294" x="1816100" y="3883025"/>
          <p14:tracePt t="110310" x="1798638" y="3883025"/>
          <p14:tracePt t="110327" x="1773238" y="3883025"/>
          <p14:tracePt t="110331" x="1762125" y="3883025"/>
          <p14:tracePt t="110344" x="1755775" y="3883025"/>
          <p14:tracePt t="110347" x="1743075" y="3883025"/>
          <p14:tracePt t="110360" x="1736725" y="3883025"/>
          <p14:tracePt t="110386" x="1719263" y="3883025"/>
          <p14:tracePt t="110393" x="1700213" y="3883025"/>
          <p14:tracePt t="110410" x="1689100" y="3883025"/>
          <p14:tracePt t="110427" x="1682750" y="3883025"/>
          <p14:tracePt t="110763" x="1706563" y="3883025"/>
          <p14:tracePt t="110772" x="1712913" y="3883025"/>
          <p14:tracePt t="110786" x="1731963" y="3883025"/>
          <p14:tracePt t="110796" x="1749425" y="3883025"/>
          <p14:tracePt t="110813" x="1762125" y="3883025"/>
          <p14:tracePt t="110867" x="1779588" y="3883025"/>
          <p14:tracePt t="110876" x="1785938" y="3883025"/>
          <p14:tracePt t="110887" x="1798638" y="3883025"/>
          <p14:tracePt t="110898" x="1816100" y="3883025"/>
          <p14:tracePt t="110913" x="1822450" y="3883025"/>
          <p14:tracePt t="110961" x="1841500" y="3883025"/>
          <p14:tracePt t="110994" x="1858963" y="3883025"/>
          <p14:tracePt t="111049" x="1871663" y="3883025"/>
          <p14:tracePt t="116580" x="1908175" y="3883025"/>
          <p14:tracePt t="116588" x="1968500" y="3883025"/>
          <p14:tracePt t="116597" x="2097088" y="3895725"/>
          <p14:tracePt t="116613" x="2262188" y="3895725"/>
          <p14:tracePt t="116630" x="2487613" y="3913188"/>
          <p14:tracePt t="116647" x="2633663" y="3913188"/>
          <p14:tracePt t="116665" x="2724150" y="3913188"/>
          <p14:tracePt t="116670" x="2743200" y="3913188"/>
          <p14:tracePt t="116680" x="2762250" y="3913188"/>
          <p14:tracePt t="116684" x="2786063" y="3913188"/>
          <p14:tracePt t="116729" x="2803525" y="3913188"/>
          <p14:tracePt t="116747" x="2809875" y="3913188"/>
          <p14:tracePt t="116753" x="2822575" y="3913188"/>
          <p14:tracePt t="116801" x="2828925" y="3913188"/>
          <p14:tracePt t="116810" x="2835275" y="3913188"/>
          <p14:tracePt t="116834" x="2846388" y="3913188"/>
          <p14:tracePt t="117843" x="2865438" y="3913188"/>
          <p14:tracePt t="117851" x="2925763" y="3913188"/>
          <p14:tracePt t="117863" x="2955925" y="3913188"/>
          <p14:tracePt t="117880" x="3048000" y="3913188"/>
          <p14:tracePt t="117884" x="3127375" y="3913188"/>
          <p14:tracePt t="117890" x="3187700" y="3913188"/>
          <p14:tracePt t="117904" x="3273425" y="3902075"/>
          <p14:tracePt t="117909" x="3376613" y="3902075"/>
          <p14:tracePt t="117913" x="3444875" y="3902075"/>
          <p14:tracePt t="117923" x="3541713" y="3902075"/>
          <p14:tracePt t="117931" x="3644900" y="3902075"/>
          <p14:tracePt t="117943" x="3730625" y="3902075"/>
          <p14:tracePt t="117947" x="3773488" y="3902075"/>
          <p14:tracePt t="117959" x="3840163" y="3889375"/>
          <p14:tracePt t="117963" x="3883025" y="3889375"/>
          <p14:tracePt t="117976" x="3913188" y="3889375"/>
          <p14:tracePt t="117979" x="3949700" y="3883025"/>
          <p14:tracePt t="117993" x="3986213" y="3883025"/>
          <p14:tracePt t="118009" x="3998913" y="3883025"/>
          <p14:tracePt t="118026" x="4035425" y="3870325"/>
          <p14:tracePt t="118043" x="4041775" y="3870325"/>
          <p14:tracePt t="118060" x="4059238" y="3870325"/>
          <p14:tracePt t="118129" x="4071938" y="3870325"/>
          <p14:tracePt t="118137" x="4078288" y="3870325"/>
          <p14:tracePt t="118145" x="4090988" y="3870325"/>
          <p14:tracePt t="118160" x="4127500" y="3870325"/>
          <p14:tracePt t="118176" x="4133850" y="3870325"/>
          <p14:tracePt t="118179" x="4151313" y="3870325"/>
          <p14:tracePt t="118193" x="4170363" y="3870325"/>
          <p14:tracePt t="118210" x="4200525" y="3870325"/>
          <p14:tracePt t="118226" x="4230688" y="3870325"/>
          <p14:tracePt t="118243" x="4237038" y="3870325"/>
          <p14:tracePt t="118260" x="4243388" y="3870325"/>
          <p14:tracePt t="118276" x="4286250" y="3870325"/>
          <p14:tracePt t="118293" x="4297363" y="3870325"/>
          <p14:tracePt t="118309" x="4316413" y="3870325"/>
          <p14:tracePt t="118326" x="4359275" y="3870325"/>
          <p14:tracePt t="118343" x="4383088" y="3870325"/>
          <p14:tracePt t="118360" x="4443413" y="3870325"/>
          <p14:tracePt t="118376" x="4462463" y="3870325"/>
          <p14:tracePt t="118393" x="4468813" y="3876675"/>
          <p14:tracePt t="118410" x="4498975" y="3883025"/>
          <p14:tracePt t="118426" x="4505325" y="3883025"/>
          <p14:tracePt t="118443" x="4522788" y="3883025"/>
          <p14:tracePt t="131982" x="4541838" y="3883025"/>
          <p14:tracePt t="131991" x="4552950" y="3883025"/>
          <p14:tracePt t="132000" x="4572000" y="3895725"/>
          <p14:tracePt t="132013" x="4591050" y="3895725"/>
          <p14:tracePt t="133414" x="4614863" y="3913188"/>
          <p14:tracePt t="133423" x="4632325" y="3949700"/>
          <p14:tracePt t="133433" x="4645025" y="3956050"/>
          <p14:tracePt t="133447" x="4651375" y="3968750"/>
          <p14:tracePt t="133464" x="4668838" y="3992563"/>
          <p14:tracePt t="133493" x="4681538" y="4011613"/>
          <p14:tracePt t="133504" x="4711700" y="4035425"/>
          <p14:tracePt t="133513" x="4737100" y="4048125"/>
          <p14:tracePt t="133517" x="4767263" y="4065588"/>
          <p14:tracePt t="133528" x="4833938" y="4095750"/>
          <p14:tracePt t="133545" x="4932363" y="4157663"/>
          <p14:tracePt t="133561" x="5072063" y="4224338"/>
          <p14:tracePt t="133578" x="5297488" y="4297363"/>
          <p14:tracePt t="133595" x="5473700" y="4370388"/>
          <p14:tracePt t="133612" x="5614988" y="4438650"/>
          <p14:tracePt t="133629" x="5754688" y="4479925"/>
          <p14:tracePt t="133645" x="5900738" y="4522788"/>
          <p14:tracePt t="133661" x="5999163" y="4548188"/>
          <p14:tracePt t="133678" x="6053138" y="4552950"/>
          <p14:tracePt t="133695" x="6072188" y="4552950"/>
          <p14:tracePt t="133711" x="6089650" y="4565650"/>
          <p14:tracePt t="142072" x="6089650" y="4572000"/>
          <p14:tracePt t="142080" x="5967413" y="4608513"/>
          <p14:tracePt t="142097" x="5803900" y="4700588"/>
          <p14:tracePt t="142115" x="5626100" y="4773613"/>
          <p14:tracePt t="142121" x="5541963" y="4803775"/>
          <p14:tracePt t="142129" x="5449888" y="4827588"/>
          <p14:tracePt t="142146" x="5357813" y="4852988"/>
          <p14:tracePt t="142162" x="5278438" y="4889500"/>
          <p14:tracePt t="142166" x="5254625" y="4900613"/>
          <p14:tracePt t="142179" x="5237163" y="4900613"/>
          <p14:tracePt t="142195" x="5157788" y="4919663"/>
          <p14:tracePt t="142199" x="5108575" y="4932363"/>
          <p14:tracePt t="142212" x="5005388" y="4932363"/>
          <p14:tracePt t="142230" x="4900613" y="4956175"/>
          <p14:tracePt t="142247" x="4797425" y="4968875"/>
          <p14:tracePt t="142262" x="4711700" y="4979988"/>
          <p14:tracePt t="142279" x="4651375" y="4979988"/>
          <p14:tracePt t="142296" x="4608513" y="4979988"/>
          <p14:tracePt t="142312" x="4541838" y="4992688"/>
          <p14:tracePt t="142329" x="4492625" y="4992688"/>
          <p14:tracePt t="142346" x="4425950" y="4992688"/>
          <p14:tracePt t="142362" x="4383088" y="4992688"/>
          <p14:tracePt t="142379" x="4310063" y="4986338"/>
          <p14:tracePt t="142383" x="4303713" y="4986338"/>
          <p14:tracePt t="142396" x="4267200" y="4968875"/>
          <p14:tracePt t="142412" x="4237038" y="4956175"/>
          <p14:tracePt t="142429" x="4211638" y="4949825"/>
          <p14:tracePt t="142446" x="4187825" y="4932363"/>
          <p14:tracePt t="142462" x="4175125" y="4932363"/>
          <p14:tracePt t="142479" x="4157663" y="4900613"/>
          <p14:tracePt t="142839" x="4181475" y="4889500"/>
          <p14:tracePt t="142849" x="4260850" y="4889500"/>
          <p14:tracePt t="142864" x="4327525" y="4889500"/>
          <p14:tracePt t="142881" x="4406900" y="4889500"/>
          <p14:tracePt t="142898" x="4456113" y="4876800"/>
          <p14:tracePt t="142913" x="4548188" y="4876800"/>
          <p14:tracePt t="142930" x="4694238" y="4864100"/>
          <p14:tracePt t="142946" x="4900613" y="4852988"/>
          <p14:tracePt t="142963" x="5126038" y="4852988"/>
          <p14:tracePt t="142980" x="5376863" y="4852988"/>
          <p14:tracePt t="142996" x="5437188" y="4852988"/>
          <p14:tracePt t="143000" x="5499100" y="4852988"/>
          <p14:tracePt t="143013" x="5619750" y="4852988"/>
          <p14:tracePt t="143031" x="5662613" y="4852988"/>
          <p14:tracePt t="143047" x="5705475" y="4852988"/>
          <p14:tracePt t="158641" x="5827713" y="4852988"/>
          <p14:tracePt t="158650" x="6278563" y="4956175"/>
          <p14:tracePt t="158665" x="6924675" y="5108575"/>
          <p14:tracePt t="158682" x="7559675" y="5218113"/>
          <p14:tracePt t="158699" x="8285163" y="5353050"/>
          <p14:tracePt t="158716" x="9004300" y="5486400"/>
          <p14:tracePt t="158732" x="9405938" y="5553075"/>
          <p14:tracePt t="158749" x="9656763" y="5583238"/>
          <p14:tracePt t="158766" x="9809163" y="5626100"/>
          <p14:tracePt t="158771" x="9875838" y="5638800"/>
          <p14:tracePt t="158780" x="9906000" y="5651500"/>
          <p14:tracePt t="158796" x="9972675" y="5662613"/>
          <p14:tracePt t="158813" x="10002838" y="5662613"/>
          <p14:tracePt t="159065" x="10009188" y="5668963"/>
          <p14:tracePt t="159073" x="10064750" y="5694363"/>
          <p14:tracePt t="159088" x="10077450" y="5694363"/>
          <p14:tracePt t="159098" x="10082213" y="5699125"/>
          <p14:tracePt t="159115" x="10101263" y="5711825"/>
          <p14:tracePt t="159132" x="10131425" y="5718175"/>
          <p14:tracePt t="159149" x="10137775" y="5718175"/>
          <p14:tracePt t="184277" x="10113963" y="5718175"/>
          <p14:tracePt t="184285" x="9991725" y="5718175"/>
          <p14:tracePt t="184301" x="9783763" y="5718175"/>
          <p14:tracePt t="184317" x="9667875" y="5718175"/>
          <p14:tracePt t="184334" x="9613900" y="5699125"/>
          <p14:tracePt t="184342" x="9594850" y="5694363"/>
          <p14:tracePt t="184352" x="9528175" y="5681663"/>
          <p14:tracePt t="184365" x="9485313" y="5657850"/>
          <p14:tracePt t="184382" x="9455150" y="5614988"/>
          <p14:tracePt t="184398" x="9436100" y="5565775"/>
          <p14:tracePt t="184415" x="9412288" y="5510213"/>
          <p14:tracePt t="184431" x="9351963" y="5267325"/>
          <p14:tracePt t="184435" x="9272588" y="5102225"/>
          <p14:tracePt t="184448" x="9217025" y="4956175"/>
          <p14:tracePt t="184452" x="9120188" y="4681538"/>
          <p14:tracePt t="184466" x="9004300" y="4151313"/>
          <p14:tracePt t="184482" x="8839200" y="3571875"/>
          <p14:tracePt t="184498" x="8693150" y="2992438"/>
          <p14:tracePt t="184516" x="8504238" y="2401888"/>
          <p14:tracePt t="184532" x="8351838" y="1792288"/>
          <p14:tracePt t="184548" x="8162925" y="1200150"/>
          <p14:tracePt t="184565" x="8016875" y="628650"/>
          <p14:tracePt t="184581" x="7918450" y="255588"/>
          <p14:tracePt t="186621" x="3286125" y="146050"/>
          <p14:tracePt t="186629" x="2852738" y="695325"/>
          <p14:tracePt t="186640" x="2425700" y="1243013"/>
          <p14:tracePt t="186647" x="1944688" y="1871663"/>
          <p14:tracePt t="186664" x="1017588" y="2974975"/>
          <p14:tracePt t="186668" x="596900" y="3444875"/>
          <p14:tracePt t="186681" x="255588" y="3870325"/>
          <p14:tracePt t="186935" x="42863" y="6711950"/>
          <p14:tracePt t="186939" x="73025" y="6724650"/>
          <p14:tracePt t="186947" x="85725" y="6724650"/>
          <p14:tracePt t="187044" x="92075" y="6729413"/>
          <p14:tracePt t="187052" x="92075" y="6742113"/>
          <p14:tracePt t="187065" x="92075" y="6761163"/>
          <p14:tracePt t="187068" x="92075" y="6778625"/>
          <p14:tracePt t="187082" x="66675" y="6845300"/>
        </p14:tracePtLst>
      </p14:laserTraceLst>
    </p:ext>
  </p:extLs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AF468C-D59B-9A74-1BD3-C110E474022A}"/>
              </a:ext>
            </a:extLst>
          </p:cNvPr>
          <p:cNvSpPr>
            <a:spLocks noGrp="1"/>
          </p:cNvSpPr>
          <p:nvPr>
            <p:ph type="title"/>
          </p:nvPr>
        </p:nvSpPr>
        <p:spPr>
          <a:xfrm>
            <a:off x="1119966" y="735181"/>
            <a:ext cx="7881937" cy="674810"/>
          </a:xfrm>
        </p:spPr>
        <p:txBody>
          <a:bodyPr vert="horz" lIns="91440" tIns="45720" rIns="91440" bIns="45720" rtlCol="0" anchor="b">
            <a:normAutofit fontScale="90000"/>
          </a:bodyPr>
          <a:lstStyle/>
          <a:p>
            <a:r>
              <a:rPr lang="en-US" sz="4400" b="1" i="0" kern="1200" dirty="0">
                <a:effectLst/>
                <a:latin typeface="+mj-lt"/>
                <a:ea typeface="+mj-ea"/>
                <a:cs typeface="+mj-cs"/>
              </a:rPr>
              <a:t>The 4th Industrial Revolution</a:t>
            </a:r>
            <a:endParaRPr lang="en-US" sz="4400" b="1" kern="1200" dirty="0">
              <a:latin typeface="+mj-lt"/>
              <a:ea typeface="+mj-ea"/>
              <a:cs typeface="+mj-cs"/>
            </a:endParaRPr>
          </a:p>
        </p:txBody>
      </p:sp>
      <p:sp>
        <p:nvSpPr>
          <p:cNvPr id="1126" name="TextBox 1125">
            <a:extLst>
              <a:ext uri="{FF2B5EF4-FFF2-40B4-BE49-F238E27FC236}">
                <a16:creationId xmlns:a16="http://schemas.microsoft.com/office/drawing/2014/main" id="{456FCE2B-95BF-F617-E5E7-AAFE96BB1A5E}"/>
              </a:ext>
            </a:extLst>
          </p:cNvPr>
          <p:cNvSpPr txBox="1"/>
          <p:nvPr/>
        </p:nvSpPr>
        <p:spPr>
          <a:xfrm>
            <a:off x="723900" y="1547617"/>
            <a:ext cx="10476125" cy="5208173"/>
          </a:xfrm>
        </p:spPr>
        <p:txBody>
          <a:bodyPr vert="horz" lIns="91440" tIns="45720" rIns="91440" bIns="45720" rtlCol="0">
            <a:normAutofit/>
          </a:bodyPr>
          <a:lstStyle/>
          <a:p>
            <a:pPr>
              <a:lnSpc>
                <a:spcPct val="117000"/>
              </a:lnSpc>
              <a:spcAft>
                <a:spcPts val="600"/>
              </a:spcAft>
            </a:pPr>
            <a:r>
              <a:rPr lang="en-US" sz="2000" b="0" i="0" dirty="0">
                <a:effectLst/>
              </a:rPr>
              <a:t>The 4th Industrial Revolution (4IR) refers to the current and developing environment in which disruptive technologies and trends such as the Internet of Things (IoT), robotics, virtual reality, and artificial intelligence (AI) are changing the way we live and work.</a:t>
            </a:r>
          </a:p>
          <a:p>
            <a:pPr indent="-228600">
              <a:lnSpc>
                <a:spcPct val="117000"/>
              </a:lnSpc>
              <a:spcAft>
                <a:spcPts val="600"/>
              </a:spcAft>
              <a:buFont typeface="Arial" panose="020B0604020202020204" pitchFamily="34" charset="0"/>
              <a:buChar char="•"/>
            </a:pPr>
            <a:r>
              <a:rPr lang="en-US" sz="2400" dirty="0">
                <a:effectLst>
                  <a:outerShdw blurRad="38100" dist="38100" dir="2700000" algn="tl">
                    <a:srgbClr val="000000">
                      <a:alpha val="43137"/>
                    </a:srgbClr>
                  </a:outerShdw>
                </a:effectLst>
              </a:rPr>
              <a:t>Key Features of the 4th Industrial Revolution:</a:t>
            </a:r>
          </a:p>
          <a:p>
            <a:pPr marL="857250" lvl="1" indent="-342900">
              <a:lnSpc>
                <a:spcPct val="117000"/>
              </a:lnSpc>
              <a:spcAft>
                <a:spcPts val="600"/>
              </a:spcAft>
              <a:buFont typeface="Calibri" panose="020F0502020204030204" pitchFamily="34" charset="0"/>
              <a:buChar char="−"/>
            </a:pPr>
            <a:r>
              <a:rPr lang="en-US" sz="2000" dirty="0"/>
              <a:t>Interconnectivity: With IoT and improved internet connectivity, devices can communicate with each other seamlessly.</a:t>
            </a:r>
          </a:p>
          <a:p>
            <a:pPr marL="857250" lvl="1" indent="-342900">
              <a:lnSpc>
                <a:spcPct val="117000"/>
              </a:lnSpc>
              <a:spcAft>
                <a:spcPts val="600"/>
              </a:spcAft>
              <a:buFont typeface="Calibri" panose="020F0502020204030204" pitchFamily="34" charset="0"/>
              <a:buChar char="−"/>
            </a:pPr>
            <a:r>
              <a:rPr lang="en-US" sz="2000" dirty="0"/>
              <a:t>Automation: Advanced robotics and AI allow for tasks in industries to be automated, reducing the need for human intervention.</a:t>
            </a:r>
          </a:p>
          <a:p>
            <a:pPr marL="857250" lvl="1" indent="-342900">
              <a:lnSpc>
                <a:spcPct val="117000"/>
              </a:lnSpc>
              <a:spcAft>
                <a:spcPts val="600"/>
              </a:spcAft>
              <a:buFont typeface="Calibri" panose="020F0502020204030204" pitchFamily="34" charset="0"/>
              <a:buChar char="−"/>
            </a:pPr>
            <a:r>
              <a:rPr lang="en-US" sz="2000" dirty="0"/>
              <a:t>Real-time Data: Advanced sensors and analytics provide real-time insights which can be used to optimize processes and outcomes.</a:t>
            </a:r>
          </a:p>
          <a:p>
            <a:pPr marL="857250" lvl="1" indent="-342900">
              <a:lnSpc>
                <a:spcPct val="117000"/>
              </a:lnSpc>
              <a:spcAft>
                <a:spcPts val="600"/>
              </a:spcAft>
              <a:buFont typeface="Calibri" panose="020F0502020204030204" pitchFamily="34" charset="0"/>
              <a:buChar char="−"/>
            </a:pPr>
            <a:r>
              <a:rPr lang="en-US" sz="2000" dirty="0"/>
              <a:t>Advanced User Interfaces: Virtual and augmented reality offers new ways for humans to interact with technology.</a:t>
            </a:r>
            <a:endParaRPr lang="en-US" sz="2000" b="0" i="0" dirty="0">
              <a:effectLst/>
            </a:endParaRPr>
          </a:p>
        </p:txBody>
      </p:sp>
    </p:spTree>
    <p:extLst>
      <p:ext uri="{BB962C8B-B14F-4D97-AF65-F5344CB8AC3E}">
        <p14:creationId xmlns:p14="http://schemas.microsoft.com/office/powerpoint/2010/main" val="2856244576"/>
      </p:ext>
    </p:extLst>
  </p:cSld>
  <p:clrMapOvr>
    <a:masterClrMapping/>
  </p:clrMapOvr>
  <mc:AlternateContent xmlns:mc="http://schemas.openxmlformats.org/markup-compatibility/2006" xmlns:p14="http://schemas.microsoft.com/office/powerpoint/2010/main">
    <mc:Choice Requires="p14">
      <p:transition spd="slow" p14:dur="2000" advTm="312397"/>
    </mc:Choice>
    <mc:Fallback xmlns="">
      <p:transition spd="slow" advTm="312397"/>
    </mc:Fallback>
  </mc:AlternateContent>
  <p:extLst>
    <p:ext uri="{3A86A75C-4F4B-4683-9AE1-C65F6400EC91}">
      <p14:laserTraceLst xmlns:p14="http://schemas.microsoft.com/office/powerpoint/2010/main">
        <p14:tracePtLst>
          <p14:tracePt t="527" x="1487488" y="6115050"/>
          <p14:tracePt t="533" x="1987550" y="5718175"/>
          <p14:tracePt t="538" x="2505075" y="5230813"/>
          <p14:tracePt t="551" x="2974975" y="4846638"/>
          <p14:tracePt t="557" x="3444875" y="4456113"/>
          <p14:tracePt t="562" x="3956050" y="3998913"/>
          <p14:tracePt t="575" x="4383088" y="3651250"/>
          <p14:tracePt t="586" x="4846638" y="3297238"/>
          <p14:tracePt t="591" x="5065713" y="3144838"/>
          <p14:tracePt t="598" x="5353050" y="2968625"/>
          <p14:tracePt t="615" x="5651500" y="2816225"/>
          <p14:tracePt t="632" x="5888038" y="2687638"/>
          <p14:tracePt t="635" x="5973763" y="2663825"/>
          <p14:tracePt t="648" x="6096000" y="2609850"/>
          <p14:tracePt t="666" x="6162675" y="2597150"/>
          <p14:tracePt t="683" x="6199188" y="2584450"/>
          <p14:tracePt t="706" x="6218238" y="2584450"/>
          <p14:tracePt t="715" x="6229350" y="2584450"/>
          <p14:tracePt t="731" x="6254750" y="2584450"/>
          <p14:tracePt t="748" x="6327775" y="2578100"/>
          <p14:tracePt t="756" x="6394450" y="2566988"/>
          <p14:tracePt t="784" x="6608763" y="2566988"/>
          <p14:tracePt t="836" x="6729413" y="2566988"/>
          <p14:tracePt t="863" x="6735763" y="2566988"/>
          <p14:tracePt t="1940" x="6791325" y="2566988"/>
          <p14:tracePt t="1948" x="6918325" y="2590800"/>
          <p14:tracePt t="1958" x="7029450" y="2633663"/>
          <p14:tracePt t="1968" x="7175500" y="2687638"/>
          <p14:tracePt t="1973" x="7321550" y="2749550"/>
          <p14:tracePt t="1982" x="7467600" y="2786063"/>
          <p14:tracePt t="1999" x="7839075" y="2882900"/>
          <p14:tracePt t="2016" x="8210550" y="2951163"/>
          <p14:tracePt t="2019" x="8375650" y="2987675"/>
          <p14:tracePt t="2032" x="8705850" y="3054350"/>
          <p14:tracePt t="2049" x="8997950" y="3114675"/>
          <p14:tracePt t="2067" x="9247188" y="3163888"/>
          <p14:tracePt t="2083" x="9442450" y="3206750"/>
          <p14:tracePt t="2099" x="9558338" y="3236913"/>
          <p14:tracePt t="2115" x="9710738" y="3292475"/>
          <p14:tracePt t="2132" x="9813925" y="3316288"/>
          <p14:tracePt t="2149" x="9882188" y="3328988"/>
          <p14:tracePt t="2166" x="9899650" y="3340100"/>
          <p14:tracePt t="2182" x="9955213" y="3359150"/>
          <p14:tracePt t="2199" x="10052050" y="3395663"/>
          <p14:tracePt t="2216" x="10150475" y="3438525"/>
          <p14:tracePt t="2219" x="10210800" y="3438525"/>
          <p14:tracePt t="2232" x="10260013" y="3462338"/>
          <p14:tracePt t="2235" x="10307638" y="3475038"/>
          <p14:tracePt t="2249" x="10326688" y="3475038"/>
          <p14:tracePt t="2252" x="10363200" y="3492500"/>
          <p14:tracePt t="2266" x="10418763" y="3505200"/>
          <p14:tracePt t="2282" x="10466388" y="3511550"/>
          <p14:tracePt t="2299" x="10534650" y="3548063"/>
          <p14:tracePt t="2315" x="10539413" y="3548063"/>
          <p14:tracePt t="2332" x="10625138" y="3584575"/>
          <p14:tracePt t="2349" x="10764838" y="3627438"/>
          <p14:tracePt t="2365" x="10899775" y="3717925"/>
          <p14:tracePt t="2382" x="11058525" y="3779838"/>
          <p14:tracePt t="2399" x="11125200" y="3810000"/>
          <p14:tracePt t="2416" x="11168063" y="3840163"/>
          <p14:tracePt t="2432" x="11301413" y="3938588"/>
          <p14:tracePt t="2449" x="11326813" y="3968750"/>
          <p14:tracePt t="2466" x="11337925" y="3975100"/>
          <p14:tracePt t="46579" x="11449050" y="3975100"/>
          <p14:tracePt t="46588" x="11649075" y="3992563"/>
          <p14:tracePt t="46605" x="11857038" y="4011613"/>
          <p14:tracePt t="46621" x="11984038" y="4017963"/>
          <p14:tracePt t="46638" x="12106275" y="4048125"/>
          <p14:tracePt t="46644" x="12136438" y="4054475"/>
          <p14:tracePt t="46655" x="12172950" y="4054475"/>
          <p14:tracePt t="47265" x="12131675" y="658813"/>
          <p14:tracePt t="47271" x="12095163" y="633413"/>
          <p14:tracePt t="47284" x="12076113" y="622300"/>
          <p14:tracePt t="47288" x="12020550" y="585788"/>
          <p14:tracePt t="47300" x="11990388" y="560388"/>
          <p14:tracePt t="47323" x="11899900" y="481013"/>
          <p14:tracePt t="47338" x="11764963" y="365125"/>
          <p14:tracePt t="47355" x="11655425" y="255588"/>
          <p14:tracePt t="47369" x="11552238" y="115888"/>
          <p14:tracePt t="47385" x="11503025" y="6350"/>
          <p14:tracePt t="49371" x="10996613" y="36513"/>
          <p14:tracePt t="49380" x="10996613" y="55563"/>
          <p14:tracePt t="49389" x="10996613" y="60325"/>
          <p14:tracePt t="49404" x="10996613" y="122238"/>
          <p14:tracePt t="49421" x="10972800" y="207963"/>
          <p14:tracePt t="49426" x="10972800" y="238125"/>
          <p14:tracePt t="49434" x="10960100" y="268288"/>
          <p14:tracePt t="49443" x="10936288" y="317500"/>
          <p14:tracePt t="49452" x="10923588" y="354013"/>
          <p14:tracePt t="49469" x="10875963" y="420688"/>
          <p14:tracePt t="49485" x="10833100" y="487363"/>
          <p14:tracePt t="49489" x="10820400" y="523875"/>
          <p14:tracePt t="49502" x="10807700" y="585788"/>
          <p14:tracePt t="49519" x="10734675" y="725488"/>
          <p14:tracePt t="49534" x="10698163" y="804863"/>
          <p14:tracePt t="49551" x="10668000" y="871538"/>
          <p14:tracePt t="49568" x="10644188" y="950913"/>
          <p14:tracePt t="49584" x="10618788" y="1036638"/>
          <p14:tracePt t="49600" x="10607675" y="1122363"/>
          <p14:tracePt t="49617" x="10588625" y="1189038"/>
          <p14:tracePt t="49634" x="10552113" y="1255713"/>
          <p14:tracePt t="49651" x="10528300" y="1322388"/>
          <p14:tracePt t="49667" x="10491788" y="1401763"/>
          <p14:tracePt t="49683" x="10466388" y="1431925"/>
          <p14:tracePt t="49701" x="10423525" y="1474788"/>
          <p14:tracePt t="49717" x="10350500" y="1530350"/>
          <p14:tracePt t="49719" x="10313988" y="1584325"/>
          <p14:tracePt t="49734" x="10167938" y="1700213"/>
          <p14:tracePt t="49750" x="10113963" y="1725613"/>
          <p14:tracePt t="49752" x="10021888" y="1785938"/>
          <p14:tracePt t="49767" x="9875838" y="1901825"/>
          <p14:tracePt t="49784" x="9747250" y="1987550"/>
          <p14:tracePt t="49800" x="9558338" y="2090738"/>
          <p14:tracePt t="49817" x="9356725" y="2212975"/>
          <p14:tracePt t="49834" x="9217025" y="2286000"/>
          <p14:tracePt t="49850" x="9094788" y="2352675"/>
          <p14:tracePt t="49868" x="8991600" y="2432050"/>
          <p14:tracePt t="49884" x="8905875" y="2474913"/>
          <p14:tracePt t="49901" x="8875713" y="2517775"/>
          <p14:tracePt t="49903" x="8839200" y="2530475"/>
          <p14:tracePt t="49921" x="8832850" y="2541588"/>
          <p14:tracePt t="50224" x="8858250" y="2517775"/>
          <p14:tracePt t="50232" x="8888413" y="2493963"/>
          <p14:tracePt t="50239" x="8912225" y="2468563"/>
          <p14:tracePt t="50254" x="8942388" y="2457450"/>
          <p14:tracePt t="50259" x="8978900" y="2438400"/>
          <p14:tracePt t="50271" x="8985250" y="2425700"/>
          <p14:tracePt t="50275" x="9015413" y="2408238"/>
          <p14:tracePt t="50285" x="9040813" y="2395538"/>
          <p14:tracePt t="50301" x="9070975" y="2365375"/>
          <p14:tracePt t="50305" x="9077325" y="2346325"/>
          <p14:tracePt t="50319" x="9101138" y="2335213"/>
          <p14:tracePt t="50384" x="9107488" y="2328863"/>
          <p14:tracePt t="51761" x="9107488" y="2341563"/>
          <p14:tracePt t="51770" x="9107488" y="2371725"/>
          <p14:tracePt t="51781" x="9107488" y="2382838"/>
          <p14:tracePt t="51790" x="9124950" y="2401888"/>
          <p14:tracePt t="51810" x="9137650" y="2408238"/>
          <p14:tracePt t="51822" x="9144000" y="2438400"/>
          <p14:tracePt t="51836" x="9144000" y="2462213"/>
          <p14:tracePt t="51852" x="9163050" y="2474913"/>
          <p14:tracePt t="51869" x="9163050" y="2487613"/>
          <p14:tracePt t="51896" x="9174163" y="2505075"/>
          <p14:tracePt t="51905" x="9174163" y="2511425"/>
          <p14:tracePt t="51918" x="9174163" y="2524125"/>
          <p14:tracePt t="51953" x="9174163" y="2530475"/>
          <p14:tracePt t="51993" x="9174163" y="2541588"/>
          <p14:tracePt t="52008" x="9174163" y="2547938"/>
          <p14:tracePt t="52017" x="9174163" y="2554288"/>
          <p14:tracePt t="52033" x="9174163" y="2566988"/>
          <p14:tracePt t="52041" x="9174163" y="2571750"/>
          <p14:tracePt t="52057" x="9174163" y="2584450"/>
          <p14:tracePt t="52069" x="9167813" y="2603500"/>
          <p14:tracePt t="52085" x="9150350" y="2609850"/>
          <p14:tracePt t="52102" x="9077325" y="2646363"/>
          <p14:tracePt t="52106" x="9034463" y="2646363"/>
          <p14:tracePt t="52119" x="8985250" y="2670175"/>
          <p14:tracePt t="52122" x="8972550" y="2676525"/>
          <p14:tracePt t="52135" x="8931275" y="2687638"/>
          <p14:tracePt t="52139" x="8912225" y="2687638"/>
          <p14:tracePt t="52152" x="8869363" y="2687638"/>
          <p14:tracePt t="52169" x="8845550" y="2687638"/>
          <p14:tracePt t="54779" x="8845550" y="2706688"/>
          <p14:tracePt t="54787" x="8882063" y="2706688"/>
          <p14:tracePt t="54806" x="8972550" y="2706688"/>
          <p14:tracePt t="54821" x="9174163" y="2571750"/>
          <p14:tracePt t="54836" x="9436100" y="2273300"/>
          <p14:tracePt t="54852" x="9693275" y="1847850"/>
          <p14:tracePt t="54869" x="9966325" y="1298575"/>
          <p14:tracePt t="54886" x="10210800" y="792163"/>
          <p14:tracePt t="54902" x="10326688" y="476250"/>
          <p14:tracePt t="54919" x="10418763" y="238125"/>
          <p14:tracePt t="54923" x="10436225" y="115888"/>
          <p14:tracePt t="67068" x="11356975" y="249238"/>
          <p14:tracePt t="67075" x="11369675" y="414338"/>
          <p14:tracePt t="67092" x="11406188" y="725488"/>
          <p14:tracePt t="67105" x="11417300" y="933450"/>
          <p14:tracePt t="67120" x="11417300" y="1011238"/>
          <p14:tracePt t="67124" x="11430000" y="1096963"/>
          <p14:tracePt t="67139" x="11430000" y="1163638"/>
          <p14:tracePt t="67153" x="11430000" y="1206500"/>
          <p14:tracePt t="67170" x="11430000" y="1238250"/>
          <p14:tracePt t="67195" x="11430000" y="1243013"/>
          <p14:tracePt t="67299" x="11430000" y="1262063"/>
          <p14:tracePt t="67308" x="11430000" y="1285875"/>
          <p14:tracePt t="67322" x="11430000" y="1304925"/>
          <p14:tracePt t="67326" x="11430000" y="1335088"/>
          <p14:tracePt t="67339" x="11430000" y="1444625"/>
          <p14:tracePt t="67353" x="11430000" y="1504950"/>
          <p14:tracePt t="67370" x="11430000" y="1646238"/>
          <p14:tracePt t="67386" x="11430000" y="1835150"/>
          <p14:tracePt t="67404" x="11430000" y="2036763"/>
          <p14:tracePt t="67421" x="11479213" y="2230438"/>
          <p14:tracePt t="67436" x="11522075" y="2481263"/>
          <p14:tracePt t="67453" x="11569700" y="2730500"/>
          <p14:tracePt t="67470" x="11631613" y="2968625"/>
          <p14:tracePt t="67487" x="11691938" y="3200400"/>
          <p14:tracePt t="67492" x="11710988" y="3267075"/>
          <p14:tracePt t="67502" x="11741150" y="3371850"/>
          <p14:tracePt t="67520" x="11758613" y="3449638"/>
          <p14:tracePt t="67523" x="11758613" y="3486150"/>
          <p14:tracePt t="67537" x="11771313" y="3511550"/>
          <p14:tracePt t="67553" x="11771313" y="3529013"/>
          <p14:tracePt t="67557" x="11771313" y="3578225"/>
          <p14:tracePt t="67570" x="11771313" y="3602038"/>
          <p14:tracePt t="67586" x="11771313" y="3633788"/>
          <p14:tracePt t="67603" x="11771313" y="3651250"/>
          <p14:tracePt t="67620" x="11771313" y="3687763"/>
          <p14:tracePt t="67642" x="11771313" y="3694113"/>
          <p14:tracePt t="67653" x="11764963" y="3724275"/>
          <p14:tracePt t="67670" x="11734800" y="3754438"/>
          <p14:tracePt t="67686" x="11722100" y="3797300"/>
          <p14:tracePt t="67703" x="11704638" y="3816350"/>
          <p14:tracePt t="67721" x="11679238" y="3895725"/>
          <p14:tracePt t="67725" x="11637963" y="3949700"/>
          <p14:tracePt t="67736" x="11618913" y="3975100"/>
          <p14:tracePt t="67740" x="11582400" y="4005263"/>
          <p14:tracePt t="67753" x="11539538" y="4054475"/>
          <p14:tracePt t="67770" x="11503025" y="4121150"/>
          <p14:tracePt t="67788" x="11485563" y="4151313"/>
          <p14:tracePt t="67804" x="11466513" y="4175125"/>
          <p14:tracePt t="67819" x="11423650" y="4211638"/>
          <p14:tracePt t="67836" x="11393488" y="4237038"/>
          <p14:tracePt t="67853" x="11387138" y="4267200"/>
          <p14:tracePt t="67870" x="11333163" y="4297363"/>
          <p14:tracePt t="67886" x="11247438" y="4346575"/>
          <p14:tracePt t="67903" x="11191875" y="4370388"/>
          <p14:tracePt t="67906" x="11180763" y="4376738"/>
          <p14:tracePt t="67920" x="11174413" y="4376738"/>
          <p14:tracePt t="67936" x="11155363" y="4389438"/>
          <p14:tracePt t="87527" x="11088688" y="4425950"/>
          <p14:tracePt t="87537" x="10887075" y="4552950"/>
          <p14:tracePt t="87541" x="10801350" y="4584700"/>
          <p14:tracePt t="87553" x="10674350" y="4614863"/>
          <p14:tracePt t="87558" x="10528300" y="4664075"/>
          <p14:tracePt t="87571" x="10399713" y="4694238"/>
          <p14:tracePt t="87576" x="10271125" y="4760913"/>
          <p14:tracePt t="87587" x="10144125" y="4791075"/>
          <p14:tracePt t="87591" x="10101263" y="4803775"/>
          <p14:tracePt t="87599" x="9998075" y="4816475"/>
          <p14:tracePt t="87605" x="9886950" y="4846638"/>
          <p14:tracePt t="87622" x="9734550" y="4876800"/>
          <p14:tracePt t="87638" x="9588500" y="4889500"/>
          <p14:tracePt t="87654" x="9478963" y="4889500"/>
          <p14:tracePt t="87671" x="9339263" y="4889500"/>
          <p14:tracePt t="87687" x="9150350" y="4889500"/>
          <p14:tracePt t="87704" x="8985250" y="4889500"/>
          <p14:tracePt t="87721" x="8839200" y="4889500"/>
          <p14:tracePt t="87737" x="8736013" y="4889500"/>
          <p14:tracePt t="87754" x="8656638" y="4883150"/>
          <p14:tracePt t="87771" x="8570913" y="4846638"/>
          <p14:tracePt t="87775" x="8540750" y="4833938"/>
          <p14:tracePt t="87788" x="8455025" y="4773613"/>
          <p14:tracePt t="87804" x="8431213" y="4748213"/>
          <p14:tracePt t="87808" x="8362950" y="4711700"/>
          <p14:tracePt t="87821" x="8235950" y="4578350"/>
          <p14:tracePt t="87838" x="8064500" y="4425950"/>
          <p14:tracePt t="87854" x="7943850" y="4346575"/>
          <p14:tracePt t="87871" x="7815263" y="4248150"/>
          <p14:tracePt t="87887" x="7729538" y="4200525"/>
          <p14:tracePt t="87904" x="7662863" y="4151313"/>
          <p14:tracePt t="87921" x="7620000" y="4133850"/>
          <p14:tracePt t="87938" x="7600950" y="4102100"/>
          <p14:tracePt t="88039" x="7600950" y="4084638"/>
          <p14:tracePt t="88048" x="7600950" y="4071938"/>
          <p14:tracePt t="88057" x="7600950" y="4054475"/>
          <p14:tracePt t="88074" x="7600950" y="4048125"/>
          <p14:tracePt t="88090" x="7600950" y="4022725"/>
          <p14:tracePt t="88107" x="7600950" y="4005263"/>
          <p14:tracePt t="88124" x="7600950" y="3986213"/>
          <p14:tracePt t="88129" x="7600950" y="3975100"/>
          <p14:tracePt t="88139" x="7607300" y="3943350"/>
          <p14:tracePt t="88143" x="7620000" y="3925888"/>
          <p14:tracePt t="88155" x="7639050" y="3902075"/>
          <p14:tracePt t="88159" x="7643813" y="3895725"/>
          <p14:tracePt t="88172" x="7662863" y="3876675"/>
          <p14:tracePt t="88189" x="7675563" y="3870325"/>
          <p14:tracePt t="88206" x="7680325" y="3859213"/>
          <p14:tracePt t="88222" x="7699375" y="3840163"/>
          <p14:tracePt t="88238" x="7716838" y="3833813"/>
          <p14:tracePt t="88255" x="7735888" y="3822700"/>
          <p14:tracePt t="88271" x="7766050" y="3816350"/>
          <p14:tracePt t="88288" x="7785100" y="3803650"/>
          <p14:tracePt t="88305" x="7827963" y="3786188"/>
          <p14:tracePt t="88322" x="7851775" y="3779838"/>
          <p14:tracePt t="88338" x="7864475" y="3779838"/>
          <p14:tracePt t="88355" x="7912100" y="3767138"/>
          <p14:tracePt t="88359" x="7918450" y="3767138"/>
          <p14:tracePt t="88371" x="7948613" y="3767138"/>
          <p14:tracePt t="88375" x="7980363" y="3767138"/>
          <p14:tracePt t="88387" x="8004175" y="3754438"/>
          <p14:tracePt t="88404" x="8101013" y="3754438"/>
          <p14:tracePt t="88421" x="8180388" y="3743325"/>
          <p14:tracePt t="88437" x="8242300" y="3743325"/>
          <p14:tracePt t="88453" x="8296275" y="3743325"/>
          <p14:tracePt t="88470" x="8326438" y="3743325"/>
          <p14:tracePt t="88487" x="8339138" y="3743325"/>
          <p14:tracePt t="88503" x="8382000" y="3743325"/>
          <p14:tracePt t="88520" x="8405813" y="3743325"/>
          <p14:tracePt t="88537" x="8442325" y="3743325"/>
          <p14:tracePt t="88555" x="8485188" y="3743325"/>
          <p14:tracePt t="88558" x="8504238" y="3743325"/>
          <p14:tracePt t="88570" x="8547100" y="3743325"/>
          <p14:tracePt t="88587" x="8589963" y="3743325"/>
          <p14:tracePt t="88590" x="8631238" y="3743325"/>
          <p14:tracePt t="88604" x="8650288" y="3743325"/>
          <p14:tracePt t="88621" x="8680450" y="3743325"/>
          <p14:tracePt t="88637" x="8693150" y="3743325"/>
          <p14:tracePt t="88653" x="8747125" y="3743325"/>
          <p14:tracePt t="88670" x="8783638" y="3743325"/>
          <p14:tracePt t="88687" x="8826500" y="3743325"/>
          <p14:tracePt t="88703" x="8851900" y="3743325"/>
          <p14:tracePt t="88720" x="8894763" y="3743325"/>
          <p14:tracePt t="88737" x="8905875" y="3743325"/>
          <p14:tracePt t="88753" x="8936038" y="3743325"/>
          <p14:tracePt t="88770" x="8972550" y="3743325"/>
          <p14:tracePt t="88773" x="8985250" y="3743325"/>
          <p14:tracePt t="88787" x="9004300" y="3743325"/>
          <p14:tracePt t="88790" x="9021763" y="3743325"/>
          <p14:tracePt t="88804" x="9070975" y="3743325"/>
          <p14:tracePt t="88820" x="9088438" y="3743325"/>
          <p14:tracePt t="88837" x="9094788" y="3743325"/>
          <p14:tracePt t="88853" x="9107488" y="3743325"/>
          <p14:tracePt t="88940" x="9124950" y="3743325"/>
          <p14:tracePt t="88949" x="9144000" y="3743325"/>
          <p14:tracePt t="88958" x="9163050" y="3743325"/>
          <p14:tracePt t="88970" x="9174163" y="3743325"/>
          <p14:tracePt t="88974" x="9193213" y="3743325"/>
          <p14:tracePt t="88987" x="9210675" y="3743325"/>
          <p14:tracePt t="88990" x="9229725" y="3743325"/>
          <p14:tracePt t="89003" x="9247188" y="3743325"/>
          <p14:tracePt t="89020" x="9253538" y="3743325"/>
          <p14:tracePt t="89206" x="9266238" y="3749675"/>
          <p14:tracePt t="89215" x="9259888" y="3779838"/>
          <p14:tracePt t="89225" x="9210675" y="3816350"/>
          <p14:tracePt t="89240" x="9094788" y="3840163"/>
          <p14:tracePt t="89254" x="8905875" y="3883025"/>
          <p14:tracePt t="89271" x="8631238" y="3932238"/>
          <p14:tracePt t="89288" x="8285163" y="3962400"/>
          <p14:tracePt t="89304" x="8021638" y="3981450"/>
          <p14:tracePt t="89321" x="7675563" y="3981450"/>
          <p14:tracePt t="89336" x="7370763" y="3981450"/>
          <p14:tracePt t="89353" x="7107238" y="3981450"/>
          <p14:tracePt t="89370" x="6900863" y="3981450"/>
          <p14:tracePt t="89386" x="6681788" y="3981450"/>
          <p14:tracePt t="89389" x="6559550" y="3981450"/>
          <p14:tracePt t="89403" x="6388100" y="3981450"/>
          <p14:tracePt t="89421" x="6224588" y="3992563"/>
          <p14:tracePt t="89436" x="6016625" y="3992563"/>
          <p14:tracePt t="89453" x="5870575" y="3992563"/>
          <p14:tracePt t="89470" x="5694363" y="3992563"/>
          <p14:tracePt t="89486" x="5541963" y="4022725"/>
          <p14:tracePt t="89503" x="5419725" y="4035425"/>
          <p14:tracePt t="89520" x="5303838" y="4035425"/>
          <p14:tracePt t="89536" x="5181600" y="4035425"/>
          <p14:tracePt t="89553" x="5102225" y="4035425"/>
          <p14:tracePt t="89570" x="4979988" y="4035425"/>
          <p14:tracePt t="89586" x="4833938" y="4035425"/>
          <p14:tracePt t="89590" x="4754563" y="4035425"/>
          <p14:tracePt t="89603" x="4565650" y="4035425"/>
          <p14:tracePt t="89621" x="4364038" y="4035425"/>
          <p14:tracePt t="89639" x="4175125" y="4035425"/>
          <p14:tracePt t="89653" x="3975100" y="4035425"/>
          <p14:tracePt t="89670" x="3840163" y="4029075"/>
          <p14:tracePt t="89686" x="3713163" y="4029075"/>
          <p14:tracePt t="89703" x="3638550" y="4029075"/>
          <p14:tracePt t="89720" x="3560763" y="4029075"/>
          <p14:tracePt t="89736" x="3492500" y="4029075"/>
          <p14:tracePt t="89753" x="3455988" y="4029075"/>
          <p14:tracePt t="89770" x="3413125" y="4029075"/>
          <p14:tracePt t="89786" x="3365500" y="4029075"/>
          <p14:tracePt t="89789" x="3346450" y="4029075"/>
          <p14:tracePt t="89803" x="3316288" y="4029075"/>
          <p14:tracePt t="89820" x="3279775" y="4029075"/>
          <p14:tracePt t="89836" x="3249613" y="4029075"/>
          <p14:tracePt t="89853" x="3200400" y="4029075"/>
          <p14:tracePt t="89870" x="3157538" y="4029075"/>
          <p14:tracePt t="89886" x="3097213" y="4029075"/>
          <p14:tracePt t="89903" x="3054350" y="4011613"/>
          <p14:tracePt t="89919" x="2998788" y="3975100"/>
          <p14:tracePt t="89936" x="2974975" y="3975100"/>
          <p14:tracePt t="89953" x="2962275" y="3975100"/>
          <p14:tracePt t="90094" x="2974975" y="3975100"/>
          <p14:tracePt t="90103" x="3108325" y="3998913"/>
          <p14:tracePt t="90114" x="3213100" y="4011613"/>
          <p14:tracePt t="90124" x="3333750" y="4048125"/>
          <p14:tracePt t="90129" x="3498850" y="4059238"/>
          <p14:tracePt t="90140" x="3644900" y="4059238"/>
          <p14:tracePt t="90144" x="3767138" y="4078288"/>
          <p14:tracePt t="90154" x="3906838" y="4078288"/>
          <p14:tracePt t="90158" x="3956050" y="4090988"/>
          <p14:tracePt t="90172" x="4017963" y="4090988"/>
          <p14:tracePt t="90175" x="4054475" y="4102100"/>
          <p14:tracePt t="90254" x="4048125" y="4102100"/>
          <p14:tracePt t="90261" x="4022725" y="4102100"/>
          <p14:tracePt t="90270" x="3986213" y="4102100"/>
          <p14:tracePt t="90286" x="3925888" y="4102100"/>
          <p14:tracePt t="90303" x="3833813" y="4102100"/>
          <p14:tracePt t="90320" x="3743325" y="4102100"/>
          <p14:tracePt t="90337" x="3700463" y="4095750"/>
          <p14:tracePt t="90396" x="3717925" y="4095750"/>
          <p14:tracePt t="90405" x="3749675" y="4084638"/>
          <p14:tracePt t="90413" x="3797300" y="4084638"/>
          <p14:tracePt t="90421" x="3829050" y="4084638"/>
          <p14:tracePt t="90437" x="3906838" y="4084638"/>
          <p14:tracePt t="90453" x="3956050" y="4084638"/>
          <p14:tracePt t="90470" x="4022725" y="4059238"/>
          <p14:tracePt t="90544" x="3968750" y="4059238"/>
          <p14:tracePt t="90553" x="3889375" y="4059238"/>
          <p14:tracePt t="90563" x="3852863" y="4059238"/>
          <p14:tracePt t="90571" x="3822700" y="4059238"/>
          <p14:tracePt t="90588" x="3717925" y="4059238"/>
          <p14:tracePt t="90591" x="3670300" y="4048125"/>
          <p14:tracePt t="90604" x="3663950" y="4048125"/>
          <p14:tracePt t="90671" x="3681413" y="4048125"/>
          <p14:tracePt t="90679" x="3743325" y="4048125"/>
          <p14:tracePt t="90690" x="3810000" y="4048125"/>
          <p14:tracePt t="90708" x="3913188" y="4048125"/>
          <p14:tracePt t="90713" x="3943350" y="4048125"/>
          <p14:tracePt t="90721" x="4022725" y="4048125"/>
          <p14:tracePt t="90738" x="4029075" y="4048125"/>
          <p14:tracePt t="90791" x="3975100" y="4048125"/>
          <p14:tracePt t="90800" x="3932238" y="4048125"/>
          <p14:tracePt t="90810" x="3883025" y="4048125"/>
          <p14:tracePt t="90824" x="3833813" y="4048125"/>
          <p14:tracePt t="90841" x="3797300" y="4048125"/>
          <p14:tracePt t="90857" x="3786188" y="4048125"/>
          <p14:tracePt t="90911" x="3790950" y="4048125"/>
          <p14:tracePt t="90922" x="3829050" y="4048125"/>
          <p14:tracePt t="90925" x="3876675" y="4048125"/>
          <p14:tracePt t="90934" x="3919538" y="4048125"/>
          <p14:tracePt t="90942" x="3968750" y="4048125"/>
          <p14:tracePt t="90954" x="4041775" y="4048125"/>
          <p14:tracePt t="90958" x="4078288" y="4048125"/>
          <p14:tracePt t="90970" x="4138613" y="4054475"/>
          <p14:tracePt t="90986" x="4194175" y="4065588"/>
          <p14:tracePt t="91029" x="4200525" y="4078288"/>
          <p14:tracePt t="91036" x="4200525" y="4084638"/>
          <p14:tracePt t="91044" x="4181475" y="4084638"/>
          <p14:tracePt t="91053" x="4164013" y="4095750"/>
          <p14:tracePt t="91070" x="4095750" y="4095750"/>
          <p14:tracePt t="91086" x="4029075" y="4095750"/>
          <p14:tracePt t="91103" x="4011613" y="4095750"/>
          <p14:tracePt t="91206" x="4041775" y="4095750"/>
          <p14:tracePt t="91214" x="4054475" y="4095750"/>
          <p14:tracePt t="91222" x="4071938" y="4095750"/>
          <p14:tracePt t="91241" x="4078288" y="4095750"/>
          <p14:tracePt t="92085" x="4090988" y="4095750"/>
          <p14:tracePt t="92093" x="4114800" y="4095750"/>
          <p14:tracePt t="92103" x="4151313" y="4095750"/>
          <p14:tracePt t="92120" x="4230688" y="4095750"/>
          <p14:tracePt t="92136" x="4291013" y="4108450"/>
          <p14:tracePt t="92152" x="4346575" y="4114800"/>
          <p14:tracePt t="92169" x="4364038" y="4114800"/>
          <p14:tracePt t="92253" x="4352925" y="4114800"/>
          <p14:tracePt t="92259" x="4322763" y="4114800"/>
          <p14:tracePt t="92269" x="4303713" y="4114800"/>
          <p14:tracePt t="92286" x="4224338" y="4114800"/>
          <p14:tracePt t="92303" x="4211638" y="4114800"/>
          <p14:tracePt t="92404" x="4224338" y="4114800"/>
          <p14:tracePt t="92412" x="4260850" y="4114800"/>
          <p14:tracePt t="92421" x="4322763" y="4114800"/>
          <p14:tracePt t="92437" x="4359275" y="4114800"/>
          <p14:tracePt t="92517" x="4346575" y="4114800"/>
          <p14:tracePt t="92525" x="4316413" y="4114800"/>
          <p14:tracePt t="92536" x="4279900" y="4114800"/>
          <p14:tracePt t="92553" x="4230688" y="4114800"/>
          <p14:tracePt t="92569" x="4211638" y="4114800"/>
          <p14:tracePt t="92586" x="4206875" y="4102100"/>
          <p14:tracePt t="96383" x="4194175" y="4102100"/>
          <p14:tracePt t="96391" x="4194175" y="4084638"/>
          <p14:tracePt t="96407" x="4200525" y="4084638"/>
          <p14:tracePt t="96421" x="4206875" y="4065588"/>
          <p14:tracePt t="96438" x="4243388" y="4048125"/>
          <p14:tracePt t="96455" x="4248150" y="4048125"/>
          <p14:tracePt t="96472" x="4267200" y="4035425"/>
          <p14:tracePt t="96488" x="4322763" y="4011613"/>
          <p14:tracePt t="96505" x="4400550" y="4011613"/>
          <p14:tracePt t="96522" x="4468813" y="3992563"/>
          <p14:tracePt t="96538" x="4535488" y="3981450"/>
          <p14:tracePt t="96554" x="4602163" y="3968750"/>
          <p14:tracePt t="96571" x="4651375" y="3962400"/>
          <p14:tracePt t="96588" x="4718050" y="3962400"/>
          <p14:tracePt t="96592" x="4754563" y="3949700"/>
          <p14:tracePt t="96605" x="4827588" y="3949700"/>
          <p14:tracePt t="96622" x="4895850" y="3925888"/>
          <p14:tracePt t="96639" x="4973638" y="3913188"/>
          <p14:tracePt t="96656" x="5022850" y="3913188"/>
          <p14:tracePt t="96671" x="5065713" y="3902075"/>
          <p14:tracePt t="96688" x="5084763" y="3883025"/>
          <p14:tracePt t="97599" x="5181600" y="3797300"/>
          <p14:tracePt t="97608" x="5334000" y="3681413"/>
          <p14:tracePt t="97625" x="5791200" y="3303588"/>
          <p14:tracePt t="97641" x="6608763" y="2614613"/>
          <p14:tracePt t="97658" x="7473950" y="2066925"/>
          <p14:tracePt t="97675" x="8332788" y="1517650"/>
          <p14:tracePt t="97691" x="9077325" y="1054100"/>
          <p14:tracePt t="97707" x="9534525" y="755650"/>
          <p14:tracePt t="97725" x="9936163" y="450850"/>
          <p14:tracePt t="97731" x="10052050" y="317500"/>
          <p14:tracePt t="97743" x="10277475" y="122238"/>
          <p14:tracePt t="97757" x="10333038" y="66675"/>
          <p14:tracePt t="99498" x="9813925" y="249238"/>
          <p14:tracePt t="99504" x="9620250" y="463550"/>
          <p14:tracePt t="99515" x="9412288" y="688975"/>
          <p14:tracePt t="99519" x="9193213" y="957263"/>
          <p14:tracePt t="99529" x="8972550" y="1219200"/>
          <p14:tracePt t="99536" x="8742363" y="1427163"/>
          <p14:tracePt t="99553" x="8193088" y="1822450"/>
          <p14:tracePt t="99570" x="7650163" y="2193925"/>
          <p14:tracePt t="99586" x="7272338" y="2444750"/>
          <p14:tracePt t="99603" x="7010400" y="2609850"/>
          <p14:tracePt t="99620" x="6772275" y="2736850"/>
          <p14:tracePt t="99623" x="6675438" y="2835275"/>
          <p14:tracePt t="99639" x="6419850" y="2962275"/>
          <p14:tracePt t="99653" x="6254750" y="3048000"/>
          <p14:tracePt t="99670" x="6076950" y="3140075"/>
          <p14:tracePt t="99686" x="5919788" y="3194050"/>
          <p14:tracePt t="99703" x="5761038" y="3255963"/>
          <p14:tracePt t="99720" x="5602288" y="3309938"/>
          <p14:tracePt t="99736" x="5486400" y="3352800"/>
          <p14:tracePt t="99753" x="5394325" y="3376613"/>
          <p14:tracePt t="99770" x="5224463" y="3419475"/>
          <p14:tracePt t="99786" x="5084763" y="3462338"/>
          <p14:tracePt t="99803" x="4906963" y="3535363"/>
          <p14:tracePt t="99820" x="4657725" y="3670300"/>
          <p14:tracePt t="99838" x="4505325" y="3730625"/>
          <p14:tracePt t="99853" x="4286250" y="3803650"/>
          <p14:tracePt t="99870" x="4065588" y="3913188"/>
          <p14:tracePt t="99886" x="3846513" y="4022725"/>
          <p14:tracePt t="99904" x="3700463" y="4138613"/>
          <p14:tracePt t="99920" x="3590925" y="4194175"/>
          <p14:tracePt t="99937" x="3462338" y="4243388"/>
          <p14:tracePt t="99953" x="3340100" y="4327525"/>
          <p14:tracePt t="99970" x="3219450" y="4383088"/>
          <p14:tracePt t="99987" x="3097213" y="4449763"/>
          <p14:tracePt t="100004" x="3017838" y="4492625"/>
          <p14:tracePt t="100007" x="2944813" y="4552950"/>
          <p14:tracePt t="100020" x="2871788" y="4584700"/>
          <p14:tracePt t="100036" x="2713038" y="4651375"/>
          <p14:tracePt t="100039" x="2646363" y="4668838"/>
          <p14:tracePt t="100053" x="2530475" y="4705350"/>
          <p14:tracePt t="100070" x="2419350" y="4730750"/>
          <p14:tracePt t="100086" x="2352675" y="4743450"/>
          <p14:tracePt t="100103" x="2273300" y="4743450"/>
          <p14:tracePt t="100120" x="2206625" y="4743450"/>
          <p14:tracePt t="100136" x="2170113" y="4743450"/>
          <p14:tracePt t="100153" x="2114550" y="4743450"/>
          <p14:tracePt t="100170" x="2090738" y="4743450"/>
          <p14:tracePt t="100186" x="2078038" y="4743450"/>
          <p14:tracePt t="100203" x="2073275" y="4743450"/>
          <p14:tracePt t="100262" x="2041525" y="4743450"/>
          <p14:tracePt t="100336" x="2030413" y="4737100"/>
          <p14:tracePt t="100345" x="2024063" y="4718050"/>
          <p14:tracePt t="100357" x="2024063" y="4711700"/>
          <p14:tracePt t="100374" x="2024063" y="4694238"/>
          <p14:tracePt t="100379" x="2024063" y="4681538"/>
          <p14:tracePt t="100392" x="2024063" y="4657725"/>
          <p14:tracePt t="100406" x="2024063" y="4621213"/>
          <p14:tracePt t="100421" x="2011363" y="4595813"/>
          <p14:tracePt t="100438" x="2011363" y="4591050"/>
          <p14:tracePt t="100505" x="2011363" y="4578350"/>
          <p14:tracePt t="100527" x="2011363" y="4572000"/>
          <p14:tracePt t="100577" x="2011363" y="4565650"/>
          <p14:tracePt t="100586" x="2073275" y="4565650"/>
          <p14:tracePt t="100596" x="2109788" y="4565650"/>
          <p14:tracePt t="100608" x="2292350" y="4565650"/>
          <p14:tracePt t="100622" x="2425700" y="4565650"/>
          <p14:tracePt t="100638" x="2614613" y="4565650"/>
          <p14:tracePt t="100655" x="2876550" y="4565650"/>
          <p14:tracePt t="100672" x="3011488" y="4552950"/>
          <p14:tracePt t="100688" x="3121025" y="4541838"/>
          <p14:tracePt t="100705" x="3151188" y="4529138"/>
          <p14:tracePt t="100790" x="3127375" y="4529138"/>
          <p14:tracePt t="100798" x="3067050" y="4529138"/>
          <p14:tracePt t="100807" x="2981325" y="4529138"/>
          <p14:tracePt t="100821" x="2876550" y="4529138"/>
          <p14:tracePt t="100824" x="2755900" y="4529138"/>
          <p14:tracePt t="100839" x="2571750" y="4529138"/>
          <p14:tracePt t="100855" x="2341563" y="4479925"/>
          <p14:tracePt t="100870" x="2230438" y="4468813"/>
          <p14:tracePt t="100887" x="2200275" y="4468813"/>
          <p14:tracePt t="100958" x="2212975" y="4468813"/>
          <p14:tracePt t="100966" x="2309813" y="4492625"/>
          <p14:tracePt t="100974" x="2414588" y="4492625"/>
          <p14:tracePt t="100987" x="2560638" y="4522788"/>
          <p14:tracePt t="101004" x="2865438" y="4535488"/>
          <p14:tracePt t="101019" x="3170238" y="4591050"/>
          <p14:tracePt t="101037" x="3267075" y="4602163"/>
          <p14:tracePt t="101086" x="3219450" y="4602163"/>
          <p14:tracePt t="101094" x="3157538" y="4602163"/>
          <p14:tracePt t="101103" x="3071813" y="4602163"/>
          <p14:tracePt t="101120" x="2871788" y="4602163"/>
          <p14:tracePt t="101137" x="2627313" y="4602163"/>
          <p14:tracePt t="101153" x="2255838" y="4552950"/>
          <p14:tracePt t="101170" x="1951038" y="4505325"/>
          <p14:tracePt t="101187" x="1719263" y="4475163"/>
          <p14:tracePt t="101190" x="1689100" y="4475163"/>
          <p14:tracePt t="101203" x="1663700" y="4475163"/>
          <p14:tracePt t="101255" x="1719263" y="4475163"/>
          <p14:tracePt t="101263" x="1804988" y="4475163"/>
          <p14:tracePt t="101271" x="1908175" y="4486275"/>
          <p14:tracePt t="101288" x="2193925" y="4516438"/>
          <p14:tracePt t="101304" x="2541588" y="4552950"/>
          <p14:tracePt t="101320" x="2835275" y="4584700"/>
          <p14:tracePt t="101340" x="2914650" y="4584700"/>
          <p14:tracePt t="101384" x="2901950" y="4584700"/>
          <p14:tracePt t="101392" x="2803525" y="4584700"/>
          <p14:tracePt t="101408" x="2584450" y="4584700"/>
          <p14:tracePt t="101423" x="2316163" y="4552950"/>
          <p14:tracePt t="101438" x="2005013" y="4505325"/>
          <p14:tracePt t="101455" x="1773238" y="4462463"/>
          <p14:tracePt t="101470" x="1689100" y="4438650"/>
          <p14:tracePt t="101535" x="1743075" y="4438650"/>
          <p14:tracePt t="101543" x="1822450" y="4438650"/>
          <p14:tracePt t="101556" x="1925638" y="4438650"/>
          <p14:tracePt t="101571" x="2193925" y="4438650"/>
          <p14:tracePt t="101575" x="2335213" y="4438650"/>
          <p14:tracePt t="101588" x="2438400" y="4438650"/>
          <p14:tracePt t="101592" x="2498725" y="4438650"/>
          <p14:tracePt t="101605" x="2560638" y="4438650"/>
          <p14:tracePt t="101609" x="2571750" y="4438650"/>
          <p14:tracePt t="101655" x="2560638" y="4438650"/>
          <p14:tracePt t="101663" x="2462213" y="4438650"/>
          <p14:tracePt t="101672" x="2382838" y="4438650"/>
          <p14:tracePt t="101688" x="2219325" y="4438650"/>
          <p14:tracePt t="101705" x="1993900" y="4438650"/>
          <p14:tracePt t="101722" x="1884363" y="4438650"/>
          <p14:tracePt t="101738" x="1852613" y="4438650"/>
          <p14:tracePt t="101791" x="1865313" y="4438650"/>
          <p14:tracePt t="101799" x="1974850" y="4438650"/>
          <p14:tracePt t="101807" x="2097088" y="4438650"/>
          <p14:tracePt t="101822" x="2382838" y="4438650"/>
          <p14:tracePt t="101838" x="2706688" y="4438650"/>
          <p14:tracePt t="101857" x="3048000" y="4438650"/>
          <p14:tracePt t="101873" x="3144838" y="4468813"/>
          <p14:tracePt t="101903" x="3163888" y="4479925"/>
          <p14:tracePt t="101910" x="3151188" y="4479925"/>
          <p14:tracePt t="101920" x="3041650" y="4492625"/>
          <p14:tracePt t="101937" x="2835275" y="4505325"/>
          <p14:tracePt t="101953" x="2547938" y="4505325"/>
          <p14:tracePt t="101970" x="2286000" y="4505325"/>
          <p14:tracePt t="101986" x="2078038" y="4505325"/>
          <p14:tracePt t="102004" x="2030413" y="4505325"/>
          <p14:tracePt t="102054" x="2060575" y="4498975"/>
          <p14:tracePt t="102062" x="2170113" y="4498975"/>
          <p14:tracePt t="102070" x="2273300" y="4498975"/>
          <p14:tracePt t="102087" x="2419350" y="4498975"/>
          <p14:tracePt t="102104" x="2603500" y="4498975"/>
          <p14:tracePt t="102120" x="2633663" y="4498975"/>
          <p14:tracePt t="102174" x="2566988" y="4498975"/>
          <p14:tracePt t="102182" x="2498725" y="4498975"/>
          <p14:tracePt t="102190" x="2419350" y="4498975"/>
          <p14:tracePt t="102204" x="2335213" y="4511675"/>
          <p14:tracePt t="102221" x="2225675" y="4511675"/>
          <p14:tracePt t="102224" x="2193925" y="4511675"/>
          <p14:tracePt t="102237" x="2176463" y="4511675"/>
          <p14:tracePt t="102287" x="2200275" y="4511675"/>
          <p14:tracePt t="102294" x="2279650" y="4511675"/>
          <p14:tracePt t="102304" x="2359025" y="4511675"/>
          <p14:tracePt t="102320" x="2530475" y="4522788"/>
          <p14:tracePt t="102337" x="2713038" y="4522788"/>
          <p14:tracePt t="102354" x="2798763" y="4535488"/>
          <p14:tracePt t="102371" x="2846388" y="4548188"/>
          <p14:tracePt t="102414" x="2840038" y="4548188"/>
          <p14:tracePt t="102423" x="2809875" y="4548188"/>
          <p14:tracePt t="102441" x="2736850" y="4548188"/>
          <p14:tracePt t="102458" x="2700338" y="4548188"/>
          <p14:tracePt t="102474" x="2657475" y="4548188"/>
          <p14:tracePt t="102551" x="2646363" y="4548188"/>
          <p14:tracePt t="102559" x="2670175" y="4541838"/>
          <p14:tracePt t="102572" x="2687638" y="4541838"/>
          <p14:tracePt t="102589" x="2767013" y="4529138"/>
          <p14:tracePt t="102592" x="2816225" y="4522788"/>
          <p14:tracePt t="102606" x="2882900" y="4522788"/>
          <p14:tracePt t="102623" x="2908300" y="4522788"/>
          <p14:tracePt t="103057" x="2871788" y="4522788"/>
          <p14:tracePt t="103065" x="2743200" y="4522788"/>
          <p14:tracePt t="103074" x="2640013" y="4522788"/>
          <p14:tracePt t="103091" x="2493963" y="4522788"/>
          <p14:tracePt t="103108" x="2382838" y="4511675"/>
          <p14:tracePt t="103125" x="2365375" y="4511675"/>
          <p14:tracePt t="103130" x="2359025" y="4511675"/>
          <p14:tracePt t="103424" x="2328863" y="4511675"/>
          <p14:tracePt t="103432" x="2230438" y="4511675"/>
          <p14:tracePt t="103440" x="2189163" y="4511675"/>
          <p14:tracePt t="103457" x="2066925" y="4511675"/>
          <p14:tracePt t="103475" x="1884363" y="4479925"/>
          <p14:tracePt t="103491" x="1847850" y="4468813"/>
          <p14:tracePt t="104153" x="1884363" y="4468813"/>
          <p14:tracePt t="104162" x="2011363" y="4479925"/>
          <p14:tracePt t="104174" x="2133600" y="4479925"/>
          <p14:tracePt t="104180" x="2262188" y="4492625"/>
          <p14:tracePt t="104188" x="2382838" y="4492625"/>
          <p14:tracePt t="104192" x="2481263" y="4492625"/>
          <p14:tracePt t="104206" x="2627313" y="4511675"/>
          <p14:tracePt t="104209" x="2749550" y="4522788"/>
          <p14:tracePt t="104222" x="2859088" y="4535488"/>
          <p14:tracePt t="104240" x="2901950" y="4535488"/>
          <p14:tracePt t="104409" x="2876550" y="4535488"/>
          <p14:tracePt t="104417" x="2762250" y="4552950"/>
          <p14:tracePt t="104426" x="2657475" y="4552950"/>
          <p14:tracePt t="104441" x="2414588" y="4552950"/>
          <p14:tracePt t="104458" x="2230438" y="4552950"/>
          <p14:tracePt t="104474" x="2097088" y="4552950"/>
          <p14:tracePt t="104491" x="2066925" y="4552950"/>
          <p14:tracePt t="104585" x="2073275" y="4552950"/>
          <p14:tracePt t="104593" x="2109788" y="4552950"/>
          <p14:tracePt t="104608" x="2230438" y="4552950"/>
          <p14:tracePt t="104625" x="2359025" y="4552950"/>
          <p14:tracePt t="104641" x="2487613" y="4552950"/>
          <p14:tracePt t="104658" x="2541588" y="4552950"/>
          <p14:tracePt t="104675" x="2547938" y="4552950"/>
          <p14:tracePt t="105824" x="2566988" y="4552950"/>
          <p14:tracePt t="105832" x="2646363" y="4552950"/>
          <p14:tracePt t="105841" x="2651125" y="4552950"/>
          <p14:tracePt t="105859" x="2682875" y="4552950"/>
          <p14:tracePt t="105874" x="2706688" y="4552950"/>
          <p14:tracePt t="108625" x="2724150" y="4552950"/>
          <p14:tracePt t="108633" x="2743200" y="4552950"/>
          <p14:tracePt t="108641" x="2767013" y="4552950"/>
          <p14:tracePt t="108658" x="2828925" y="4552950"/>
          <p14:tracePt t="108676" x="2925763" y="4552950"/>
          <p14:tracePt t="108691" x="2987675" y="4552950"/>
          <p14:tracePt t="108708" x="3067050" y="4552950"/>
          <p14:tracePt t="108722" x="3157538" y="4552950"/>
          <p14:tracePt t="108739" x="3286125" y="4565650"/>
          <p14:tracePt t="108756" x="3395663" y="4578350"/>
          <p14:tracePt t="108773" x="3560763" y="4591050"/>
          <p14:tracePt t="108789" x="3730625" y="4602163"/>
          <p14:tracePt t="108806" x="3981450" y="4621213"/>
          <p14:tracePt t="108822" x="4048125" y="4621213"/>
          <p14:tracePt t="108826" x="4127500" y="4621213"/>
          <p14:tracePt t="108840" x="4340225" y="4651375"/>
          <p14:tracePt t="108856" x="4548188" y="4664075"/>
          <p14:tracePt t="108873" x="4810125" y="4681538"/>
          <p14:tracePt t="108889" x="5078413" y="4681538"/>
          <p14:tracePt t="108905" x="5340350" y="4681538"/>
          <p14:tracePt t="108922" x="5602288" y="4681538"/>
          <p14:tracePt t="108939" x="5772150" y="4694238"/>
          <p14:tracePt t="108956" x="5962650" y="4711700"/>
          <p14:tracePt t="108972" x="6089650" y="4718050"/>
          <p14:tracePt t="108990" x="6181725" y="4718050"/>
          <p14:tracePt t="108993" x="6229350" y="4730750"/>
          <p14:tracePt t="109006" x="6248400" y="4730750"/>
          <p14:tracePt t="109009" x="6308725" y="4730750"/>
          <p14:tracePt t="109023" x="6345238" y="4743450"/>
          <p14:tracePt t="109039" x="6376988" y="4743450"/>
          <p14:tracePt t="109057" x="6413500" y="4743450"/>
          <p14:tracePt t="109072" x="6461125" y="4743450"/>
          <p14:tracePt t="109091" x="6486525" y="4743450"/>
          <p14:tracePt t="109106" x="6546850" y="4743450"/>
          <p14:tracePt t="109122" x="6589713" y="4754563"/>
          <p14:tracePt t="109139" x="6613525" y="4754563"/>
          <p14:tracePt t="109161" x="6650038" y="4754563"/>
          <p14:tracePt t="109172" x="6669088" y="4754563"/>
          <p14:tracePt t="109189" x="6686550" y="4754563"/>
          <p14:tracePt t="109206" x="6705600" y="4754563"/>
          <p14:tracePt t="109209" x="6724650" y="4754563"/>
          <p14:tracePt t="109239" x="6742113" y="4754563"/>
          <p14:tracePt t="109297" x="6754813" y="4754563"/>
          <p14:tracePt t="109329" x="6761163" y="4754563"/>
          <p14:tracePt t="109337" x="6772275" y="4754563"/>
          <p14:tracePt t="109353" x="6778625" y="4748213"/>
          <p14:tracePt t="109365" x="6784975" y="4743450"/>
          <p14:tracePt t="109377" x="6802438" y="4743450"/>
          <p14:tracePt t="109392" x="6815138" y="4730750"/>
          <p14:tracePt t="109409" x="6838950" y="4711700"/>
          <p14:tracePt t="109425" x="6851650" y="4705350"/>
          <p14:tracePt t="109472" x="6858000" y="4687888"/>
          <p14:tracePt t="109520" x="6870700" y="4687888"/>
          <p14:tracePt t="113538" x="6888163" y="4694238"/>
          <p14:tracePt t="121420" x="6907213" y="4687888"/>
          <p14:tracePt t="121429" x="6943725" y="4675188"/>
          <p14:tracePt t="121442" x="7010400" y="4675188"/>
          <p14:tracePt t="121460" x="7046913" y="4664075"/>
          <p14:tracePt t="121476" x="7102475" y="4657725"/>
          <p14:tracePt t="121492" x="7138988" y="4657725"/>
          <p14:tracePt t="121510" x="7175500" y="4657725"/>
          <p14:tracePt t="121526" x="7192963" y="4657725"/>
          <p14:tracePt t="121542" x="7218363" y="4657725"/>
          <p14:tracePt t="121559" x="7291388" y="4657725"/>
          <p14:tracePt t="121564" x="7302500" y="4657725"/>
          <p14:tracePt t="121575" x="7321550" y="4657725"/>
          <p14:tracePt t="121592" x="7375525" y="4657725"/>
          <p14:tracePt t="121598" x="7394575" y="4657725"/>
          <p14:tracePt t="121609" x="7400925" y="4657725"/>
          <p14:tracePt t="121623" x="7418388" y="4657725"/>
          <p14:tracePt t="121640" x="7461250" y="4645025"/>
          <p14:tracePt t="121656" x="7480300" y="4645025"/>
          <p14:tracePt t="121674" x="7527925" y="4645025"/>
          <p14:tracePt t="121690" x="7559675" y="4645025"/>
          <p14:tracePt t="121706" x="7583488" y="4645025"/>
          <p14:tracePt t="121723" x="7626350" y="4645025"/>
          <p14:tracePt t="121740" x="7656513" y="4632325"/>
          <p14:tracePt t="121756" x="7680325" y="4632325"/>
          <p14:tracePt t="121773" x="7712075" y="4627563"/>
          <p14:tracePt t="121790" x="7716838" y="4627563"/>
          <p14:tracePt t="121806" x="7729538" y="4614863"/>
          <p14:tracePt t="121823" x="7735888" y="4614863"/>
          <p14:tracePt t="121840" x="7742238" y="4614863"/>
          <p14:tracePt t="121857" x="7759700" y="4608513"/>
          <p14:tracePt t="121874" x="7802563" y="4595813"/>
          <p14:tracePt t="121891" x="7827963" y="4591050"/>
          <p14:tracePt t="121906" x="7869238" y="4591050"/>
          <p14:tracePt t="121923" x="7918450" y="4591050"/>
          <p14:tracePt t="121939" x="7985125" y="4591050"/>
          <p14:tracePt t="121956" x="8034338" y="4591050"/>
          <p14:tracePt t="121973" x="8126413" y="4591050"/>
          <p14:tracePt t="121990" x="8186738" y="4591050"/>
          <p14:tracePt t="122006" x="8278813" y="4591050"/>
          <p14:tracePt t="122023" x="8358188" y="4591050"/>
          <p14:tracePt t="122027" x="8405813" y="4591050"/>
          <p14:tracePt t="122040" x="8510588" y="4591050"/>
          <p14:tracePt t="122057" x="8620125" y="4591050"/>
          <p14:tracePt t="122074" x="8723313" y="4591050"/>
          <p14:tracePt t="122090" x="8802688" y="4591050"/>
          <p14:tracePt t="122106" x="8894763" y="4591050"/>
          <p14:tracePt t="122123" x="8931275" y="4591050"/>
          <p14:tracePt t="122140" x="9010650" y="4591050"/>
          <p14:tracePt t="122156" x="9088438" y="4591050"/>
          <p14:tracePt t="122173" x="9150350" y="4591050"/>
          <p14:tracePt t="122190" x="9217025" y="4591050"/>
          <p14:tracePt t="122206" x="9283700" y="4591050"/>
          <p14:tracePt t="122210" x="9302750" y="4591050"/>
          <p14:tracePt t="122225" x="9320213" y="4591050"/>
          <p14:tracePt t="122240" x="9332913" y="4591050"/>
          <p14:tracePt t="122266" x="9339263" y="4591050"/>
          <p14:tracePt t="122289" x="9369425" y="4591050"/>
          <p14:tracePt t="122314" x="9375775" y="4591050"/>
          <p14:tracePt t="122321" x="9393238" y="4591050"/>
          <p14:tracePt t="122337" x="9412288" y="4591050"/>
          <p14:tracePt t="122345" x="9448800" y="4591050"/>
          <p14:tracePt t="122356" x="9467850" y="4591050"/>
          <p14:tracePt t="122373" x="9485313" y="4591050"/>
          <p14:tracePt t="122390" x="9509125" y="4591050"/>
          <p14:tracePt t="122406" x="9551988" y="4591050"/>
          <p14:tracePt t="122423" x="9577388" y="4591050"/>
          <p14:tracePt t="122440" x="9613900" y="4591050"/>
          <p14:tracePt t="122457" x="9644063" y="4591050"/>
          <p14:tracePt t="122473" x="9650413" y="4591050"/>
          <p14:tracePt t="122490" x="9661525" y="4591050"/>
          <p14:tracePt t="122506" x="9680575" y="4591050"/>
          <p14:tracePt t="122529" x="9698038" y="4591050"/>
          <p14:tracePt t="122554" x="9704388" y="4591050"/>
          <p14:tracePt t="128381" x="9710738" y="4591050"/>
          <p14:tracePt t="128389" x="9667875" y="4591050"/>
          <p14:tracePt t="128400" x="9620250" y="4578350"/>
          <p14:tracePt t="128409" x="9601200" y="4578350"/>
          <p14:tracePt t="128414" x="9564688" y="4565650"/>
          <p14:tracePt t="128425" x="9545638" y="4565650"/>
          <p14:tracePt t="128430" x="9540875" y="4565650"/>
          <p14:tracePt t="128444" x="9498013" y="4552950"/>
          <p14:tracePt t="128474" x="9485313" y="4535488"/>
          <p14:tracePt t="128482" x="9485313" y="4475163"/>
          <p14:tracePt t="128489" x="9485313" y="4352925"/>
          <p14:tracePt t="128506" x="9594850" y="3889375"/>
          <p14:tracePt t="128523" x="9813925" y="3352800"/>
          <p14:tracePt t="128540" x="10137775" y="2541588"/>
          <p14:tracePt t="128558" x="10406063" y="1736725"/>
          <p14:tracePt t="128573" x="10582275" y="1042988"/>
          <p14:tracePt t="128590" x="10710863" y="676275"/>
          <p14:tracePt t="128606" x="10753725" y="444500"/>
          <p14:tracePt t="128623" x="10771188" y="280988"/>
          <p14:tracePt t="128640" x="10807700" y="158750"/>
          <p14:tracePt t="128643" x="10807700" y="109538"/>
          <p14:tracePt t="128657" x="10807700" y="19050"/>
          <p14:tracePt t="134365" x="9966325" y="354013"/>
          <p14:tracePt t="134374" x="9637713" y="854075"/>
          <p14:tracePt t="134385" x="9210675" y="1358900"/>
          <p14:tracePt t="134390" x="8815388" y="1865313"/>
          <p14:tracePt t="134398" x="8296275" y="2389188"/>
          <p14:tracePt t="134406" x="7875588" y="2859088"/>
          <p14:tracePt t="134423" x="7107238" y="3657600"/>
          <p14:tracePt t="134440" x="6559550" y="4181475"/>
          <p14:tracePt t="134456" x="6132513" y="4492625"/>
          <p14:tracePt t="134460" x="5913438" y="4584700"/>
          <p14:tracePt t="134473" x="5767388" y="4664075"/>
          <p14:tracePt t="134476" x="5657850" y="4730750"/>
          <p14:tracePt t="134490" x="5400675" y="4827588"/>
          <p14:tracePt t="134507" x="5078413" y="4827588"/>
          <p14:tracePt t="134523" x="4810125" y="4827588"/>
          <p14:tracePt t="134540" x="4584700" y="4827588"/>
          <p14:tracePt t="134556" x="4359275" y="4827588"/>
          <p14:tracePt t="134573" x="4194175" y="4827588"/>
          <p14:tracePt t="134589" x="4048125" y="4827588"/>
          <p14:tracePt t="134606" x="3865563" y="4827588"/>
          <p14:tracePt t="134623" x="3700463" y="4827588"/>
          <p14:tracePt t="134640" x="3554413" y="4827588"/>
          <p14:tracePt t="134656" x="3408363" y="4864100"/>
          <p14:tracePt t="134659" x="3297238" y="4913313"/>
          <p14:tracePt t="134673" x="3187700" y="4973638"/>
          <p14:tracePt t="134676" x="3060700" y="5041900"/>
          <p14:tracePt t="134690" x="2852738" y="5181600"/>
          <p14:tracePt t="134707" x="2633663" y="5321300"/>
          <p14:tracePt t="134723" x="2468563" y="5413375"/>
          <p14:tracePt t="134740" x="2335213" y="5449888"/>
          <p14:tracePt t="134756" x="2200275" y="5510213"/>
          <p14:tracePt t="134773" x="2078038" y="5535613"/>
          <p14:tracePt t="134790" x="1957388" y="5546725"/>
          <p14:tracePt t="134806" x="1809750" y="5546725"/>
          <p14:tracePt t="134823" x="1731963" y="5546725"/>
          <p14:tracePt t="134840" x="1554163" y="5546725"/>
          <p14:tracePt t="134856" x="1431925" y="5546725"/>
          <p14:tracePt t="134873" x="1322388" y="5546725"/>
          <p14:tracePt t="134876" x="1279525" y="5541963"/>
          <p14:tracePt t="134890" x="1225550" y="5529263"/>
          <p14:tracePt t="134906" x="1212850" y="5529263"/>
          <p14:tracePt t="135045" x="1212850" y="5522913"/>
          <p14:tracePt t="135060" x="1231900" y="5492750"/>
          <p14:tracePt t="135075" x="1274763" y="5492750"/>
          <p14:tracePt t="135088" x="1311275" y="5492750"/>
          <p14:tracePt t="135093" x="1371600" y="5492750"/>
          <p14:tracePt t="135105" x="1431925" y="5492750"/>
          <p14:tracePt t="135110" x="1536700" y="5492750"/>
          <p14:tracePt t="135117" x="1633538" y="5492750"/>
          <p14:tracePt t="135123" x="1779588" y="5492750"/>
          <p14:tracePt t="135140" x="2024063" y="5492750"/>
          <p14:tracePt t="135157" x="2249488" y="5492750"/>
          <p14:tracePt t="135173" x="2352675" y="5492750"/>
          <p14:tracePt t="135190" x="2462213" y="5492750"/>
          <p14:tracePt t="135207" x="2541588" y="5492750"/>
          <p14:tracePt t="135223" x="2560638" y="5486400"/>
          <p14:tracePt t="135243" x="2566988" y="5473700"/>
          <p14:tracePt t="135381" x="2554288" y="5467350"/>
          <p14:tracePt t="135391" x="2474913" y="5467350"/>
          <p14:tracePt t="135396" x="2432050" y="5467350"/>
          <p14:tracePt t="135407" x="2316163" y="5437188"/>
          <p14:tracePt t="135411" x="2286000" y="5437188"/>
          <p14:tracePt t="135419" x="2189163" y="5426075"/>
          <p14:tracePt t="135427" x="2084388" y="5407025"/>
          <p14:tracePt t="135440" x="1981200" y="5394325"/>
          <p14:tracePt t="135457" x="1914525" y="5383213"/>
          <p14:tracePt t="135460" x="1895475" y="5383213"/>
          <p14:tracePt t="135523" x="1908175" y="5383213"/>
          <p14:tracePt t="135531" x="1968500" y="5370513"/>
          <p14:tracePt t="135540" x="2054225" y="5357813"/>
          <p14:tracePt t="135557" x="2206625" y="5340350"/>
          <p14:tracePt t="135574" x="2487613" y="5340350"/>
          <p14:tracePt t="135590" x="2835275" y="5340350"/>
          <p14:tracePt t="135607" x="3035300" y="5340350"/>
          <p14:tracePt t="135624" x="3121025" y="5340350"/>
          <p14:tracePt t="135640" x="3127375" y="5340350"/>
          <p14:tracePt t="135716" x="3097213" y="5340350"/>
          <p14:tracePt t="135724" x="3035300" y="5340350"/>
          <p14:tracePt t="135733" x="2974975" y="5340350"/>
          <p14:tracePt t="135742" x="2889250" y="5340350"/>
          <p14:tracePt t="135756" x="2627313" y="5340350"/>
          <p14:tracePt t="135775" x="2341563" y="5340350"/>
          <p14:tracePt t="135790" x="2133600" y="5327650"/>
          <p14:tracePt t="135806" x="2084388" y="5327650"/>
          <p14:tracePt t="135851" x="2090738" y="5327650"/>
          <p14:tracePt t="135860" x="2157413" y="5327650"/>
          <p14:tracePt t="135867" x="2163763" y="5327650"/>
          <p14:tracePt t="135875" x="2219325" y="5327650"/>
          <p14:tracePt t="135890" x="2481263" y="5327650"/>
          <p14:tracePt t="135907" x="2828925" y="5327650"/>
          <p14:tracePt t="135923" x="3035300" y="5353050"/>
          <p14:tracePt t="135940" x="3060700" y="5353050"/>
          <p14:tracePt t="135979" x="3028950" y="5357813"/>
          <p14:tracePt t="135986" x="2968625" y="5357813"/>
          <p14:tracePt t="135995" x="2865438" y="5357813"/>
          <p14:tracePt t="136006" x="2767013" y="5357813"/>
          <p14:tracePt t="136023" x="2541588" y="5357813"/>
          <p14:tracePt t="136040" x="2298700" y="5357813"/>
          <p14:tracePt t="136056" x="2073275" y="5357813"/>
          <p14:tracePt t="136060" x="2036763" y="5357813"/>
          <p14:tracePt t="136073" x="2030413" y="5357813"/>
          <p14:tracePt t="136131" x="2060575" y="5357813"/>
          <p14:tracePt t="136139" x="2157413" y="5357813"/>
          <p14:tracePt t="136147" x="2200275" y="5357813"/>
          <p14:tracePt t="136156" x="2279650" y="5357813"/>
          <p14:tracePt t="136173" x="2541588" y="5357813"/>
          <p14:tracePt t="136190" x="2730500" y="5357813"/>
          <p14:tracePt t="136206" x="2767013" y="5357813"/>
          <p14:tracePt t="136243" x="2724150" y="5357813"/>
          <p14:tracePt t="136250" x="2578100" y="5357813"/>
          <p14:tracePt t="136259" x="2419350" y="5357813"/>
          <p14:tracePt t="136273" x="2273300" y="5357813"/>
          <p14:tracePt t="136276" x="2114550" y="5357813"/>
          <p14:tracePt t="136290" x="1768475" y="5357813"/>
          <p14:tracePt t="136306" x="1401763" y="5303838"/>
          <p14:tracePt t="136324" x="1279525" y="5278438"/>
          <p14:tracePt t="136370" x="1285875" y="5278438"/>
          <p14:tracePt t="136379" x="1365250" y="5278438"/>
          <p14:tracePt t="136390" x="1487488" y="5278438"/>
          <p14:tracePt t="136406" x="1773238" y="5278438"/>
          <p14:tracePt t="136423" x="2139950" y="5303838"/>
          <p14:tracePt t="136440" x="2487613" y="5321300"/>
          <p14:tracePt t="136456" x="2755900" y="5370513"/>
          <p14:tracePt t="136459" x="2773363" y="5370513"/>
          <p14:tracePt t="136473" x="2798763" y="5376863"/>
          <p14:tracePt t="136506" x="2779713" y="5376863"/>
          <p14:tracePt t="136514" x="2700338" y="5389563"/>
          <p14:tracePt t="136523" x="2640013" y="5389563"/>
          <p14:tracePt t="136540" x="2511425" y="5389563"/>
          <p14:tracePt t="136557" x="2335213" y="5389563"/>
          <p14:tracePt t="136573" x="2206625" y="5389563"/>
          <p14:tracePt t="136590" x="2176463" y="5389563"/>
          <p14:tracePt t="136652" x="2212975" y="5389563"/>
          <p14:tracePt t="136660" x="2292350" y="5389563"/>
          <p14:tracePt t="136676" x="2438400" y="5389563"/>
          <p14:tracePt t="136691" x="2603500" y="5389563"/>
          <p14:tracePt t="136708" x="2663825" y="5389563"/>
          <p14:tracePt t="136724" x="2676525" y="5389563"/>
          <p14:tracePt t="136763" x="2670175" y="5389563"/>
          <p14:tracePt t="136771" x="2590800" y="5389563"/>
          <p14:tracePt t="136779" x="2468563" y="5389563"/>
          <p14:tracePt t="136790" x="2382838" y="5389563"/>
          <p14:tracePt t="136807" x="2163763" y="5389563"/>
          <p14:tracePt t="136824" x="1931988" y="5383213"/>
          <p14:tracePt t="136840" x="1858963" y="5357813"/>
          <p14:tracePt t="136892" x="1884363" y="5357813"/>
          <p14:tracePt t="136901" x="1974850" y="5357813"/>
          <p14:tracePt t="136909" x="2011363" y="5357813"/>
          <p14:tracePt t="136926" x="2170113" y="5357813"/>
          <p14:tracePt t="136943" x="2352675" y="5357813"/>
          <p14:tracePt t="136960" x="2541588" y="5357813"/>
          <p14:tracePt t="136977" x="2646363" y="5357813"/>
          <p14:tracePt t="136982" x="2651125" y="5357813"/>
          <p14:tracePt t="137085" x="2620963" y="5357813"/>
          <p14:tracePt t="137094" x="2614613" y="5357813"/>
          <p14:tracePt t="137110" x="2584450" y="5357813"/>
          <p14:tracePt t="137126" x="2560638" y="5357813"/>
          <p14:tracePt t="137143" x="2535238" y="5357813"/>
          <p14:tracePt t="137291" x="2530475" y="5357813"/>
          <p14:tracePt t="137299" x="2524125" y="5357813"/>
          <p14:tracePt t="137308" x="2498725" y="5357813"/>
          <p14:tracePt t="137325" x="2438400" y="5357813"/>
          <p14:tracePt t="137341" x="2341563" y="5357813"/>
          <p14:tracePt t="137358" x="2255838" y="5357813"/>
          <p14:tracePt t="137374" x="2200275" y="5357813"/>
          <p14:tracePt t="137392" x="2146300" y="5353050"/>
          <p14:tracePt t="137408" x="2127250" y="5353050"/>
          <p14:tracePt t="137424" x="2078038" y="5353050"/>
          <p14:tracePt t="137441" x="2030413" y="5353050"/>
          <p14:tracePt t="137445" x="2017713" y="5353050"/>
          <p14:tracePt t="137458" x="1981200" y="5353050"/>
          <p14:tracePt t="137462" x="1962150" y="5353050"/>
          <p14:tracePt t="137475" x="1895475" y="5353050"/>
          <p14:tracePt t="137492" x="1828800" y="5353050"/>
          <p14:tracePt t="137508" x="1736725" y="5353050"/>
          <p14:tracePt t="137525" x="1657350" y="5340350"/>
          <p14:tracePt t="137541" x="1590675" y="5303838"/>
          <p14:tracePt t="137558" x="1524000" y="5303838"/>
          <p14:tracePt t="137574" x="1431925" y="5291138"/>
          <p14:tracePt t="137591" x="1322388" y="5278438"/>
          <p14:tracePt t="137608" x="1231900" y="5267325"/>
          <p14:tracePt t="137625" x="1163638" y="5254625"/>
          <p14:tracePt t="137629" x="1146175" y="5254625"/>
          <p14:tracePt t="137641" x="1109663" y="5248275"/>
          <p14:tracePt t="137658" x="1079500" y="5237163"/>
          <p14:tracePt t="137813" x="1066800" y="5237163"/>
          <p14:tracePt t="137822" x="1023938" y="5200650"/>
          <p14:tracePt t="137832" x="993775" y="5194300"/>
          <p14:tracePt t="137837" x="981075" y="5194300"/>
          <p14:tracePt t="137845" x="963613" y="5181600"/>
          <p14:tracePt t="137857" x="944563" y="5168900"/>
          <p14:tracePt t="137874" x="933450" y="5168900"/>
          <p14:tracePt t="137892" x="927100" y="5168900"/>
          <p14:tracePt t="137915" x="908050" y="5162550"/>
          <p14:tracePt t="140798" x="908050" y="5145088"/>
          <p14:tracePt t="140806" x="938213" y="5089525"/>
          <p14:tracePt t="140817" x="963613" y="5072063"/>
          <p14:tracePt t="140823" x="1023938" y="5016500"/>
          <p14:tracePt t="140836" x="1231900" y="4857750"/>
          <p14:tracePt t="140848" x="1487488" y="4724400"/>
          <p14:tracePt t="140857" x="1804988" y="4565650"/>
          <p14:tracePt t="140860" x="2286000" y="4297363"/>
          <p14:tracePt t="140874" x="2762250" y="4084638"/>
          <p14:tracePt t="140877" x="3486150" y="3724275"/>
          <p14:tracePt t="140891" x="5194300" y="2773363"/>
          <p14:tracePt t="140907" x="7010400" y="1914525"/>
          <p14:tracePt t="140924" x="8680450" y="1268413"/>
          <p14:tracePt t="140940" x="9955213" y="719138"/>
          <p14:tracePt t="140957" x="10661650" y="390525"/>
          <p14:tracePt t="140974" x="10942638" y="244475"/>
          <p14:tracePt t="140990" x="10991850" y="182563"/>
          <p14:tracePt t="141007" x="10996613" y="152400"/>
          <p14:tracePt t="141024" x="10996613" y="133350"/>
          <p14:tracePt t="141221" x="10996613" y="103188"/>
          <p14:tracePt t="148311" x="11674475" y="1103313"/>
          <p14:tracePt t="148316" x="11807825" y="1408113"/>
          <p14:tracePt t="148324" x="11857038" y="1597025"/>
          <p14:tracePt t="148334" x="11947525" y="1816100"/>
          <p14:tracePt t="148341" x="11984038" y="2000250"/>
          <p14:tracePt t="148356" x="12082463" y="2335213"/>
          <p14:tracePt t="148372" x="12149138" y="2663825"/>
          <p14:tracePt t="148663" x="12161838" y="3255963"/>
          <p14:tracePt t="148672" x="12149138" y="3279775"/>
          <p14:tracePt t="148678" x="12136438" y="3309938"/>
          <p14:tracePt t="148692" x="12099925" y="3376613"/>
          <p14:tracePt t="148704" x="12099925" y="3382963"/>
          <p14:tracePt t="148708" x="12099925" y="3395663"/>
          <p14:tracePt t="148716" x="12088813" y="3413125"/>
          <p14:tracePt t="148724" x="12082463" y="3432175"/>
          <p14:tracePt t="148765" x="12069763" y="3444875"/>
          <p14:tracePt t="151376" x="12069763" y="3449638"/>
          <p14:tracePt t="151390" x="12052300" y="3462338"/>
          <p14:tracePt t="151400" x="12009438" y="3462338"/>
          <p14:tracePt t="151407" x="11972925" y="3462338"/>
          <p14:tracePt t="151424" x="11844338" y="3322638"/>
          <p14:tracePt t="151441" x="11601450" y="2987675"/>
          <p14:tracePt t="151457" x="11277600" y="2425700"/>
          <p14:tracePt t="151474" x="10734675" y="1597025"/>
          <p14:tracePt t="151479" x="10479088" y="1189038"/>
          <p14:tracePt t="151491" x="10217150" y="742950"/>
          <p14:tracePt t="151495" x="9955213" y="433388"/>
          <p14:tracePt t="153032" x="9564688" y="49213"/>
          <p14:tracePt t="153042" x="9625013" y="139700"/>
          <p14:tracePt t="153046" x="9650413" y="188913"/>
          <p14:tracePt t="153056" x="9674225" y="238125"/>
          <p14:tracePt t="153064" x="9686925" y="274638"/>
          <p14:tracePt t="153088" x="9710738" y="304800"/>
          <p14:tracePt t="153174" x="9704388" y="328613"/>
          <p14:tracePt t="153182" x="9680575" y="390525"/>
          <p14:tracePt t="153191" x="9667875" y="476250"/>
          <p14:tracePt t="153208" x="9558338" y="695325"/>
          <p14:tracePt t="153225" x="9412288" y="938213"/>
          <p14:tracePt t="153245" x="9047163" y="1427163"/>
          <p14:tracePt t="153262" x="8747125" y="1762125"/>
          <p14:tracePt t="153274" x="8631238" y="1914525"/>
          <p14:tracePt t="153278" x="8497888" y="2030413"/>
          <p14:tracePt t="153291" x="8362950" y="2146300"/>
          <p14:tracePt t="153308" x="7967663" y="2408238"/>
          <p14:tracePt t="153327" x="7705725" y="2571750"/>
          <p14:tracePt t="153341" x="7388225" y="2706688"/>
          <p14:tracePt t="153358" x="7096125" y="2835275"/>
          <p14:tracePt t="153374" x="6815138" y="2968625"/>
          <p14:tracePt t="153391" x="6577013" y="3097213"/>
          <p14:tracePt t="153408" x="6340475" y="3194050"/>
          <p14:tracePt t="153425" x="6145213" y="3249613"/>
          <p14:tracePt t="153428" x="6072188" y="3328988"/>
          <p14:tracePt t="153441" x="5999163" y="3352800"/>
          <p14:tracePt t="153458" x="5876925" y="3449638"/>
          <p14:tracePt t="153475" x="5730875" y="3571875"/>
          <p14:tracePt t="153492" x="5522913" y="3743325"/>
          <p14:tracePt t="153508" x="5376863" y="3895725"/>
          <p14:tracePt t="153526" x="5230813" y="3992563"/>
          <p14:tracePt t="153542" x="5078413" y="4127500"/>
          <p14:tracePt t="153559" x="4932363" y="4243388"/>
          <p14:tracePt t="153574" x="4810125" y="4346575"/>
          <p14:tracePt t="153591" x="4668838" y="4432300"/>
          <p14:tracePt t="153608" x="4516438" y="4565650"/>
          <p14:tracePt t="153625" x="4376738" y="4664075"/>
          <p14:tracePt t="153641" x="4260850" y="4791075"/>
          <p14:tracePt t="153658" x="4181475" y="4852988"/>
          <p14:tracePt t="153675" x="4065588" y="4937125"/>
          <p14:tracePt t="153678" x="4029075" y="4968875"/>
          <p14:tracePt t="153692" x="3902075" y="5065713"/>
          <p14:tracePt t="153708" x="3797300" y="5121275"/>
          <p14:tracePt t="153725" x="3694113" y="5181600"/>
          <p14:tracePt t="153741" x="3614738" y="5218113"/>
          <p14:tracePt t="153758" x="3571875" y="5241925"/>
          <p14:tracePt t="153775" x="3517900" y="5284788"/>
          <p14:tracePt t="153791" x="3492500" y="5310188"/>
          <p14:tracePt t="153808" x="3475038" y="5327650"/>
          <p14:tracePt t="153837" x="3475038" y="5334000"/>
          <p14:tracePt t="153845" x="3475038" y="5357813"/>
          <p14:tracePt t="153858" x="3475038" y="5376863"/>
          <p14:tracePt t="153875" x="3475038" y="5413375"/>
          <p14:tracePt t="153891" x="3475038" y="5426075"/>
          <p14:tracePt t="153981" x="3475038" y="5443538"/>
          <p14:tracePt t="153989" x="3475038" y="5449888"/>
          <p14:tracePt t="154038" x="3492500" y="5449888"/>
          <p14:tracePt t="154046" x="3505200" y="5449888"/>
          <p14:tracePt t="154058" x="3541713" y="5449888"/>
          <p14:tracePt t="154076" x="3621088" y="5449888"/>
          <p14:tracePt t="154091" x="3633788" y="5449888"/>
          <p14:tracePt t="154096" x="3651250" y="5443538"/>
          <p14:tracePt t="154109" x="3681413" y="5437188"/>
          <p14:tracePt t="154126" x="3743325" y="5426075"/>
          <p14:tracePt t="154141" x="3773488" y="5389563"/>
          <p14:tracePt t="154158" x="3822700" y="5383213"/>
          <p14:tracePt t="154174" x="3852863" y="5383213"/>
          <p14:tracePt t="154191" x="3889375" y="5370513"/>
          <p14:tracePt t="154208" x="3906838" y="5370513"/>
          <p14:tracePt t="154225" x="3925888" y="5364163"/>
          <p14:tracePt t="154241" x="3975100" y="5364163"/>
          <p14:tracePt t="154261" x="4035425" y="5346700"/>
          <p14:tracePt t="154278" x="4041775" y="5346700"/>
          <p14:tracePt t="154283" x="4071938" y="5346700"/>
          <p14:tracePt t="154292" x="4102100" y="5334000"/>
          <p14:tracePt t="154308" x="4151313" y="5334000"/>
          <p14:tracePt t="154325" x="4187825" y="5334000"/>
          <p14:tracePt t="154341" x="4237038" y="5334000"/>
          <p14:tracePt t="154358" x="4267200" y="5334000"/>
          <p14:tracePt t="154374" x="4297363" y="5334000"/>
          <p14:tracePt t="154391" x="4322763" y="5321300"/>
          <p14:tracePt t="154408" x="4352925" y="5321300"/>
          <p14:tracePt t="154424" x="4370388" y="5321300"/>
          <p14:tracePt t="154441" x="4389438" y="5321300"/>
          <p14:tracePt t="154458" x="4425950" y="5314950"/>
          <p14:tracePt t="154474" x="4449763" y="5303838"/>
          <p14:tracePt t="154491" x="4498975" y="5303838"/>
          <p14:tracePt t="154508" x="4522788" y="5303838"/>
          <p14:tracePt t="154511" x="4559300" y="5303838"/>
          <p14:tracePt t="154525" x="4608513" y="5303838"/>
          <p14:tracePt t="154542" x="4645025" y="5297488"/>
          <p14:tracePt t="154558" x="4687888" y="5284788"/>
          <p14:tracePt t="154574" x="4705350" y="5284788"/>
          <p14:tracePt t="154591" x="4711700" y="5284788"/>
          <p14:tracePt t="154609" x="4724400" y="5273675"/>
          <p14:tracePt t="154624" x="4743450" y="5273675"/>
          <p14:tracePt t="154641" x="4767263" y="5273675"/>
          <p14:tracePt t="154659" x="4784725" y="5273675"/>
          <p14:tracePt t="154674" x="4791075" y="5273675"/>
          <p14:tracePt t="154692" x="4821238" y="5273675"/>
          <p14:tracePt t="154708" x="4840288" y="5273675"/>
          <p14:tracePt t="154711" x="4846638" y="5273675"/>
          <p14:tracePt t="154725" x="4889500" y="5267325"/>
          <p14:tracePt t="154741" x="4895850" y="5267325"/>
          <p14:tracePt t="154758" x="4932363" y="5267325"/>
          <p14:tracePt t="154774" x="4973638" y="5267325"/>
          <p14:tracePt t="154791" x="4992688" y="5267325"/>
          <p14:tracePt t="154808" x="5010150" y="5267325"/>
          <p14:tracePt t="154824" x="5016500" y="5267325"/>
          <p14:tracePt t="154841" x="5029200" y="5267325"/>
          <p14:tracePt t="154858" x="5035550" y="5267325"/>
          <p14:tracePt t="154874" x="5048250" y="5267325"/>
          <p14:tracePt t="154891" x="5065713" y="5267325"/>
          <p14:tracePt t="154908" x="5102225" y="5267325"/>
          <p14:tracePt t="154934" x="5121275" y="5267325"/>
          <p14:tracePt t="154941" x="5132388" y="5267325"/>
          <p14:tracePt t="154958" x="5157788" y="5267325"/>
          <p14:tracePt t="154982" x="5181600" y="5267325"/>
          <p14:tracePt t="154991" x="5200650" y="5267325"/>
          <p14:tracePt t="155022" x="5205413" y="5267325"/>
          <p14:tracePt t="155029" x="5218113" y="5267325"/>
          <p14:tracePt t="155045" x="5224463" y="5267325"/>
          <p14:tracePt t="155058" x="5230813" y="5267325"/>
          <p14:tracePt t="155074" x="5260975" y="5267325"/>
          <p14:tracePt t="155092" x="5291138" y="5267325"/>
          <p14:tracePt t="155110" x="5310188" y="5267325"/>
          <p14:tracePt t="155125" x="5314950" y="5267325"/>
          <p14:tracePt t="155141" x="5357813" y="5267325"/>
          <p14:tracePt t="155158" x="5364163" y="5267325"/>
          <p14:tracePt t="155190" x="5383213" y="5267325"/>
          <p14:tracePt t="155213" x="5389563" y="5267325"/>
          <p14:tracePt t="155230" x="5400675" y="5267325"/>
          <p14:tracePt t="155238" x="5407025" y="5267325"/>
          <p14:tracePt t="155245" x="5426075" y="5267325"/>
          <p14:tracePt t="155258" x="5437188" y="5267325"/>
          <p14:tracePt t="155275" x="5456238" y="5267325"/>
          <p14:tracePt t="155291" x="5467350" y="5267325"/>
          <p14:tracePt t="155308" x="5505450" y="5267325"/>
          <p14:tracePt t="155325" x="5535613" y="5267325"/>
          <p14:tracePt t="155342" x="5541963" y="5267325"/>
          <p14:tracePt t="155365" x="5553075" y="5267325"/>
          <p14:tracePt t="155374" x="5559425" y="5267325"/>
          <p14:tracePt t="155391" x="5565775" y="5267325"/>
          <p14:tracePt t="155408" x="5595938" y="5267325"/>
          <p14:tracePt t="155425" x="5626100" y="5267325"/>
          <p14:tracePt t="155441" x="5651500" y="5267325"/>
          <p14:tracePt t="155458" x="5694363" y="5267325"/>
          <p14:tracePt t="155475" x="5718175" y="5267325"/>
          <p14:tracePt t="155491" x="5735638" y="5267325"/>
          <p14:tracePt t="155508" x="5761038" y="5267325"/>
          <p14:tracePt t="155525" x="5778500" y="5267325"/>
          <p14:tracePt t="155541" x="5791200" y="5267325"/>
          <p14:tracePt t="155558" x="5803900" y="5267325"/>
          <p14:tracePt t="155575" x="5815013" y="5278438"/>
          <p14:tracePt t="155591" x="5851525" y="5284788"/>
          <p14:tracePt t="155608" x="5876925" y="5284788"/>
          <p14:tracePt t="155625" x="5894388" y="5284788"/>
          <p14:tracePt t="155641" x="5930900" y="5297488"/>
          <p14:tracePt t="155658" x="5937250" y="5297488"/>
          <p14:tracePt t="155676" x="5956300" y="5297488"/>
          <p14:tracePt t="155691" x="5967413" y="5297488"/>
          <p14:tracePt t="155708" x="5973763" y="5297488"/>
          <p14:tracePt t="155724" x="5986463" y="5297488"/>
          <p14:tracePt t="155741" x="6003925" y="5297488"/>
          <p14:tracePt t="155766" x="6010275" y="5297488"/>
          <p14:tracePt t="155781" x="6016625" y="5297488"/>
          <p14:tracePt t="155791" x="6029325" y="5297488"/>
          <p14:tracePt t="155814" x="6046788" y="5297488"/>
          <p14:tracePt t="155830" x="6053138" y="5297488"/>
          <p14:tracePt t="155846" x="6065838" y="5297488"/>
          <p14:tracePt t="155858" x="6083300" y="5310188"/>
          <p14:tracePt t="155875" x="6089650" y="5310188"/>
          <p14:tracePt t="155891" x="6119813" y="5314950"/>
          <p14:tracePt t="155908" x="6145213" y="5314950"/>
          <p14:tracePt t="155911" x="6175375" y="5314950"/>
          <p14:tracePt t="155926" x="6205538" y="5314950"/>
          <p14:tracePt t="155942" x="6229350" y="5327650"/>
          <p14:tracePt t="155959" x="6267450" y="5334000"/>
          <p14:tracePt t="155974" x="6278563" y="5334000"/>
          <p14:tracePt t="155991" x="6297613" y="5346700"/>
          <p14:tracePt t="156008" x="6303963" y="5346700"/>
          <p14:tracePt t="156025" x="6334125" y="5346700"/>
          <p14:tracePt t="156041" x="6340475" y="5346700"/>
          <p14:tracePt t="156058" x="6357938" y="5346700"/>
          <p14:tracePt t="156074" x="6376988" y="5346700"/>
          <p14:tracePt t="156091" x="6388100" y="5346700"/>
          <p14:tracePt t="156108" x="6394450" y="5346700"/>
          <p14:tracePt t="159088" x="6437313" y="5346700"/>
          <p14:tracePt t="159096" x="6456363" y="5346700"/>
          <p14:tracePt t="159111" x="6503988" y="5346700"/>
          <p14:tracePt t="159130" x="6523038" y="5346700"/>
          <p14:tracePt t="159222" x="6534150" y="5346700"/>
          <p14:tracePt t="159230" x="6540500" y="5346700"/>
          <p14:tracePt t="159243" x="6546850" y="5346700"/>
          <p14:tracePt t="159261" x="6565900" y="5346700"/>
          <p14:tracePt t="159266" x="6596063" y="5346700"/>
          <p14:tracePt t="159280" x="6602413" y="5346700"/>
          <p14:tracePt t="159295" x="6619875" y="5346700"/>
          <p14:tracePt t="159312" x="6650038" y="5340350"/>
          <p14:tracePt t="159328" x="6705600" y="5327650"/>
          <p14:tracePt t="159342" x="6711950" y="5327650"/>
          <p14:tracePt t="159359" x="6718300" y="5327650"/>
          <p14:tracePt t="159375" x="6735763" y="5327650"/>
          <p14:tracePt t="159392" x="6754813" y="5327650"/>
          <p14:tracePt t="159422" x="6778625" y="5327650"/>
          <p14:tracePt t="159438" x="6784975" y="5327650"/>
          <p14:tracePt t="159446" x="6791325" y="5327650"/>
          <p14:tracePt t="159458" x="6802438" y="5327650"/>
          <p14:tracePt t="159463" x="6808788" y="5327650"/>
          <p14:tracePt t="159475" x="6821488" y="5327650"/>
          <p14:tracePt t="159492" x="6845300" y="5327650"/>
          <p14:tracePt t="159496" x="6870700" y="5327650"/>
          <p14:tracePt t="159509" x="6888163" y="5327650"/>
          <p14:tracePt t="159526" x="6900863" y="5327650"/>
          <p14:tracePt t="159550" x="6918325" y="5327650"/>
          <p14:tracePt t="159559" x="6931025" y="5327650"/>
          <p14:tracePt t="159598" x="6937375" y="5327650"/>
          <p14:tracePt t="159662" x="6950075" y="5327650"/>
          <p14:tracePt t="159670" x="6954838" y="5327650"/>
          <p14:tracePt t="159888" x="6961188" y="5327650"/>
          <p14:tracePt t="159896" x="7016750" y="5327650"/>
          <p14:tracePt t="159911" x="7083425" y="5327650"/>
          <p14:tracePt t="159929" x="7107238" y="5327650"/>
          <p14:tracePt t="159944" x="7119938" y="5327650"/>
          <p14:tracePt t="160040" x="7138988" y="5327650"/>
          <p14:tracePt t="160049" x="7143750" y="5327650"/>
          <p14:tracePt t="160061" x="7162800" y="5327650"/>
          <p14:tracePt t="160066" x="7186613" y="5327650"/>
          <p14:tracePt t="160076" x="7192963" y="5327650"/>
          <p14:tracePt t="160080" x="7199313" y="5327650"/>
          <p14:tracePt t="160092" x="7212013" y="5327650"/>
          <p14:tracePt t="160096" x="7218363" y="5327650"/>
          <p14:tracePt t="160111" x="7229475" y="5327650"/>
          <p14:tracePt t="160185" x="7248525" y="5327650"/>
          <p14:tracePt t="160194" x="7291388" y="5327650"/>
          <p14:tracePt t="160211" x="7345363" y="5327650"/>
          <p14:tracePt t="160228" x="7424738" y="5327650"/>
          <p14:tracePt t="160233" x="7467600" y="5327650"/>
          <p14:tracePt t="160245" x="7486650" y="5327650"/>
          <p14:tracePt t="160261" x="7564438" y="5327650"/>
          <p14:tracePt t="160267" x="7583488" y="5327650"/>
          <p14:tracePt t="160279" x="7613650" y="5327650"/>
          <p14:tracePt t="160294" x="7620000" y="5327650"/>
          <p14:tracePt t="160310" x="7632700" y="5327650"/>
          <p14:tracePt t="160325" x="7650163" y="5327650"/>
          <p14:tracePt t="160342" x="7656513" y="5327650"/>
          <p14:tracePt t="160358" x="7686675" y="5327650"/>
          <p14:tracePt t="160375" x="7699375" y="5327650"/>
          <p14:tracePt t="160392" x="7742238" y="5327650"/>
          <p14:tracePt t="160408" x="7778750" y="5327650"/>
          <p14:tracePt t="160425" x="7832725" y="5327650"/>
          <p14:tracePt t="160442" x="7881938" y="5327650"/>
          <p14:tracePt t="160458" x="7931150" y="5327650"/>
          <p14:tracePt t="160475" x="7948613" y="5327650"/>
          <p14:tracePt t="160492" x="7974013" y="5327650"/>
          <p14:tracePt t="160495" x="7985125" y="5327650"/>
          <p14:tracePt t="160510" x="8021638" y="5327650"/>
          <p14:tracePt t="160525" x="8047038" y="5327650"/>
          <p14:tracePt t="160542" x="8101013" y="5327650"/>
          <p14:tracePt t="160559" x="8137525" y="5327650"/>
          <p14:tracePt t="160575" x="8186738" y="5327650"/>
          <p14:tracePt t="160592" x="8229600" y="5327650"/>
          <p14:tracePt t="160608" x="8278813" y="5327650"/>
          <p14:tracePt t="160625" x="8321675" y="5327650"/>
          <p14:tracePt t="160642" x="8369300" y="5327650"/>
          <p14:tracePt t="160658" x="8412163" y="5327650"/>
          <p14:tracePt t="160675" x="8461375" y="5327650"/>
          <p14:tracePt t="160692" x="8504238" y="5327650"/>
          <p14:tracePt t="160696" x="8521700" y="5327650"/>
          <p14:tracePt t="160710" x="8553450" y="5327650"/>
          <p14:tracePt t="160725" x="8570913" y="5327650"/>
          <p14:tracePt t="160743" x="8607425" y="5327650"/>
          <p14:tracePt t="160758" x="8637588" y="5327650"/>
          <p14:tracePt t="160775" x="8662988" y="5327650"/>
          <p14:tracePt t="160791" x="8693150" y="5327650"/>
          <p14:tracePt t="160808" x="8729663" y="5327650"/>
          <p14:tracePt t="160825" x="8747125" y="5327650"/>
          <p14:tracePt t="161455" x="8710613" y="5327650"/>
          <p14:tracePt t="161464" x="8570913" y="5327650"/>
          <p14:tracePt t="161478" x="8382000" y="5327650"/>
          <p14:tracePt t="161492" x="8259763" y="5327650"/>
          <p14:tracePt t="161496" x="8156575" y="5327650"/>
          <p14:tracePt t="161509" x="8021638" y="5314950"/>
          <p14:tracePt t="161525" x="7943850" y="5303838"/>
          <p14:tracePt t="161529" x="7937500" y="5291138"/>
          <p14:tracePt t="161634" x="7967663" y="5291138"/>
          <p14:tracePt t="161643" x="8047038" y="5291138"/>
          <p14:tracePt t="161648" x="8132763" y="5303838"/>
          <p14:tracePt t="161660" x="8235950" y="5314950"/>
          <p14:tracePt t="161664" x="8321675" y="5334000"/>
          <p14:tracePt t="161672" x="8405813" y="5346700"/>
          <p14:tracePt t="161679" x="8491538" y="5357813"/>
          <p14:tracePt t="161691" x="8553450" y="5357813"/>
          <p14:tracePt t="161695" x="8589963" y="5357813"/>
          <p14:tracePt t="161709" x="8607425" y="5357813"/>
          <p14:tracePt t="161793" x="8601075" y="5357813"/>
          <p14:tracePt t="161801" x="8504238" y="5357813"/>
          <p14:tracePt t="161810" x="8405813" y="5357813"/>
          <p14:tracePt t="161825" x="8156575" y="5357813"/>
          <p14:tracePt t="161842" x="7869238" y="5334000"/>
          <p14:tracePt t="161859" x="7699375" y="5303838"/>
          <p14:tracePt t="161875" x="7669213" y="5291138"/>
          <p14:tracePt t="161879" x="7656513" y="5291138"/>
          <p14:tracePt t="161918" x="7680325" y="5291138"/>
          <p14:tracePt t="161926" x="7791450" y="5291138"/>
          <p14:tracePt t="161942" x="8058150" y="5291138"/>
          <p14:tracePt t="161959" x="8326438" y="5321300"/>
          <p14:tracePt t="161976" x="8570913" y="5353050"/>
          <p14:tracePt t="161992" x="8723313" y="5364163"/>
          <p14:tracePt t="162008" x="8772525" y="5364163"/>
          <p14:tracePt t="162103" x="8716963" y="5364163"/>
          <p14:tracePt t="162111" x="8594725" y="5364163"/>
          <p14:tracePt t="162126" x="8431213" y="5364163"/>
          <p14:tracePt t="162144" x="8266113" y="5364163"/>
          <p14:tracePt t="162160" x="8223250" y="5353050"/>
          <p14:tracePt t="162214" x="8259763" y="5353050"/>
          <p14:tracePt t="162222" x="8332788" y="5353050"/>
          <p14:tracePt t="162231" x="8418513" y="5353050"/>
          <p14:tracePt t="162242" x="8504238" y="5340350"/>
          <p14:tracePt t="162259" x="8705850" y="5340350"/>
          <p14:tracePt t="162275" x="8875713" y="5340350"/>
          <p14:tracePt t="162280" x="8936038" y="5340350"/>
          <p14:tracePt t="162292" x="8978900" y="5340350"/>
          <p14:tracePt t="162309" x="8991600" y="5340350"/>
          <p14:tracePt t="162367" x="8967788" y="5340350"/>
          <p14:tracePt t="162374" x="8875713" y="5340350"/>
          <p14:tracePt t="162382" x="8772525" y="5340350"/>
          <p14:tracePt t="162392" x="8667750" y="5340350"/>
          <p14:tracePt t="162409" x="8442325" y="5340350"/>
          <p14:tracePt t="162425" x="8272463" y="5310188"/>
          <p14:tracePt t="162442" x="8229600" y="5310188"/>
          <p14:tracePt t="162495" x="8242300" y="5310188"/>
          <p14:tracePt t="162503" x="8321675" y="5310188"/>
          <p14:tracePt t="162511" x="8351838" y="5310188"/>
          <p14:tracePt t="162525" x="8431213" y="5310188"/>
          <p14:tracePt t="162529" x="8491538" y="5310188"/>
          <p14:tracePt t="162542" x="8620125" y="5310188"/>
          <p14:tracePt t="162559" x="8747125" y="5310188"/>
          <p14:tracePt t="162576" x="8772525" y="5310188"/>
          <p14:tracePt t="162672" x="8759825" y="5297488"/>
          <p14:tracePt t="162680" x="8662988" y="5284788"/>
          <p14:tracePt t="162694" x="8601075" y="5284788"/>
          <p14:tracePt t="162699" x="8534400" y="5273675"/>
          <p14:tracePt t="162711" x="8437563" y="5248275"/>
          <p14:tracePt t="162727" x="8431213" y="5248275"/>
          <p14:tracePt t="163511" x="8388350" y="5248275"/>
          <p14:tracePt t="163520" x="8369300" y="5248275"/>
          <p14:tracePt t="163529" x="8351838" y="5248275"/>
          <p14:tracePt t="163546" x="8321675" y="5248275"/>
          <p14:tracePt t="163559" x="8302625" y="5248275"/>
          <p14:tracePt t="163575" x="8296275" y="5248275"/>
          <p14:tracePt t="163712" x="8326438" y="5248275"/>
          <p14:tracePt t="163720" x="8431213" y="5248275"/>
          <p14:tracePt t="163729" x="8467725" y="5260975"/>
          <p14:tracePt t="163744" x="8547100" y="5273675"/>
          <p14:tracePt t="163761" x="8564563" y="5284788"/>
          <p14:tracePt t="163904" x="8528050" y="5284788"/>
          <p14:tracePt t="163913" x="8485188" y="5284788"/>
          <p14:tracePt t="163929" x="8418513" y="5284788"/>
          <p14:tracePt t="163947" x="8369300" y="5284788"/>
          <p14:tracePt t="163961" x="8332788" y="5284788"/>
          <p14:tracePt t="163976" x="8315325" y="5284788"/>
          <p14:tracePt t="169081" x="8369300" y="5284788"/>
          <p14:tracePt t="169089" x="8510588" y="5284788"/>
          <p14:tracePt t="169097" x="8594725" y="5284788"/>
          <p14:tracePt t="169110" x="8656638" y="5284788"/>
          <p14:tracePt t="169113" x="8742363" y="5284788"/>
          <p14:tracePt t="169125" x="8809038" y="5297488"/>
          <p14:tracePt t="169129" x="8869363" y="5310188"/>
          <p14:tracePt t="169142" x="8918575" y="5321300"/>
          <p14:tracePt t="169146" x="8955088" y="5321300"/>
          <p14:tracePt t="169160" x="9047163" y="5334000"/>
          <p14:tracePt t="169175" x="9124950" y="5346700"/>
          <p14:tracePt t="169192" x="9217025" y="5357813"/>
          <p14:tracePt t="169210" x="9326563" y="5383213"/>
          <p14:tracePt t="169228" x="9461500" y="5407025"/>
          <p14:tracePt t="169245" x="9551988" y="5407025"/>
          <p14:tracePt t="169250" x="9601200" y="5419725"/>
          <p14:tracePt t="169261" x="9644063" y="5419725"/>
          <p14:tracePt t="169279" x="9796463" y="5430838"/>
          <p14:tracePt t="169296" x="9925050" y="5443538"/>
          <p14:tracePt t="169311" x="10034588" y="5443538"/>
          <p14:tracePt t="169325" x="10064750" y="5443538"/>
          <p14:tracePt t="169329" x="10088563" y="5449888"/>
          <p14:tracePt t="169342" x="10150475" y="5462588"/>
          <p14:tracePt t="169360" x="10180638" y="5462588"/>
          <p14:tracePt t="169391" x="10186988" y="5462588"/>
          <p14:tracePt t="169937" x="10198100" y="5473700"/>
          <p14:tracePt t="169946" x="10131425" y="5499100"/>
          <p14:tracePt t="169961" x="9925050" y="5522913"/>
          <p14:tracePt t="169978" x="9656763" y="5572125"/>
          <p14:tracePt t="169997" x="9345613" y="5638800"/>
          <p14:tracePt t="170012" x="8905875" y="5688013"/>
          <p14:tracePt t="170029" x="8461375" y="5724525"/>
          <p14:tracePt t="170034" x="8259763" y="5724525"/>
          <p14:tracePt t="170045" x="7948613" y="5724525"/>
          <p14:tracePt t="170050" x="7729538" y="5724525"/>
          <p14:tracePt t="170062" x="7486650" y="5724525"/>
          <p14:tracePt t="170066" x="7192963" y="5724525"/>
          <p14:tracePt t="170076" x="6900863" y="5724525"/>
          <p14:tracePt t="170080" x="6778625" y="5724525"/>
          <p14:tracePt t="170093" x="6497638" y="5724525"/>
          <p14:tracePt t="170096" x="6321425" y="5724525"/>
          <p14:tracePt t="170109" x="6138863" y="5724525"/>
          <p14:tracePt t="170113" x="5956300" y="5724525"/>
          <p14:tracePt t="170126" x="5815013" y="5724525"/>
          <p14:tracePt t="170130" x="5668963" y="5724525"/>
          <p14:tracePt t="170143" x="5443538" y="5699125"/>
          <p14:tracePt t="170160" x="5278438" y="5699125"/>
          <p14:tracePt t="170177" x="5108575" y="5681663"/>
          <p14:tracePt t="170193" x="4962525" y="5681663"/>
          <p14:tracePt t="170209" x="4816475" y="5681663"/>
          <p14:tracePt t="170226" x="4687888" y="5681663"/>
          <p14:tracePt t="170243" x="4565650" y="5681663"/>
          <p14:tracePt t="170259" x="4438650" y="5681663"/>
          <p14:tracePt t="170276" x="4297363" y="5681663"/>
          <p14:tracePt t="170293" x="4170363" y="5681663"/>
          <p14:tracePt t="170309" x="4022725" y="5657850"/>
          <p14:tracePt t="170314" x="3938588" y="5657850"/>
          <p14:tracePt t="170327" x="3810000" y="5657850"/>
          <p14:tracePt t="170344" x="3700463" y="5657850"/>
          <p14:tracePt t="170360" x="3608388" y="5645150"/>
          <p14:tracePt t="170377" x="3584575" y="5645150"/>
          <p14:tracePt t="170561" x="3584575" y="5632450"/>
          <p14:tracePt t="170570" x="3584575" y="5626100"/>
          <p14:tracePt t="170584" x="3602038" y="5614988"/>
          <p14:tracePt t="170609" x="3614738" y="5608638"/>
          <p14:tracePt t="170619" x="3621088" y="5608638"/>
          <p14:tracePt t="170629" x="3638550" y="5589588"/>
          <p14:tracePt t="170634" x="3676650" y="5578475"/>
          <p14:tracePt t="170648" x="3694113" y="5565775"/>
          <p14:tracePt t="170659" x="3706813" y="5565775"/>
          <p14:tracePt t="170676" x="3713163" y="5559425"/>
          <p14:tracePt t="170693" x="3717925" y="5559425"/>
          <p14:tracePt t="170709" x="3736975" y="5559425"/>
          <p14:tracePt t="170727" x="3754438" y="5559425"/>
          <p14:tracePt t="170744" x="3810000" y="5529263"/>
          <p14:tracePt t="170760" x="3833813" y="5529263"/>
          <p14:tracePt t="170776" x="3883025" y="5516563"/>
          <p14:tracePt t="170792" x="3913188" y="5516563"/>
          <p14:tracePt t="170809" x="3981450" y="5516563"/>
          <p14:tracePt t="170826" x="4017963" y="5505450"/>
          <p14:tracePt t="170844" x="4090988" y="5505450"/>
          <p14:tracePt t="170860" x="4200525" y="5505450"/>
          <p14:tracePt t="170876" x="4279900" y="5505450"/>
          <p14:tracePt t="170893" x="4352925" y="5505450"/>
          <p14:tracePt t="170897" x="4413250" y="5505450"/>
          <p14:tracePt t="170909" x="4479925" y="5505450"/>
          <p14:tracePt t="170913" x="4559300" y="5505450"/>
          <p14:tracePt t="170926" x="4627563" y="5505450"/>
          <p14:tracePt t="170929" x="4767263" y="5505450"/>
          <p14:tracePt t="170943" x="5029200" y="5505450"/>
          <p14:tracePt t="170959" x="5357813" y="5516563"/>
          <p14:tracePt t="170976" x="5688013" y="5565775"/>
          <p14:tracePt t="170992" x="5973763" y="5614988"/>
          <p14:tracePt t="171009" x="6261100" y="5645150"/>
          <p14:tracePt t="171026" x="6430963" y="5662613"/>
          <p14:tracePt t="171043" x="6540500" y="5662613"/>
          <p14:tracePt t="171059" x="6613525" y="5662613"/>
          <p14:tracePt t="171076" x="6692900" y="5662613"/>
          <p14:tracePt t="171093" x="6748463" y="5662613"/>
          <p14:tracePt t="171097" x="6761163" y="5662613"/>
          <p14:tracePt t="171109" x="6765925" y="5662613"/>
          <p14:tracePt t="171113" x="6784975" y="5662613"/>
          <p14:tracePt t="171128" x="6791325" y="5662613"/>
          <p14:tracePt t="171167" x="6802438" y="5662613"/>
          <p14:tracePt t="171192" x="6821488" y="5662613"/>
          <p14:tracePt t="171398" x="6827838" y="5662613"/>
          <p14:tracePt t="171609" x="6838950" y="5662613"/>
          <p14:tracePt t="171617" x="6845300" y="5662613"/>
          <p14:tracePt t="171627" x="6864350" y="5651500"/>
          <p14:tracePt t="171667" x="6877050" y="5626100"/>
          <p14:tracePt t="171678" x="6881813" y="5619750"/>
          <p14:tracePt t="171694" x="6881813" y="5608638"/>
          <p14:tracePt t="171699" x="6907213" y="5589588"/>
          <p14:tracePt t="171777" x="6913563" y="5572125"/>
          <p14:tracePt t="171786" x="6924675" y="5546725"/>
          <p14:tracePt t="171801" x="6937375" y="5541963"/>
          <p14:tracePt t="171817" x="6937375" y="5529263"/>
          <p14:tracePt t="171834" x="6943725" y="5522913"/>
          <p14:tracePt t="171845" x="6943725" y="5516563"/>
          <p14:tracePt t="171862" x="6950075" y="5492750"/>
          <p14:tracePt t="171867" x="6961188" y="5486400"/>
          <p14:tracePt t="171878" x="6961188" y="5480050"/>
          <p14:tracePt t="171896" x="6961188" y="5467350"/>
          <p14:tracePt t="171929" x="6961188" y="5462588"/>
          <p14:tracePt t="187723" x="6961188" y="5443538"/>
          <p14:tracePt t="187780" x="6961188" y="5430838"/>
          <p14:tracePt t="187795" x="6991350" y="5413375"/>
          <p14:tracePt t="187995" x="7004050" y="5394325"/>
          <p14:tracePt t="188018" x="7010400" y="5370513"/>
          <p14:tracePt t="188049" x="7034213" y="5353050"/>
          <p14:tracePt t="238145" x="6924675" y="5443538"/>
          <p14:tracePt t="238154" x="6851650" y="5499100"/>
          <p14:tracePt t="238164" x="6778625" y="5578475"/>
          <p14:tracePt t="238180" x="6596063" y="5681663"/>
          <p14:tracePt t="238196" x="6413500" y="5772150"/>
          <p14:tracePt t="238213" x="6261100" y="5827713"/>
          <p14:tracePt t="238230" x="6119813" y="5883275"/>
          <p14:tracePt t="238233" x="5992813" y="5930900"/>
          <p14:tracePt t="238247" x="5718175" y="5999163"/>
          <p14:tracePt t="238263" x="5389563" y="6046788"/>
          <p14:tracePt t="238280" x="4986338" y="6059488"/>
          <p14:tracePt t="238296" x="4541838" y="6076950"/>
          <p14:tracePt t="238313" x="4102100" y="6076950"/>
          <p14:tracePt t="238329" x="3736975" y="6115050"/>
          <p14:tracePt t="238346" x="3449638" y="6115050"/>
          <p14:tracePt t="238363" x="3127375" y="6115050"/>
          <p14:tracePt t="238380" x="2803525" y="6115050"/>
          <p14:tracePt t="238396" x="2560638" y="6115050"/>
          <p14:tracePt t="238413" x="2309813" y="6115050"/>
          <p14:tracePt t="238430" x="2170113" y="6115050"/>
          <p14:tracePt t="238433" x="2120900" y="6115050"/>
          <p14:tracePt t="238446" x="2090738" y="6115050"/>
          <p14:tracePt t="238450" x="2041525" y="6115050"/>
          <p14:tracePt t="238463" x="2005013" y="6108700"/>
          <p14:tracePt t="238496" x="1981200" y="6096000"/>
          <p14:tracePt t="238520" x="1974850" y="6096000"/>
          <p14:tracePt t="238634" x="1957388" y="6089650"/>
          <p14:tracePt t="238793" x="1957388" y="6076950"/>
          <p14:tracePt t="238802" x="1962150" y="6076950"/>
          <p14:tracePt t="238817" x="1974850" y="6076950"/>
          <p14:tracePt t="238833" x="2036763" y="6076950"/>
          <p14:tracePt t="238849" x="2060575" y="6076950"/>
          <p14:tracePt t="238867" x="2127250" y="6076950"/>
          <p14:tracePt t="238882" x="2193925" y="6076950"/>
          <p14:tracePt t="238899" x="2243138" y="6076950"/>
          <p14:tracePt t="238915" x="2286000" y="6076950"/>
          <p14:tracePt t="238933" x="2322513" y="6076950"/>
          <p14:tracePt t="238949" x="2352675" y="6072188"/>
          <p14:tracePt t="238966" x="2371725" y="6072188"/>
          <p14:tracePt t="238971" x="2378075" y="6072188"/>
          <p14:tracePt t="238979" x="2395538" y="6072188"/>
          <p14:tracePt t="238996" x="2425700" y="6072188"/>
          <p14:tracePt t="239013" x="2444750" y="6072188"/>
          <p14:tracePt t="239030" x="2493963" y="6072188"/>
          <p14:tracePt t="239033" x="2517775" y="6072188"/>
          <p14:tracePt t="239046" x="2524125" y="6072188"/>
          <p14:tracePt t="239050" x="2530475" y="6059488"/>
          <p14:tracePt t="239063" x="2547938" y="6059488"/>
          <p14:tracePt t="239081" x="2584450" y="6059488"/>
          <p14:tracePt t="239096" x="2627313" y="6059488"/>
          <p14:tracePt t="239113" x="2663825" y="6059488"/>
          <p14:tracePt t="239129" x="2700338" y="6059488"/>
          <p14:tracePt t="239146" x="2743200" y="6059488"/>
          <p14:tracePt t="239163" x="2767013" y="6059488"/>
          <p14:tracePt t="239180" x="2798763" y="6059488"/>
          <p14:tracePt t="239196" x="2846388" y="6059488"/>
          <p14:tracePt t="239213" x="2871788" y="6059488"/>
          <p14:tracePt t="239230" x="2908300" y="6059488"/>
          <p14:tracePt t="239234" x="2919413" y="6053138"/>
          <p14:tracePt t="239247" x="2925763" y="6053138"/>
          <p14:tracePt t="239250" x="2944813" y="6053138"/>
          <p14:tracePt t="239263" x="2968625" y="6053138"/>
          <p14:tracePt t="239281" x="2992438" y="6053138"/>
          <p14:tracePt t="239913" x="3024188" y="6053138"/>
          <p14:tracePt t="239921" x="3060700" y="6053138"/>
          <p14:tracePt t="239931" x="3103563" y="6053138"/>
          <p14:tracePt t="239949" x="3213100" y="6059488"/>
          <p14:tracePt t="239966" x="3346450" y="6072188"/>
          <p14:tracePt t="239972" x="3376613" y="6083300"/>
          <p14:tracePt t="239984" x="3402013" y="6096000"/>
          <p14:tracePt t="239989" x="3444875" y="6096000"/>
          <p14:tracePt t="239998" x="3462338" y="6096000"/>
          <p14:tracePt t="240002" x="3475038" y="6096000"/>
          <p14:tracePt t="240013" x="3492500" y="6096000"/>
          <p14:tracePt t="240178" x="3524250" y="6096000"/>
          <p14:tracePt t="240187" x="3529013" y="6096000"/>
          <p14:tracePt t="240198" x="3554413" y="6096000"/>
          <p14:tracePt t="240203" x="3560763" y="6096000"/>
          <p14:tracePt t="240213" x="3578225" y="6096000"/>
          <p14:tracePt t="240230" x="3633788" y="6096000"/>
          <p14:tracePt t="240233" x="3638550" y="6096000"/>
          <p14:tracePt t="240246" x="3657600" y="6096000"/>
          <p14:tracePt t="240263" x="3700463" y="6096000"/>
          <p14:tracePt t="240280" x="3717925" y="6096000"/>
          <p14:tracePt t="240296" x="3743325" y="6096000"/>
          <p14:tracePt t="240313" x="3773488" y="6096000"/>
          <p14:tracePt t="240330" x="3790950" y="6096000"/>
          <p14:tracePt t="240346" x="3816350" y="6096000"/>
          <p14:tracePt t="240364" x="3829050" y="6096000"/>
          <p14:tracePt t="240367" x="3859213" y="6096000"/>
          <p14:tracePt t="240385" x="3865563" y="6096000"/>
          <p14:tracePt t="240397" x="3883025" y="6096000"/>
          <p14:tracePt t="240413" x="3902075" y="6096000"/>
          <p14:tracePt t="240430" x="3943350" y="6096000"/>
          <p14:tracePt t="240433" x="3949700" y="6096000"/>
          <p14:tracePt t="240448" x="3968750" y="6096000"/>
          <p14:tracePt t="240464" x="3986213" y="6096000"/>
          <p14:tracePt t="240481" x="4005263" y="6096000"/>
          <p14:tracePt t="240496" x="4022725" y="6096000"/>
          <p14:tracePt t="240513" x="4041775" y="6096000"/>
          <p14:tracePt t="240529" x="4121150" y="6096000"/>
          <p14:tracePt t="240546" x="4144963" y="6096000"/>
          <p14:tracePt t="240563" x="4187825" y="6102350"/>
          <p14:tracePt t="240580" x="4254500" y="6115050"/>
          <p14:tracePt t="240596" x="4322763" y="6126163"/>
          <p14:tracePt t="240613" x="4370388" y="6126163"/>
          <p14:tracePt t="240630" x="4438650" y="6126163"/>
          <p14:tracePt t="240633" x="4456113" y="6126163"/>
          <p14:tracePt t="240646" x="4468813" y="6126163"/>
          <p14:tracePt t="240649" x="4475163" y="6126163"/>
          <p14:tracePt t="240663" x="4498975" y="6126163"/>
          <p14:tracePt t="240688" x="4511675" y="6126163"/>
          <p14:tracePt t="240713" x="4516438" y="6126163"/>
          <p14:tracePt t="241314" x="4559300" y="6126163"/>
          <p14:tracePt t="241322" x="4621213" y="6138863"/>
          <p14:tracePt t="241331" x="4748213" y="6188075"/>
          <p14:tracePt t="241348" x="4870450" y="6188075"/>
          <p14:tracePt t="241366" x="4986338" y="6211888"/>
          <p14:tracePt t="241383" x="5095875" y="6224588"/>
          <p14:tracePt t="241388" x="5126038" y="6224588"/>
          <p14:tracePt t="241400" x="5168900" y="6224588"/>
          <p14:tracePt t="241404" x="5218113" y="6224588"/>
          <p14:tracePt t="241413" x="5278438" y="6235700"/>
          <p14:tracePt t="241430" x="5314950" y="6235700"/>
          <p14:tracePt t="241447" x="5394325" y="6248400"/>
          <p14:tracePt t="241465" x="5407025" y="6248400"/>
          <p14:tracePt t="241481" x="5430838" y="6248400"/>
          <p14:tracePt t="241496" x="5462588" y="6248400"/>
          <p14:tracePt t="241521" x="5467350" y="6248400"/>
          <p14:tracePt t="241529" x="5486400" y="6248400"/>
          <p14:tracePt t="241617" x="5499100" y="6248400"/>
          <p14:tracePt t="241640" x="5505450" y="6248400"/>
          <p14:tracePt t="246355" x="5492750" y="6248400"/>
          <p14:tracePt t="246371" x="5467350" y="6235700"/>
          <p14:tracePt t="246380" x="5449888" y="6235700"/>
          <p14:tracePt t="246388" x="5430838" y="6211888"/>
          <p14:tracePt t="246425" x="5419725" y="6211888"/>
          <p14:tracePt t="246746" x="5413375" y="6192838"/>
          <p14:tracePt t="246971" x="5413375" y="6188075"/>
          <p14:tracePt t="246995" x="5413375" y="6175375"/>
          <p14:tracePt t="247004" x="5413375" y="6169025"/>
          <p14:tracePt t="247014" x="5413375" y="6156325"/>
          <p14:tracePt t="247033" x="5426075" y="6151563"/>
          <p14:tracePt t="247057" x="5449888" y="6138863"/>
          <p14:tracePt t="247081" x="5462588" y="6138863"/>
          <p14:tracePt t="247089" x="5480050" y="6132513"/>
          <p14:tracePt t="247096" x="5516563" y="6119813"/>
          <p14:tracePt t="247121" x="5535613" y="6119813"/>
          <p14:tracePt t="247130" x="5541963" y="6119813"/>
          <p14:tracePt t="247147" x="5553075" y="6119813"/>
          <p14:tracePt t="247164" x="5572125" y="6108700"/>
          <p14:tracePt t="247180" x="5589588" y="6108700"/>
          <p14:tracePt t="247197" x="5614988" y="6108700"/>
          <p14:tracePt t="247214" x="5645150" y="6108700"/>
          <p14:tracePt t="247231" x="5681663" y="6108700"/>
          <p14:tracePt t="247235" x="5718175" y="6108700"/>
          <p14:tracePt t="247247" x="5748338" y="6108700"/>
          <p14:tracePt t="247251" x="5767388" y="6108700"/>
          <p14:tracePt t="247264" x="5815013" y="6108700"/>
          <p14:tracePt t="247281" x="5870575" y="6108700"/>
          <p14:tracePt t="247298" x="5919788" y="6108700"/>
          <p14:tracePt t="247313" x="5999163" y="6108700"/>
          <p14:tracePt t="247330" x="6089650" y="6108700"/>
          <p14:tracePt t="247347" x="6169025" y="6108700"/>
          <p14:tracePt t="247364" x="6248400" y="6108700"/>
          <p14:tracePt t="247380" x="6327775" y="6108700"/>
          <p14:tracePt t="247397" x="6388100" y="6108700"/>
          <p14:tracePt t="247414" x="6443663" y="6108700"/>
          <p14:tracePt t="247430" x="6510338" y="6108700"/>
          <p14:tracePt t="247435" x="6529388" y="6115050"/>
          <p14:tracePt t="247447" x="6546850" y="6115050"/>
          <p14:tracePt t="247451" x="6559550" y="6115050"/>
          <p14:tracePt t="247464" x="6608763" y="6126163"/>
          <p14:tracePt t="247481" x="6632575" y="6132513"/>
          <p14:tracePt t="247498" x="6669088" y="6132513"/>
          <p14:tracePt t="247514" x="6681788" y="6132513"/>
          <p14:tracePt t="247530" x="6705600" y="6132513"/>
          <p14:tracePt t="247547" x="6724650" y="6132513"/>
          <p14:tracePt t="247563" x="6765925" y="6132513"/>
          <p14:tracePt t="247580" x="6772275" y="6132513"/>
          <p14:tracePt t="247597" x="6784975" y="6132513"/>
          <p14:tracePt t="247614" x="6791325" y="6132513"/>
          <p14:tracePt t="247658" x="6802438" y="6132513"/>
          <p14:tracePt t="247665" x="6827838" y="6132513"/>
          <p14:tracePt t="247681" x="6870700" y="6132513"/>
          <p14:tracePt t="247697" x="6877050" y="6132513"/>
          <p14:tracePt t="247713" x="6924675" y="6132513"/>
          <p14:tracePt t="247730" x="6943725" y="6132513"/>
          <p14:tracePt t="247747" x="6961188" y="6132513"/>
          <p14:tracePt t="247764" x="6973888" y="6132513"/>
          <p14:tracePt t="247780" x="6997700" y="6132513"/>
          <p14:tracePt t="247797" x="7010400" y="6132513"/>
          <p14:tracePt t="247814" x="7034213" y="6132513"/>
          <p14:tracePt t="247889" x="7053263" y="6132513"/>
          <p14:tracePt t="247955" x="7065963" y="6132513"/>
          <p14:tracePt t="257580" x="7265988" y="5999163"/>
          <p14:tracePt t="257588" x="7905750" y="5389563"/>
          <p14:tracePt t="257599" x="8424863" y="4900613"/>
          <p14:tracePt t="257614" x="9399588" y="4121150"/>
          <p14:tracePt t="257631" x="10283825" y="3236913"/>
          <p14:tracePt t="257647" x="10747375" y="2530475"/>
          <p14:tracePt t="257664" x="10996613" y="1847850"/>
          <p14:tracePt t="257668" x="11039475" y="1573213"/>
          <p14:tracePt t="257681" x="11052175" y="1206500"/>
          <p14:tracePt t="257698" x="11052175" y="1006475"/>
          <p14:tracePt t="257715" x="11052175" y="877888"/>
          <p14:tracePt t="257731" x="11052175" y="774700"/>
          <p14:tracePt t="257747" x="11033125" y="712788"/>
          <p14:tracePt t="257764" x="10996613" y="682625"/>
          <p14:tracePt t="257781" x="10960100" y="639763"/>
          <p14:tracePt t="257797" x="10936288" y="603250"/>
          <p14:tracePt t="257814" x="10923588" y="590550"/>
          <p14:tracePt t="257831" x="10906125" y="585788"/>
          <p14:tracePt t="257847" x="10893425" y="542925"/>
          <p14:tracePt t="257851" x="10893425" y="512763"/>
          <p14:tracePt t="257866" x="10893425" y="390525"/>
          <p14:tracePt t="257881" x="10893425" y="304800"/>
          <p14:tracePt t="257884" x="10893425" y="225425"/>
          <p14:tracePt t="257898" x="10880725" y="92075"/>
          <p14:tracePt t="262742" x="9088438" y="542925"/>
          <p14:tracePt t="262751" x="8729663" y="1225550"/>
          <p14:tracePt t="262766" x="8027988" y="2487613"/>
          <p14:tracePt t="262781" x="7315200" y="3597275"/>
          <p14:tracePt t="262797" x="6754813" y="4389438"/>
          <p14:tracePt t="262814" x="6364288" y="4840288"/>
          <p14:tracePt t="262831" x="6108700" y="5145088"/>
          <p14:tracePt t="262847" x="5883275" y="5340350"/>
          <p14:tracePt t="262864" x="5735638" y="5456238"/>
          <p14:tracePt t="262883" x="5651500" y="5486400"/>
          <p14:tracePt t="262898" x="5608638" y="5486400"/>
          <p14:tracePt t="262915" x="5516563" y="5486400"/>
          <p14:tracePt t="262932" x="5340350" y="5486400"/>
          <p14:tracePt t="262948" x="5194300" y="5486400"/>
          <p14:tracePt t="262964" x="4992688" y="5486400"/>
          <p14:tracePt t="262981" x="4743450" y="5505450"/>
          <p14:tracePt t="262998" x="4535488" y="5516563"/>
          <p14:tracePt t="263014" x="4400550" y="5572125"/>
          <p14:tracePt t="263031" x="4346575" y="5608638"/>
          <p14:tracePt t="263048" x="4310063" y="5632450"/>
          <p14:tracePt t="263064" x="4291013" y="5662613"/>
          <p14:tracePt t="263082" x="4291013" y="5688013"/>
          <p14:tracePt t="263085" x="4279900" y="5699125"/>
          <p14:tracePt t="263098" x="4279900" y="5748338"/>
          <p14:tracePt t="263115" x="4279900" y="5803900"/>
          <p14:tracePt t="263133" x="4279900" y="5907088"/>
          <p14:tracePt t="263148" x="4279900" y="6029325"/>
          <p14:tracePt t="263164" x="4303713" y="6181725"/>
          <p14:tracePt t="263181" x="4376738" y="6327775"/>
          <p14:tracePt t="263198" x="4456113" y="6424613"/>
          <p14:tracePt t="263214" x="4479925" y="6456363"/>
          <p14:tracePt t="263231" x="4492625" y="6486525"/>
          <p14:tracePt t="263299" x="4498975" y="6486525"/>
          <p14:tracePt t="263315" x="4516438" y="6480175"/>
          <p14:tracePt t="263330" x="4541838" y="6467475"/>
          <p14:tracePt t="263339" x="4548188" y="6467475"/>
          <p14:tracePt t="263363" x="4559300" y="6461125"/>
          <p14:tracePt t="263493" x="4565650" y="6450013"/>
          <p14:tracePt t="263573" x="4572000" y="6443663"/>
          <p14:tracePt t="263596" x="4572000" y="6437313"/>
          <p14:tracePt t="263629" x="4572000" y="6424613"/>
          <p14:tracePt t="265084" x="4584700" y="6419850"/>
          <p14:tracePt t="265093" x="4591050" y="6407150"/>
          <p14:tracePt t="265102" x="4632325" y="6407150"/>
          <p14:tracePt t="265118" x="4743450" y="6381750"/>
          <p14:tracePt t="265135" x="4852988" y="6370638"/>
          <p14:tracePt t="265151" x="5005388" y="6357938"/>
          <p14:tracePt t="265167" x="5157788" y="6334125"/>
          <p14:tracePt t="265184" x="5303838" y="6334125"/>
          <p14:tracePt t="265201" x="5473700" y="6284913"/>
          <p14:tracePt t="265217" x="5583238" y="6272213"/>
          <p14:tracePt t="265222" x="5614988" y="6272213"/>
          <p14:tracePt t="265231" x="5651500" y="6272213"/>
          <p14:tracePt t="265248" x="5681663" y="6272213"/>
          <p14:tracePt t="265264" x="5688013" y="6272213"/>
          <p14:tracePt t="265292" x="5699125" y="6278563"/>
          <p14:tracePt t="265300" x="5705475" y="6308725"/>
          <p14:tracePt t="265315" x="5705475" y="6357938"/>
          <p14:tracePt t="265332" x="5705475" y="6381750"/>
          <p14:tracePt t="265348" x="5694363" y="6419850"/>
          <p14:tracePt t="265364" x="5619750" y="6419850"/>
          <p14:tracePt t="265381" x="5516563" y="6419850"/>
          <p14:tracePt t="265398" x="5394325" y="6419850"/>
          <p14:tracePt t="265414" x="5181600" y="6303963"/>
          <p14:tracePt t="265431" x="4973638" y="6076950"/>
          <p14:tracePt t="265448" x="4857750" y="5821363"/>
          <p14:tracePt t="265464" x="4857750" y="5578475"/>
          <p14:tracePt t="265481" x="4979988" y="5340350"/>
          <p14:tracePt t="265484" x="5114925" y="5237163"/>
          <p14:tracePt t="265498" x="5430838" y="5072063"/>
          <p14:tracePt t="265514" x="5595938" y="5022850"/>
          <p14:tracePt t="265518" x="5784850" y="4986338"/>
          <p14:tracePt t="265531" x="6126163" y="4968875"/>
          <p14:tracePt t="265548" x="6351588" y="4968875"/>
          <p14:tracePt t="265564" x="6523038" y="5010150"/>
          <p14:tracePt t="265581" x="6589713" y="5114925"/>
          <p14:tracePt t="265598" x="6626225" y="5248275"/>
          <p14:tracePt t="265615" x="6626225" y="5456238"/>
          <p14:tracePt t="265631" x="6577013" y="5632450"/>
          <p14:tracePt t="265648" x="6461125" y="5761038"/>
          <p14:tracePt t="265665" x="6364288" y="5784850"/>
          <p14:tracePt t="265668" x="6327775" y="5810250"/>
          <p14:tracePt t="265681" x="6284913" y="5810250"/>
          <p14:tracePt t="265685" x="6248400" y="5810250"/>
          <p14:tracePt t="265698" x="6229350" y="5810250"/>
          <p14:tracePt t="265702" x="6224588" y="5810250"/>
          <p14:tracePt t="265746" x="6211888" y="5810250"/>
          <p14:tracePt t="265754" x="6211888" y="5791200"/>
          <p14:tracePt t="265763" x="6218238" y="5791200"/>
          <p14:tracePt t="265780" x="6254750" y="5761038"/>
          <p14:tracePt t="265797" x="6291263" y="5730875"/>
          <p14:tracePt t="265820" x="6303963" y="5730875"/>
          <p14:tracePt t="269654" x="6345238" y="5718175"/>
          <p14:tracePt t="269663" x="6546850" y="5668963"/>
          <p14:tracePt t="269676" x="6864350" y="5535613"/>
          <p14:tracePt t="269688" x="7065963" y="5407025"/>
          <p14:tracePt t="269701" x="7370763" y="5175250"/>
          <p14:tracePt t="269719" x="7564438" y="4926013"/>
          <p14:tracePt t="269731" x="7675563" y="4687888"/>
          <p14:tracePt t="269749" x="7675563" y="4443413"/>
          <p14:tracePt t="269764" x="7675563" y="4200525"/>
          <p14:tracePt t="269781" x="7589838" y="3925888"/>
          <p14:tracePt t="269797" x="7431088" y="3717925"/>
          <p14:tracePt t="269814" x="7291388" y="3554413"/>
          <p14:tracePt t="269832" x="7126288" y="3432175"/>
          <p14:tracePt t="269848" x="7023100" y="3389313"/>
          <p14:tracePt t="269864" x="6980238" y="3359150"/>
          <p14:tracePt t="269881" x="6961188" y="3359150"/>
          <p14:tracePt t="269898" x="6937375" y="3359150"/>
          <p14:tracePt t="269914" x="6931025" y="3359150"/>
          <p14:tracePt t="269917" x="6913563" y="3359150"/>
          <p14:tracePt t="269931" x="6900863" y="3359150"/>
          <p14:tracePt t="269948" x="6877050" y="3359150"/>
          <p14:tracePt t="269972" x="6864350" y="3359150"/>
          <p14:tracePt t="269996" x="6858000" y="3359150"/>
          <p14:tracePt t="270012" x="6845300" y="3359150"/>
          <p14:tracePt t="270020" x="6838950" y="3365500"/>
          <p14:tracePt t="270031" x="6834188" y="3371850"/>
          <p14:tracePt t="270048" x="6834188" y="3438525"/>
          <p14:tracePt t="270064" x="6834188" y="3529013"/>
          <p14:tracePt t="270081" x="6834188" y="3621088"/>
          <p14:tracePt t="270098" x="6907213" y="3730625"/>
          <p14:tracePt t="270102" x="6924675" y="3760788"/>
          <p14:tracePt t="270115" x="7059613" y="3919538"/>
          <p14:tracePt t="270131" x="7199313" y="4121150"/>
          <p14:tracePt t="270149" x="7321550" y="4327525"/>
          <p14:tracePt t="270164" x="7407275" y="4638675"/>
          <p14:tracePt t="270182" x="7448550" y="4870450"/>
          <p14:tracePt t="270198" x="7448550" y="5053013"/>
          <p14:tracePt t="270214" x="7400925" y="5230813"/>
          <p14:tracePt t="270231" x="7248525" y="5400675"/>
          <p14:tracePt t="270247" x="7119938" y="5492750"/>
          <p14:tracePt t="270264" x="6907213" y="5572125"/>
          <p14:tracePt t="270281" x="6699250" y="5583238"/>
          <p14:tracePt t="270298" x="6492875" y="5602288"/>
          <p14:tracePt t="270301" x="6327775" y="5602288"/>
          <p14:tracePt t="270314" x="6162675" y="5559425"/>
          <p14:tracePt t="270318" x="5973763" y="5492750"/>
          <p14:tracePt t="270331" x="5456238" y="5211763"/>
          <p14:tracePt t="270348" x="4999038" y="4913313"/>
          <p14:tracePt t="270364" x="4657725" y="4578350"/>
          <p14:tracePt t="270381" x="4559300" y="4286250"/>
          <p14:tracePt t="270398" x="4511675" y="3975100"/>
          <p14:tracePt t="270414" x="4552950" y="3644900"/>
          <p14:tracePt t="270431" x="4705350" y="3309938"/>
          <p14:tracePt t="270448" x="4864100" y="3067050"/>
          <p14:tracePt t="270464" x="5114925" y="2852738"/>
          <p14:tracePt t="270481" x="5426075" y="2749550"/>
          <p14:tracePt t="270498" x="5761038" y="2651125"/>
          <p14:tracePt t="270501" x="5962650" y="2633663"/>
          <p14:tracePt t="270515" x="6388100" y="2633663"/>
          <p14:tracePt t="270531" x="6894513" y="2633663"/>
          <p14:tracePt t="270548" x="7351713" y="2682875"/>
          <p14:tracePt t="270564" x="7858125" y="2835275"/>
          <p14:tracePt t="270581" x="8229600" y="3067050"/>
          <p14:tracePt t="270597" x="8680450" y="3402013"/>
          <p14:tracePt t="270614" x="8863013" y="3670300"/>
          <p14:tracePt t="270631" x="8961438" y="3998913"/>
          <p14:tracePt t="270648" x="8997950" y="4346575"/>
          <p14:tracePt t="270664" x="9015413" y="4694238"/>
          <p14:tracePt t="270681" x="9004300" y="5016500"/>
          <p14:tracePt t="270698" x="8851900" y="5340350"/>
          <p14:tracePt t="270702" x="8772525" y="5467350"/>
          <p14:tracePt t="270715" x="8553450" y="5754688"/>
          <p14:tracePt t="270731" x="8289925" y="5930900"/>
          <p14:tracePt t="270749" x="7937500" y="6035675"/>
          <p14:tracePt t="270764" x="7308850" y="6059488"/>
          <p14:tracePt t="270781" x="6638925" y="6059488"/>
          <p14:tracePt t="270798" x="5803900" y="5791200"/>
          <p14:tracePt t="270814" x="5157788" y="5419725"/>
          <p14:tracePt t="270831" x="4621213" y="4949825"/>
          <p14:tracePt t="270848" x="4370388" y="4541838"/>
          <p14:tracePt t="270864" x="4340225" y="4217988"/>
          <p14:tracePt t="270881" x="4438650" y="3846513"/>
          <p14:tracePt t="270897" x="4711700" y="3554413"/>
          <p14:tracePt t="270901" x="4883150" y="3449638"/>
          <p14:tracePt t="270915" x="5492750" y="3395663"/>
          <p14:tracePt t="270931" x="6115050" y="3395663"/>
          <p14:tracePt t="270948" x="7156450" y="3548063"/>
          <p14:tracePt t="270964" x="7997825" y="3846513"/>
          <p14:tracePt t="270981" x="8540750" y="4090988"/>
          <p14:tracePt t="270998" x="8888413" y="4273550"/>
          <p14:tracePt t="271014" x="8997950" y="4364038"/>
          <p14:tracePt t="271031" x="9004300" y="4376738"/>
          <p14:tracePt t="271350" x="9015413" y="4406900"/>
          <p14:tracePt t="271360" x="8991600" y="4516438"/>
          <p14:tracePt t="271371" x="8942388" y="4645025"/>
          <p14:tracePt t="271374" x="8882063" y="4797425"/>
          <p14:tracePt t="271381" x="8832850" y="4926013"/>
          <p14:tracePt t="271398" x="8716963" y="5181600"/>
          <p14:tracePt t="271415" x="8613775" y="5383213"/>
          <p14:tracePt t="271431" x="8467725" y="5583238"/>
          <p14:tracePt t="271448" x="8362950" y="5767388"/>
          <p14:tracePt t="271466" x="8278813" y="5907088"/>
          <p14:tracePt t="271469" x="8253413" y="5962650"/>
          <p14:tracePt t="271481" x="8180388" y="6016625"/>
          <p14:tracePt t="271485" x="8156575" y="6053138"/>
          <p14:tracePt t="271498" x="8132763" y="6102350"/>
          <p14:tracePt t="271502" x="8126413" y="6132513"/>
          <p14:tracePt t="271515" x="8077200" y="6169025"/>
          <p14:tracePt t="271532" x="8058150" y="6188075"/>
          <p14:tracePt t="271548" x="8040688" y="6199188"/>
          <p14:tracePt t="271565" x="8004175" y="6218238"/>
          <p14:tracePt t="271581" x="7985125" y="6218238"/>
          <p14:tracePt t="271598" x="7954963" y="6224588"/>
          <p14:tracePt t="271615" x="7918450" y="6224588"/>
          <p14:tracePt t="271631" x="7900988" y="6224588"/>
          <p14:tracePt t="271648" x="7881938" y="6224588"/>
          <p14:tracePt t="271665" x="7845425" y="6224588"/>
          <p14:tracePt t="271681" x="7832725" y="6224588"/>
          <p14:tracePt t="271698" x="7815263" y="6224588"/>
          <p14:tracePt t="271702" x="7785100" y="6224588"/>
          <p14:tracePt t="271715" x="7748588" y="6224588"/>
          <p14:tracePt t="271732" x="7716838" y="6224588"/>
          <p14:tracePt t="271749" x="7693025" y="6242050"/>
          <p14:tracePt t="271765" x="7643813" y="6254750"/>
          <p14:tracePt t="271781" x="7600950" y="6303963"/>
          <p14:tracePt t="271799" x="7564438" y="6315075"/>
          <p14:tracePt t="271815" x="7553325" y="6334125"/>
          <p14:tracePt t="271832" x="7540625" y="6340475"/>
          <p14:tracePt t="271848" x="7534275" y="6351588"/>
          <p14:tracePt t="271865" x="7516813" y="6357938"/>
          <p14:tracePt t="271964" x="7504113" y="6357938"/>
          <p14:tracePt t="271972" x="7480300" y="6357938"/>
          <p14:tracePt t="271988" x="7467600" y="6357938"/>
          <p14:tracePt t="271998" x="7461250" y="6357938"/>
          <p14:tracePt t="311108" x="7212013" y="6407150"/>
          <p14:tracePt t="311117" x="6834188" y="6523038"/>
          <p14:tracePt t="311122" x="6413500" y="6669088"/>
          <p14:tracePt t="311131" x="6035675" y="6791325"/>
        </p14:tracePtLst>
      </p14:laserTraceLst>
    </p:ext>
  </p:extLs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 name="TextBox 1125">
            <a:extLst>
              <a:ext uri="{FF2B5EF4-FFF2-40B4-BE49-F238E27FC236}">
                <a16:creationId xmlns:a16="http://schemas.microsoft.com/office/drawing/2014/main" id="{456FCE2B-95BF-F617-E5E7-AAFE96BB1A5E}"/>
              </a:ext>
            </a:extLst>
          </p:cNvPr>
          <p:cNvSpPr txBox="1"/>
          <p:nvPr/>
        </p:nvSpPr>
        <p:spPr>
          <a:xfrm>
            <a:off x="137158" y="849086"/>
            <a:ext cx="8087680" cy="5824276"/>
          </a:xfrm>
        </p:spPr>
        <p:txBody>
          <a:bodyPr vert="horz" lIns="91440" tIns="45720" rIns="91440" bIns="45720" rtlCol="0">
            <a:normAutofit fontScale="92500"/>
          </a:bodyPr>
          <a:lstStyle/>
          <a:p>
            <a:pPr marL="57150">
              <a:lnSpc>
                <a:spcPct val="110000"/>
              </a:lnSpc>
              <a:spcAft>
                <a:spcPts val="600"/>
              </a:spcAft>
            </a:pPr>
            <a:r>
              <a:rPr lang="en-US" sz="3200" b="0" i="0" dirty="0">
                <a:effectLst>
                  <a:outerShdw blurRad="38100" dist="38100" dir="2700000" algn="tl">
                    <a:srgbClr val="000000">
                      <a:alpha val="43137"/>
                    </a:srgbClr>
                  </a:outerShdw>
                </a:effectLst>
              </a:rPr>
              <a:t>Processing Information Digitally: </a:t>
            </a:r>
          </a:p>
          <a:p>
            <a:pPr marL="274320" lvl="1" indent="-228600">
              <a:lnSpc>
                <a:spcPct val="110000"/>
              </a:lnSpc>
              <a:spcAft>
                <a:spcPts val="600"/>
              </a:spcAft>
              <a:buFont typeface="Arial" panose="020B0604020202020204" pitchFamily="34" charset="0"/>
              <a:buChar char="•"/>
            </a:pPr>
            <a:r>
              <a:rPr lang="en-US" sz="2400" b="0" i="0" dirty="0">
                <a:effectLst/>
              </a:rPr>
              <a:t>This refers to the conversion of information into digital formats, where it can be efficiently stored, accessed, and analyzed using computers and digital tools. Unlike traditional methods which relied on physical records and manual computations, digital processing speeds up tasks, reduces errors, and enables complex operations that were previously unfeasible.</a:t>
            </a:r>
          </a:p>
          <a:p>
            <a:pPr marL="57150">
              <a:lnSpc>
                <a:spcPct val="110000"/>
              </a:lnSpc>
              <a:spcAft>
                <a:spcPts val="600"/>
              </a:spcAft>
            </a:pPr>
            <a:r>
              <a:rPr lang="en-US" sz="3200" i="0" dirty="0">
                <a:effectLst>
                  <a:outerShdw blurRad="38100" dist="38100" dir="2700000" algn="tl">
                    <a:srgbClr val="000000">
                      <a:alpha val="43137"/>
                    </a:srgbClr>
                  </a:outerShdw>
                </a:effectLst>
              </a:rPr>
              <a:t>Importance of Data: </a:t>
            </a:r>
          </a:p>
          <a:p>
            <a:pPr marL="274320" lvl="1" indent="-228600">
              <a:lnSpc>
                <a:spcPct val="110000"/>
              </a:lnSpc>
              <a:spcAft>
                <a:spcPts val="600"/>
              </a:spcAft>
              <a:buFont typeface="Arial" panose="020B0604020202020204" pitchFamily="34" charset="0"/>
              <a:buChar char="•"/>
            </a:pPr>
            <a:r>
              <a:rPr lang="en-US" sz="2400" b="0" i="0" dirty="0">
                <a:effectLst/>
              </a:rPr>
              <a:t>Data, when collected, analyzed, and utilized properly, can provide insights, fuel innovation, personalize experiences, and drive decision-making. It's the backbone of artificial intelligence, machine learning, and many modern business strategies. The quality, accuracy, and security of this data are paramount in maximizing its potential.</a:t>
            </a:r>
          </a:p>
        </p:txBody>
      </p:sp>
      <p:pic>
        <p:nvPicPr>
          <p:cNvPr id="1138" name="Picture 1137" descr="Digital financial graph">
            <a:extLst>
              <a:ext uri="{FF2B5EF4-FFF2-40B4-BE49-F238E27FC236}">
                <a16:creationId xmlns:a16="http://schemas.microsoft.com/office/drawing/2014/main" id="{034DE5A6-107C-6654-79B0-05CF8D4E4B36}"/>
              </a:ext>
            </a:extLst>
          </p:cNvPr>
          <p:cNvPicPr>
            <a:picLocks noChangeAspect="1"/>
          </p:cNvPicPr>
          <p:nvPr/>
        </p:nvPicPr>
        <p:blipFill rotWithShape="1">
          <a:blip r:embed="rId3"/>
          <a:srcRect l="27134" r="11847"/>
          <a:stretch/>
        </p:blipFill>
        <p:spPr>
          <a:xfrm>
            <a:off x="8305800" y="10"/>
            <a:ext cx="3886200" cy="6857990"/>
          </a:xfrm>
          <a:prstGeom prst="rect">
            <a:avLst/>
          </a:prstGeom>
          <a:noFill/>
        </p:spPr>
      </p:pic>
      <p:sp>
        <p:nvSpPr>
          <p:cNvPr id="2" name="Title 1">
            <a:extLst>
              <a:ext uri="{FF2B5EF4-FFF2-40B4-BE49-F238E27FC236}">
                <a16:creationId xmlns:a16="http://schemas.microsoft.com/office/drawing/2014/main" id="{F3AF468C-D59B-9A74-1BD3-C110E474022A}"/>
              </a:ext>
            </a:extLst>
          </p:cNvPr>
          <p:cNvSpPr>
            <a:spLocks noGrp="1"/>
          </p:cNvSpPr>
          <p:nvPr>
            <p:ph type="title"/>
          </p:nvPr>
        </p:nvSpPr>
        <p:spPr>
          <a:xfrm>
            <a:off x="8521830" y="383672"/>
            <a:ext cx="3589208" cy="2854828"/>
          </a:xfrm>
        </p:spPr>
        <p:txBody>
          <a:bodyPr vert="horz" lIns="91440" tIns="45720" rIns="91440" bIns="45720" rtlCol="0" anchor="t">
            <a:normAutofit/>
          </a:bodyPr>
          <a:lstStyle/>
          <a:p>
            <a:r>
              <a:rPr lang="en-US" sz="5400" b="1" i="0" kern="1200" dirty="0">
                <a:effectLst/>
                <a:latin typeface="+mj-lt"/>
                <a:ea typeface="+mj-ea"/>
                <a:cs typeface="+mj-cs"/>
              </a:rPr>
              <a:t>Digital Economy Foundation</a:t>
            </a:r>
            <a:endParaRPr lang="en-US" sz="5400" b="1" kern="1200" dirty="0">
              <a:latin typeface="+mj-lt"/>
              <a:ea typeface="+mj-ea"/>
              <a:cs typeface="+mj-cs"/>
            </a:endParaRPr>
          </a:p>
        </p:txBody>
      </p:sp>
    </p:spTree>
    <p:extLst>
      <p:ext uri="{BB962C8B-B14F-4D97-AF65-F5344CB8AC3E}">
        <p14:creationId xmlns:p14="http://schemas.microsoft.com/office/powerpoint/2010/main" val="1741131601"/>
      </p:ext>
    </p:extLst>
  </p:cSld>
  <p:clrMapOvr>
    <a:masterClrMapping/>
  </p:clrMapOvr>
  <mc:AlternateContent xmlns:mc="http://schemas.openxmlformats.org/markup-compatibility/2006" xmlns:p14="http://schemas.microsoft.com/office/powerpoint/2010/main">
    <mc:Choice Requires="p14">
      <p:transition spd="slow" p14:dur="2000" advTm="204059"/>
    </mc:Choice>
    <mc:Fallback xmlns="">
      <p:transition spd="slow" advTm="204059"/>
    </mc:Fallback>
  </mc:AlternateContent>
  <p:extLst>
    <p:ext uri="{3A86A75C-4F4B-4683-9AE1-C65F6400EC91}">
      <p14:laserTraceLst xmlns:p14="http://schemas.microsoft.com/office/powerpoint/2010/main">
        <p14:tracePtLst>
          <p14:tracePt t="2060" x="2024063" y="6529388"/>
          <p14:tracePt t="2066" x="2401888" y="6278563"/>
          <p14:tracePt t="2074" x="2809875" y="6022975"/>
          <p14:tracePt t="2086" x="3249613" y="5784850"/>
          <p14:tracePt t="2091" x="3627438" y="5541963"/>
          <p14:tracePt t="2105" x="4291013" y="5084763"/>
          <p14:tracePt t="2121" x="4900613" y="4724400"/>
          <p14:tracePt t="2137" x="5200650" y="4559300"/>
          <p14:tracePt t="2154" x="5419725" y="4432300"/>
          <p14:tracePt t="2171" x="5559425" y="4364038"/>
          <p14:tracePt t="2187" x="5724525" y="4273550"/>
          <p14:tracePt t="2205" x="5840413" y="4224338"/>
          <p14:tracePt t="2209" x="5888038" y="4194175"/>
          <p14:tracePt t="2221" x="5962650" y="4170363"/>
          <p14:tracePt t="2225" x="5992813" y="4144963"/>
          <p14:tracePt t="2237" x="6016625" y="4127500"/>
          <p14:tracePt t="2254" x="6035675" y="4095750"/>
          <p14:tracePt t="2273" x="6053138" y="4084638"/>
          <p14:tracePt t="2288" x="6083300" y="4065588"/>
          <p14:tracePt t="2304" x="6089650" y="4059238"/>
          <p14:tracePt t="2343" x="6102350" y="4048125"/>
          <p14:tracePt t="2351" x="6108700" y="4041775"/>
          <p14:tracePt t="2361" x="6138863" y="4041775"/>
          <p14:tracePt t="2371" x="6145213" y="4029075"/>
          <p14:tracePt t="2387" x="6175375" y="4011613"/>
          <p14:tracePt t="2404" x="6192838" y="4005263"/>
          <p14:tracePt t="2431" x="6224588" y="4005263"/>
          <p14:tracePt t="2448" x="6261100" y="3992563"/>
          <p14:tracePt t="2457" x="6291263" y="3981450"/>
          <p14:tracePt t="2471" x="6340475" y="3981450"/>
          <p14:tracePt t="2487" x="6388100" y="3968750"/>
          <p14:tracePt t="2505" x="6456363" y="3968750"/>
          <p14:tracePt t="2521" x="6497638" y="3962400"/>
          <p14:tracePt t="2537" x="6572250" y="3938588"/>
          <p14:tracePt t="2554" x="6662738" y="3938588"/>
          <p14:tracePt t="2571" x="6772275" y="3925888"/>
          <p14:tracePt t="2587" x="6851650" y="3925888"/>
          <p14:tracePt t="2604" x="6894513" y="3913188"/>
          <p14:tracePt t="2621" x="6943725" y="3906838"/>
          <p14:tracePt t="2637" x="6967538" y="3895725"/>
          <p14:tracePt t="9916" x="6980238" y="3895725"/>
          <p14:tracePt t="9925" x="6877050" y="3895725"/>
          <p14:tracePt t="9940" x="6650038" y="3895725"/>
          <p14:tracePt t="9958" x="6486525" y="3895725"/>
          <p14:tracePt t="9974" x="6242050" y="3895725"/>
          <p14:tracePt t="9991" x="6096000" y="3895725"/>
          <p14:tracePt t="9997" x="6010275" y="3895725"/>
          <p14:tracePt t="10008" x="5980113" y="3895725"/>
          <p14:tracePt t="10013" x="5930900" y="3895725"/>
          <p14:tracePt t="10021" x="5900738" y="3895725"/>
          <p14:tracePt t="10038" x="5797550" y="3895725"/>
          <p14:tracePt t="10041" x="5772150" y="3895725"/>
          <p14:tracePt t="10055" x="5681663" y="3883025"/>
          <p14:tracePt t="10058" x="5589588" y="3852863"/>
          <p14:tracePt t="10071" x="5340350" y="3803650"/>
          <p14:tracePt t="10088" x="5048250" y="3694113"/>
          <p14:tracePt t="10105" x="4675188" y="3590925"/>
          <p14:tracePt t="10121" x="4340225" y="3505200"/>
          <p14:tracePt t="10137" x="3968750" y="3389313"/>
          <p14:tracePt t="10154" x="3614738" y="3286125"/>
          <p14:tracePt t="10171" x="3303588" y="3187700"/>
          <p14:tracePt t="10188" x="2987675" y="3054350"/>
          <p14:tracePt t="10204" x="2713038" y="2974975"/>
          <p14:tracePt t="10221" x="2474913" y="2895600"/>
          <p14:tracePt t="10238" x="2279650" y="2803525"/>
          <p14:tracePt t="10241" x="2170113" y="2755900"/>
          <p14:tracePt t="10254" x="2097088" y="2730500"/>
          <p14:tracePt t="10258" x="1993900" y="2682875"/>
          <p14:tracePt t="10271" x="1884363" y="2651125"/>
          <p14:tracePt t="10275" x="1816100" y="2627313"/>
          <p14:tracePt t="10289" x="1633538" y="2517775"/>
          <p14:tracePt t="10305" x="1547813" y="2474913"/>
          <p14:tracePt t="10321" x="1444625" y="2419350"/>
          <p14:tracePt t="10338" x="1311275" y="2328863"/>
          <p14:tracePt t="10354" x="1189038" y="2243138"/>
          <p14:tracePt t="10371" x="1085850" y="2182813"/>
          <p14:tracePt t="10388" x="974725" y="2073275"/>
          <p14:tracePt t="10404" x="901700" y="2011363"/>
          <p14:tracePt t="10421" x="811213" y="1920875"/>
          <p14:tracePt t="10438" x="749300" y="1835150"/>
          <p14:tracePt t="10455" x="725488" y="1768475"/>
          <p14:tracePt t="10472" x="676275" y="1639888"/>
          <p14:tracePt t="10489" x="676275" y="1517650"/>
          <p14:tracePt t="10505" x="665163" y="1390650"/>
          <p14:tracePt t="10522" x="665163" y="1279525"/>
          <p14:tracePt t="10538" x="665163" y="1189038"/>
          <p14:tracePt t="10554" x="665163" y="1066800"/>
          <p14:tracePt t="10571" x="712788" y="957263"/>
          <p14:tracePt t="10588" x="749300" y="841375"/>
          <p14:tracePt t="10604" x="785813" y="755650"/>
          <p14:tracePt t="10621" x="817563" y="712788"/>
          <p14:tracePt t="10638" x="841375" y="669925"/>
          <p14:tracePt t="10655" x="858838" y="652463"/>
          <p14:tracePt t="10771" x="865188" y="646113"/>
          <p14:tracePt t="10780" x="895350" y="646113"/>
          <p14:tracePt t="10790" x="914400" y="646113"/>
          <p14:tracePt t="10805" x="957263" y="646113"/>
          <p14:tracePt t="10821" x="1006475" y="646113"/>
          <p14:tracePt t="10838" x="1023938" y="646113"/>
          <p14:tracePt t="10841" x="1047750" y="646113"/>
          <p14:tracePt t="10854" x="1054100" y="646113"/>
          <p14:tracePt t="10929" x="1073150" y="658813"/>
          <p14:tracePt t="10938" x="1109663" y="669925"/>
          <p14:tracePt t="10945" x="1127125" y="688975"/>
          <p14:tracePt t="10954" x="1152525" y="701675"/>
          <p14:tracePt t="10971" x="1200150" y="706438"/>
          <p14:tracePt t="10988" x="1225550" y="731838"/>
          <p14:tracePt t="11004" x="1262063" y="742950"/>
          <p14:tracePt t="11021" x="1274763" y="749300"/>
          <p14:tracePt t="11038" x="1292225" y="762000"/>
          <p14:tracePt t="11055" x="1316038" y="768350"/>
          <p14:tracePt t="11058" x="1328738" y="781050"/>
          <p14:tracePt t="11071" x="1352550" y="785813"/>
          <p14:tracePt t="11088" x="1384300" y="817563"/>
          <p14:tracePt t="11105" x="1414463" y="822325"/>
          <p14:tracePt t="11121" x="1444625" y="854075"/>
          <p14:tracePt t="11138" x="1463675" y="865188"/>
          <p14:tracePt t="11155" x="1474788" y="871538"/>
          <p14:tracePt t="11172" x="1493838" y="890588"/>
          <p14:tracePt t="11188" x="1511300" y="901700"/>
          <p14:tracePt t="11205" x="1543050" y="908050"/>
          <p14:tracePt t="11221" x="1554163" y="908050"/>
          <p14:tracePt t="11238" x="1579563" y="920750"/>
          <p14:tracePt t="11254" x="1620838" y="933450"/>
          <p14:tracePt t="11272" x="1639888" y="938213"/>
          <p14:tracePt t="11313" x="1646238" y="938213"/>
          <p14:tracePt t="11329" x="1657350" y="938213"/>
          <p14:tracePt t="11384" x="1663700" y="938213"/>
          <p14:tracePt t="11433" x="1682750" y="938213"/>
          <p14:tracePt t="11457" x="1689100" y="938213"/>
          <p14:tracePt t="11465" x="1700213" y="938213"/>
          <p14:tracePt t="11505" x="1706563" y="938213"/>
          <p14:tracePt t="11521" x="1719263" y="944563"/>
          <p14:tracePt t="11529" x="1725613" y="944563"/>
          <p14:tracePt t="11538" x="1736725" y="957263"/>
          <p14:tracePt t="11554" x="1743075" y="963613"/>
          <p14:tracePt t="11571" x="1779588" y="974725"/>
          <p14:tracePt t="11588" x="1822450" y="987425"/>
          <p14:tracePt t="11604" x="1847850" y="993775"/>
          <p14:tracePt t="11621" x="1878013" y="993775"/>
          <p14:tracePt t="11638" x="1889125" y="993775"/>
          <p14:tracePt t="11641" x="1901825" y="993775"/>
          <p14:tracePt t="11657" x="1908175" y="993775"/>
          <p14:tracePt t="11673" x="1925638" y="993775"/>
          <p14:tracePt t="11690" x="1938338" y="993775"/>
          <p14:tracePt t="11705" x="1957388" y="993775"/>
          <p14:tracePt t="11721" x="1974850" y="993775"/>
          <p14:tracePt t="11738" x="2011363" y="993775"/>
          <p14:tracePt t="11755" x="2017713" y="993775"/>
          <p14:tracePt t="11771" x="2036763" y="993775"/>
          <p14:tracePt t="11788" x="2066925" y="993775"/>
          <p14:tracePt t="11805" x="2103438" y="993775"/>
          <p14:tracePt t="11822" x="2109788" y="993775"/>
          <p14:tracePt t="11838" x="2139950" y="993775"/>
          <p14:tracePt t="11854" x="2212975" y="993775"/>
          <p14:tracePt t="11871" x="2230438" y="993775"/>
          <p14:tracePt t="11888" x="2286000" y="993775"/>
          <p14:tracePt t="11905" x="2322513" y="993775"/>
          <p14:tracePt t="11921" x="2341563" y="993775"/>
          <p14:tracePt t="11938" x="2378075" y="993775"/>
          <p14:tracePt t="11954" x="2408238" y="993775"/>
          <p14:tracePt t="11971" x="2444750" y="993775"/>
          <p14:tracePt t="11988" x="2474913" y="993775"/>
          <p14:tracePt t="12004" x="2487613" y="993775"/>
          <p14:tracePt t="12021" x="2498725" y="993775"/>
          <p14:tracePt t="12038" x="2524125" y="993775"/>
          <p14:tracePt t="12057" x="2535238" y="993775"/>
          <p14:tracePt t="12071" x="2541588" y="993775"/>
          <p14:tracePt t="12075" x="2554288" y="993775"/>
          <p14:tracePt t="12299" x="2578100" y="993775"/>
          <p14:tracePt t="12308" x="2687638" y="993775"/>
          <p14:tracePt t="12324" x="2882900" y="1042988"/>
          <p14:tracePt t="12342" x="3071813" y="1054100"/>
          <p14:tracePt t="12358" x="3297238" y="1085850"/>
          <p14:tracePt t="12376" x="3529013" y="1103313"/>
          <p14:tracePt t="12381" x="3633788" y="1133475"/>
          <p14:tracePt t="12388" x="3736975" y="1146175"/>
          <p14:tracePt t="12405" x="3865563" y="1158875"/>
          <p14:tracePt t="12422" x="3962400" y="1169988"/>
          <p14:tracePt t="12438" x="4041775" y="1182688"/>
          <p14:tracePt t="12442" x="4108450" y="1182688"/>
          <p14:tracePt t="12455" x="4151313" y="1182688"/>
          <p14:tracePt t="12472" x="4243388" y="1182688"/>
          <p14:tracePt t="12475" x="4279900" y="1182688"/>
          <p14:tracePt t="12488" x="4340225" y="1182688"/>
          <p14:tracePt t="12505" x="4370388" y="1182688"/>
          <p14:tracePt t="12522" x="4376738" y="1182688"/>
          <p14:tracePt t="12811" x="4395788" y="1182688"/>
          <p14:tracePt t="12820" x="4425950" y="1182688"/>
          <p14:tracePt t="12829" x="4449763" y="1182688"/>
          <p14:tracePt t="12839" x="4456113" y="1182688"/>
          <p14:tracePt t="12842" x="4462463" y="1176338"/>
          <p14:tracePt t="12907" x="4475163" y="1163638"/>
          <p14:tracePt t="12918" x="4479925" y="1163638"/>
          <p14:tracePt t="12927" x="4511675" y="1146175"/>
          <p14:tracePt t="12930" x="4522788" y="1146175"/>
          <p14:tracePt t="12939" x="4529138" y="1146175"/>
          <p14:tracePt t="12955" x="4548188" y="1133475"/>
          <p14:tracePt t="12972" x="4595813" y="1127125"/>
          <p14:tracePt t="12989" x="4632325" y="1116013"/>
          <p14:tracePt t="13005" x="4657725" y="1116013"/>
          <p14:tracePt t="13022" x="4737100" y="1116013"/>
          <p14:tracePt t="13039" x="4797425" y="1116013"/>
          <p14:tracePt t="13055" x="4852988" y="1116013"/>
          <p14:tracePt t="13059" x="4900613" y="1116013"/>
          <p14:tracePt t="13073" x="4949825" y="1116013"/>
          <p14:tracePt t="13089" x="5053013" y="1116013"/>
          <p14:tracePt t="13105" x="5151438" y="1116013"/>
          <p14:tracePt t="13122" x="5241925" y="1116013"/>
          <p14:tracePt t="13138" x="5310188" y="1116013"/>
          <p14:tracePt t="13156" x="5357813" y="1116013"/>
          <p14:tracePt t="13172" x="5456238" y="1116013"/>
          <p14:tracePt t="13189" x="5535613" y="1103313"/>
          <p14:tracePt t="13205" x="5602288" y="1066800"/>
          <p14:tracePt t="13222" x="5657850" y="1066800"/>
          <p14:tracePt t="13239" x="5718175" y="1054100"/>
          <p14:tracePt t="13256" x="5778500" y="1042988"/>
          <p14:tracePt t="13260" x="5815013" y="1030288"/>
          <p14:tracePt t="13272" x="5834063" y="1030288"/>
          <p14:tracePt t="13276" x="5857875" y="1030288"/>
          <p14:tracePt t="13290" x="5907088" y="1023938"/>
          <p14:tracePt t="13307" x="5962650" y="1011238"/>
          <p14:tracePt t="13322" x="6003925" y="1011238"/>
          <p14:tracePt t="13339" x="6029325" y="1000125"/>
          <p14:tracePt t="13356" x="6046788" y="1000125"/>
          <p14:tracePt t="13372" x="6072188" y="1000125"/>
          <p14:tracePt t="13389" x="6096000" y="1000125"/>
          <p14:tracePt t="13405" x="6132513" y="1000125"/>
          <p14:tracePt t="13422" x="6199188" y="1000125"/>
          <p14:tracePt t="13439" x="6248400" y="1000125"/>
          <p14:tracePt t="13455" x="6303963" y="987425"/>
          <p14:tracePt t="13459" x="6381750" y="974725"/>
          <p14:tracePt t="13472" x="6400800" y="974725"/>
          <p14:tracePt t="13476" x="6461125" y="963613"/>
          <p14:tracePt t="13489" x="6529388" y="950913"/>
          <p14:tracePt t="13507" x="6608763" y="933450"/>
          <p14:tracePt t="13522" x="6675438" y="920750"/>
          <p14:tracePt t="13539" x="6735763" y="877888"/>
          <p14:tracePt t="13555" x="6765925" y="871538"/>
          <p14:tracePt t="13578" x="6778625" y="858838"/>
          <p14:tracePt t="13746" x="6802438" y="858838"/>
          <p14:tracePt t="13754" x="6827838" y="858838"/>
          <p14:tracePt t="13770" x="6834188" y="858838"/>
          <p14:tracePt t="13778" x="6851650" y="858838"/>
          <p14:tracePt t="13789" x="6858000" y="858838"/>
          <p14:tracePt t="13805" x="6870700" y="858838"/>
          <p14:tracePt t="14283" x="6950075" y="847725"/>
          <p14:tracePt t="14292" x="7113588" y="835025"/>
          <p14:tracePt t="14308" x="7302500" y="804863"/>
          <p14:tracePt t="14325" x="7461250" y="781050"/>
          <p14:tracePt t="14339" x="7570788" y="762000"/>
          <p14:tracePt t="14355" x="7656513" y="731838"/>
          <p14:tracePt t="14372" x="7723188" y="731838"/>
          <p14:tracePt t="14389" x="7778750" y="695325"/>
          <p14:tracePt t="14405" x="7827963" y="676275"/>
          <p14:tracePt t="14422" x="7851775" y="665163"/>
          <p14:tracePt t="14439" x="7869238" y="652463"/>
          <p14:tracePt t="14455" x="7888288" y="652463"/>
          <p14:tracePt t="14459" x="7912100" y="639763"/>
          <p14:tracePt t="14471" x="7918450" y="639763"/>
          <p14:tracePt t="14489" x="7943850" y="622300"/>
          <p14:tracePt t="20779" x="7943850" y="633413"/>
          <p14:tracePt t="20787" x="7875588" y="706438"/>
          <p14:tracePt t="20795" x="7821613" y="781050"/>
          <p14:tracePt t="20806" x="7748588" y="835025"/>
          <p14:tracePt t="20822" x="7686675" y="908050"/>
          <p14:tracePt t="20839" x="7632700" y="963613"/>
          <p14:tracePt t="20843" x="7607300" y="987425"/>
          <p14:tracePt t="20856" x="7589838" y="1006475"/>
          <p14:tracePt t="20873" x="7564438" y="1047750"/>
          <p14:tracePt t="20889" x="7534275" y="1073150"/>
          <p14:tracePt t="20906" x="7510463" y="1096963"/>
          <p14:tracePt t="20923" x="7486650" y="1116013"/>
          <p14:tracePt t="20940" x="7437438" y="1146175"/>
          <p14:tracePt t="20956" x="7381875" y="1182688"/>
          <p14:tracePt t="20973" x="7308850" y="1206500"/>
          <p14:tracePt t="20989" x="7254875" y="1225550"/>
          <p14:tracePt t="21004" x="7248525" y="1238250"/>
          <p14:tracePt t="21108" x="7242175" y="1238250"/>
          <p14:tracePt t="21188" x="7229475" y="1238250"/>
          <p14:tracePt t="21198" x="7212013" y="1238250"/>
          <p14:tracePt t="21206" x="7205663" y="1243013"/>
          <p14:tracePt t="21223" x="7175500" y="1268413"/>
          <p14:tracePt t="21240" x="7119938" y="1268413"/>
          <p14:tracePt t="21256" x="7070725" y="1274763"/>
          <p14:tracePt t="21261" x="7023100" y="1274763"/>
          <p14:tracePt t="21273" x="6961188" y="1274763"/>
          <p14:tracePt t="21277" x="6894513" y="1285875"/>
          <p14:tracePt t="21290" x="6669088" y="1285875"/>
          <p14:tracePt t="21304" x="6510338" y="1285875"/>
          <p14:tracePt t="21308" x="6199188" y="1285875"/>
          <p14:tracePt t="21321" x="5443538" y="1311275"/>
          <p14:tracePt t="21338" x="4737100" y="1311275"/>
          <p14:tracePt t="21354" x="4138613" y="1328738"/>
          <p14:tracePt t="21370" x="3797300" y="1347788"/>
          <p14:tracePt t="21387" x="3492500" y="1365250"/>
          <p14:tracePt t="21404" x="3333750" y="1377950"/>
          <p14:tracePt t="21421" x="3176588" y="1377950"/>
          <p14:tracePt t="21437" x="3024188" y="1390650"/>
          <p14:tracePt t="21454" x="2755900" y="1420813"/>
          <p14:tracePt t="21470" x="2571750" y="1438275"/>
          <p14:tracePt t="21487" x="2322513" y="1468438"/>
          <p14:tracePt t="21504" x="2133600" y="1481138"/>
          <p14:tracePt t="21506" x="2047875" y="1500188"/>
          <p14:tracePt t="21521" x="1816100" y="1543050"/>
          <p14:tracePt t="21538" x="1663700" y="1566863"/>
          <p14:tracePt t="21554" x="1438275" y="1603375"/>
          <p14:tracePt t="21571" x="1262063" y="1627188"/>
          <p14:tracePt t="21587" x="993775" y="1676400"/>
          <p14:tracePt t="21604" x="817563" y="1736725"/>
          <p14:tracePt t="21621" x="682625" y="1773238"/>
          <p14:tracePt t="21637" x="585788" y="1785938"/>
          <p14:tracePt t="21654" x="536575" y="1792288"/>
          <p14:tracePt t="21671" x="517525" y="1792288"/>
          <p14:tracePt t="21674" x="506413" y="1792288"/>
          <p14:tracePt t="21687" x="487363" y="1804988"/>
          <p14:tracePt t="21704" x="444500" y="1816100"/>
          <p14:tracePt t="21707" x="427038" y="1816100"/>
          <p14:tracePt t="21721" x="360363" y="1828800"/>
          <p14:tracePt t="21738" x="311150" y="1835150"/>
          <p14:tracePt t="21754" x="244475" y="1835150"/>
          <p14:tracePt t="21770" x="225425" y="1847850"/>
          <p14:tracePt t="21964" x="238125" y="1847850"/>
          <p14:tracePt t="21980" x="261938" y="1847850"/>
          <p14:tracePt t="21996" x="298450" y="1822450"/>
          <p14:tracePt t="22007" x="304800" y="1816100"/>
          <p14:tracePt t="22019" x="323850" y="1816100"/>
          <p14:tracePt t="22026" x="347663" y="1816100"/>
          <p14:tracePt t="22039" x="365125" y="1804988"/>
          <p14:tracePt t="22056" x="396875" y="1785938"/>
          <p14:tracePt t="22073" x="414338" y="1785938"/>
          <p14:tracePt t="22077" x="433388" y="1773238"/>
          <p14:tracePt t="22090" x="463550" y="1773238"/>
          <p14:tracePt t="22107" x="523875" y="1773238"/>
          <p14:tracePt t="22125" x="566738" y="1773238"/>
          <p14:tracePt t="22140" x="628650" y="1773238"/>
          <p14:tracePt t="22156" x="669925" y="1773238"/>
          <p14:tracePt t="22174" x="706438" y="1773238"/>
          <p14:tracePt t="22191" x="738188" y="1773238"/>
          <p14:tracePt t="22206" x="774700" y="1773238"/>
          <p14:tracePt t="22222" x="781050" y="1768475"/>
          <p14:tracePt t="25524" x="835025" y="1743075"/>
          <p14:tracePt t="25533" x="1006475" y="1695450"/>
          <p14:tracePt t="25543" x="1090613" y="1663700"/>
          <p14:tracePt t="25556" x="1322388" y="1603375"/>
          <p14:tracePt t="25572" x="1657350" y="1500188"/>
          <p14:tracePt t="25589" x="2047875" y="1401763"/>
          <p14:tracePt t="25606" x="2474913" y="1274763"/>
          <p14:tracePt t="25623" x="3067050" y="1085850"/>
          <p14:tracePt t="25639" x="3486150" y="981075"/>
          <p14:tracePt t="25656" x="3902075" y="877888"/>
          <p14:tracePt t="25673" x="4291013" y="841375"/>
          <p14:tracePt t="25690" x="4705350" y="781050"/>
          <p14:tracePt t="25706" x="4913313" y="762000"/>
          <p14:tracePt t="25723" x="5121275" y="749300"/>
          <p14:tracePt t="25741" x="5248275" y="749300"/>
          <p14:tracePt t="25756" x="5376863" y="749300"/>
          <p14:tracePt t="25772" x="5456238" y="738188"/>
          <p14:tracePt t="25789" x="5578475" y="738188"/>
          <p14:tracePt t="25806" x="5772150" y="706438"/>
          <p14:tracePt t="25823" x="5980113" y="695325"/>
          <p14:tracePt t="25839" x="6211888" y="646113"/>
          <p14:tracePt t="25856" x="6437313" y="615950"/>
          <p14:tracePt t="25872" x="6686550" y="596900"/>
          <p14:tracePt t="25876" x="6772275" y="566738"/>
          <p14:tracePt t="25890" x="6943725" y="542925"/>
          <p14:tracePt t="25906" x="7102475" y="481013"/>
          <p14:tracePt t="25923" x="7192963" y="457200"/>
          <p14:tracePt t="25939" x="7259638" y="450850"/>
          <p14:tracePt t="25956" x="7278688" y="438150"/>
          <p14:tracePt t="26011" x="7308850" y="420688"/>
          <p14:tracePt t="26036" x="7327900" y="407988"/>
          <p14:tracePt t="26083" x="7351713" y="401638"/>
          <p14:tracePt t="26090" x="7358063" y="401638"/>
          <p14:tracePt t="26106" x="7388225" y="401638"/>
          <p14:tracePt t="26123" x="7437438" y="377825"/>
          <p14:tracePt t="26139" x="7448550" y="371475"/>
          <p14:tracePt t="27236" x="7461250" y="396875"/>
          <p14:tracePt t="27246" x="7461250" y="506413"/>
          <p14:tracePt t="27258" x="7461250" y="585788"/>
          <p14:tracePt t="27263" x="7461250" y="688975"/>
          <p14:tracePt t="27276" x="7461250" y="854075"/>
          <p14:tracePt t="27293" x="7388225" y="1109663"/>
          <p14:tracePt t="27309" x="7242175" y="1390650"/>
          <p14:tracePt t="27325" x="7010400" y="1657350"/>
          <p14:tracePt t="27341" x="6761163" y="1889125"/>
          <p14:tracePt t="27356" x="6461125" y="2054225"/>
          <p14:tracePt t="27373" x="6151563" y="2139950"/>
          <p14:tracePt t="27388" x="5724525" y="2249488"/>
          <p14:tracePt t="27405" x="5334000" y="2279650"/>
          <p14:tracePt t="27422" x="4876800" y="2316163"/>
          <p14:tracePt t="27438" x="4291013" y="2316163"/>
          <p14:tracePt t="27455" x="3700463" y="2219325"/>
          <p14:tracePt t="27471" x="3151188" y="2146300"/>
          <p14:tracePt t="27488" x="2786063" y="2127250"/>
          <p14:tracePt t="27505" x="2524125" y="2127250"/>
          <p14:tracePt t="27522" x="2395538" y="2127250"/>
          <p14:tracePt t="27525" x="2352675" y="2127250"/>
          <p14:tracePt t="27538" x="2322513" y="2114550"/>
          <p14:tracePt t="27555" x="2292350" y="2114550"/>
          <p14:tracePt t="27571" x="2212975" y="2114550"/>
          <p14:tracePt t="27588" x="2139950" y="2114550"/>
          <p14:tracePt t="27605" x="2060575" y="2114550"/>
          <p14:tracePt t="27621" x="2005013" y="2120900"/>
          <p14:tracePt t="27638" x="1987550" y="2120900"/>
          <p14:tracePt t="27655" x="1968500" y="2120900"/>
          <p14:tracePt t="27672" x="1962150" y="2120900"/>
          <p14:tracePt t="27763" x="1951038" y="2120900"/>
          <p14:tracePt t="27771" x="1951038" y="2109788"/>
          <p14:tracePt t="27779" x="1981200" y="2073275"/>
          <p14:tracePt t="27788" x="1993900" y="2054225"/>
          <p14:tracePt t="27805" x="2047875" y="2000250"/>
          <p14:tracePt t="27821" x="2078038" y="1974850"/>
          <p14:tracePt t="27838" x="2133600" y="1957388"/>
          <p14:tracePt t="27855" x="2200275" y="1931988"/>
          <p14:tracePt t="27872" x="2236788" y="1931988"/>
          <p14:tracePt t="27888" x="2305050" y="1920875"/>
          <p14:tracePt t="27905" x="2371725" y="1914525"/>
          <p14:tracePt t="27908" x="2401888" y="1914525"/>
          <p14:tracePt t="27922" x="2481263" y="1914525"/>
          <p14:tracePt t="27938" x="2530475" y="1914525"/>
          <p14:tracePt t="27956" x="2627313" y="1914525"/>
          <p14:tracePt t="27971" x="2706688" y="1914525"/>
          <p14:tracePt t="27988" x="2786063" y="1920875"/>
          <p14:tracePt t="28005" x="2876550" y="1920875"/>
          <p14:tracePt t="28021" x="2944813" y="1925638"/>
          <p14:tracePt t="28038" x="3005138" y="1925638"/>
          <p14:tracePt t="28055" x="3060700" y="1938338"/>
          <p14:tracePt t="28071" x="3127375" y="1938338"/>
          <p14:tracePt t="28088" x="3187700" y="1938338"/>
          <p14:tracePt t="28105" x="3286125" y="1938338"/>
          <p14:tracePt t="28121" x="3309938" y="1938338"/>
          <p14:tracePt t="28125" x="3328988" y="1938338"/>
          <p14:tracePt t="28138" x="3371850" y="1938338"/>
          <p14:tracePt t="28155" x="3408363" y="1938338"/>
          <p14:tracePt t="28171" x="3455988" y="1938338"/>
          <p14:tracePt t="28188" x="3486150" y="1938338"/>
          <p14:tracePt t="28205" x="3505200" y="1938338"/>
          <p14:tracePt t="28222" x="3541713" y="1938338"/>
          <p14:tracePt t="28238" x="3560763" y="1938338"/>
          <p14:tracePt t="28255" x="3590925" y="1938338"/>
          <p14:tracePt t="28272" x="3627438" y="1938338"/>
          <p14:tracePt t="28288" x="3651250" y="1938338"/>
          <p14:tracePt t="28305" x="3687763" y="1938338"/>
          <p14:tracePt t="28309" x="3713163" y="1938338"/>
          <p14:tracePt t="28322" x="3724275" y="1938338"/>
          <p14:tracePt t="28338" x="3754438" y="1938338"/>
          <p14:tracePt t="28355" x="3779838" y="1938338"/>
          <p14:tracePt t="28372" x="3810000" y="1938338"/>
          <p14:tracePt t="28388" x="3833813" y="1938338"/>
          <p14:tracePt t="28405" x="3876675" y="1938338"/>
          <p14:tracePt t="28421" x="3902075" y="1938338"/>
          <p14:tracePt t="28438" x="3938588" y="1938338"/>
          <p14:tracePt t="28455" x="3968750" y="1938338"/>
          <p14:tracePt t="28472" x="3992563" y="1938338"/>
          <p14:tracePt t="28488" x="4041775" y="1938338"/>
          <p14:tracePt t="28505" x="4065588" y="1938338"/>
          <p14:tracePt t="28508" x="4071938" y="1938338"/>
          <p14:tracePt t="28522" x="4090988" y="1938338"/>
          <p14:tracePt t="28538" x="4108450" y="1938338"/>
          <p14:tracePt t="28555" x="4127500" y="1938338"/>
          <p14:tracePt t="28572" x="4151313" y="1938338"/>
          <p14:tracePt t="28588" x="4164013" y="1938338"/>
          <p14:tracePt t="28605" x="4200525" y="1938338"/>
          <p14:tracePt t="28622" x="4224338" y="1925638"/>
          <p14:tracePt t="28638" x="4237038" y="1925638"/>
          <p14:tracePt t="28655" x="4286250" y="1925638"/>
          <p14:tracePt t="28671" x="4310063" y="1920875"/>
          <p14:tracePt t="28688" x="4359275" y="1920875"/>
          <p14:tracePt t="28705" x="4400550" y="1920875"/>
          <p14:tracePt t="28708" x="4406900" y="1920875"/>
          <p14:tracePt t="28722" x="4456113" y="1920875"/>
          <p14:tracePt t="28738" x="4486275" y="1920875"/>
          <p14:tracePt t="28755" x="4511675" y="1920875"/>
          <p14:tracePt t="28772" x="4535488" y="1920875"/>
          <p14:tracePt t="28788" x="4552950" y="1920875"/>
          <p14:tracePt t="28805" x="4584700" y="1908175"/>
          <p14:tracePt t="28822" x="4591050" y="1908175"/>
          <p14:tracePt t="28838" x="4632325" y="1908175"/>
          <p14:tracePt t="28855" x="4645025" y="1908175"/>
          <p14:tracePt t="28872" x="4657725" y="1908175"/>
          <p14:tracePt t="28890" x="4694238" y="1908175"/>
          <p14:tracePt t="28931" x="4705350" y="1908175"/>
          <p14:tracePt t="28947" x="4711700" y="1908175"/>
          <p14:tracePt t="29141" x="4743450" y="1908175"/>
          <p14:tracePt t="29149" x="4803775" y="1908175"/>
          <p14:tracePt t="29164" x="4857750" y="1908175"/>
          <p14:tracePt t="29175" x="4889500" y="1908175"/>
          <p14:tracePt t="29191" x="4926013" y="1908175"/>
          <p14:tracePt t="29208" x="4979988" y="1908175"/>
          <p14:tracePt t="32118" x="5010150" y="1908175"/>
          <p14:tracePt t="32127" x="5029200" y="1908175"/>
          <p14:tracePt t="32142" x="5084763" y="1908175"/>
          <p14:tracePt t="32159" x="5102225" y="1908175"/>
          <p14:tracePt t="32167" x="5108575" y="1908175"/>
          <p14:tracePt t="32177" x="5121275" y="1908175"/>
          <p14:tracePt t="32190" x="5157788" y="1908175"/>
          <p14:tracePt t="32206" x="5181600" y="1908175"/>
          <p14:tracePt t="32223" x="5224463" y="1908175"/>
          <p14:tracePt t="32240" x="5260975" y="1908175"/>
          <p14:tracePt t="32257" x="5278438" y="1908175"/>
          <p14:tracePt t="32273" x="5310188" y="1908175"/>
          <p14:tracePt t="32277" x="5334000" y="1908175"/>
          <p14:tracePt t="32290" x="5346700" y="1908175"/>
          <p14:tracePt t="32307" x="5443538" y="1908175"/>
          <p14:tracePt t="32324" x="5535613" y="1908175"/>
          <p14:tracePt t="32340" x="5583238" y="1908175"/>
          <p14:tracePt t="32356" x="5662613" y="1908175"/>
          <p14:tracePt t="32373" x="5741988" y="1908175"/>
          <p14:tracePt t="32390" x="5797550" y="1908175"/>
          <p14:tracePt t="32407" x="5846763" y="1908175"/>
          <p14:tracePt t="32423" x="5876925" y="1908175"/>
          <p14:tracePt t="32440" x="5913438" y="1908175"/>
          <p14:tracePt t="32457" x="5973763" y="1908175"/>
          <p14:tracePt t="32473" x="6040438" y="1908175"/>
          <p14:tracePt t="32477" x="6102350" y="1908175"/>
          <p14:tracePt t="32490" x="6119813" y="1908175"/>
          <p14:tracePt t="32494" x="6138863" y="1908175"/>
          <p14:tracePt t="32507" x="6169025" y="1908175"/>
          <p14:tracePt t="32524" x="6192838" y="1908175"/>
          <p14:tracePt t="32541" x="6211888" y="1908175"/>
          <p14:tracePt t="32556" x="6229350" y="1908175"/>
          <p14:tracePt t="32574" x="6267450" y="1908175"/>
          <p14:tracePt t="32590" x="6321425" y="1908175"/>
          <p14:tracePt t="32607" x="6370638" y="1908175"/>
          <p14:tracePt t="32623" x="6430963" y="1908175"/>
          <p14:tracePt t="32640" x="6497638" y="1914525"/>
          <p14:tracePt t="32656" x="6510338" y="1914525"/>
          <p14:tracePt t="32673" x="6534150" y="1920875"/>
          <p14:tracePt t="32677" x="6553200" y="1920875"/>
          <p14:tracePt t="32764" x="6546850" y="1920875"/>
          <p14:tracePt t="32772" x="6529388" y="1920875"/>
          <p14:tracePt t="32780" x="6456363" y="1920875"/>
          <p14:tracePt t="32790" x="6400800" y="1951038"/>
          <p14:tracePt t="32806" x="6229350" y="2005013"/>
          <p14:tracePt t="32823" x="5992813" y="2066925"/>
          <p14:tracePt t="32840" x="5724525" y="2133600"/>
          <p14:tracePt t="32857" x="5376863" y="2163763"/>
          <p14:tracePt t="32873" x="4949825" y="2200275"/>
          <p14:tracePt t="32877" x="4784725" y="2219325"/>
          <p14:tracePt t="32890" x="4602163" y="2219325"/>
          <p14:tracePt t="32894" x="4383088" y="2230438"/>
          <p14:tracePt t="32907" x="4035425" y="2249488"/>
          <p14:tracePt t="32924" x="3633788" y="2249488"/>
          <p14:tracePt t="32940" x="3267075" y="2249488"/>
          <p14:tracePt t="32956" x="2925763" y="2249488"/>
          <p14:tracePt t="32973" x="2640013" y="2249488"/>
          <p14:tracePt t="32990" x="2474913" y="2249488"/>
          <p14:tracePt t="33007" x="2395538" y="2249488"/>
          <p14:tracePt t="33023" x="2335213" y="2249488"/>
          <p14:tracePt t="33040" x="2279650" y="2249488"/>
          <p14:tracePt t="33057" x="2189163" y="2249488"/>
          <p14:tracePt t="33073" x="2066925" y="2249488"/>
          <p14:tracePt t="33077" x="2024063" y="2249488"/>
          <p14:tracePt t="33090" x="1925638" y="2249488"/>
          <p14:tracePt t="33094" x="1884363" y="2249488"/>
          <p14:tracePt t="33106" x="1835150" y="2243138"/>
          <p14:tracePt t="33111" x="1773238" y="2243138"/>
          <p14:tracePt t="33124" x="1695450" y="2243138"/>
          <p14:tracePt t="33141" x="1616075" y="2243138"/>
          <p14:tracePt t="33158" x="1536700" y="2243138"/>
          <p14:tracePt t="33173" x="1511300" y="2243138"/>
          <p14:tracePt t="33190" x="1468438" y="2243138"/>
          <p14:tracePt t="33207" x="1463675" y="2243138"/>
          <p14:tracePt t="33223" x="1450975" y="2243138"/>
          <p14:tracePt t="33240" x="1444625" y="2243138"/>
          <p14:tracePt t="33256" x="1420813" y="2243138"/>
          <p14:tracePt t="33273" x="1377950" y="2243138"/>
          <p14:tracePt t="33290" x="1371600" y="2243138"/>
          <p14:tracePt t="33294" x="1358900" y="2243138"/>
          <p14:tracePt t="33438" x="1365250" y="2243138"/>
          <p14:tracePt t="33446" x="1401763" y="2243138"/>
          <p14:tracePt t="33458" x="1414463" y="2243138"/>
          <p14:tracePt t="33463" x="1444625" y="2243138"/>
          <p14:tracePt t="33475" x="1500188" y="2230438"/>
          <p14:tracePt t="33490" x="1517650" y="2230438"/>
          <p14:tracePt t="33506" x="1536700" y="2230438"/>
          <p14:tracePt t="33925" x="1543050" y="2230438"/>
          <p14:tracePt t="33934" x="1597025" y="2225675"/>
          <p14:tracePt t="33942" x="1633538" y="2212975"/>
          <p14:tracePt t="33957" x="1695450" y="2212975"/>
          <p14:tracePt t="33973" x="1725613" y="2212975"/>
          <p14:tracePt t="33990" x="1762125" y="2200275"/>
          <p14:tracePt t="34006" x="1804988" y="2189163"/>
          <p14:tracePt t="34023" x="1822450" y="2189163"/>
          <p14:tracePt t="34040" x="1858963" y="2189163"/>
          <p14:tracePt t="34406" x="1871663" y="2189163"/>
          <p14:tracePt t="34414" x="1889125" y="2189163"/>
          <p14:tracePt t="34430" x="1895475" y="2189163"/>
          <p14:tracePt t="34442" x="1914525" y="2189163"/>
          <p14:tracePt t="34469" x="1931988" y="2189163"/>
          <p14:tracePt t="34479" x="1944688" y="2189163"/>
          <p14:tracePt t="34493" x="1981200" y="2189163"/>
          <p14:tracePt t="34508" x="2017713" y="2189163"/>
          <p14:tracePt t="34524" x="2060575" y="2189163"/>
          <p14:tracePt t="34540" x="2078038" y="2189163"/>
          <p14:tracePt t="34557" x="2114550" y="2193925"/>
          <p14:tracePt t="34573" x="2139950" y="2193925"/>
          <p14:tracePt t="34590" x="2193925" y="2193925"/>
          <p14:tracePt t="34606" x="2249488" y="2206625"/>
          <p14:tracePt t="34623" x="2298700" y="2219325"/>
          <p14:tracePt t="34640" x="2352675" y="2225675"/>
          <p14:tracePt t="34656" x="2419350" y="2225675"/>
          <p14:tracePt t="34673" x="2444750" y="2225675"/>
          <p14:tracePt t="34677" x="2451100" y="2225675"/>
          <p14:tracePt t="34693" x="2468563" y="2225675"/>
          <p14:tracePt t="34846" x="2493963" y="2225675"/>
          <p14:tracePt t="34855" x="2511425" y="2225675"/>
          <p14:tracePt t="34865" x="2517775" y="2225675"/>
          <p14:tracePt t="34875" x="2535238" y="2225675"/>
          <p14:tracePt t="34892" x="2566988" y="2225675"/>
          <p14:tracePt t="34918" x="2571750" y="2225675"/>
          <p14:tracePt t="34942" x="2584450" y="2236788"/>
          <p14:tracePt t="34958" x="2590800" y="2236788"/>
          <p14:tracePt t="34968" x="2609850" y="2236788"/>
          <p14:tracePt t="34976" x="2620963" y="2236788"/>
          <p14:tracePt t="34989" x="2670175" y="2236788"/>
          <p14:tracePt t="35006" x="2700338" y="2243138"/>
          <p14:tracePt t="35022" x="2749550" y="2255838"/>
          <p14:tracePt t="35040" x="2773363" y="2255838"/>
          <p14:tracePt t="35056" x="2835275" y="2255838"/>
          <p14:tracePt t="35073" x="2914650" y="2255838"/>
          <p14:tracePt t="35089" x="2951163" y="2255838"/>
          <p14:tracePt t="35093" x="2981325" y="2255838"/>
          <p14:tracePt t="35106" x="3017838" y="2255838"/>
          <p14:tracePt t="35110" x="3024188" y="2255838"/>
          <p14:tracePt t="35123" x="3035300" y="2255838"/>
          <p14:tracePt t="35127" x="3054350" y="2255838"/>
          <p14:tracePt t="35140" x="3090863" y="2255838"/>
          <p14:tracePt t="35156" x="3127375" y="2255838"/>
          <p14:tracePt t="35173" x="3157538" y="2255838"/>
          <p14:tracePt t="35190" x="3181350" y="2255838"/>
          <p14:tracePt t="35206" x="3194050" y="2255838"/>
          <p14:tracePt t="35646" x="3236913" y="2298700"/>
          <p14:tracePt t="35655" x="3333750" y="2432050"/>
          <p14:tracePt t="35666" x="3382963" y="2524125"/>
          <p14:tracePt t="35675" x="3455988" y="2578100"/>
          <p14:tracePt t="35681" x="3475038" y="2614613"/>
          <p14:tracePt t="35692" x="3475038" y="2627313"/>
          <p14:tracePt t="36304" x="3462338" y="2603500"/>
          <p14:tracePt t="36313" x="3413125" y="2560638"/>
          <p14:tracePt t="36383" x="3413125" y="2541588"/>
          <p14:tracePt t="36397" x="3413125" y="2535238"/>
          <p14:tracePt t="36409" x="3413125" y="2524125"/>
          <p14:tracePt t="36423" x="3425825" y="2517775"/>
          <p14:tracePt t="36440" x="3432175" y="2505075"/>
          <p14:tracePt t="36461" x="3455988" y="2487613"/>
          <p14:tracePt t="36473" x="3462338" y="2481263"/>
          <p14:tracePt t="36490" x="3492500" y="2462213"/>
          <p14:tracePt t="36493" x="3511550" y="2438400"/>
          <p14:tracePt t="36506" x="3524250" y="2432050"/>
          <p14:tracePt t="36510" x="3541713" y="2419350"/>
          <p14:tracePt t="36523" x="3584575" y="2389188"/>
          <p14:tracePt t="36540" x="3633788" y="2359025"/>
          <p14:tracePt t="36556" x="3651250" y="2346325"/>
          <p14:tracePt t="36573" x="3670300" y="2341563"/>
          <p14:tracePt t="36590" x="3706813" y="2322513"/>
          <p14:tracePt t="36606" x="3724275" y="2316163"/>
          <p14:tracePt t="36623" x="3754438" y="2292350"/>
          <p14:tracePt t="36640" x="3786188" y="2292350"/>
          <p14:tracePt t="36693" x="3797300" y="2273300"/>
          <p14:tracePt t="36701" x="3816350" y="2262188"/>
          <p14:tracePt t="36709" x="3829050" y="2255838"/>
          <p14:tracePt t="36725" x="3846513" y="2243138"/>
          <p14:tracePt t="36740" x="3865563" y="2236788"/>
          <p14:tracePt t="36756" x="3895725" y="2225675"/>
          <p14:tracePt t="36781" x="3913188" y="2225675"/>
          <p14:tracePt t="36797" x="3962400" y="2212975"/>
          <p14:tracePt t="36806" x="3981450" y="2212975"/>
          <p14:tracePt t="36823" x="4005263" y="2200275"/>
          <p14:tracePt t="36840" x="4048125" y="2193925"/>
          <p14:tracePt t="36856" x="4084638" y="2182813"/>
          <p14:tracePt t="36873" x="4138613" y="2176463"/>
          <p14:tracePt t="36890" x="4194175" y="2163763"/>
          <p14:tracePt t="36906" x="4254500" y="2163763"/>
          <p14:tracePt t="36910" x="4291013" y="2163763"/>
          <p14:tracePt t="36924" x="4370388" y="2163763"/>
          <p14:tracePt t="36940" x="4395788" y="2163763"/>
          <p14:tracePt t="36958" x="4432300" y="2163763"/>
          <p14:tracePt t="36973" x="4475163" y="2163763"/>
          <p14:tracePt t="36989" x="4511675" y="2163763"/>
          <p14:tracePt t="37006" x="4548188" y="2163763"/>
          <p14:tracePt t="37023" x="4578350" y="2163763"/>
          <p14:tracePt t="37040" x="4602163" y="2163763"/>
          <p14:tracePt t="37056" x="4614863" y="2163763"/>
          <p14:tracePt t="37189" x="4621213" y="2163763"/>
          <p14:tracePt t="37197" x="4632325" y="2163763"/>
          <p14:tracePt t="37206" x="4651375" y="2163763"/>
          <p14:tracePt t="37223" x="4687888" y="2163763"/>
          <p14:tracePt t="37240" x="4718050" y="2163763"/>
          <p14:tracePt t="37256" x="4737100" y="2176463"/>
          <p14:tracePt t="37273" x="4760913" y="2176463"/>
          <p14:tracePt t="37290" x="4779963" y="2176463"/>
          <p14:tracePt t="37306" x="4784725" y="2176463"/>
          <p14:tracePt t="37310" x="4816475" y="2182813"/>
          <p14:tracePt t="37325" x="4852988" y="2182813"/>
          <p14:tracePt t="37340" x="4870450" y="2193925"/>
          <p14:tracePt t="37356" x="4876800" y="2193925"/>
          <p14:tracePt t="37373" x="4883150" y="2193925"/>
          <p14:tracePt t="37389" x="4895850" y="2193925"/>
          <p14:tracePt t="38110" x="4900613" y="2193925"/>
          <p14:tracePt t="38126" x="4913313" y="2193925"/>
          <p14:tracePt t="38286" x="4937125" y="2193925"/>
          <p14:tracePt t="38294" x="4973638" y="2193925"/>
          <p14:tracePt t="38309" x="4992688" y="2193925"/>
          <p14:tracePt t="38326" x="5016500" y="2193925"/>
          <p14:tracePt t="38343" x="5035550" y="2193925"/>
          <p14:tracePt t="38359" x="5072063" y="2193925"/>
          <p14:tracePt t="38376" x="5108575" y="2193925"/>
          <p14:tracePt t="38393" x="5138738" y="2193925"/>
          <p14:tracePt t="38409" x="5187950" y="2193925"/>
          <p14:tracePt t="38426" x="5241925" y="2193925"/>
          <p14:tracePt t="38442" x="5321300" y="2206625"/>
          <p14:tracePt t="38448" x="5353050" y="2212975"/>
          <p14:tracePt t="38459" x="5400675" y="2225675"/>
          <p14:tracePt t="38464" x="5430838" y="2225675"/>
          <p14:tracePt t="38476" x="5467350" y="2225675"/>
          <p14:tracePt t="38493" x="5505450" y="2225675"/>
          <p14:tracePt t="38510" x="5522913" y="2225675"/>
          <p14:tracePt t="38526" x="5535613" y="2225675"/>
          <p14:tracePt t="39343" x="5541963" y="2225675"/>
          <p14:tracePt t="39375" x="5529263" y="2225675"/>
          <p14:tracePt t="39392" x="5510213" y="2225675"/>
          <p14:tracePt t="39494" x="5492750" y="2225675"/>
          <p14:tracePt t="39502" x="5486400" y="2225675"/>
          <p14:tracePt t="39511" x="5473700" y="2225675"/>
          <p14:tracePt t="39526" x="5449888" y="2225675"/>
          <p14:tracePt t="39543" x="5407025" y="2225675"/>
          <p14:tracePt t="39559" x="5383213" y="2225675"/>
          <p14:tracePt t="39574" x="5353050" y="2225675"/>
          <p14:tracePt t="39590" x="5327650" y="2225675"/>
          <p14:tracePt t="39621" x="5314950" y="2225675"/>
          <p14:tracePt t="39645" x="5297488" y="2225675"/>
          <p14:tracePt t="39661" x="5291138" y="2225675"/>
          <p14:tracePt t="39693" x="5278438" y="2225675"/>
          <p14:tracePt t="39700" x="5273675" y="2225675"/>
          <p14:tracePt t="39725" x="5267325" y="2225675"/>
          <p14:tracePt t="39739" x="5248275" y="2225675"/>
          <p14:tracePt t="39748" x="5237163" y="2225675"/>
          <p14:tracePt t="39755" x="5230813" y="2225675"/>
          <p14:tracePt t="39772" x="5218113" y="2225675"/>
          <p14:tracePt t="39789" x="5211763" y="2225675"/>
          <p14:tracePt t="39805" x="5200650" y="2225675"/>
          <p14:tracePt t="39822" x="5194300" y="2225675"/>
          <p14:tracePt t="39838" x="5187950" y="2225675"/>
          <p14:tracePt t="39855" x="5168900" y="2225675"/>
          <p14:tracePt t="39872" x="5138738" y="2225675"/>
          <p14:tracePt t="39889" x="5114925" y="2225675"/>
          <p14:tracePt t="39905" x="5065713" y="2225675"/>
          <p14:tracePt t="39922" x="5041900" y="2225675"/>
          <p14:tracePt t="39926" x="5029200" y="2225675"/>
          <p14:tracePt t="39939" x="5010150" y="2225675"/>
          <p14:tracePt t="39957" x="4986338" y="2225675"/>
          <p14:tracePt t="39972" x="4973638" y="2225675"/>
          <p14:tracePt t="39996" x="4968875" y="2225675"/>
          <p14:tracePt t="40005" x="4956175" y="2225675"/>
          <p14:tracePt t="40022" x="4949825" y="2225675"/>
          <p14:tracePt t="41431" x="4937125" y="2225675"/>
          <p14:tracePt t="41439" x="5016500" y="2225675"/>
          <p14:tracePt t="41450" x="5048250" y="2225675"/>
          <p14:tracePt t="41456" x="5108575" y="2225675"/>
          <p14:tracePt t="41473" x="5175250" y="2236788"/>
          <p14:tracePt t="41490" x="5267325" y="2236788"/>
          <p14:tracePt t="41507" x="5334000" y="2236788"/>
          <p14:tracePt t="41510" x="5364163" y="2236788"/>
          <p14:tracePt t="41523" x="5383213" y="2236788"/>
          <p14:tracePt t="41526" x="5419725" y="2249488"/>
          <p14:tracePt t="41540" x="5437188" y="2249488"/>
          <p14:tracePt t="41544" x="5456238" y="2249488"/>
          <p14:tracePt t="41556" x="5467350" y="2249488"/>
          <p14:tracePt t="41573" x="5516563" y="2273300"/>
          <p14:tracePt t="41590" x="5529263" y="2273300"/>
          <p14:tracePt t="41606" x="5565775" y="2273300"/>
          <p14:tracePt t="41623" x="5595938" y="2273300"/>
          <p14:tracePt t="41640" x="5614988" y="2273300"/>
          <p14:tracePt t="41656" x="5638800" y="2273300"/>
          <p14:tracePt t="41673" x="5699125" y="2273300"/>
          <p14:tracePt t="41690" x="5778500" y="2279650"/>
          <p14:tracePt t="41706" x="5834063" y="2292350"/>
          <p14:tracePt t="41723" x="5888038" y="2305050"/>
          <p14:tracePt t="41726" x="5907088" y="2305050"/>
          <p14:tracePt t="41740" x="5937250" y="2316163"/>
          <p14:tracePt t="41757" x="5986463" y="2316163"/>
          <p14:tracePt t="41774" x="6022975" y="2322513"/>
          <p14:tracePt t="41789" x="6102350" y="2335213"/>
          <p14:tracePt t="41806" x="6169025" y="2346325"/>
          <p14:tracePt t="41823" x="6205538" y="2346325"/>
          <p14:tracePt t="41840" x="6248400" y="2346325"/>
          <p14:tracePt t="41856" x="6254750" y="2346325"/>
          <p14:tracePt t="41873" x="6267450" y="2346325"/>
          <p14:tracePt t="41893" x="6272213" y="2346325"/>
          <p14:tracePt t="41906" x="6291263" y="2346325"/>
          <p14:tracePt t="41910" x="6303963" y="2346325"/>
          <p14:tracePt t="41923" x="6321425" y="2346325"/>
          <p14:tracePt t="41927" x="6327775" y="2346325"/>
          <p14:tracePt t="41940" x="6334125" y="2346325"/>
          <p14:tracePt t="41956" x="6345238" y="2346325"/>
          <p14:tracePt t="42023" x="6351588" y="2346325"/>
          <p14:tracePt t="42040" x="6364288" y="2346325"/>
          <p14:tracePt t="42051" x="6381750" y="2346325"/>
          <p14:tracePt t="42055" x="6400800" y="2346325"/>
          <p14:tracePt t="42079" x="6407150" y="2346325"/>
          <p14:tracePt t="42088" x="6419850" y="2346325"/>
          <p14:tracePt t="42102" x="6450013" y="2346325"/>
          <p14:tracePt t="42111" x="6456363" y="2335213"/>
          <p14:tracePt t="42126" x="6486525" y="2335213"/>
          <p14:tracePt t="42143" x="6510338" y="2316163"/>
          <p14:tracePt t="42159" x="6553200" y="2309813"/>
          <p14:tracePt t="42176" x="6619875" y="2309813"/>
          <p14:tracePt t="42192" x="6686550" y="2286000"/>
          <p14:tracePt t="42210" x="6724650" y="2273300"/>
          <p14:tracePt t="42226" x="6802438" y="2273300"/>
          <p14:tracePt t="42244" x="6881813" y="2262188"/>
          <p14:tracePt t="42250" x="6918325" y="2262188"/>
          <p14:tracePt t="42261" x="6937375" y="2262188"/>
          <p14:tracePt t="42265" x="6967538" y="2249488"/>
          <p14:tracePt t="42273" x="6986588" y="2249488"/>
          <p14:tracePt t="42290" x="7016750" y="2249488"/>
          <p14:tracePt t="42306" x="7065963" y="2249488"/>
          <p14:tracePt t="42323" x="7119938" y="2243138"/>
          <p14:tracePt t="42340" x="7156450" y="2243138"/>
          <p14:tracePt t="42343" x="7162800" y="2243138"/>
          <p14:tracePt t="42357" x="7186613" y="2243138"/>
          <p14:tracePt t="42373" x="7254875" y="2230438"/>
          <p14:tracePt t="42389" x="7291388" y="2230438"/>
          <p14:tracePt t="42406" x="7334250" y="2230438"/>
          <p14:tracePt t="42423" x="7381875" y="2230438"/>
          <p14:tracePt t="42440" x="7407275" y="2219325"/>
          <p14:tracePt t="42456" x="7443788" y="2219325"/>
          <p14:tracePt t="42473" x="7461250" y="2219325"/>
          <p14:tracePt t="42490" x="7491413" y="2219325"/>
          <p14:tracePt t="42506" x="7527925" y="2219325"/>
          <p14:tracePt t="42524" x="7546975" y="2212975"/>
          <p14:tracePt t="42951" x="7480300" y="2212975"/>
          <p14:tracePt t="42959" x="7212013" y="2262188"/>
          <p14:tracePt t="42975" x="6821488" y="2346325"/>
          <p14:tracePt t="42992" x="6229350" y="2425700"/>
          <p14:tracePt t="43009" x="5516563" y="2535238"/>
          <p14:tracePt t="43026" x="4724400" y="2651125"/>
          <p14:tracePt t="43043" x="4138613" y="2736850"/>
          <p14:tracePt t="43047" x="3913188" y="2749550"/>
          <p14:tracePt t="43058" x="3590925" y="2809875"/>
          <p14:tracePt t="43074" x="3187700" y="2828925"/>
          <p14:tracePt t="43091" x="2876550" y="2865438"/>
          <p14:tracePt t="43108" x="2468563" y="2876550"/>
          <p14:tracePt t="43124" x="2389188" y="2876550"/>
          <p14:tracePt t="43128" x="2266950" y="2876550"/>
          <p14:tracePt t="43141" x="2078038" y="2876550"/>
          <p14:tracePt t="43158" x="1974850" y="2876550"/>
          <p14:tracePt t="43174" x="1884363" y="2876550"/>
          <p14:tracePt t="43191" x="1841500" y="2876550"/>
          <p14:tracePt t="43207" x="1816100" y="2865438"/>
          <p14:tracePt t="43224" x="1785938" y="2865438"/>
          <p14:tracePt t="43241" x="1762125" y="2865438"/>
          <p14:tracePt t="43258" x="1731963" y="2859088"/>
          <p14:tracePt t="43274" x="1700213" y="2846388"/>
          <p14:tracePt t="43278" x="1695450" y="2840038"/>
          <p14:tracePt t="43294" x="1682750" y="2828925"/>
          <p14:tracePt t="43308" x="1652588" y="2822575"/>
          <p14:tracePt t="43312" x="1620838" y="2786063"/>
          <p14:tracePt t="43324" x="1609725" y="2773363"/>
          <p14:tracePt t="43340" x="1579563" y="2749550"/>
          <p14:tracePt t="43357" x="1547813" y="2719388"/>
          <p14:tracePt t="43380" x="1530350" y="2706688"/>
          <p14:tracePt t="43389" x="1524000" y="2700338"/>
          <p14:tracePt t="43406" x="1493838" y="2670175"/>
          <p14:tracePt t="43429" x="1481138" y="2646363"/>
          <p14:tracePt t="43445" x="1457325" y="2614613"/>
          <p14:tracePt t="43524" x="1438275" y="2603500"/>
          <p14:tracePt t="43556" x="1438275" y="2584450"/>
          <p14:tracePt t="43679" x="1438275" y="2571750"/>
          <p14:tracePt t="43687" x="1438275" y="2566988"/>
          <p14:tracePt t="44286" x="1438275" y="2560638"/>
          <p14:tracePt t="44367" x="1450975" y="2560638"/>
          <p14:tracePt t="44400" x="1468438" y="2560638"/>
          <p14:tracePt t="44411" x="1487488" y="2560638"/>
          <p14:tracePt t="44425" x="1530350" y="2560638"/>
          <p14:tracePt t="44440" x="1579563" y="2560638"/>
          <p14:tracePt t="44455" x="1620838" y="2560638"/>
          <p14:tracePt t="44473" x="1652588" y="2560638"/>
          <p14:tracePt t="44489" x="1676400" y="2560638"/>
          <p14:tracePt t="44505" x="1706563" y="2560638"/>
          <p14:tracePt t="44522" x="1743075" y="2560638"/>
          <p14:tracePt t="44539" x="1779588" y="2560638"/>
          <p14:tracePt t="44555" x="1804988" y="2560638"/>
          <p14:tracePt t="44558" x="1809750" y="2560638"/>
          <p14:tracePt t="44572" x="1841500" y="2560638"/>
          <p14:tracePt t="44605" x="1847850" y="2560638"/>
          <p14:tracePt t="44645" x="1865313" y="2560638"/>
          <p14:tracePt t="44653" x="1871663" y="2560638"/>
          <p14:tracePt t="44668" x="1884363" y="2560638"/>
          <p14:tracePt t="44678" x="1889125" y="2560638"/>
          <p14:tracePt t="44690" x="1901825" y="2560638"/>
          <p14:tracePt t="44726" x="1908175" y="2560638"/>
          <p14:tracePt t="44733" x="1920875" y="2560638"/>
          <p14:tracePt t="44749" x="1925638" y="2560638"/>
          <p14:tracePt t="45183" x="1957388" y="2560638"/>
          <p14:tracePt t="45192" x="1962150" y="2560638"/>
          <p14:tracePt t="45208" x="1974850" y="2560638"/>
          <p14:tracePt t="45219" x="1993900" y="2560638"/>
          <p14:tracePt t="45230" x="2000250" y="2560638"/>
          <p14:tracePt t="45287" x="2005013" y="2560638"/>
          <p14:tracePt t="45296" x="2024063" y="2560638"/>
          <p14:tracePt t="45310" x="2041525" y="2560638"/>
          <p14:tracePt t="45326" x="2054225" y="2560638"/>
          <p14:tracePt t="45345" x="2073275" y="2560638"/>
          <p14:tracePt t="45375" x="2078038" y="2560638"/>
          <p14:tracePt t="45423" x="2084388" y="2560638"/>
          <p14:tracePt t="45432" x="2103438" y="2560638"/>
          <p14:tracePt t="45442" x="2114550" y="2560638"/>
          <p14:tracePt t="45462" x="2133600" y="2560638"/>
          <p14:tracePt t="45474" x="2139950" y="2560638"/>
          <p14:tracePt t="45490" x="2157413" y="2571750"/>
          <p14:tracePt t="45507" x="2170113" y="2571750"/>
          <p14:tracePt t="45549" x="2189163" y="2571750"/>
          <p14:tracePt t="45558" x="2193925" y="2571750"/>
          <p14:tracePt t="45565" x="2206625" y="2571750"/>
          <p14:tracePt t="45581" x="2212975" y="2571750"/>
          <p14:tracePt t="45590" x="2225675" y="2578100"/>
          <p14:tracePt t="45607" x="2230438" y="2578100"/>
          <p14:tracePt t="45624" x="2236788" y="2578100"/>
          <p14:tracePt t="45983" x="2266950" y="2578100"/>
          <p14:tracePt t="45991" x="2279650" y="2578100"/>
          <p14:tracePt t="46000" x="2298700" y="2578100"/>
          <p14:tracePt t="46009" x="2316163" y="2578100"/>
          <p14:tracePt t="46023" x="2335213" y="2578100"/>
          <p14:tracePt t="46040" x="2371725" y="2578100"/>
          <p14:tracePt t="46057" x="2408238" y="2578100"/>
          <p14:tracePt t="46073" x="2451100" y="2578100"/>
          <p14:tracePt t="46090" x="2487613" y="2578100"/>
          <p14:tracePt t="46107" x="2530475" y="2578100"/>
          <p14:tracePt t="46123" x="2554288" y="2571750"/>
          <p14:tracePt t="46127" x="2566988" y="2571750"/>
          <p14:tracePt t="46140" x="2571750" y="2566988"/>
          <p14:tracePt t="46144" x="2584450" y="2566988"/>
          <p14:tracePt t="46166" x="2609850" y="2566988"/>
          <p14:tracePt t="46173" x="2620963" y="2566988"/>
          <p14:tracePt t="46190" x="2646363" y="2566988"/>
          <p14:tracePt t="46206" x="2676525" y="2566988"/>
          <p14:tracePt t="46223" x="2724150" y="2566988"/>
          <p14:tracePt t="46240" x="2786063" y="2566988"/>
          <p14:tracePt t="46257" x="2840038" y="2566988"/>
          <p14:tracePt t="46273" x="2876550" y="2566988"/>
          <p14:tracePt t="46290" x="2914650" y="2566988"/>
          <p14:tracePt t="46307" x="2992438" y="2566988"/>
          <p14:tracePt t="46323" x="3041650" y="2566988"/>
          <p14:tracePt t="46327" x="3078163" y="2566988"/>
          <p14:tracePt t="46340" x="3140075" y="2566988"/>
          <p14:tracePt t="46357" x="3219450" y="2571750"/>
          <p14:tracePt t="46374" x="3297238" y="2584450"/>
          <p14:tracePt t="46390" x="3395663" y="2597150"/>
          <p14:tracePt t="46406" x="3481388" y="2620963"/>
          <p14:tracePt t="46423" x="3548063" y="2633663"/>
          <p14:tracePt t="46440" x="3578225" y="2633663"/>
          <p14:tracePt t="46457" x="3584575" y="2633663"/>
          <p14:tracePt t="46473" x="3602038" y="2633663"/>
          <p14:tracePt t="46490" x="3621088" y="2633663"/>
          <p14:tracePt t="46589" x="3638550" y="2633663"/>
          <p14:tracePt t="46597" x="3687763" y="2633663"/>
          <p14:tracePt t="46606" x="3694113" y="2633663"/>
          <p14:tracePt t="46623" x="3736975" y="2633663"/>
          <p14:tracePt t="46640" x="3786188" y="2633663"/>
          <p14:tracePt t="46657" x="3810000" y="2633663"/>
          <p14:tracePt t="46673" x="3816350" y="2633663"/>
          <p14:tracePt t="46690" x="3846513" y="2633663"/>
          <p14:tracePt t="46707" x="3865563" y="2633663"/>
          <p14:tracePt t="46723" x="3889375" y="2633663"/>
          <p14:tracePt t="46726" x="3902075" y="2633663"/>
          <p14:tracePt t="46740" x="3949700" y="2633663"/>
          <p14:tracePt t="46757" x="3986213" y="2640013"/>
          <p14:tracePt t="46774" x="4029075" y="2651125"/>
          <p14:tracePt t="46790" x="4054475" y="2657475"/>
          <p14:tracePt t="46806" x="4071938" y="2657475"/>
          <p14:tracePt t="46823" x="4114800" y="2657475"/>
          <p14:tracePt t="46840" x="4151313" y="2670175"/>
          <p14:tracePt t="46857" x="4181475" y="2670175"/>
          <p14:tracePt t="46873" x="4200525" y="2670175"/>
          <p14:tracePt t="46890" x="4211638" y="2670175"/>
          <p14:tracePt t="47335" x="4248150" y="2670175"/>
          <p14:tracePt t="47344" x="4359275" y="2670175"/>
          <p14:tracePt t="47359" x="4565650" y="2670175"/>
          <p14:tracePt t="47373" x="4767263" y="2670175"/>
          <p14:tracePt t="47390" x="4937125" y="2670175"/>
          <p14:tracePt t="47406" x="5041900" y="2670175"/>
          <p14:tracePt t="47423" x="5095875" y="2670175"/>
          <p14:tracePt t="47440" x="5145088" y="2670175"/>
          <p14:tracePt t="47456" x="5168900" y="2670175"/>
          <p14:tracePt t="47473" x="5187950" y="2670175"/>
          <p14:tracePt t="47490" x="5218113" y="2670175"/>
          <p14:tracePt t="47507" x="5230813" y="2670175"/>
          <p14:tracePt t="47510" x="5241925" y="2670175"/>
          <p14:tracePt t="47523" x="5248275" y="2670175"/>
          <p14:tracePt t="47527" x="5260975" y="2670175"/>
          <p14:tracePt t="47557" x="5267325" y="2670175"/>
          <p14:tracePt t="47685" x="5237163" y="2670175"/>
          <p14:tracePt t="47693" x="5089525" y="2670175"/>
          <p14:tracePt t="47706" x="4906963" y="2670175"/>
          <p14:tracePt t="47722" x="4522788" y="2633663"/>
          <p14:tracePt t="47739" x="4114800" y="2603500"/>
          <p14:tracePt t="47741" x="3975100" y="2603500"/>
          <p14:tracePt t="47756" x="3706813" y="2566988"/>
          <p14:tracePt t="47773" x="3670300" y="2566988"/>
          <p14:tracePt t="47870" x="3779838" y="2566988"/>
          <p14:tracePt t="47879" x="3883025" y="2566988"/>
          <p14:tracePt t="47893" x="4011613" y="2597150"/>
          <p14:tracePt t="47897" x="4151313" y="2609850"/>
          <p14:tracePt t="47909" x="4297363" y="2646363"/>
          <p14:tracePt t="47914" x="4443413" y="2657475"/>
          <p14:tracePt t="47927" x="4687888" y="2657475"/>
          <p14:tracePt t="47945" x="4816475" y="2676525"/>
          <p14:tracePt t="47960" x="4846638" y="2676525"/>
          <p14:tracePt t="48030" x="4833938" y="2676525"/>
          <p14:tracePt t="48038" x="4754563" y="2676525"/>
          <p14:tracePt t="48046" x="4657725" y="2676525"/>
          <p14:tracePt t="48056" x="4529138" y="2676525"/>
          <p14:tracePt t="48073" x="4327525" y="2676525"/>
          <p14:tracePt t="48090" x="4095750" y="2663825"/>
          <p14:tracePt t="48106" x="4071938" y="2663825"/>
          <p14:tracePt t="48157" x="4102100" y="2663825"/>
          <p14:tracePt t="48166" x="4200525" y="2663825"/>
          <p14:tracePt t="48174" x="4303713" y="2663825"/>
          <p14:tracePt t="48190" x="4432300" y="2663825"/>
          <p14:tracePt t="48206" x="4535488" y="2663825"/>
          <p14:tracePt t="48223" x="4591050" y="2663825"/>
          <p14:tracePt t="48285" x="4548188" y="2663825"/>
          <p14:tracePt t="48293" x="4456113" y="2663825"/>
          <p14:tracePt t="48306" x="4352925" y="2663825"/>
          <p14:tracePt t="48323" x="4108450" y="2663825"/>
          <p14:tracePt t="48340" x="3865563" y="2663825"/>
          <p14:tracePt t="48343" x="3736975" y="2633663"/>
          <p14:tracePt t="48356" x="3657600" y="2609850"/>
          <p14:tracePt t="48405" x="3670300" y="2609850"/>
          <p14:tracePt t="48414" x="3730625" y="2609850"/>
          <p14:tracePt t="48423" x="3833813" y="2609850"/>
          <p14:tracePt t="48439" x="3975100" y="2609850"/>
          <p14:tracePt t="48456" x="4217988" y="2620963"/>
          <p14:tracePt t="48473" x="4492625" y="2651125"/>
          <p14:tracePt t="48489" x="4675188" y="2663825"/>
          <p14:tracePt t="48506" x="4797425" y="2663825"/>
          <p14:tracePt t="48523" x="4810125" y="2663825"/>
          <p14:tracePt t="48589" x="4784725" y="2663825"/>
          <p14:tracePt t="48597" x="4694238" y="2663825"/>
          <p14:tracePt t="48606" x="4608513" y="2663825"/>
          <p14:tracePt t="48623" x="4425950" y="2663825"/>
          <p14:tracePt t="48640" x="4327525" y="2657475"/>
          <p14:tracePt t="48656" x="4291013" y="2646363"/>
          <p14:tracePt t="48702" x="4364038" y="2646363"/>
          <p14:tracePt t="48709" x="4468813" y="2646363"/>
          <p14:tracePt t="48723" x="4651375" y="2646363"/>
          <p14:tracePt t="48740" x="4895850" y="2646363"/>
          <p14:tracePt t="48743" x="5016500" y="2646363"/>
          <p14:tracePt t="48757" x="5224463" y="2657475"/>
          <p14:tracePt t="48774" x="5353050" y="2670175"/>
          <p14:tracePt t="48790" x="5370513" y="2670175"/>
          <p14:tracePt t="48845" x="5346700" y="2670175"/>
          <p14:tracePt t="48854" x="5267325" y="2670175"/>
          <p14:tracePt t="48862" x="5162550" y="2670175"/>
          <p14:tracePt t="48873" x="4999038" y="2646363"/>
          <p14:tracePt t="48890" x="4748213" y="2578100"/>
          <p14:tracePt t="48906" x="4479925" y="2530475"/>
          <p14:tracePt t="48923" x="4364038" y="2493963"/>
          <p14:tracePt t="48989" x="4406900" y="2493963"/>
          <p14:tracePt t="48997" x="4449763" y="2493963"/>
          <p14:tracePt t="49006" x="4511675" y="2493963"/>
          <p14:tracePt t="49023" x="4602163" y="2493963"/>
          <p14:tracePt t="49039" x="4681538" y="2493963"/>
          <p14:tracePt t="49056" x="4737100" y="2493963"/>
          <p14:tracePt t="51968" x="4779963" y="2493963"/>
          <p14:tracePt t="51976" x="4840288" y="2493963"/>
          <p14:tracePt t="51991" x="4906963" y="2468563"/>
          <p14:tracePt t="52007" x="4973638" y="2468563"/>
          <p14:tracePt t="52024" x="4992688" y="2468563"/>
          <p14:tracePt t="52041" x="5016500" y="2468563"/>
          <p14:tracePt t="52057" x="5053013" y="2457450"/>
          <p14:tracePt t="52074" x="5095875" y="2457450"/>
          <p14:tracePt t="52091" x="5175250" y="2457450"/>
          <p14:tracePt t="52107" x="5284788" y="2457450"/>
          <p14:tracePt t="52124" x="5394325" y="2457450"/>
          <p14:tracePt t="52127" x="5437188" y="2457450"/>
          <p14:tracePt t="52141" x="5486400" y="2457450"/>
          <p14:tracePt t="52145" x="5529263" y="2457450"/>
          <p14:tracePt t="52158" x="5595938" y="2457450"/>
          <p14:tracePt t="52175" x="5632450" y="2457450"/>
          <p14:tracePt t="52191" x="5681663" y="2457450"/>
          <p14:tracePt t="52207" x="5699125" y="2457450"/>
          <p14:tracePt t="52224" x="5705475" y="2457450"/>
          <p14:tracePt t="53016" x="5657850" y="2457450"/>
          <p14:tracePt t="53025" x="5516563" y="2468563"/>
          <p14:tracePt t="53034" x="5413375" y="2481263"/>
          <p14:tracePt t="53040" x="5267325" y="2498725"/>
          <p14:tracePt t="53057" x="4999038" y="2530475"/>
          <p14:tracePt t="53074" x="4730750" y="2578100"/>
          <p14:tracePt t="53091" x="4419600" y="2597150"/>
          <p14:tracePt t="53107" x="4114800" y="2627313"/>
          <p14:tracePt t="53110" x="3932238" y="2646363"/>
          <p14:tracePt t="53124" x="3749675" y="2646363"/>
          <p14:tracePt t="53128" x="3565525" y="2646363"/>
          <p14:tracePt t="53141" x="3382963" y="2646363"/>
          <p14:tracePt t="53145" x="3224213" y="2663825"/>
          <p14:tracePt t="53158" x="2876550" y="2663825"/>
          <p14:tracePt t="53174" x="2571750" y="2676525"/>
          <p14:tracePt t="53191" x="2266950" y="2693988"/>
          <p14:tracePt t="53207" x="2078038" y="2724150"/>
          <p14:tracePt t="53224" x="1871663" y="2736850"/>
          <p14:tracePt t="53241" x="1762125" y="2736850"/>
          <p14:tracePt t="53258" x="1682750" y="2762250"/>
          <p14:tracePt t="53274" x="1627188" y="2773363"/>
          <p14:tracePt t="53291" x="1584325" y="2773363"/>
          <p14:tracePt t="53307" x="1547813" y="2773363"/>
          <p14:tracePt t="53324" x="1493838" y="2773363"/>
          <p14:tracePt t="53328" x="1474788" y="2786063"/>
          <p14:tracePt t="53343" x="1468438" y="2792413"/>
          <p14:tracePt t="53357" x="1457325" y="2792413"/>
          <p14:tracePt t="53399" x="1450975" y="2792413"/>
          <p14:tracePt t="53792" x="1438275" y="2809875"/>
          <p14:tracePt t="53801" x="1474788" y="2876550"/>
          <p14:tracePt t="53816" x="1481138" y="2882900"/>
          <p14:tracePt t="53826" x="1493838" y="2895600"/>
          <p14:tracePt t="53843" x="1511300" y="2901950"/>
          <p14:tracePt t="53879" x="1517650" y="2914650"/>
          <p14:tracePt t="53887" x="1530350" y="2914650"/>
          <p14:tracePt t="53894" x="1547813" y="2914650"/>
          <p14:tracePt t="53907" x="1554163" y="2914650"/>
          <p14:tracePt t="53924" x="1603375" y="2914650"/>
          <p14:tracePt t="53928" x="1639888" y="2914650"/>
          <p14:tracePt t="53941" x="1700213" y="2908300"/>
          <p14:tracePt t="53944" x="1706563" y="2908300"/>
          <p14:tracePt t="53958" x="1749425" y="2895600"/>
          <p14:tracePt t="53975" x="1816100" y="2876550"/>
          <p14:tracePt t="53992" x="1908175" y="2852738"/>
          <p14:tracePt t="54008" x="2054225" y="2852738"/>
          <p14:tracePt t="54024" x="2335213" y="2852738"/>
          <p14:tracePt t="54041" x="2846388" y="2852738"/>
          <p14:tracePt t="54058" x="3754438" y="2852738"/>
          <p14:tracePt t="54075" x="4657725" y="2919413"/>
          <p14:tracePt t="54091" x="5870575" y="2968625"/>
          <p14:tracePt t="54107" x="7004050" y="3054350"/>
          <p14:tracePt t="54124" x="7589838" y="3054350"/>
          <p14:tracePt t="54128" x="7772400" y="3054350"/>
          <p14:tracePt t="54141" x="7894638" y="3054350"/>
          <p14:tracePt t="54145" x="7974013" y="3054350"/>
          <p14:tracePt t="54158" x="8027988" y="3054350"/>
          <p14:tracePt t="54174" x="8034338" y="3054350"/>
          <p14:tracePt t="54304" x="8053388" y="3041650"/>
          <p14:tracePt t="54313" x="8053388" y="3035300"/>
          <p14:tracePt t="54327" x="8040688" y="3005138"/>
          <p14:tracePt t="54344" x="8021638" y="2955925"/>
          <p14:tracePt t="54362" x="8004175" y="2938463"/>
          <p14:tracePt t="54377" x="7997825" y="2919413"/>
          <p14:tracePt t="54394" x="7997825" y="2914650"/>
          <p14:tracePt t="54411" x="7967663" y="2882900"/>
          <p14:tracePt t="54424" x="7961313" y="2876550"/>
          <p14:tracePt t="54441" x="7943850" y="2859088"/>
          <p14:tracePt t="54458" x="7924800" y="2840038"/>
          <p14:tracePt t="54474" x="7845425" y="2798763"/>
          <p14:tracePt t="54491" x="7729538" y="2755900"/>
          <p14:tracePt t="54508" x="7620000" y="2749550"/>
          <p14:tracePt t="54525" x="7527925" y="2724150"/>
          <p14:tracePt t="54529" x="7491413" y="2724150"/>
          <p14:tracePt t="54542" x="7400925" y="2713038"/>
          <p14:tracePt t="54558" x="7345363" y="2687638"/>
          <p14:tracePt t="54576" x="7308850" y="2687638"/>
          <p14:tracePt t="54591" x="7265988" y="2682875"/>
          <p14:tracePt t="54608" x="7259638" y="2682875"/>
          <p14:tracePt t="54792" x="7248525" y="2682875"/>
          <p14:tracePt t="54800" x="7199313" y="2682875"/>
          <p14:tracePt t="54810" x="7096125" y="2682875"/>
          <p14:tracePt t="54827" x="6888163" y="2682875"/>
          <p14:tracePt t="54844" x="6608763" y="2682875"/>
          <p14:tracePt t="54861" x="6278563" y="2687638"/>
          <p14:tracePt t="54865" x="6053138" y="2724150"/>
          <p14:tracePt t="54875" x="5791200" y="2743200"/>
          <p14:tracePt t="54891" x="5303838" y="2779713"/>
          <p14:tracePt t="54908" x="4900613" y="2798763"/>
          <p14:tracePt t="54925" x="4535488" y="2816225"/>
          <p14:tracePt t="54929" x="4370388" y="2816225"/>
          <p14:tracePt t="54942" x="3986213" y="2816225"/>
          <p14:tracePt t="54958" x="3681413" y="2816225"/>
          <p14:tracePt t="54976" x="3438525" y="2816225"/>
          <p14:tracePt t="54991" x="3194050" y="2828925"/>
          <p14:tracePt t="55008" x="2968625" y="2828925"/>
          <p14:tracePt t="55024" x="2798763" y="2876550"/>
          <p14:tracePt t="55041" x="2609850" y="2889250"/>
          <p14:tracePt t="55058" x="2468563" y="2901950"/>
          <p14:tracePt t="55074" x="2352675" y="2925763"/>
          <p14:tracePt t="55092" x="2262188" y="2925763"/>
          <p14:tracePt t="55108" x="2182813" y="2925763"/>
          <p14:tracePt t="55125" x="2114550" y="2925763"/>
          <p14:tracePt t="55129" x="2073275" y="2925763"/>
          <p14:tracePt t="55141" x="2054225" y="2925763"/>
          <p14:tracePt t="55145" x="2017713" y="2925763"/>
          <p14:tracePt t="55158" x="1925638" y="2925763"/>
          <p14:tracePt t="55175" x="1835150" y="2919413"/>
          <p14:tracePt t="55192" x="1768475" y="2914650"/>
          <p14:tracePt t="55208" x="1749425" y="2889250"/>
          <p14:tracePt t="55656" x="1736725" y="2889250"/>
          <p14:tracePt t="55672" x="1736725" y="2882900"/>
          <p14:tracePt t="55682" x="1762125" y="2882900"/>
          <p14:tracePt t="55696" x="1798638" y="2871788"/>
          <p14:tracePt t="55711" x="1835150" y="2871788"/>
          <p14:tracePt t="55727" x="1871663" y="2871788"/>
          <p14:tracePt t="55744" x="1889125" y="2871788"/>
          <p14:tracePt t="55761" x="1901825" y="2871788"/>
          <p14:tracePt t="55777" x="1938338" y="2865438"/>
          <p14:tracePt t="55794" x="1974850" y="2865438"/>
          <p14:tracePt t="55811" x="2030413" y="2865438"/>
          <p14:tracePt t="55826" x="2066925" y="2865438"/>
          <p14:tracePt t="55842" x="2084388" y="2865438"/>
          <p14:tracePt t="55858" x="2109788" y="2865438"/>
          <p14:tracePt t="55875" x="2163763" y="2865438"/>
          <p14:tracePt t="55892" x="2243138" y="2871788"/>
          <p14:tracePt t="55908" x="2341563" y="2908300"/>
          <p14:tracePt t="55913" x="2371725" y="2908300"/>
          <p14:tracePt t="55925" x="2408238" y="2914650"/>
          <p14:tracePt t="55929" x="2451100" y="2925763"/>
          <p14:tracePt t="55942" x="2505075" y="2938463"/>
          <p14:tracePt t="55959" x="2530475" y="2938463"/>
          <p14:tracePt t="55976" x="2541588" y="2938463"/>
          <p14:tracePt t="58738" x="2547938" y="2938463"/>
          <p14:tracePt t="59944" x="2590800" y="2938463"/>
          <p14:tracePt t="59953" x="2682875" y="2938463"/>
          <p14:tracePt t="59961" x="2743200" y="2938463"/>
          <p14:tracePt t="59977" x="2876550" y="2951163"/>
          <p14:tracePt t="59994" x="2998788" y="2951163"/>
          <p14:tracePt t="60012" x="3127375" y="2951163"/>
          <p14:tracePt t="60028" x="3219450" y="2951163"/>
          <p14:tracePt t="60044" x="3340100" y="2951163"/>
          <p14:tracePt t="60060" x="3486150" y="2951163"/>
          <p14:tracePt t="60077" x="3670300" y="2951163"/>
          <p14:tracePt t="60083" x="3754438" y="2962275"/>
          <p14:tracePt t="60094" x="3822700" y="2962275"/>
          <p14:tracePt t="60099" x="3865563" y="2962275"/>
          <p14:tracePt t="60110" x="3913188" y="2962275"/>
          <p14:tracePt t="60116" x="3992563" y="2981325"/>
          <p14:tracePt t="60129" x="4065588" y="2981325"/>
          <p14:tracePt t="60144" x="4144963" y="2981325"/>
          <p14:tracePt t="60156" x="4194175" y="2981325"/>
          <p14:tracePt t="60161" x="4224338" y="2987675"/>
          <p14:tracePt t="60174" x="4254500" y="2987675"/>
          <p14:tracePt t="60179" x="4279900" y="2987675"/>
          <p14:tracePt t="60190" x="4286250" y="2987675"/>
          <p14:tracePt t="60194" x="4303713" y="2987675"/>
          <p14:tracePt t="60204" x="4322763" y="2987675"/>
          <p14:tracePt t="60215" x="4333875" y="2987675"/>
          <p14:tracePt t="60225" x="4340225" y="2987675"/>
          <p14:tracePt t="60244" x="4352925" y="2987675"/>
          <p14:tracePt t="60778" x="4389438" y="2987675"/>
          <p14:tracePt t="60787" x="4425950" y="2987675"/>
          <p14:tracePt t="60796" x="4456113" y="2987675"/>
          <p14:tracePt t="60810" x="4535488" y="2981325"/>
          <p14:tracePt t="60827" x="4591050" y="2974975"/>
          <p14:tracePt t="60844" x="4645025" y="2974975"/>
          <p14:tracePt t="60861" x="4724400" y="2962275"/>
          <p14:tracePt t="60875" x="4760913" y="2962275"/>
          <p14:tracePt t="60892" x="4810125" y="2962275"/>
          <p14:tracePt t="60908" x="4821238" y="2962275"/>
          <p14:tracePt t="60925" x="4840288" y="2962275"/>
          <p14:tracePt t="61546" x="4870450" y="2962275"/>
          <p14:tracePt t="61554" x="4999038" y="2962275"/>
          <p14:tracePt t="61562" x="5029200" y="2962275"/>
          <p14:tracePt t="61578" x="5121275" y="2962275"/>
          <p14:tracePt t="61591" x="5175250" y="2962275"/>
          <p14:tracePt t="61608" x="5267325" y="2962275"/>
          <p14:tracePt t="61624" x="5321300" y="2962275"/>
          <p14:tracePt t="61640" x="5357813" y="2962275"/>
          <p14:tracePt t="61657" x="5400675" y="2962275"/>
          <p14:tracePt t="61858" x="5430838" y="2962275"/>
          <p14:tracePt t="61867" x="5492750" y="2962275"/>
          <p14:tracePt t="61877" x="5510213" y="2962275"/>
          <p14:tracePt t="61894" x="5589588" y="2962275"/>
          <p14:tracePt t="61899" x="5619750" y="2962275"/>
          <p14:tracePt t="61910" x="5632450" y="2962275"/>
          <p14:tracePt t="61915" x="5651500" y="2962275"/>
          <p14:tracePt t="61925" x="5694363" y="2962275"/>
          <p14:tracePt t="61941" x="5735638" y="2962275"/>
          <p14:tracePt t="61945" x="5754688" y="2962275"/>
          <p14:tracePt t="61958" x="5784850" y="2962275"/>
          <p14:tracePt t="61962" x="5797550" y="2962275"/>
          <p14:tracePt t="61975" x="5834063" y="2962275"/>
          <p14:tracePt t="61992" x="5870575" y="2962275"/>
          <p14:tracePt t="62008" x="5888038" y="2962275"/>
          <p14:tracePt t="62024" x="5907088" y="2962275"/>
          <p14:tracePt t="62041" x="5913438" y="2962275"/>
          <p14:tracePt t="62058" x="5943600" y="2962275"/>
          <p14:tracePt t="62075" x="5967413" y="2962275"/>
          <p14:tracePt t="62091" x="5986463" y="2962275"/>
          <p14:tracePt t="62108" x="6040438" y="2962275"/>
          <p14:tracePt t="62124" x="6065838" y="2962275"/>
          <p14:tracePt t="62141" x="6072188" y="2962275"/>
          <p14:tracePt t="62160" x="6083300" y="2962275"/>
          <p14:tracePt t="62175" x="6089650" y="2951163"/>
          <p14:tracePt t="62577" x="6108700" y="2951163"/>
          <p14:tracePt t="62586" x="6126163" y="2951163"/>
          <p14:tracePt t="62594" x="6138863" y="2951163"/>
          <p14:tracePt t="69515" x="6169025" y="2951163"/>
          <p14:tracePt t="69523" x="6211888" y="2951163"/>
          <p14:tracePt t="69532" x="6229350" y="2951163"/>
          <p14:tracePt t="69541" x="6254750" y="2951163"/>
          <p14:tracePt t="69558" x="6272213" y="2951163"/>
          <p14:tracePt t="69593" x="6291263" y="2951163"/>
          <p14:tracePt t="69601" x="6297613" y="2951163"/>
          <p14:tracePt t="69616" x="6308725" y="2951163"/>
          <p14:tracePt t="69640" x="6315075" y="2951163"/>
          <p14:tracePt t="69858" x="6284913" y="2951163"/>
          <p14:tracePt t="69866" x="6205538" y="2951163"/>
          <p14:tracePt t="69876" x="6145213" y="2951163"/>
          <p14:tracePt t="69895" x="5876925" y="2981325"/>
          <p14:tracePt t="69900" x="5711825" y="2992438"/>
          <p14:tracePt t="69910" x="5529263" y="2992438"/>
          <p14:tracePt t="69916" x="5310188" y="2992438"/>
          <p14:tracePt t="69926" x="5108575" y="2992438"/>
          <p14:tracePt t="69930" x="4827588" y="2992438"/>
          <p14:tracePt t="69942" x="4627563" y="2992438"/>
          <p14:tracePt t="69946" x="4425950" y="3011488"/>
          <p14:tracePt t="69959" x="4170363" y="3028950"/>
          <p14:tracePt t="69962" x="4011613" y="3048000"/>
          <p14:tracePt t="69976" x="3602038" y="3060700"/>
          <p14:tracePt t="69991" x="3438525" y="3078163"/>
          <p14:tracePt t="69993" x="3255963" y="3097213"/>
          <p14:tracePt t="70008" x="2908300" y="3163888"/>
          <p14:tracePt t="70025" x="2620963" y="3194050"/>
          <p14:tracePt t="70041" x="2389188" y="3224213"/>
          <p14:tracePt t="70057" x="2193925" y="3267075"/>
          <p14:tracePt t="70074" x="2024063" y="3297238"/>
          <p14:tracePt t="70091" x="1895475" y="3322638"/>
          <p14:tracePt t="70107" x="1743075" y="3333750"/>
          <p14:tracePt t="70124" x="1633538" y="3365500"/>
          <p14:tracePt t="70141" x="1517650" y="3376613"/>
          <p14:tracePt t="70146" x="1457325" y="3402013"/>
          <p14:tracePt t="70157" x="1390650" y="3413125"/>
          <p14:tracePt t="70174" x="1311275" y="3425825"/>
          <p14:tracePt t="70191" x="1195388" y="3449638"/>
          <p14:tracePt t="70208" x="1169988" y="3449638"/>
          <p14:tracePt t="70224" x="1127125" y="3449638"/>
          <p14:tracePt t="70241" x="1109663" y="3455988"/>
          <p14:tracePt t="70257" x="1103313" y="3455988"/>
          <p14:tracePt t="70458" x="1085850" y="3455988"/>
          <p14:tracePt t="70466" x="1060450" y="3408363"/>
          <p14:tracePt t="70477" x="1047750" y="3382963"/>
          <p14:tracePt t="70494" x="1047750" y="3365500"/>
          <p14:tracePt t="70508" x="1036638" y="3346450"/>
          <p14:tracePt t="70525" x="1036638" y="3328988"/>
          <p14:tracePt t="70545" x="1036638" y="3322638"/>
          <p14:tracePt t="70561" x="1036638" y="3316288"/>
          <p14:tracePt t="70575" x="1030288" y="3303588"/>
          <p14:tracePt t="70705" x="1030288" y="3297238"/>
          <p14:tracePt t="71122" x="1030288" y="3286125"/>
          <p14:tracePt t="71163" x="1030288" y="3279775"/>
          <p14:tracePt t="71178" x="1047750" y="3279775"/>
          <p14:tracePt t="71194" x="1060450" y="3279775"/>
          <p14:tracePt t="71211" x="1079500" y="3279775"/>
          <p14:tracePt t="71220" x="1109663" y="3279775"/>
          <p14:tracePt t="71230" x="1146175" y="3279775"/>
          <p14:tracePt t="71244" x="1195388" y="3279775"/>
          <p14:tracePt t="71259" x="1262063" y="3279775"/>
          <p14:tracePt t="71275" x="1311275" y="3279775"/>
          <p14:tracePt t="71292" x="1365250" y="3279775"/>
          <p14:tracePt t="71309" x="1390650" y="3279775"/>
          <p14:tracePt t="71325" x="1401763" y="3279775"/>
          <p14:tracePt t="71342" x="1438275" y="3279775"/>
          <p14:tracePt t="71359" x="1457325" y="3279775"/>
          <p14:tracePt t="71363" x="1468438" y="3279775"/>
          <p14:tracePt t="71376" x="1517650" y="3279775"/>
          <p14:tracePt t="71392" x="1566863" y="3279775"/>
          <p14:tracePt t="71409" x="1603375" y="3279775"/>
          <p14:tracePt t="71441" x="1609725" y="3279775"/>
          <p14:tracePt t="71449" x="1620838" y="3279775"/>
          <p14:tracePt t="71459" x="1627188" y="3279775"/>
          <p14:tracePt t="71475" x="1639888" y="3279775"/>
          <p14:tracePt t="71492" x="1657350" y="3279775"/>
          <p14:tracePt t="71513" x="1700213" y="3279775"/>
          <p14:tracePt t="71553" x="1719263" y="3279775"/>
          <p14:tracePt t="71577" x="1731963" y="3279775"/>
          <p14:tracePt t="71601" x="1736725" y="3279775"/>
          <p14:tracePt t="71608" x="1755775" y="3279775"/>
          <p14:tracePt t="71625" x="1785938" y="3279775"/>
          <p14:tracePt t="71633" x="1798638" y="3279775"/>
          <p14:tracePt t="72178" x="1828800" y="3279775"/>
          <p14:tracePt t="72187" x="1835150" y="3267075"/>
          <p14:tracePt t="72196" x="1841500" y="3267075"/>
          <p14:tracePt t="72209" x="1884363" y="3249613"/>
          <p14:tracePt t="72225" x="1901825" y="3249613"/>
          <p14:tracePt t="72242" x="1920875" y="3249613"/>
          <p14:tracePt t="72258" x="1951038" y="3249613"/>
          <p14:tracePt t="72275" x="1974850" y="3249613"/>
          <p14:tracePt t="72292" x="2017713" y="3249613"/>
          <p14:tracePt t="72308" x="2066925" y="3249613"/>
          <p14:tracePt t="72325" x="2109788" y="3249613"/>
          <p14:tracePt t="72328" x="2139950" y="3249613"/>
          <p14:tracePt t="72342" x="2157413" y="3249613"/>
          <p14:tracePt t="72358" x="2225675" y="3249613"/>
          <p14:tracePt t="72362" x="2243138" y="3249613"/>
          <p14:tracePt t="72375" x="2262188" y="3249613"/>
          <p14:tracePt t="72379" x="2273300" y="3249613"/>
          <p14:tracePt t="72392" x="2292350" y="3249613"/>
          <p14:tracePt t="72410" x="2341563" y="3249613"/>
          <p14:tracePt t="72425" x="2359025" y="3249613"/>
          <p14:tracePt t="72442" x="2378075" y="3249613"/>
          <p14:tracePt t="72458" x="2425700" y="3249613"/>
          <p14:tracePt t="72475" x="2451100" y="3249613"/>
          <p14:tracePt t="72492" x="2462213" y="3249613"/>
          <p14:tracePt t="72508" x="2511425" y="3249613"/>
          <p14:tracePt t="72525" x="2547938" y="3249613"/>
          <p14:tracePt t="72542" x="2584450" y="3249613"/>
          <p14:tracePt t="72559" x="2620963" y="3249613"/>
          <p14:tracePt t="72562" x="2657475" y="3249613"/>
          <p14:tracePt t="72575" x="2687638" y="3249613"/>
          <p14:tracePt t="72579" x="2706688" y="3249613"/>
          <p14:tracePt t="72592" x="2762250" y="3249613"/>
          <p14:tracePt t="72610" x="2803525" y="3249613"/>
          <p14:tracePt t="72626" x="2865438" y="3249613"/>
          <p14:tracePt t="72642" x="2919413" y="3249613"/>
          <p14:tracePt t="72658" x="2981325" y="3249613"/>
          <p14:tracePt t="72675" x="3067050" y="3249613"/>
          <p14:tracePt t="72692" x="3114675" y="3249613"/>
          <p14:tracePt t="72708" x="3170238" y="3249613"/>
          <p14:tracePt t="72725" x="3230563" y="3249613"/>
          <p14:tracePt t="72742" x="3273425" y="3249613"/>
          <p14:tracePt t="72758" x="3333750" y="3249613"/>
          <p14:tracePt t="72762" x="3359150" y="3249613"/>
          <p14:tracePt t="72776" x="3395663" y="3249613"/>
          <p14:tracePt t="72791" x="3413125" y="3249613"/>
          <p14:tracePt t="72809" x="3432175" y="3249613"/>
          <p14:tracePt t="72864" x="3438525" y="3249613"/>
          <p14:tracePt t="72874" x="3449638" y="3249613"/>
          <p14:tracePt t="72881" x="3455988" y="3249613"/>
          <p14:tracePt t="72892" x="3468688" y="3249613"/>
          <p14:tracePt t="72908" x="3492500" y="3249613"/>
          <p14:tracePt t="72925" x="3524250" y="3249613"/>
          <p14:tracePt t="72942" x="3529013" y="3249613"/>
          <p14:tracePt t="72959" x="3548063" y="3249613"/>
          <p14:tracePt t="72962" x="3554413" y="3249613"/>
          <p14:tracePt t="72975" x="3584575" y="3249613"/>
          <p14:tracePt t="72978" x="3614738" y="3249613"/>
          <p14:tracePt t="72992" x="3638550" y="3249613"/>
          <p14:tracePt t="72996" x="3670300" y="3249613"/>
          <p14:tracePt t="73010" x="3724275" y="3249613"/>
          <p14:tracePt t="73025" x="3760788" y="3249613"/>
          <p14:tracePt t="73042" x="3786188" y="3255963"/>
          <p14:tracePt t="73058" x="3816350" y="3255963"/>
          <p14:tracePt t="73075" x="3840163" y="3260725"/>
          <p14:tracePt t="73092" x="3870325" y="3260725"/>
          <p14:tracePt t="73108" x="3883025" y="3267075"/>
          <p14:tracePt t="73125" x="3902075" y="3267075"/>
          <p14:tracePt t="73142" x="3949700" y="3267075"/>
          <p14:tracePt t="73158" x="3968750" y="3267075"/>
          <p14:tracePt t="73162" x="3986213" y="3267075"/>
          <p14:tracePt t="73175" x="4005263" y="3267075"/>
          <p14:tracePt t="73192" x="4035425" y="3267075"/>
          <p14:tracePt t="73208" x="4041775" y="3267075"/>
          <p14:tracePt t="73233" x="4059238" y="3267075"/>
          <p14:tracePt t="73249" x="4065588" y="3267075"/>
          <p14:tracePt t="73265" x="4090988" y="3279775"/>
          <p14:tracePt t="73275" x="4095750" y="3279775"/>
          <p14:tracePt t="73292" x="4114800" y="3279775"/>
          <p14:tracePt t="73308" x="4157663" y="3292475"/>
          <p14:tracePt t="73325" x="4224338" y="3322638"/>
          <p14:tracePt t="73342" x="4359275" y="3389313"/>
          <p14:tracePt t="73358" x="4522788" y="3524250"/>
          <p14:tracePt t="73375" x="4591050" y="3535363"/>
          <p14:tracePt t="73392" x="4595813" y="3535363"/>
          <p14:tracePt t="74003" x="4584700" y="3505200"/>
          <p14:tracePt t="74019" x="4548188" y="3481388"/>
          <p14:tracePt t="74035" x="4541838" y="3475038"/>
          <p14:tracePt t="74046" x="4516438" y="3444875"/>
          <p14:tracePt t="74061" x="4516438" y="3432175"/>
          <p14:tracePt t="74075" x="4511675" y="3419475"/>
          <p14:tracePt t="74091" x="4511675" y="3402013"/>
          <p14:tracePt t="126283" x="4668838" y="3340100"/>
          <p14:tracePt t="126292" x="5260975" y="3219450"/>
          <p14:tracePt t="126302" x="6308725" y="3090863"/>
          <p14:tracePt t="126306" x="7400925" y="2962275"/>
          <p14:tracePt t="126316" x="8156575" y="2908300"/>
          <p14:tracePt t="126331" x="8789988" y="2724150"/>
          <p14:tracePt t="126348" x="9315450" y="2335213"/>
          <p14:tracePt t="126364" x="10271125" y="1884363"/>
          <p14:tracePt t="126381" x="11039475" y="1431925"/>
          <p14:tracePt t="126396" x="11588750" y="1036638"/>
          <p14:tracePt t="126412" x="11930063" y="731838"/>
          <p14:tracePt t="126428" x="12142788" y="487363"/>
          <p14:tracePt t="134947" x="9210675" y="549275"/>
          <p14:tracePt t="134954" x="8723313" y="1066800"/>
          <p14:tracePt t="134962" x="8345488" y="1500188"/>
          <p14:tracePt t="134972" x="7881938" y="1852613"/>
          <p14:tracePt t="134979" x="7412038" y="2236788"/>
          <p14:tracePt t="134996" x="6565900" y="2901950"/>
          <p14:tracePt t="135011" x="5924550" y="3402013"/>
          <p14:tracePt t="135028" x="5394325" y="3840163"/>
          <p14:tracePt t="135044" x="5084763" y="4095750"/>
          <p14:tracePt t="135061" x="4857750" y="4243388"/>
          <p14:tracePt t="135078" x="4718050" y="4327525"/>
          <p14:tracePt t="135094" x="4638675" y="4340225"/>
          <p14:tracePt t="135097" x="4627563" y="4340225"/>
          <p14:tracePt t="135111" x="4552950" y="4352925"/>
          <p14:tracePt t="135129" x="4443413" y="4352925"/>
          <p14:tracePt t="135144" x="4230688" y="4297363"/>
          <p14:tracePt t="135161" x="4071938" y="4237038"/>
          <p14:tracePt t="135178" x="3968750" y="4175125"/>
          <p14:tracePt t="135194" x="3932238" y="4151313"/>
          <p14:tracePt t="135211" x="3925888" y="4151313"/>
          <p14:tracePt t="135232" x="3913188" y="4151313"/>
          <p14:tracePt t="135244" x="3906838" y="4144963"/>
          <p14:tracePt t="135261" x="3895725" y="4144963"/>
          <p14:tracePt t="135278" x="3889375" y="4144963"/>
          <p14:tracePt t="135294" x="3859213" y="4144963"/>
          <p14:tracePt t="135297" x="3840163" y="4144963"/>
          <p14:tracePt t="135311" x="3803650" y="4144963"/>
          <p14:tracePt t="135329" x="3749675" y="4157663"/>
          <p14:tracePt t="135344" x="3717925" y="4187825"/>
          <p14:tracePt t="135361" x="3681413" y="4217988"/>
          <p14:tracePt t="135378" x="3644900" y="4303713"/>
          <p14:tracePt t="135394" x="3602038" y="4389438"/>
          <p14:tracePt t="135411" x="3590925" y="4468813"/>
          <p14:tracePt t="135427" x="3590925" y="4548188"/>
          <p14:tracePt t="135444" x="3590925" y="4572000"/>
          <p14:tracePt t="135461" x="3590925" y="4584700"/>
          <p14:tracePt t="135478" x="3590925" y="4602163"/>
          <p14:tracePt t="135494" x="3590925" y="4608513"/>
          <p14:tracePt t="135498" x="3590925" y="4621213"/>
          <p14:tracePt t="135511" x="3597275" y="4627563"/>
          <p14:tracePt t="135529" x="3614738" y="4632325"/>
          <p14:tracePt t="135545" x="3676650" y="4632325"/>
          <p14:tracePt t="135561" x="3797300" y="4632325"/>
          <p14:tracePt t="135578" x="3968750" y="4632325"/>
          <p14:tracePt t="135594" x="4090988" y="4632325"/>
          <p14:tracePt t="135611" x="4187825" y="4632325"/>
          <p14:tracePt t="135628" x="4243388" y="4621213"/>
          <p14:tracePt t="135644" x="4260850" y="4621213"/>
          <p14:tracePt t="135712" x="4279900" y="4621213"/>
          <p14:tracePt t="135720" x="4291013" y="4621213"/>
          <p14:tracePt t="135727" x="4327525" y="4621213"/>
          <p14:tracePt t="135744" x="4383088" y="4621213"/>
          <p14:tracePt t="135761" x="4432300" y="4621213"/>
          <p14:tracePt t="135778" x="4511675" y="4621213"/>
          <p14:tracePt t="135794" x="4602163" y="4621213"/>
          <p14:tracePt t="135811" x="4657725" y="4621213"/>
          <p14:tracePt t="135828" x="4748213" y="4621213"/>
          <p14:tracePt t="135844" x="4840288" y="4621213"/>
          <p14:tracePt t="135861" x="4919663" y="4621213"/>
          <p14:tracePt t="135877" x="4956175" y="4621213"/>
          <p14:tracePt t="135894" x="5010150" y="4621213"/>
          <p14:tracePt t="135898" x="5029200" y="4621213"/>
          <p14:tracePt t="135912" x="5035550" y="4621213"/>
          <p14:tracePt t="135928" x="5053013" y="4621213"/>
          <p14:tracePt t="135944" x="5095875" y="4621213"/>
          <p14:tracePt t="135961" x="5108575" y="4621213"/>
          <p14:tracePt t="135978" x="5126038" y="4621213"/>
          <p14:tracePt t="135994" x="5175250" y="4608513"/>
          <p14:tracePt t="136011" x="5205413" y="4602163"/>
          <p14:tracePt t="136028" x="5230813" y="4602163"/>
          <p14:tracePt t="136044" x="5291138" y="4591050"/>
          <p14:tracePt t="136061" x="5310188" y="4591050"/>
          <p14:tracePt t="136079" x="5346700" y="4591050"/>
          <p14:tracePt t="136081" x="5357813" y="4591050"/>
          <p14:tracePt t="136094" x="5364163" y="4591050"/>
          <p14:tracePt t="136098" x="5383213" y="4591050"/>
          <p14:tracePt t="136112" x="5400675" y="4591050"/>
          <p14:tracePt t="136129" x="5430838" y="4591050"/>
          <p14:tracePt t="136144" x="5456238" y="4591050"/>
          <p14:tracePt t="136161" x="5473700" y="4591050"/>
          <p14:tracePt t="136178" x="5522913" y="4591050"/>
          <p14:tracePt t="136194" x="5589588" y="4591050"/>
          <p14:tracePt t="136211" x="5668963" y="4595813"/>
          <p14:tracePt t="136228" x="5748338" y="4608513"/>
          <p14:tracePt t="136244" x="5797550" y="4608513"/>
          <p14:tracePt t="136261" x="5876925" y="4621213"/>
          <p14:tracePt t="136278" x="5943600" y="4638675"/>
          <p14:tracePt t="136294" x="5999163" y="4638675"/>
          <p14:tracePt t="136297" x="6040438" y="4638675"/>
          <p14:tracePt t="136311" x="6119813" y="4675188"/>
          <p14:tracePt t="136328" x="6199188" y="4687888"/>
          <p14:tracePt t="136344" x="6278563" y="4700588"/>
          <p14:tracePt t="136361" x="6351588" y="4711700"/>
          <p14:tracePt t="136378" x="6394450" y="4724400"/>
          <p14:tracePt t="136394" x="6430963" y="4724400"/>
          <p14:tracePt t="136411" x="6473825" y="4730750"/>
          <p14:tracePt t="136428" x="6510338" y="4730750"/>
          <p14:tracePt t="136444" x="6534150" y="4730750"/>
          <p14:tracePt t="136461" x="6553200" y="4743450"/>
          <p14:tracePt t="136478" x="6572250" y="4743450"/>
          <p14:tracePt t="136570" x="6589713" y="4743450"/>
          <p14:tracePt t="136580" x="6602413" y="4743450"/>
          <p14:tracePt t="136746" x="6608763" y="4743450"/>
          <p14:tracePt t="136755" x="6626225" y="4743450"/>
          <p14:tracePt t="136764" x="6632575" y="4743450"/>
          <p14:tracePt t="136779" x="6645275" y="4743450"/>
          <p14:tracePt t="136795" x="6650038" y="4743450"/>
          <p14:tracePt t="136812" x="6669088" y="4743450"/>
          <p14:tracePt t="136828" x="6692900" y="4737100"/>
          <p14:tracePt t="136874" x="6699250" y="4737100"/>
          <p14:tracePt t="136905" x="6711950" y="4737100"/>
          <p14:tracePt t="136929" x="6718300" y="4737100"/>
          <p14:tracePt t="136977" x="6724650" y="4737100"/>
          <p14:tracePt t="136992" x="6735763" y="4737100"/>
          <p14:tracePt t="137001" x="6754813" y="4737100"/>
          <p14:tracePt t="137012" x="6761163" y="4730750"/>
          <p14:tracePt t="137040" x="6772275" y="4730750"/>
          <p14:tracePt t="137049" x="6778625" y="4730750"/>
          <p14:tracePt t="137062" x="6791325" y="4730750"/>
          <p14:tracePt t="137079" x="6808788" y="4718050"/>
          <p14:tracePt t="137096" x="6834188" y="4718050"/>
          <p14:tracePt t="137114" x="6845300" y="4718050"/>
          <p14:tracePt t="137129" x="6851650" y="4718050"/>
          <p14:tracePt t="137193" x="6858000" y="4718050"/>
          <p14:tracePt t="137201" x="6870700" y="4718050"/>
          <p14:tracePt t="137217" x="6877050" y="4718050"/>
          <p14:tracePt t="137233" x="6888163" y="4718050"/>
          <p14:tracePt t="137315" x="6913563" y="4718050"/>
          <p14:tracePt t="137330" x="6924675" y="4718050"/>
          <p14:tracePt t="137342" x="6931025" y="4718050"/>
          <p14:tracePt t="137351" x="6943725" y="4718050"/>
          <p14:tracePt t="137371" x="6950075" y="4718050"/>
          <p14:tracePt t="137382" x="6961188" y="4711700"/>
          <p14:tracePt t="137396" x="6967538" y="4711700"/>
          <p14:tracePt t="137412" x="6973888" y="4711700"/>
          <p14:tracePt t="137429" x="7004050" y="4711700"/>
          <p14:tracePt t="137449" x="7010400" y="4711700"/>
          <p14:tracePt t="137462" x="7023100" y="4711700"/>
          <p14:tracePt t="137479" x="7029450" y="4711700"/>
          <p14:tracePt t="137496" x="7040563" y="4711700"/>
          <p14:tracePt t="137499" x="7046913" y="4711700"/>
          <p14:tracePt t="137514" x="7070725" y="4711700"/>
          <p14:tracePt t="137529" x="7096125" y="4711700"/>
          <p14:tracePt t="137546" x="7102475" y="4711700"/>
          <p14:tracePt t="137562" x="7119938" y="4711700"/>
          <p14:tracePt t="137579" x="7126288" y="4711700"/>
          <p14:tracePt t="137595" x="7156450" y="4711700"/>
          <p14:tracePt t="137617" x="7169150" y="4711700"/>
          <p14:tracePt t="138011" x="7186613" y="4711700"/>
          <p14:tracePt t="138019" x="7218363" y="4711700"/>
          <p14:tracePt t="138029" x="7265988" y="4711700"/>
          <p14:tracePt t="138045" x="7291388" y="4711700"/>
          <p14:tracePt t="138062" x="7358063" y="4711700"/>
          <p14:tracePt t="138079" x="7375525" y="4711700"/>
          <p14:tracePt t="138096" x="7400925" y="4711700"/>
          <p14:tracePt t="138112" x="7424738" y="4711700"/>
          <p14:tracePt t="138137" x="7443788" y="4711700"/>
          <p14:tracePt t="138539" x="7370763" y="4730750"/>
          <p14:tracePt t="138549" x="7046913" y="4791075"/>
          <p14:tracePt t="138565" x="6761163" y="4840288"/>
          <p14:tracePt t="138582" x="6407150" y="4956175"/>
          <p14:tracePt t="138598" x="5962650" y="5010150"/>
          <p14:tracePt t="138615" x="5499100" y="5084763"/>
          <p14:tracePt t="138632" x="5114925" y="5151438"/>
          <p14:tracePt t="138638" x="4906963" y="5162550"/>
          <p14:tracePt t="138650" x="4541838" y="5237163"/>
          <p14:tracePt t="138663" x="4376738" y="5248275"/>
          <p14:tracePt t="138679" x="4029075" y="5284788"/>
          <p14:tracePt t="138683" x="3968750" y="5284788"/>
          <p14:tracePt t="138696" x="3760788" y="5284788"/>
          <p14:tracePt t="138714" x="3597275" y="5284788"/>
          <p14:tracePt t="138730" x="3449638" y="5284788"/>
          <p14:tracePt t="138746" x="3279775" y="5241925"/>
          <p14:tracePt t="138763" x="3108325" y="5218113"/>
          <p14:tracePt t="138779" x="2914650" y="5175250"/>
          <p14:tracePt t="138796" x="2700338" y="5126038"/>
          <p14:tracePt t="138813" x="2511425" y="5095875"/>
          <p14:tracePt t="138830" x="2316163" y="5053013"/>
          <p14:tracePt t="138846" x="2163763" y="5022850"/>
          <p14:tracePt t="138862" x="2036763" y="4986338"/>
          <p14:tracePt t="138880" x="1938338" y="4973638"/>
          <p14:tracePt t="138896" x="1920875" y="4962525"/>
          <p14:tracePt t="138900" x="1884363" y="4962525"/>
          <p14:tracePt t="138913" x="1878013" y="4956175"/>
          <p14:tracePt t="139420" x="1871663" y="4956175"/>
          <p14:tracePt t="140683" x="1944688" y="5016500"/>
          <p14:tracePt t="140699" x="1957388" y="5035550"/>
          <p14:tracePt t="140708" x="1962150" y="5048250"/>
          <p14:tracePt t="140718" x="1968500" y="5053013"/>
          <p14:tracePt t="140731" x="2000250" y="5072063"/>
          <p14:tracePt t="140746" x="2005013" y="5084763"/>
          <p14:tracePt t="140786" x="2017713" y="5089525"/>
          <p14:tracePt t="140802" x="2024063" y="5095875"/>
          <p14:tracePt t="140818" x="2036763" y="5108575"/>
          <p14:tracePt t="140849" x="2041525" y="5108575"/>
          <p14:tracePt t="140858" x="2054225" y="5114925"/>
          <p14:tracePt t="140882" x="2078038" y="5114925"/>
          <p14:tracePt t="140890" x="2090738" y="5114925"/>
          <p14:tracePt t="140906" x="2109788" y="5114925"/>
          <p14:tracePt t="140914" x="2114550" y="5114925"/>
          <p14:tracePt t="140929" x="2133600" y="5126038"/>
          <p14:tracePt t="140946" x="2170113" y="5132388"/>
          <p14:tracePt t="140964" x="2189163" y="5151438"/>
          <p14:tracePt t="140979" x="2219325" y="5151438"/>
          <p14:tracePt t="140996" x="2255838" y="5162550"/>
          <p14:tracePt t="141013" x="2286000" y="5175250"/>
          <p14:tracePt t="141029" x="2352675" y="5175250"/>
          <p14:tracePt t="141046" x="2378075" y="5181600"/>
          <p14:tracePt t="141064" x="2419350" y="5181600"/>
          <p14:tracePt t="141079" x="2425700" y="5181600"/>
          <p14:tracePt t="141083" x="2444750" y="5181600"/>
          <p14:tracePt t="141096" x="2457450" y="5181600"/>
          <p14:tracePt t="141099" x="2474913" y="5181600"/>
          <p14:tracePt t="141113" x="2481263" y="5181600"/>
          <p14:tracePt t="141129" x="2498725" y="5181600"/>
          <p14:tracePt t="141171" x="2505075" y="5181600"/>
          <p14:tracePt t="142748" x="2524125" y="5181600"/>
          <p14:tracePt t="142764" x="2535238" y="5181600"/>
          <p14:tracePt t="142796" x="2541588" y="5181600"/>
          <p14:tracePt t="142836" x="2554288" y="5181600"/>
          <p14:tracePt t="143011" x="2560638" y="5162550"/>
          <p14:tracePt t="143251" x="2584450" y="5151438"/>
          <p14:tracePt t="143261" x="2584450" y="5145088"/>
          <p14:tracePt t="144651" x="2584450" y="5132388"/>
          <p14:tracePt t="145132" x="2590800" y="5132388"/>
          <p14:tracePt t="150261" x="2620963" y="5132388"/>
          <p14:tracePt t="150270" x="2730500" y="5132388"/>
          <p14:tracePt t="150282" x="2871788" y="5132388"/>
          <p14:tracePt t="150286" x="2992438" y="5132388"/>
          <p14:tracePt t="150299" x="3260725" y="5145088"/>
          <p14:tracePt t="150316" x="3590925" y="5230813"/>
          <p14:tracePt t="150331" x="3962400" y="5310188"/>
          <p14:tracePt t="150348" x="4291013" y="5357813"/>
          <p14:tracePt t="150364" x="4541838" y="5407025"/>
          <p14:tracePt t="150380" x="4816475" y="5456238"/>
          <p14:tracePt t="150396" x="4986338" y="5486400"/>
          <p14:tracePt t="150413" x="5065713" y="5492750"/>
          <p14:tracePt t="150430" x="5126038" y="5492750"/>
          <p14:tracePt t="150447" x="5138738" y="5492750"/>
          <p14:tracePt t="151198" x="5145088" y="5492750"/>
          <p14:tracePt t="151206" x="5157788" y="5492750"/>
          <p14:tracePt t="151221" x="5175250" y="5492750"/>
          <p14:tracePt t="151516" x="5205413" y="5492750"/>
          <p14:tracePt t="151524" x="5237163" y="5492750"/>
          <p14:tracePt t="151533" x="5284788" y="5492750"/>
          <p14:tracePt t="151548" x="5376863" y="5492750"/>
          <p14:tracePt t="151565" x="5456238" y="5492750"/>
          <p14:tracePt t="151583" x="5595938" y="5492750"/>
          <p14:tracePt t="151599" x="5675313" y="5492750"/>
          <p14:tracePt t="151616" x="5784850" y="5492750"/>
          <p14:tracePt t="151633" x="5876925" y="5505450"/>
          <p14:tracePt t="151638" x="5913438" y="5505450"/>
          <p14:tracePt t="151649" x="5930900" y="5505450"/>
          <p14:tracePt t="151654" x="5937250" y="5505450"/>
          <p14:tracePt t="151666" x="5949950" y="5505450"/>
          <p14:tracePt t="151672" x="5967413" y="5505450"/>
          <p14:tracePt t="151680" x="5973763" y="5505450"/>
          <p14:tracePt t="151683" x="6003925" y="5505450"/>
          <p14:tracePt t="151696" x="6022975" y="5516563"/>
          <p14:tracePt t="151714" x="6040438" y="5516563"/>
          <p14:tracePt t="151730" x="6083300" y="5516563"/>
          <p14:tracePt t="151746" x="6115050" y="5516563"/>
          <p14:tracePt t="151763" x="6132513" y="5516563"/>
          <p14:tracePt t="151780" x="6138863" y="5516563"/>
          <p14:tracePt t="151796" x="6169025" y="5529263"/>
          <p14:tracePt t="151813" x="6175375" y="5529263"/>
          <p14:tracePt t="151831" x="6188075" y="5529263"/>
          <p14:tracePt t="151847" x="6205538" y="5535613"/>
          <p14:tracePt t="151883" x="6224588" y="5546725"/>
          <p14:tracePt t="151891" x="6235700" y="5546725"/>
          <p14:tracePt t="151907" x="6272213" y="5546725"/>
          <p14:tracePt t="151923" x="6308725" y="5559425"/>
          <p14:tracePt t="151929" x="6315075" y="5559425"/>
          <p14:tracePt t="151947" x="6357938" y="5565775"/>
          <p14:tracePt t="151963" x="6388100" y="5578475"/>
          <p14:tracePt t="151980" x="6400800" y="5578475"/>
          <p14:tracePt t="151996" x="6443663" y="5578475"/>
          <p14:tracePt t="152013" x="6461125" y="5578475"/>
          <p14:tracePt t="152030" x="6486525" y="5578475"/>
          <p14:tracePt t="152046" x="6497638" y="5578475"/>
          <p14:tracePt t="152063" x="6534150" y="5578475"/>
          <p14:tracePt t="152080" x="6540500" y="5578475"/>
          <p14:tracePt t="152097" x="6572250" y="5578475"/>
          <p14:tracePt t="152100" x="6596063" y="5578475"/>
          <p14:tracePt t="152113" x="6608763" y="5578475"/>
          <p14:tracePt t="152130" x="6632575" y="5578475"/>
          <p14:tracePt t="152146" x="6650038" y="5578475"/>
          <p14:tracePt t="152163" x="6662738" y="5572125"/>
          <p14:tracePt t="152180" x="6699250" y="5565775"/>
          <p14:tracePt t="152196" x="6729413" y="5565775"/>
          <p14:tracePt t="152213" x="6772275" y="5541963"/>
          <p14:tracePt t="152230" x="6797675" y="5535613"/>
          <p14:tracePt t="152247" x="6808788" y="5535613"/>
          <p14:tracePt t="152263" x="6821488" y="5516563"/>
          <p14:tracePt t="152280" x="6834188" y="5510213"/>
          <p14:tracePt t="152296" x="6864350" y="5499100"/>
          <p14:tracePt t="152300" x="6870700" y="5499100"/>
          <p14:tracePt t="152313" x="6881813" y="5480050"/>
          <p14:tracePt t="152317" x="6888163" y="5467350"/>
          <p14:tracePt t="152339" x="6900863" y="5462588"/>
          <p14:tracePt t="152346" x="6907213" y="5443538"/>
          <p14:tracePt t="152371" x="6943725" y="5430838"/>
          <p14:tracePt t="152379" x="6950075" y="5426075"/>
          <p14:tracePt t="152396" x="6954838" y="5413375"/>
          <p14:tracePt t="152419" x="6967538" y="5407025"/>
          <p14:tracePt t="152443" x="6986588" y="5389563"/>
          <p14:tracePt t="152467" x="6991350" y="5376863"/>
          <p14:tracePt t="152475" x="7004050" y="5370513"/>
          <p14:tracePt t="152499" x="7023100" y="5357813"/>
          <p14:tracePt t="152507" x="7029450" y="5357813"/>
          <p14:tracePt t="154901" x="7040563" y="5357813"/>
          <p14:tracePt t="154909" x="7029450" y="5357813"/>
          <p14:tracePt t="154916" x="7010400" y="5357813"/>
          <p14:tracePt t="154931" x="6913563" y="5357813"/>
          <p14:tracePt t="154948" x="6821488" y="5346700"/>
          <p14:tracePt t="154964" x="6711950" y="5334000"/>
          <p14:tracePt t="154980" x="6602413" y="5310188"/>
          <p14:tracePt t="154996" x="6534150" y="5310188"/>
          <p14:tracePt t="155013" x="6456363" y="5297488"/>
          <p14:tracePt t="155030" x="6376988" y="5284788"/>
          <p14:tracePt t="155047" x="6327775" y="5284788"/>
          <p14:tracePt t="155063" x="6261100" y="5273675"/>
          <p14:tracePt t="155080" x="6192838" y="5273675"/>
          <p14:tracePt t="155085" x="6188075" y="5273675"/>
          <p14:tracePt t="155097" x="6169025" y="5267325"/>
          <p14:tracePt t="155100" x="6156325" y="5267325"/>
          <p14:tracePt t="155113" x="6115050" y="5254625"/>
          <p14:tracePt t="155130" x="6096000" y="5254625"/>
          <p14:tracePt t="155133" x="6089650" y="5254625"/>
          <p14:tracePt t="155219" x="6076950" y="5254625"/>
          <p14:tracePt t="155228" x="6072188" y="5248275"/>
          <p14:tracePt t="155251" x="6065838" y="5237163"/>
          <p14:tracePt t="155259" x="6053138" y="5237163"/>
          <p14:tracePt t="155284" x="6035675" y="5237163"/>
          <p14:tracePt t="155291" x="6029325" y="5230813"/>
          <p14:tracePt t="155299" x="6016625" y="5230813"/>
          <p14:tracePt t="155313" x="6010275" y="5230813"/>
          <p14:tracePt t="155317" x="5992813" y="5230813"/>
          <p14:tracePt t="155331" x="5943600" y="5218113"/>
          <p14:tracePt t="155348" x="5894388" y="5218113"/>
          <p14:tracePt t="155363" x="5711825" y="5218113"/>
          <p14:tracePt t="155380" x="5443538" y="5241925"/>
          <p14:tracePt t="155397" x="5194300" y="5291138"/>
          <p14:tracePt t="155413" x="4906963" y="5310188"/>
          <p14:tracePt t="155430" x="4621213" y="5357813"/>
          <p14:tracePt t="155447" x="4352925" y="5357813"/>
          <p14:tracePt t="155463" x="4108450" y="5370513"/>
          <p14:tracePt t="155481" x="3859213" y="5389563"/>
          <p14:tracePt t="155485" x="3736975" y="5389563"/>
          <p14:tracePt t="155497" x="3614738" y="5389563"/>
          <p14:tracePt t="155513" x="3413125" y="5389563"/>
          <p14:tracePt t="155517" x="3328988" y="5389563"/>
          <p14:tracePt t="155530" x="3163888" y="5389563"/>
          <p14:tracePt t="155548" x="3017838" y="5389563"/>
          <p14:tracePt t="155564" x="2852738" y="5389563"/>
          <p14:tracePt t="155581" x="2724150" y="5389563"/>
          <p14:tracePt t="155597" x="2560638" y="5389563"/>
          <p14:tracePt t="155613" x="2438400" y="5389563"/>
          <p14:tracePt t="155632" x="2266950" y="5400675"/>
          <p14:tracePt t="155647" x="2157413" y="5400675"/>
          <p14:tracePt t="155663" x="2084388" y="5400675"/>
          <p14:tracePt t="155680" x="2000250" y="5426075"/>
          <p14:tracePt t="155697" x="1914525" y="5437188"/>
          <p14:tracePt t="155714" x="1773238" y="5449888"/>
          <p14:tracePt t="155731" x="1695450" y="5462588"/>
          <p14:tracePt t="155747" x="1603375" y="5473700"/>
          <p14:tracePt t="155765" x="1504950" y="5486400"/>
          <p14:tracePt t="155780" x="1468438" y="5486400"/>
          <p14:tracePt t="155797" x="1431925" y="5486400"/>
          <p14:tracePt t="155813" x="1427163" y="5486400"/>
          <p14:tracePt t="155965" x="1420813" y="5486400"/>
          <p14:tracePt t="155982" x="1431925" y="5486400"/>
          <p14:tracePt t="155999" x="1438275" y="5473700"/>
          <p14:tracePt t="156029" x="1450975" y="5467350"/>
          <p14:tracePt t="156045" x="1457325" y="5456238"/>
          <p14:tracePt t="156058" x="1463675" y="5456238"/>
          <p14:tracePt t="156063" x="1474788" y="5449888"/>
          <p14:tracePt t="156067" x="1481138" y="5443538"/>
          <p14:tracePt t="156094" x="1511300" y="5443538"/>
          <p14:tracePt t="156108" x="1517650" y="5430838"/>
          <p14:tracePt t="156158" x="1530350" y="5426075"/>
          <p14:tracePt t="156174" x="1536700" y="5426075"/>
          <p14:tracePt t="156187" x="1560513" y="5407025"/>
          <p14:tracePt t="156251" x="1566863" y="5407025"/>
          <p14:tracePt t="156276" x="1573213" y="5407025"/>
          <p14:tracePt t="156284" x="1590675" y="5394325"/>
          <p14:tracePt t="156355" x="1603375" y="5389563"/>
          <p14:tracePt t="156396" x="1609725" y="5376863"/>
          <p14:tracePt t="156420" x="1620838" y="5376863"/>
          <p14:tracePt t="156427" x="1627188" y="5376863"/>
          <p14:tracePt t="156435" x="1639888" y="5376863"/>
          <p14:tracePt t="156447" x="1646238" y="5376863"/>
          <p14:tracePt t="156463" x="1682750" y="5364163"/>
          <p14:tracePt t="156480" x="1725613" y="5357813"/>
          <p14:tracePt t="156497" x="1773238" y="5346700"/>
          <p14:tracePt t="156513" x="1804988" y="5346700"/>
          <p14:tracePt t="156517" x="1822450" y="5346700"/>
          <p14:tracePt t="156531" x="1847850" y="5346700"/>
          <p14:tracePt t="156547" x="1865313" y="5346700"/>
          <p14:tracePt t="156774" x="1852613" y="5346700"/>
          <p14:tracePt t="156783" x="1835150" y="5346700"/>
          <p14:tracePt t="156799" x="1792288" y="5346700"/>
          <p14:tracePt t="156814" x="1743075" y="5353050"/>
          <p14:tracePt t="156831" x="1731963" y="5353050"/>
          <p14:tracePt t="156847" x="1719263" y="5353050"/>
          <p14:tracePt t="156851" x="1706563" y="5353050"/>
          <p14:tracePt t="157053" x="1712913" y="5353050"/>
          <p14:tracePt t="157061" x="1762125" y="5353050"/>
          <p14:tracePt t="157072" x="1798638" y="5353050"/>
          <p14:tracePt t="157082" x="1841500" y="5353050"/>
          <p14:tracePt t="157087" x="1889125" y="5353050"/>
          <p14:tracePt t="157099" x="1981200" y="5364163"/>
          <p14:tracePt t="157103" x="2011363" y="5364163"/>
          <p14:tracePt t="157117" x="2103438" y="5364163"/>
          <p14:tracePt t="157132" x="2146300" y="5376863"/>
          <p14:tracePt t="157147" x="2152650" y="5383213"/>
          <p14:tracePt t="157365" x="2170113" y="5383213"/>
          <p14:tracePt t="157374" x="2193925" y="5383213"/>
          <p14:tracePt t="157383" x="2225675" y="5383213"/>
          <p14:tracePt t="157399" x="2316163" y="5383213"/>
          <p14:tracePt t="157415" x="2444750" y="5413375"/>
          <p14:tracePt t="157433" x="2640013" y="5437188"/>
          <p14:tracePt t="157450" x="2809875" y="5449888"/>
          <p14:tracePt t="157455" x="2895600" y="5467350"/>
          <p14:tracePt t="157465" x="2962275" y="5480050"/>
          <p14:tracePt t="157470" x="3048000" y="5492750"/>
          <p14:tracePt t="157482" x="3078163" y="5492750"/>
          <p14:tracePt t="157486" x="3144838" y="5505450"/>
          <p14:tracePt t="157497" x="3163888" y="5505450"/>
          <p14:tracePt t="157501" x="3181350" y="5505450"/>
          <p14:tracePt t="157514" x="3187700" y="5505450"/>
          <p14:tracePt t="157518" x="3230563" y="5505450"/>
          <p14:tracePt t="157531" x="3249613" y="5516563"/>
          <p14:tracePt t="157549" x="3267075" y="5516563"/>
          <p14:tracePt t="157564" x="3297238" y="5516563"/>
          <p14:tracePt t="157581" x="3322638" y="5516563"/>
          <p14:tracePt t="157597" x="3328988" y="5516563"/>
          <p14:tracePt t="157614" x="3346450" y="5516563"/>
          <p14:tracePt t="157631" x="3382963" y="5516563"/>
          <p14:tracePt t="157647" x="3408363" y="5516563"/>
          <p14:tracePt t="157664" x="3419475" y="5516563"/>
          <p14:tracePt t="157681" x="3432175" y="5516563"/>
          <p14:tracePt t="157697" x="3438525" y="5516563"/>
          <p14:tracePt t="158542" x="3455988" y="5516563"/>
          <p14:tracePt t="158557" x="3468688" y="5516563"/>
          <p14:tracePt t="158567" x="3475038" y="5510213"/>
          <p14:tracePt t="158614" x="3486150" y="5505450"/>
          <p14:tracePt t="158646" x="3486150" y="5492750"/>
          <p14:tracePt t="159373" x="3486150" y="5486400"/>
          <p14:tracePt t="159414" x="3492500" y="5480050"/>
          <p14:tracePt t="163592" x="3511550" y="5467350"/>
          <p14:tracePt t="163606" x="3524250" y="5467350"/>
          <p14:tracePt t="163616" x="3541713" y="5467350"/>
          <p14:tracePt t="163633" x="3602038" y="5467350"/>
          <p14:tracePt t="163650" x="3644900" y="5467350"/>
          <p14:tracePt t="163666" x="3651250" y="5467350"/>
          <p14:tracePt t="163672" x="3670300" y="5467350"/>
          <p14:tracePt t="163687" x="3687763" y="5467350"/>
          <p14:tracePt t="163719" x="3700463" y="5467350"/>
          <p14:tracePt t="163728" x="3717925" y="5467350"/>
          <p14:tracePt t="163733" x="3736975" y="5467350"/>
          <p14:tracePt t="163748" x="3743325" y="5467350"/>
          <p14:tracePt t="163760" x="3760788" y="5467350"/>
          <p14:tracePt t="163780" x="3810000" y="5467350"/>
          <p14:tracePt t="163797" x="3816350" y="5467350"/>
          <p14:tracePt t="163805" x="3829050" y="5467350"/>
          <p14:tracePt t="163814" x="3833813" y="5467350"/>
          <p14:tracePt t="163830" x="3859213" y="5467350"/>
          <p14:tracePt t="163847" x="3906838" y="5467350"/>
          <p14:tracePt t="163864" x="3925888" y="5467350"/>
          <p14:tracePt t="163881" x="3943350" y="5467350"/>
          <p14:tracePt t="163917" x="3962400" y="5449888"/>
          <p14:tracePt t="163996" x="3981450" y="5449888"/>
          <p14:tracePt t="165958" x="4011613" y="5449888"/>
          <p14:tracePt t="165967" x="4090988" y="5449888"/>
          <p14:tracePt t="165984" x="4121150" y="5449888"/>
          <p14:tracePt t="165997" x="4127500" y="5449888"/>
          <p14:tracePt t="166014" x="4144963" y="5449888"/>
          <p14:tracePt t="166030" x="4181475" y="5449888"/>
          <p14:tracePt t="166047" x="4237038" y="5449888"/>
          <p14:tracePt t="166064" x="4297363" y="5437188"/>
          <p14:tracePt t="166080" x="4327525" y="5437188"/>
          <p14:tracePt t="166097" x="4389438" y="5437188"/>
          <p14:tracePt t="166114" x="4432300" y="5437188"/>
          <p14:tracePt t="166130" x="4511675" y="5437188"/>
          <p14:tracePt t="166134" x="4529138" y="5437188"/>
          <p14:tracePt t="166148" x="4632325" y="5426075"/>
          <p14:tracePt t="166164" x="4675188" y="5426075"/>
          <p14:tracePt t="166182" x="4730750" y="5413375"/>
          <p14:tracePt t="166197" x="4748213" y="5413375"/>
          <p14:tracePt t="166214" x="4767263" y="5413375"/>
          <p14:tracePt t="166230" x="4773613" y="5413375"/>
          <p14:tracePt t="166253" x="4779963" y="5413375"/>
          <p14:tracePt t="166264" x="4791075" y="5413375"/>
          <p14:tracePt t="166281" x="4827588" y="5413375"/>
          <p14:tracePt t="166297" x="4864100" y="5413375"/>
          <p14:tracePt t="166314" x="4919663" y="5413375"/>
          <p14:tracePt t="166330" x="4973638" y="5413375"/>
          <p14:tracePt t="166348" x="4986338" y="5413375"/>
          <p14:tracePt t="172687" x="4876800" y="5413375"/>
          <p14:tracePt t="172695" x="4730750" y="5426075"/>
          <p14:tracePt t="172704" x="4572000" y="5426075"/>
          <p14:tracePt t="172717" x="4406900" y="5426075"/>
          <p14:tracePt t="172722" x="4248150" y="5426075"/>
          <p14:tracePt t="172734" x="3883025" y="5462588"/>
          <p14:tracePt t="172748" x="3736975" y="5462588"/>
          <p14:tracePt t="172752" x="3597275" y="5462588"/>
          <p14:tracePt t="172766" x="3382963" y="5486400"/>
          <p14:tracePt t="172782" x="3157538" y="5522913"/>
          <p14:tracePt t="172798" x="2987675" y="5565775"/>
          <p14:tracePt t="172815" x="2816225" y="5595938"/>
          <p14:tracePt t="172831" x="2736850" y="5602288"/>
          <p14:tracePt t="172848" x="2566988" y="5645150"/>
          <p14:tracePt t="172865" x="2451100" y="5668963"/>
          <p14:tracePt t="172881" x="2382838" y="5694363"/>
          <p14:tracePt t="172898" x="2292350" y="5718175"/>
          <p14:tracePt t="172915" x="2212975" y="5724525"/>
          <p14:tracePt t="172931" x="2139950" y="5748338"/>
          <p14:tracePt t="172936" x="2114550" y="5748338"/>
          <p14:tracePt t="172949" x="2084388" y="5748338"/>
          <p14:tracePt t="172966" x="2036763" y="5748338"/>
          <p14:tracePt t="172982" x="1938338" y="5772150"/>
          <p14:tracePt t="172999" x="1847850" y="5772150"/>
          <p14:tracePt t="173014" x="1779588" y="5784850"/>
          <p14:tracePt t="173031" x="1743075" y="5784850"/>
          <p14:tracePt t="173048" x="1731963" y="5784850"/>
          <p14:tracePt t="173463" x="1725613" y="5784850"/>
          <p14:tracePt t="176127" x="1736725" y="5784850"/>
          <p14:tracePt t="176136" x="1779588" y="5784850"/>
          <p14:tracePt t="176150" x="1858963" y="5784850"/>
          <p14:tracePt t="176168" x="1895475" y="5784850"/>
          <p14:tracePt t="176184" x="1962150" y="5784850"/>
          <p14:tracePt t="176198" x="1993900" y="5784850"/>
          <p14:tracePt t="176216" x="2060575" y="5784850"/>
          <p14:tracePt t="176231" x="2090738" y="5784850"/>
          <p14:tracePt t="176248" x="2139950" y="5784850"/>
          <p14:tracePt t="176265" x="2189163" y="5784850"/>
          <p14:tracePt t="176281" x="2206625" y="5784850"/>
          <p14:tracePt t="176298" x="2243138" y="5784850"/>
          <p14:tracePt t="176314" x="2273300" y="5797550"/>
          <p14:tracePt t="176331" x="2292350" y="5797550"/>
          <p14:tracePt t="176349" x="2328863" y="5797550"/>
          <p14:tracePt t="176365" x="2359025" y="5797550"/>
          <p14:tracePt t="176383" x="2408238" y="5797550"/>
          <p14:tracePt t="176398" x="2444750" y="5803900"/>
          <p14:tracePt t="176415" x="2498725" y="5815013"/>
          <p14:tracePt t="176431" x="2530475" y="5815013"/>
          <p14:tracePt t="176448" x="2578100" y="5815013"/>
          <p14:tracePt t="176464" x="2614613" y="5815013"/>
          <p14:tracePt t="176481" x="2670175" y="5827713"/>
          <p14:tracePt t="176498" x="2700338" y="5834063"/>
          <p14:tracePt t="176515" x="2762250" y="5834063"/>
          <p14:tracePt t="176532" x="2840038" y="5846763"/>
          <p14:tracePt t="176549" x="2998788" y="5883275"/>
          <p14:tracePt t="176565" x="3097213" y="5894388"/>
          <p14:tracePt t="176583" x="3157538" y="5894388"/>
          <p14:tracePt t="176599" x="3200400" y="5894388"/>
          <p14:tracePt t="176615" x="3249613" y="5907088"/>
          <p14:tracePt t="176631" x="3303588" y="5919788"/>
          <p14:tracePt t="176648" x="3333750" y="5924550"/>
          <p14:tracePt t="176665" x="3389313" y="5924550"/>
          <p14:tracePt t="176682" x="3408363" y="5924550"/>
          <p14:tracePt t="176698" x="3438525" y="5924550"/>
          <p14:tracePt t="176715" x="3475038" y="5924550"/>
          <p14:tracePt t="176731" x="3492500" y="5924550"/>
          <p14:tracePt t="176749" x="3505200" y="5924550"/>
          <p14:tracePt t="176766" x="3511550" y="5924550"/>
          <p14:tracePt t="176783" x="3541713" y="5924550"/>
          <p14:tracePt t="176798" x="3565525" y="5924550"/>
          <p14:tracePt t="176815" x="3584575" y="5924550"/>
          <p14:tracePt t="176831" x="3602038" y="5924550"/>
          <p14:tracePt t="176848" x="3621088" y="5924550"/>
          <p14:tracePt t="176865" x="3627438" y="5924550"/>
          <p14:tracePt t="176882" x="3644900" y="5924550"/>
          <p14:tracePt t="176898" x="3657600" y="5924550"/>
          <p14:tracePt t="176916" x="3663950" y="5924550"/>
          <p14:tracePt t="176932" x="3676650" y="5924550"/>
          <p14:tracePt t="176935" x="3681413" y="5924550"/>
          <p14:tracePt t="176958" x="3713163" y="5924550"/>
          <p14:tracePt t="176967" x="3717925" y="5924550"/>
          <p14:tracePt t="176981" x="3730625" y="5924550"/>
          <p14:tracePt t="176999" x="3736975" y="5924550"/>
          <p14:tracePt t="177015" x="3754438" y="5919788"/>
          <p14:tracePt t="177031" x="3790950" y="5894388"/>
          <p14:tracePt t="177048" x="3797300" y="5883275"/>
          <p14:tracePt t="177070" x="3810000" y="5876925"/>
          <p14:tracePt t="177094" x="3829050" y="5857875"/>
          <p14:tracePt t="177110" x="3833813" y="5846763"/>
          <p14:tracePt t="177127" x="3846513" y="5840413"/>
          <p14:tracePt t="177134" x="3852863" y="5827713"/>
          <p14:tracePt t="177158" x="3852863" y="5821363"/>
          <p14:tracePt t="177183" x="3870325" y="5810250"/>
          <p14:tracePt t="177198" x="3870325" y="5803900"/>
          <p14:tracePt t="177230" x="3883025" y="5797550"/>
          <p14:tracePt t="178985" x="3925888" y="5784850"/>
          <p14:tracePt t="178994" x="3986213" y="5784850"/>
          <p14:tracePt t="179003" x="4017963" y="5784850"/>
          <p14:tracePt t="179015" x="4084638" y="5772150"/>
          <p14:tracePt t="179031" x="4121150" y="5772150"/>
          <p14:tracePt t="179048" x="4175125" y="5772150"/>
          <p14:tracePt t="179065" x="4217988" y="5761038"/>
          <p14:tracePt t="179082" x="4279900" y="5761038"/>
          <p14:tracePt t="179098" x="4359275" y="5761038"/>
          <p14:tracePt t="179114" x="4425950" y="5748338"/>
          <p14:tracePt t="179131" x="4479925" y="5748338"/>
          <p14:tracePt t="179134" x="4498975" y="5748338"/>
          <p14:tracePt t="179149" x="4552950" y="5730875"/>
          <p14:tracePt t="179166" x="4572000" y="5730875"/>
          <p14:tracePt t="179198" x="4578350" y="5730875"/>
          <p14:tracePt t="179238" x="4591050" y="5730875"/>
          <p14:tracePt t="179247" x="4595813" y="5730875"/>
          <p14:tracePt t="179270" x="4614863" y="5730875"/>
          <p14:tracePt t="179278" x="4632325" y="5730875"/>
          <p14:tracePt t="179286" x="4668838" y="5718175"/>
          <p14:tracePt t="179301" x="4687888" y="5718175"/>
          <p14:tracePt t="179314" x="4700588" y="5718175"/>
          <p14:tracePt t="179330" x="4748213" y="5718175"/>
          <p14:tracePt t="179347" x="4767263" y="5718175"/>
          <p14:tracePt t="179364" x="4864100" y="5718175"/>
          <p14:tracePt t="179380" x="4895850" y="5718175"/>
          <p14:tracePt t="179383" x="4943475" y="5724525"/>
          <p14:tracePt t="179397" x="5048250" y="5735638"/>
          <p14:tracePt t="179413" x="5162550" y="5748338"/>
          <p14:tracePt t="179430" x="5237163" y="5761038"/>
          <p14:tracePt t="179449" x="5314950" y="5767388"/>
          <p14:tracePt t="179463" x="5394325" y="5778500"/>
          <p14:tracePt t="179480" x="5449888" y="5778500"/>
          <p14:tracePt t="179497" x="5486400" y="5778500"/>
          <p14:tracePt t="179513" x="5522913" y="5778500"/>
          <p14:tracePt t="179530" x="5546725" y="5791200"/>
          <p14:tracePt t="179547" x="5553075" y="5791200"/>
          <p14:tracePt t="179563" x="5565775" y="5791200"/>
          <p14:tracePt t="179581" x="5589588" y="5791200"/>
          <p14:tracePt t="179597" x="5619750" y="5791200"/>
          <p14:tracePt t="179614" x="5651500" y="5791200"/>
          <p14:tracePt t="179630" x="5675313" y="5791200"/>
          <p14:tracePt t="179647" x="5711825" y="5791200"/>
          <p14:tracePt t="179663" x="5741988" y="5791200"/>
          <p14:tracePt t="179680" x="5778500" y="5791200"/>
          <p14:tracePt t="179697" x="5846763" y="5791200"/>
          <p14:tracePt t="179713" x="5949950" y="5791200"/>
          <p14:tracePt t="179730" x="6076950" y="5791200"/>
          <p14:tracePt t="179747" x="6242050" y="5791200"/>
          <p14:tracePt t="179763" x="6424613" y="5791200"/>
          <p14:tracePt t="179780" x="6553200" y="5791200"/>
          <p14:tracePt t="179783" x="6632575" y="5791200"/>
          <p14:tracePt t="179797" x="6711950" y="5791200"/>
          <p14:tracePt t="179814" x="6754813" y="5791200"/>
          <p14:tracePt t="179830" x="6802438" y="5791200"/>
          <p14:tracePt t="179847" x="6827838" y="5791200"/>
          <p14:tracePt t="179864" x="6845300" y="5791200"/>
          <p14:tracePt t="179880" x="6888163" y="5791200"/>
          <p14:tracePt t="179897" x="6913563" y="5791200"/>
          <p14:tracePt t="179914" x="6961188" y="5791200"/>
          <p14:tracePt t="179930" x="6991350" y="5791200"/>
          <p14:tracePt t="179947" x="7016750" y="5791200"/>
          <p14:tracePt t="179964" x="7065963" y="5791200"/>
          <p14:tracePt t="179980" x="7083425" y="5791200"/>
          <p14:tracePt t="180096" x="7089775" y="5791200"/>
          <p14:tracePt t="180105" x="7102475" y="5791200"/>
          <p14:tracePt t="180216" x="7107238" y="5810250"/>
          <p14:tracePt t="180225" x="7083425" y="5846763"/>
          <p14:tracePt t="180236" x="7029450" y="5870575"/>
          <p14:tracePt t="180250" x="6986588" y="5924550"/>
          <p14:tracePt t="180268" x="6834188" y="6010275"/>
          <p14:tracePt t="180273" x="6748463" y="6035675"/>
          <p14:tracePt t="180285" x="6699250" y="6046788"/>
          <p14:tracePt t="180290" x="6613525" y="6096000"/>
          <p14:tracePt t="180298" x="6503988" y="6126163"/>
          <p14:tracePt t="180315" x="6308725" y="6199188"/>
          <p14:tracePt t="180332" x="6016625" y="6261100"/>
          <p14:tracePt t="180335" x="5851525" y="6297613"/>
          <p14:tracePt t="180348" x="5626100" y="6308725"/>
          <p14:tracePt t="180352" x="5443538" y="6327775"/>
          <p14:tracePt t="180363" x="5194300" y="6345238"/>
          <p14:tracePt t="180380" x="4784725" y="6345238"/>
          <p14:tracePt t="180382" x="4565650" y="6345238"/>
          <p14:tracePt t="180398" x="4206875" y="6345238"/>
          <p14:tracePt t="180413" x="3779838" y="6345238"/>
          <p14:tracePt t="180430" x="3376613" y="6345238"/>
          <p14:tracePt t="180447" x="3035300" y="6345238"/>
          <p14:tracePt t="180463" x="2749550" y="6345238"/>
          <p14:tracePt t="180480" x="2498725" y="6321425"/>
          <p14:tracePt t="180497" x="2298700" y="6321425"/>
          <p14:tracePt t="180513" x="2127250" y="6308725"/>
          <p14:tracePt t="180531" x="2000250" y="6297613"/>
          <p14:tracePt t="180547" x="1847850" y="6278563"/>
          <p14:tracePt t="180563" x="1725613" y="6278563"/>
          <p14:tracePt t="180581" x="1597025" y="6278563"/>
          <p14:tracePt t="180597" x="1504950" y="6278563"/>
          <p14:tracePt t="180613" x="1438275" y="6267450"/>
          <p14:tracePt t="180630" x="1358900" y="6267450"/>
          <p14:tracePt t="180647" x="1292225" y="6261100"/>
          <p14:tracePt t="180663" x="1200150" y="6248400"/>
          <p14:tracePt t="180680" x="1163638" y="6248400"/>
          <p14:tracePt t="180697" x="1109663" y="6235700"/>
          <p14:tracePt t="180713" x="1054100" y="6205538"/>
          <p14:tracePt t="180730" x="1042988" y="6192838"/>
          <p14:tracePt t="180747" x="1011238" y="6175375"/>
          <p14:tracePt t="180763" x="957263" y="6145213"/>
          <p14:tracePt t="180767" x="950913" y="6138863"/>
          <p14:tracePt t="180780" x="944563" y="6126163"/>
          <p14:tracePt t="180783" x="933450" y="6119813"/>
          <p14:tracePt t="180797" x="895350" y="6089650"/>
          <p14:tracePt t="180829" x="895350" y="6083300"/>
          <p14:tracePt t="180846" x="884238" y="6072188"/>
          <p14:tracePt t="181424" x="890588" y="6065838"/>
          <p14:tracePt t="181434" x="920750" y="6065838"/>
          <p14:tracePt t="181450" x="1023938" y="6065838"/>
          <p14:tracePt t="181468" x="1146175" y="6065838"/>
          <p14:tracePt t="181484" x="1311275" y="6065838"/>
          <p14:tracePt t="181502" x="1420813" y="6065838"/>
          <p14:tracePt t="181507" x="1468438" y="6065838"/>
          <p14:tracePt t="181519" x="1517650" y="6065838"/>
          <p14:tracePt t="181535" x="1554163" y="6040438"/>
          <p14:tracePt t="185128" x="1584325" y="6040438"/>
          <p14:tracePt t="185137" x="1646238" y="6046788"/>
          <p14:tracePt t="185150" x="1670050" y="6046788"/>
          <p14:tracePt t="185155" x="1676400" y="6046788"/>
          <p14:tracePt t="185165" x="1682750" y="6059488"/>
          <p14:tracePt t="185168" x="1695450" y="6059488"/>
          <p14:tracePt t="185182" x="1700213" y="6059488"/>
          <p14:tracePt t="185223" x="1743075" y="6065838"/>
          <p14:tracePt t="185231" x="1773238" y="6065838"/>
          <p14:tracePt t="185240" x="1809750" y="6076950"/>
          <p14:tracePt t="185248" x="1871663" y="6089650"/>
          <p14:tracePt t="185265" x="1938338" y="6102350"/>
          <p14:tracePt t="185281" x="1993900" y="6102350"/>
          <p14:tracePt t="185298" x="2000250" y="6108700"/>
          <p14:tracePt t="185314" x="2024063" y="6108700"/>
          <p14:tracePt t="185331" x="2054225" y="6108700"/>
          <p14:tracePt t="185348" x="2090738" y="6108700"/>
          <p14:tracePt t="185364" x="2109788" y="6108700"/>
          <p14:tracePt t="185368" x="2146300" y="6108700"/>
          <p14:tracePt t="185382" x="2170113" y="6108700"/>
          <p14:tracePt t="185399" x="2200275" y="6108700"/>
          <p14:tracePt t="185415" x="2236788" y="6108700"/>
          <p14:tracePt t="185431" x="2262188" y="6108700"/>
          <p14:tracePt t="185448" x="2309813" y="6119813"/>
          <p14:tracePt t="185471" x="2322513" y="6119813"/>
          <p14:tracePt t="185481" x="2328863" y="6119813"/>
          <p14:tracePt t="185498" x="2346325" y="6119813"/>
          <p14:tracePt t="185514" x="2401888" y="6132513"/>
          <p14:tracePt t="185531" x="2457450" y="6145213"/>
          <p14:tracePt t="185548" x="2517775" y="6145213"/>
          <p14:tracePt t="185565" x="2597150" y="6162675"/>
          <p14:tracePt t="185568" x="2633663" y="6175375"/>
          <p14:tracePt t="185581" x="2651125" y="6175375"/>
          <p14:tracePt t="185599" x="2706688" y="6175375"/>
          <p14:tracePt t="185615" x="2767013" y="6188075"/>
          <p14:tracePt t="185632" x="2822575" y="6199188"/>
          <p14:tracePt t="185648" x="2876550" y="6218238"/>
          <p14:tracePt t="185665" x="2901950" y="6218238"/>
          <p14:tracePt t="185682" x="2932113" y="6218238"/>
          <p14:tracePt t="186536" x="2951163" y="6218238"/>
          <p14:tracePt t="186657" x="2955925" y="6218238"/>
          <p14:tracePt t="186689" x="2968625" y="6205538"/>
          <p14:tracePt t="186729" x="2974975" y="6199188"/>
          <p14:tracePt t="186761" x="2987675" y="6199188"/>
          <p14:tracePt t="186770" x="2992438" y="6199188"/>
          <p14:tracePt t="186783" x="2998788" y="6199188"/>
          <p14:tracePt t="186803" x="3041650" y="6188075"/>
          <p14:tracePt t="186818" x="3078163" y="6188075"/>
          <p14:tracePt t="186835" x="3133725" y="6188075"/>
          <p14:tracePt t="186851" x="3157538" y="6188075"/>
          <p14:tracePt t="186869" x="3230563" y="6188075"/>
          <p14:tracePt t="186884" x="3260725" y="6188075"/>
          <p14:tracePt t="186901" x="3322638" y="6188075"/>
          <p14:tracePt t="186906" x="3340100" y="6188075"/>
          <p14:tracePt t="186918" x="3371850" y="6188075"/>
          <p14:tracePt t="186922" x="3432175" y="6188075"/>
          <p14:tracePt t="186932" x="3468688" y="6188075"/>
          <p14:tracePt t="186949" x="3517900" y="6188075"/>
          <p14:tracePt t="186953" x="3529013" y="6188075"/>
          <p14:tracePt t="186966" x="3554413" y="6188075"/>
          <p14:tracePt t="187609" x="3584575" y="6181725"/>
          <p14:tracePt t="187619" x="3590925" y="6169025"/>
          <p14:tracePt t="187642" x="3614738" y="6162675"/>
          <p14:tracePt t="187682" x="3621088" y="6151563"/>
          <p14:tracePt t="190690" x="3676650" y="6145213"/>
          <p14:tracePt t="190701" x="3779838" y="6126163"/>
          <p14:tracePt t="190717" x="3865563" y="6115050"/>
          <p14:tracePt t="190735" x="3981450" y="6089650"/>
          <p14:tracePt t="190740" x="4048125" y="6076950"/>
          <p14:tracePt t="190751" x="4078288" y="6065838"/>
          <p14:tracePt t="190756" x="4108450" y="6065838"/>
          <p14:tracePt t="190766" x="4194175" y="6035675"/>
          <p14:tracePt t="190770" x="4254500" y="6022975"/>
          <p14:tracePt t="190782" x="4303713" y="6010275"/>
          <p14:tracePt t="190786" x="4389438" y="6010275"/>
          <p14:tracePt t="190799" x="4449763" y="6010275"/>
          <p14:tracePt t="190816" x="4595813" y="5999163"/>
          <p14:tracePt t="190833" x="4705350" y="5999163"/>
          <p14:tracePt t="190849" x="4754563" y="5999163"/>
          <p14:tracePt t="190865" x="4852988" y="5999163"/>
          <p14:tracePt t="190882" x="4926013" y="5999163"/>
          <p14:tracePt t="190899" x="4968875" y="5999163"/>
          <p14:tracePt t="190916" x="5059363" y="5999163"/>
          <p14:tracePt t="190932" x="5151438" y="5999163"/>
          <p14:tracePt t="190935" x="5175250" y="5999163"/>
          <p14:tracePt t="190949" x="5205413" y="5999163"/>
          <p14:tracePt t="190965" x="5237163" y="6003925"/>
          <p14:tracePt t="190969" x="5248275" y="6003925"/>
          <p14:tracePt t="190982" x="5267325" y="6022975"/>
          <p14:tracePt t="190999" x="5310188" y="6029325"/>
          <p14:tracePt t="191016" x="5334000" y="6029325"/>
          <p14:tracePt t="191033" x="5413375" y="6053138"/>
          <p14:tracePt t="191049" x="5430838" y="6065838"/>
          <p14:tracePt t="191065" x="5449888" y="6065838"/>
          <p14:tracePt t="191082" x="5462588" y="6065838"/>
          <p14:tracePt t="191104" x="5480050" y="6065838"/>
          <p14:tracePt t="191115" x="5486400" y="6072188"/>
          <p14:tracePt t="191132" x="5505450" y="6083300"/>
          <p14:tracePt t="191149" x="5535613" y="6089650"/>
          <p14:tracePt t="191165" x="5572125" y="6108700"/>
          <p14:tracePt t="191169" x="5583238" y="6119813"/>
          <p14:tracePt t="191183" x="5608638" y="6126163"/>
          <p14:tracePt t="191199" x="5626100" y="6138863"/>
          <p14:tracePt t="191215" x="5645150" y="6138863"/>
          <p14:tracePt t="191232" x="5668963" y="6151563"/>
          <p14:tracePt t="191264" x="5675313" y="6151563"/>
          <p14:tracePt t="191320" x="5681663" y="6151563"/>
          <p14:tracePt t="192017" x="5741988" y="6192838"/>
          <p14:tracePt t="192026" x="5851525" y="6242050"/>
          <p14:tracePt t="192036" x="5999163" y="6291263"/>
          <p14:tracePt t="192051" x="6156325" y="6364288"/>
          <p14:tracePt t="192065" x="6162675" y="6364288"/>
          <p14:tracePt t="192690" x="6151563" y="6357938"/>
          <p14:tracePt t="192699" x="6145213" y="6351588"/>
          <p14:tracePt t="192711" x="6126163" y="6327775"/>
          <p14:tracePt t="192715" x="6115050" y="6327775"/>
          <p14:tracePt t="192722" x="6108700" y="6321425"/>
          <p14:tracePt t="192731" x="6076950" y="6303963"/>
          <p14:tracePt t="192748" x="6072188" y="6291263"/>
          <p14:tracePt t="192765" x="6040438" y="6254750"/>
          <p14:tracePt t="192781" x="6010275" y="6235700"/>
          <p14:tracePt t="192785" x="5980113" y="6218238"/>
          <p14:tracePt t="192798" x="5973763" y="6205538"/>
          <p14:tracePt t="195250" x="5943600" y="6199188"/>
          <p14:tracePt t="195259" x="5864225" y="6199188"/>
          <p14:tracePt t="195267" x="5803900" y="6199188"/>
          <p14:tracePt t="195284" x="5632450" y="6205538"/>
          <p14:tracePt t="195302" x="5443538" y="6235700"/>
          <p14:tracePt t="195307" x="5340350" y="6235700"/>
          <p14:tracePt t="195318" x="5254625" y="6248400"/>
          <p14:tracePt t="195332" x="5138738" y="6291263"/>
          <p14:tracePt t="195349" x="5035550" y="6303963"/>
          <p14:tracePt t="195366" x="4919663" y="6315075"/>
          <p14:tracePt t="195383" x="4767263" y="6340475"/>
          <p14:tracePt t="195386" x="4638675" y="6357938"/>
          <p14:tracePt t="195399" x="4516438" y="6370638"/>
          <p14:tracePt t="195403" x="4413250" y="6388100"/>
          <p14:tracePt t="195416" x="4164013" y="6419850"/>
          <p14:tracePt t="195433" x="3876675" y="6450013"/>
          <p14:tracePt t="195449" x="3565525" y="6497638"/>
          <p14:tracePt t="195465" x="3297238" y="6516688"/>
          <p14:tracePt t="195482" x="3144838" y="6572250"/>
          <p14:tracePt t="195499" x="2981325" y="6572250"/>
          <p14:tracePt t="195515" x="2882900" y="6583363"/>
          <p14:tracePt t="195532" x="2828925" y="6583363"/>
          <p14:tracePt t="195549" x="2767013" y="6596063"/>
          <p14:tracePt t="195565" x="2736850" y="6608763"/>
          <p14:tracePt t="195583" x="2719388" y="6608763"/>
          <p14:tracePt t="195953" x="2700338" y="6608763"/>
          <p14:tracePt t="196003" x="2700338" y="6602413"/>
          <p14:tracePt t="196035" x="2700338" y="6596063"/>
          <p14:tracePt t="196226" x="2700338" y="6565900"/>
          <p14:tracePt t="198154" x="2792413" y="6565900"/>
          <p14:tracePt t="198162" x="2914650" y="6577013"/>
          <p14:tracePt t="198172" x="3060700" y="6608763"/>
          <p14:tracePt t="198182" x="3260725" y="6645275"/>
          <p14:tracePt t="198186" x="3425825" y="6645275"/>
          <p14:tracePt t="198199" x="3590925" y="6675438"/>
          <p14:tracePt t="198202" x="3736975" y="6692900"/>
          <p14:tracePt t="198216" x="3943350" y="6735763"/>
          <p14:tracePt t="198233" x="4054475" y="6761163"/>
          <p14:tracePt t="198249" x="4084638" y="6761163"/>
          <p14:tracePt t="198320" x="4041775" y="6772275"/>
          <p14:tracePt t="198329" x="3962400" y="6772275"/>
          <p14:tracePt t="198337" x="3895725" y="6784975"/>
          <p14:tracePt t="198349" x="3803650" y="6815138"/>
          <p14:tracePt t="198365" x="3602038" y="6815138"/>
          <p14:tracePt t="198382" x="3352800" y="6815138"/>
          <p14:tracePt t="198386" x="3213100" y="6815138"/>
          <p14:tracePt t="198399" x="3071813" y="6815138"/>
          <p14:tracePt t="198402" x="2962275" y="6791325"/>
          <p14:tracePt t="198416" x="2871788" y="6791325"/>
          <p14:tracePt t="198433" x="2859088" y="6778625"/>
          <p14:tracePt t="198489" x="2865438" y="6778625"/>
          <p14:tracePt t="198497" x="2932113" y="6772275"/>
          <p14:tracePt t="198505" x="2974975" y="6772275"/>
          <p14:tracePt t="198515" x="3071813" y="6772275"/>
          <p14:tracePt t="198532" x="3297238" y="6772275"/>
          <p14:tracePt t="198549" x="3524250" y="6772275"/>
          <p14:tracePt t="198565" x="3670300" y="6772275"/>
          <p14:tracePt t="198616" x="3638550" y="6772275"/>
          <p14:tracePt t="198624" x="3597275" y="6772275"/>
          <p14:tracePt t="198632" x="3517900" y="6772275"/>
          <p14:tracePt t="198648" x="3371850" y="6772275"/>
          <p14:tracePt t="198664" x="3163888" y="6754813"/>
          <p14:tracePt t="198680" x="2974975" y="6724650"/>
          <p14:tracePt t="198698" x="2889250" y="6711950"/>
          <p14:tracePt t="198714" x="2882900" y="6711950"/>
          <p14:tracePt t="198768" x="2938463" y="6711950"/>
          <p14:tracePt t="198776" x="2987675" y="6699250"/>
          <p14:tracePt t="198784" x="3048000" y="6686550"/>
          <p14:tracePt t="198798" x="3114675" y="6686550"/>
          <p14:tracePt t="198814" x="3340100" y="6686550"/>
          <p14:tracePt t="198817" x="3481388" y="6686550"/>
          <p14:tracePt t="198831" x="3597275" y="6686550"/>
          <p14:tracePt t="198848" x="3614738" y="6686550"/>
          <p14:tracePt t="198896" x="3560763" y="6686550"/>
          <p14:tracePt t="198904" x="3511550" y="6686550"/>
          <p14:tracePt t="198914" x="3419475" y="6686550"/>
          <p14:tracePt t="198931" x="3249613" y="6675438"/>
          <p14:tracePt t="198948" x="2981325" y="6645275"/>
          <p14:tracePt t="198964" x="2773363" y="6613525"/>
          <p14:tracePt t="198982" x="2713038" y="6577013"/>
          <p14:tracePt t="199016" x="2719388" y="6577013"/>
          <p14:tracePt t="199024" x="2786063" y="6577013"/>
          <p14:tracePt t="199031" x="2846388" y="6577013"/>
          <p14:tracePt t="199048" x="3090863" y="6577013"/>
          <p14:tracePt t="199064" x="3395663" y="6577013"/>
          <p14:tracePt t="199081" x="3760788" y="6577013"/>
          <p14:tracePt t="199097" x="4127500" y="6608763"/>
          <p14:tracePt t="199114" x="4449763" y="6619875"/>
          <p14:tracePt t="199131" x="4529138" y="6662738"/>
          <p14:tracePt t="199168" x="4468813" y="6662738"/>
          <p14:tracePt t="199176" x="4286250" y="6662738"/>
          <p14:tracePt t="199184" x="4127500" y="6662738"/>
          <p14:tracePt t="199198" x="3962400" y="6662738"/>
          <p14:tracePt t="199214" x="3395663" y="6662738"/>
          <p14:tracePt t="199217" x="3121025" y="6632575"/>
          <p14:tracePt t="199231" x="2365375" y="6492875"/>
          <p14:tracePt t="199248" x="2036763" y="6473825"/>
          <p14:tracePt t="199264" x="2017713" y="6473825"/>
          <p14:tracePt t="199296" x="2041525" y="6473825"/>
          <p14:tracePt t="199304" x="2139950" y="6473825"/>
          <p14:tracePt t="199314" x="2322513" y="6473825"/>
          <p14:tracePt t="199331" x="2755900" y="6486525"/>
          <p14:tracePt t="199348" x="3333750" y="6572250"/>
          <p14:tracePt t="199364" x="3975100" y="6613525"/>
          <p14:tracePt t="199381" x="4376738" y="6645275"/>
          <p14:tracePt t="199398" x="4462463" y="6656388"/>
          <p14:tracePt t="199423" x="4438650" y="6656388"/>
          <p14:tracePt t="199431" x="4310063" y="6656388"/>
          <p14:tracePt t="199448" x="3968750" y="6656388"/>
          <p14:tracePt t="199464" x="3627438" y="6656388"/>
          <p14:tracePt t="199481" x="3236913" y="6613525"/>
          <p14:tracePt t="199498" x="2968625" y="6565900"/>
          <p14:tracePt t="199514" x="2955925" y="6565900"/>
          <p14:tracePt t="199552" x="3005138" y="6565900"/>
          <p14:tracePt t="199561" x="3127375" y="6565900"/>
          <p14:tracePt t="199569" x="3267075" y="6565900"/>
          <p14:tracePt t="199581" x="3389313" y="6565900"/>
          <p14:tracePt t="199598" x="3736975" y="6565900"/>
          <p14:tracePt t="199614" x="4084638" y="6596063"/>
          <p14:tracePt t="199617" x="4303713" y="6596063"/>
          <p14:tracePt t="199631" x="4591050" y="6626225"/>
          <p14:tracePt t="199648" x="4638675" y="6638925"/>
          <p14:tracePt t="199696" x="4627563" y="6638925"/>
          <p14:tracePt t="199704" x="4565650" y="6638925"/>
          <p14:tracePt t="199714" x="4529138" y="6638925"/>
          <p14:tracePt t="199731" x="4468813" y="6638925"/>
          <p14:tracePt t="199748" x="4438650" y="6638925"/>
          <p14:tracePt t="199764" x="4432300" y="6638925"/>
          <p14:tracePt t="200002" x="4432300" y="6626225"/>
          <p14:tracePt t="201554" x="4449763" y="6529388"/>
          <p14:tracePt t="201563" x="4505325" y="6297613"/>
          <p14:tracePt t="201573" x="4552950" y="6151563"/>
          <p14:tracePt t="201585" x="4621213" y="5980113"/>
          <p14:tracePt t="201590" x="4797425" y="5748338"/>
          <p14:tracePt t="201600" x="5121275" y="5278438"/>
          <p14:tracePt t="201616" x="5407025" y="4992688"/>
          <p14:tracePt t="201633" x="5626100" y="4883150"/>
          <p14:tracePt t="201649" x="5864225" y="4773613"/>
          <p14:tracePt t="201666" x="6175375" y="4724400"/>
          <p14:tracePt t="201682" x="6340475" y="4632325"/>
          <p14:tracePt t="202106" x="6340475" y="4614863"/>
          <p14:tracePt t="202115" x="6340475" y="4486275"/>
          <p14:tracePt t="202126" x="6340475" y="4468813"/>
          <p14:tracePt t="202134" x="6340475" y="4443413"/>
          <p14:tracePt t="202149" x="6340475" y="4419600"/>
          <p14:tracePt t="202166" x="6345238" y="4400550"/>
          <p14:tracePt t="202182" x="6345238" y="4383088"/>
          <p14:tracePt t="202200" x="6357938" y="4327525"/>
          <p14:tracePt t="202216" x="6357938" y="4310063"/>
          <p14:tracePt t="202233" x="6357938" y="4291013"/>
          <p14:tracePt t="202250" x="6370638" y="4267200"/>
          <p14:tracePt t="202266" x="6370638" y="4254500"/>
          <p14:tracePt t="202282" x="6370638" y="4230688"/>
          <p14:tracePt t="202299" x="6370638" y="4211638"/>
          <p14:tracePt t="202316" x="6370638" y="4181475"/>
          <p14:tracePt t="202332" x="6370638" y="4151313"/>
          <p14:tracePt t="202349" x="6370638" y="4133850"/>
          <p14:tracePt t="202366" x="6376988" y="4095750"/>
          <p14:tracePt t="202383" x="6376988" y="4065588"/>
          <p14:tracePt t="202386" x="6388100" y="4048125"/>
          <p14:tracePt t="202399" x="6388100" y="4041775"/>
          <p14:tracePt t="202403" x="6388100" y="4029075"/>
          <p14:tracePt t="202416" x="6388100" y="4011613"/>
          <p14:tracePt t="202420" x="6394450" y="4005263"/>
          <p14:tracePt t="202433" x="6394450" y="3975100"/>
          <p14:tracePt t="202449" x="6394450" y="3956050"/>
          <p14:tracePt t="202466" x="6394450" y="3932238"/>
          <p14:tracePt t="202482" x="6407150" y="3889375"/>
          <p14:tracePt t="202499" x="6424613" y="3846513"/>
          <p14:tracePt t="202516" x="6424613" y="3786188"/>
          <p14:tracePt t="202532" x="6424613" y="3743325"/>
          <p14:tracePt t="202549" x="6424613" y="3706813"/>
          <p14:tracePt t="202566" x="6413500" y="3663950"/>
          <p14:tracePt t="202582" x="6376988" y="3627438"/>
          <p14:tracePt t="202600" x="6181725" y="3565525"/>
          <p14:tracePt t="202616" x="5962650" y="3486150"/>
          <p14:tracePt t="202633" x="5688013" y="3408363"/>
          <p14:tracePt t="202649" x="5462588" y="3376613"/>
          <p14:tracePt t="202666" x="5297488" y="3376613"/>
          <p14:tracePt t="202682" x="5168900" y="3376613"/>
          <p14:tracePt t="202699" x="4999038" y="3402013"/>
          <p14:tracePt t="202716" x="4846638" y="3432175"/>
          <p14:tracePt t="202733" x="4705350" y="3498850"/>
          <p14:tracePt t="202750" x="4565650" y="3565525"/>
          <p14:tracePt t="202766" x="4462463" y="3608388"/>
          <p14:tracePt t="202784" x="4224338" y="3786188"/>
          <p14:tracePt t="202800" x="3962400" y="3962400"/>
          <p14:tracePt t="202816" x="3870325" y="4059238"/>
          <p14:tracePt t="202819" x="3694113" y="4200525"/>
          <p14:tracePt t="202833" x="3408363" y="4438650"/>
          <p14:tracePt t="202849" x="3078163" y="4730750"/>
          <p14:tracePt t="202866" x="2767013" y="5005388"/>
          <p14:tracePt t="202882" x="2371725" y="5400675"/>
          <p14:tracePt t="202899" x="2017713" y="5840413"/>
          <p14:tracePt t="202916" x="1798638" y="6145213"/>
          <p14:tracePt t="202932" x="1560513" y="6413500"/>
          <p14:tracePt t="202949" x="1328738" y="6808788"/>
        </p14:tracePtLst>
      </p14:laserTraceLst>
    </p:ext>
  </p:extLs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AF468C-D59B-9A74-1BD3-C110E474022A}"/>
              </a:ext>
            </a:extLst>
          </p:cNvPr>
          <p:cNvSpPr>
            <a:spLocks noGrp="1"/>
          </p:cNvSpPr>
          <p:nvPr>
            <p:ph type="title"/>
          </p:nvPr>
        </p:nvSpPr>
        <p:spPr>
          <a:xfrm>
            <a:off x="612648" y="548640"/>
            <a:ext cx="10653578" cy="1132258"/>
          </a:xfrm>
        </p:spPr>
        <p:txBody>
          <a:bodyPr/>
          <a:lstStyle/>
          <a:p>
            <a:r>
              <a:rPr lang="en-US" b="1" i="0" dirty="0">
                <a:effectLst/>
                <a:latin typeface="Söhne"/>
              </a:rPr>
              <a:t>Comparing 1910 and 2010 Economies</a:t>
            </a:r>
            <a:endParaRPr lang="en-US" dirty="0"/>
          </a:p>
        </p:txBody>
      </p:sp>
      <p:pic>
        <p:nvPicPr>
          <p:cNvPr id="3" name="Picture 2">
            <a:extLst>
              <a:ext uri="{FF2B5EF4-FFF2-40B4-BE49-F238E27FC236}">
                <a16:creationId xmlns:a16="http://schemas.microsoft.com/office/drawing/2014/main" id="{3EECCB83-EA14-98FB-6073-A542DED24687}"/>
              </a:ext>
            </a:extLst>
          </p:cNvPr>
          <p:cNvPicPr>
            <a:picLocks noChangeAspect="1"/>
          </p:cNvPicPr>
          <p:nvPr/>
        </p:nvPicPr>
        <p:blipFill>
          <a:blip r:embed="rId2"/>
          <a:stretch>
            <a:fillRect/>
          </a:stretch>
        </p:blipFill>
        <p:spPr>
          <a:xfrm>
            <a:off x="996475" y="1910421"/>
            <a:ext cx="7355673" cy="4398939"/>
          </a:xfrm>
          <a:prstGeom prst="rect">
            <a:avLst/>
          </a:prstGeom>
        </p:spPr>
      </p:pic>
    </p:spTree>
    <p:extLst>
      <p:ext uri="{BB962C8B-B14F-4D97-AF65-F5344CB8AC3E}">
        <p14:creationId xmlns:p14="http://schemas.microsoft.com/office/powerpoint/2010/main" val="3479142884"/>
      </p:ext>
    </p:extLst>
  </p:cSld>
  <p:clrMapOvr>
    <a:masterClrMapping/>
  </p:clrMapOvr>
  <mc:AlternateContent xmlns:mc="http://schemas.openxmlformats.org/markup-compatibility/2006" xmlns:p14="http://schemas.microsoft.com/office/powerpoint/2010/main">
    <mc:Choice Requires="p14">
      <p:transition spd="slow" p14:dur="2000" advTm="48874"/>
    </mc:Choice>
    <mc:Fallback xmlns="">
      <p:transition spd="slow" advTm="48874"/>
    </mc:Fallback>
  </mc:AlternateContent>
  <p:extLst>
    <p:ext uri="{3A86A75C-4F4B-4683-9AE1-C65F6400EC91}">
      <p14:laserTraceLst xmlns:p14="http://schemas.microsoft.com/office/powerpoint/2010/main">
        <p14:tracePtLst>
          <p14:tracePt t="2746" x="554038" y="6602413"/>
          <p14:tracePt t="2752" x="628650" y="6345238"/>
          <p14:tracePt t="2760" x="762000" y="6040438"/>
          <p14:tracePt t="2769" x="871538" y="5735638"/>
          <p14:tracePt t="2783" x="1042988" y="5260975"/>
          <p14:tracePt t="2800" x="1169988" y="4833938"/>
          <p14:tracePt t="2815" x="1285875" y="4479925"/>
          <p14:tracePt t="2831" x="1414463" y="4090988"/>
          <p14:tracePt t="2848" x="1487488" y="3644900"/>
          <p14:tracePt t="2866" x="1517650" y="3333750"/>
          <p14:tracePt t="2882" x="1566863" y="3048000"/>
          <p14:tracePt t="2899" x="1584325" y="2762250"/>
          <p14:tracePt t="2915" x="1616075" y="2530475"/>
          <p14:tracePt t="2932" x="1616075" y="2328863"/>
          <p14:tracePt t="2949" x="1616075" y="2200275"/>
          <p14:tracePt t="2952" x="1616075" y="2120900"/>
          <p14:tracePt t="2965" x="1616075" y="2060575"/>
          <p14:tracePt t="2969" x="1616075" y="2011363"/>
          <p14:tracePt t="2982" x="1616075" y="1951038"/>
          <p14:tracePt t="2999" x="1616075" y="1895475"/>
          <p14:tracePt t="3016" x="1639888" y="1785938"/>
          <p14:tracePt t="3032" x="1700213" y="1554163"/>
          <p14:tracePt t="3048" x="1768475" y="1262063"/>
          <p14:tracePt t="3065" x="1841500" y="1042988"/>
          <p14:tracePt t="3082" x="1914525" y="884238"/>
          <p14:tracePt t="3099" x="1962150" y="804863"/>
          <p14:tracePt t="3115" x="1993900" y="742950"/>
          <p14:tracePt t="3132" x="2030413" y="665163"/>
          <p14:tracePt t="3149" x="2041525" y="658813"/>
          <p14:tracePt t="3272" x="2060575" y="646113"/>
          <p14:tracePt t="3281" x="2078038" y="646113"/>
          <p14:tracePt t="3291" x="2097088" y="665163"/>
          <p14:tracePt t="3301" x="2133600" y="682625"/>
          <p14:tracePt t="3305" x="2170113" y="719138"/>
          <p14:tracePt t="3316" x="2189163" y="742950"/>
          <p14:tracePt t="3332" x="2273300" y="817563"/>
          <p14:tracePt t="3349" x="2335213" y="858838"/>
          <p14:tracePt t="3353" x="2365375" y="884238"/>
          <p14:tracePt t="3366" x="2395538" y="927100"/>
          <p14:tracePt t="3383" x="2425700" y="957263"/>
          <p14:tracePt t="3399" x="2468563" y="974725"/>
          <p14:tracePt t="3416" x="2498725" y="993775"/>
          <p14:tracePt t="3432" x="2547938" y="1006475"/>
          <p14:tracePt t="3449" x="2597150" y="1023938"/>
          <p14:tracePt t="3466" x="2663825" y="1023938"/>
          <p14:tracePt t="3482" x="2713038" y="1036638"/>
          <p14:tracePt t="3499" x="2767013" y="1036638"/>
          <p14:tracePt t="3516" x="2835275" y="1036638"/>
          <p14:tracePt t="3532" x="2895600" y="1036638"/>
          <p14:tracePt t="3549" x="2962275" y="1036638"/>
          <p14:tracePt t="3553" x="2992438" y="1036638"/>
          <p14:tracePt t="3566" x="3090863" y="1047750"/>
          <p14:tracePt t="3583" x="3181350" y="1060450"/>
          <p14:tracePt t="3600" x="3267075" y="1085850"/>
          <p14:tracePt t="3616" x="3376613" y="1085850"/>
          <p14:tracePt t="3632" x="3455988" y="1096963"/>
          <p14:tracePt t="3649" x="3517900" y="1109663"/>
          <p14:tracePt t="3666" x="3597275" y="1122363"/>
          <p14:tracePt t="3682" x="3627438" y="1122363"/>
          <p14:tracePt t="3699" x="3681413" y="1127125"/>
          <p14:tracePt t="3716" x="3687763" y="1127125"/>
          <p14:tracePt t="3732" x="3700463" y="1127125"/>
          <p14:tracePt t="4944" x="3706813" y="1158875"/>
          <p14:tracePt t="4953" x="3706813" y="1238250"/>
          <p14:tracePt t="4966" x="3706813" y="1347788"/>
          <p14:tracePt t="4983" x="3706813" y="1438275"/>
          <p14:tracePt t="4986" x="3700463" y="1524000"/>
          <p14:tracePt t="4999" x="3687763" y="1620838"/>
          <p14:tracePt t="5015" x="3676650" y="1689100"/>
          <p14:tracePt t="5033" x="3638550" y="1785938"/>
          <p14:tracePt t="5049" x="3602038" y="1901825"/>
          <p14:tracePt t="5065" x="3565525" y="2017713"/>
          <p14:tracePt t="5082" x="3511550" y="2103438"/>
          <p14:tracePt t="5099" x="3444875" y="2236788"/>
          <p14:tracePt t="5115" x="3382963" y="2316163"/>
          <p14:tracePt t="5132" x="3352800" y="2389188"/>
          <p14:tracePt t="5149" x="3340100" y="2395538"/>
          <p14:tracePt t="5152" x="3309938" y="2414588"/>
          <p14:tracePt t="5167" x="3303588" y="2425700"/>
          <p14:tracePt t="5182" x="3273425" y="2444750"/>
          <p14:tracePt t="5200" x="3224213" y="2474913"/>
          <p14:tracePt t="5216" x="3194050" y="2481263"/>
          <p14:tracePt t="5232" x="3163888" y="2493963"/>
          <p14:tracePt t="5248" x="3090863" y="2505075"/>
          <p14:tracePt t="5265" x="3024188" y="2535238"/>
          <p14:tracePt t="5282" x="2932113" y="2547938"/>
          <p14:tracePt t="5299" x="2816225" y="2571750"/>
          <p14:tracePt t="5315" x="2736850" y="2584450"/>
          <p14:tracePt t="5332" x="2687638" y="2584450"/>
          <p14:tracePt t="5349" x="2620963" y="2584450"/>
          <p14:tracePt t="5365" x="2614613" y="2584450"/>
          <p14:tracePt t="6208" x="2603500" y="2584450"/>
          <p14:tracePt t="6217" x="2627313" y="2584450"/>
          <p14:tracePt t="6226" x="2657475" y="2584450"/>
          <p14:tracePt t="6234" x="2755900" y="2584450"/>
          <p14:tracePt t="6249" x="2919413" y="2584450"/>
          <p14:tracePt t="6266" x="3163888" y="2584450"/>
          <p14:tracePt t="6284" x="3468688" y="2584450"/>
          <p14:tracePt t="6299" x="3749675" y="2584450"/>
          <p14:tracePt t="6316" x="4054475" y="2584450"/>
          <p14:tracePt t="6332" x="4322763" y="2584450"/>
          <p14:tracePt t="6336" x="4425950" y="2614613"/>
          <p14:tracePt t="6349" x="4529138" y="2614613"/>
          <p14:tracePt t="6353" x="4591050" y="2614613"/>
          <p14:tracePt t="6366" x="4694238" y="2614613"/>
          <p14:tracePt t="6370" x="4816475" y="2614613"/>
          <p14:tracePt t="6382" x="4956175" y="2614613"/>
          <p14:tracePt t="6386" x="5084763" y="2614613"/>
          <p14:tracePt t="6399" x="5346700" y="2614613"/>
          <p14:tracePt t="6416" x="5572125" y="2614613"/>
          <p14:tracePt t="6433" x="5797550" y="2614613"/>
          <p14:tracePt t="6449" x="6022975" y="2646363"/>
          <p14:tracePt t="6466" x="6192838" y="2676525"/>
          <p14:tracePt t="6483" x="6388100" y="2700338"/>
          <p14:tracePt t="6499" x="6596063" y="2719388"/>
          <p14:tracePt t="6516" x="6729413" y="2719388"/>
          <p14:tracePt t="6532" x="6858000" y="2719388"/>
          <p14:tracePt t="6536" x="6937375" y="2719388"/>
          <p14:tracePt t="6549" x="6967538" y="2719388"/>
          <p14:tracePt t="6566" x="7126288" y="2719388"/>
          <p14:tracePt t="6570" x="7175500" y="2719388"/>
          <p14:tracePt t="6583" x="7254875" y="2730500"/>
          <p14:tracePt t="6601" x="7291388" y="2730500"/>
          <p14:tracePt t="6618" x="7334250" y="2730500"/>
          <p14:tracePt t="6632" x="7351713" y="2730500"/>
          <p14:tracePt t="6649" x="7364413" y="2730500"/>
          <p14:tracePt t="6864" x="7370763" y="2730500"/>
          <p14:tracePt t="6872" x="7412038" y="2713038"/>
          <p14:tracePt t="6884" x="7418388" y="2706688"/>
          <p14:tracePt t="6901" x="7448550" y="2676525"/>
          <p14:tracePt t="6918" x="7467600" y="2657475"/>
          <p14:tracePt t="6923" x="7467600" y="2640013"/>
          <p14:tracePt t="6935" x="7480300" y="2590800"/>
          <p14:tracePt t="6949" x="7480300" y="2578100"/>
          <p14:tracePt t="6966" x="7480300" y="2554288"/>
          <p14:tracePt t="6969" x="7480300" y="2547938"/>
          <p14:tracePt t="6983" x="7480300" y="2505075"/>
          <p14:tracePt t="6999" x="7437438" y="2462213"/>
          <p14:tracePt t="7017" x="7370763" y="2408238"/>
          <p14:tracePt t="7032" x="7242175" y="2309813"/>
          <p14:tracePt t="7049" x="7143750" y="2243138"/>
          <p14:tracePt t="7065" x="6980238" y="2139950"/>
          <p14:tracePt t="7082" x="6821488" y="2073275"/>
          <p14:tracePt t="7099" x="6681788" y="2000250"/>
          <p14:tracePt t="7116" x="6565900" y="1944688"/>
          <p14:tracePt t="7132" x="6456363" y="1931988"/>
          <p14:tracePt t="7149" x="6345238" y="1931988"/>
          <p14:tracePt t="7166" x="6175375" y="1920875"/>
          <p14:tracePt t="7182" x="6145213" y="1920875"/>
          <p14:tracePt t="7186" x="6065838" y="1920875"/>
          <p14:tracePt t="7199" x="5943600" y="1920875"/>
          <p14:tracePt t="7216" x="5803900" y="1968500"/>
          <p14:tracePt t="7232" x="5718175" y="2041525"/>
          <p14:tracePt t="7249" x="5645150" y="2103438"/>
          <p14:tracePt t="7265" x="5626100" y="2157413"/>
          <p14:tracePt t="7282" x="5614988" y="2236788"/>
          <p14:tracePt t="7299" x="5614988" y="2378075"/>
          <p14:tracePt t="7316" x="5614988" y="2457450"/>
          <p14:tracePt t="7332" x="5668963" y="2560638"/>
          <p14:tracePt t="7349" x="5724525" y="2603500"/>
          <p14:tracePt t="7352" x="5791200" y="2627313"/>
          <p14:tracePt t="7366" x="5876925" y="2657475"/>
          <p14:tracePt t="7369" x="5962650" y="2657475"/>
          <p14:tracePt t="7383" x="6083300" y="2687638"/>
          <p14:tracePt t="7386" x="6211888" y="2706688"/>
          <p14:tracePt t="7399" x="6492875" y="2706688"/>
          <p14:tracePt t="7415" x="6761163" y="2706688"/>
          <p14:tracePt t="7432" x="6918325" y="2640013"/>
          <p14:tracePt t="7449" x="7029450" y="2547938"/>
          <p14:tracePt t="7466" x="7053263" y="2462213"/>
          <p14:tracePt t="7482" x="7053263" y="2389188"/>
          <p14:tracePt t="7499" x="7053263" y="2309813"/>
          <p14:tracePt t="7516" x="7010400" y="2243138"/>
          <p14:tracePt t="7532" x="6924675" y="2163763"/>
          <p14:tracePt t="7536" x="6834188" y="2133600"/>
          <p14:tracePt t="7549" x="6791325" y="2133600"/>
          <p14:tracePt t="7566" x="6662738" y="2109788"/>
          <p14:tracePt t="7569" x="6583363" y="2109788"/>
          <p14:tracePt t="7583" x="6254750" y="2120900"/>
          <p14:tracePt t="7600" x="5999163" y="2236788"/>
          <p14:tracePt t="7617" x="5815013" y="2371725"/>
          <p14:tracePt t="7632" x="5748338" y="2462213"/>
          <p14:tracePt t="7649" x="5748338" y="2524125"/>
          <p14:tracePt t="7666" x="5748338" y="2578100"/>
          <p14:tracePt t="7682" x="5791200" y="2663825"/>
          <p14:tracePt t="7699" x="5930900" y="2719388"/>
          <p14:tracePt t="7716" x="6059488" y="2743200"/>
          <p14:tracePt t="7732" x="6248400" y="2743200"/>
          <p14:tracePt t="7749" x="6413500" y="2736850"/>
          <p14:tracePt t="7766" x="6529388" y="2682875"/>
          <p14:tracePt t="7783" x="6534150" y="2633663"/>
          <p14:tracePt t="7800" x="6534150" y="2578100"/>
          <p14:tracePt t="7817" x="6510338" y="2541588"/>
          <p14:tracePt t="7832" x="6413500" y="2505075"/>
          <p14:tracePt t="7849" x="6248400" y="2505075"/>
          <p14:tracePt t="7865" x="6022975" y="2505075"/>
          <p14:tracePt t="7882" x="5834063" y="2511425"/>
          <p14:tracePt t="7899" x="5718175" y="2566988"/>
          <p14:tracePt t="7916" x="5681663" y="2609850"/>
          <p14:tracePt t="7932" x="5681663" y="2670175"/>
          <p14:tracePt t="7949" x="5699125" y="2736850"/>
          <p14:tracePt t="7952" x="5761038" y="2779713"/>
          <p14:tracePt t="7966" x="5870575" y="2840038"/>
          <p14:tracePt t="7970" x="5980113" y="2889250"/>
          <p14:tracePt t="7983" x="6291263" y="2938463"/>
          <p14:tracePt t="7999" x="6656388" y="2938463"/>
          <p14:tracePt t="8015" x="7040563" y="2938463"/>
          <p14:tracePt t="8032" x="7296150" y="2846388"/>
          <p14:tracePt t="8049" x="7364413" y="2779713"/>
          <p14:tracePt t="8065" x="7364413" y="2724150"/>
          <p14:tracePt t="8082" x="7364413" y="2676525"/>
          <p14:tracePt t="8099" x="7315200" y="2614613"/>
          <p14:tracePt t="8116" x="7235825" y="2597150"/>
          <p14:tracePt t="8132" x="7138988" y="2566988"/>
          <p14:tracePt t="8149" x="7004050" y="2541588"/>
          <p14:tracePt t="8166" x="6900863" y="2541588"/>
          <p14:tracePt t="8169" x="6838950" y="2541588"/>
          <p14:tracePt t="8183" x="6772275" y="2541588"/>
          <p14:tracePt t="8199" x="6692900" y="2541588"/>
          <p14:tracePt t="8216" x="6638925" y="2571750"/>
          <p14:tracePt t="8232" x="6596063" y="2603500"/>
          <p14:tracePt t="8249" x="6540500" y="2646363"/>
          <p14:tracePt t="8266" x="6486525" y="2700338"/>
          <p14:tracePt t="8282" x="6456363" y="2730500"/>
          <p14:tracePt t="8299" x="6450013" y="2736850"/>
          <p14:tracePt t="8316" x="6437313" y="2749550"/>
          <p14:tracePt t="8332" x="6419850" y="2755900"/>
          <p14:tracePt t="10863" x="6413500" y="2755900"/>
          <p14:tracePt t="10985" x="6413500" y="2749550"/>
          <p14:tracePt t="11009" x="6413500" y="2736850"/>
          <p14:tracePt t="11018" x="6413500" y="2730500"/>
          <p14:tracePt t="11066" x="6424613" y="2713038"/>
          <p14:tracePt t="11106" x="6424613" y="2687638"/>
          <p14:tracePt t="11115" x="6430963" y="2682875"/>
          <p14:tracePt t="11138" x="6430963" y="2663825"/>
          <p14:tracePt t="11154" x="6443663" y="2657475"/>
          <p14:tracePt t="11165" x="6443663" y="2646363"/>
          <p14:tracePt t="11170" x="6443663" y="2640013"/>
          <p14:tracePt t="11202" x="6443663" y="2627313"/>
          <p14:tracePt t="11212" x="6443663" y="2620963"/>
          <p14:tracePt t="11226" x="6443663" y="2609850"/>
          <p14:tracePt t="11298" x="6443663" y="2603500"/>
          <p14:tracePt t="13033" x="6437313" y="2597150"/>
          <p14:tracePt t="13042" x="6400800" y="2597150"/>
          <p14:tracePt t="13051" x="6364288" y="2620963"/>
          <p14:tracePt t="13068" x="6284913" y="2646363"/>
          <p14:tracePt t="13085" x="6205538" y="2663825"/>
          <p14:tracePt t="13102" x="6089650" y="2730500"/>
          <p14:tracePt t="13108" x="6059488" y="2743200"/>
          <p14:tracePt t="13115" x="6022975" y="2762250"/>
          <p14:tracePt t="13124" x="5962650" y="2773363"/>
          <p14:tracePt t="13133" x="5907088" y="2803525"/>
          <p14:tracePt t="13150" x="5754688" y="2859088"/>
          <p14:tracePt t="13154" x="5662613" y="2889250"/>
          <p14:tracePt t="13166" x="5619750" y="2901950"/>
          <p14:tracePt t="13169" x="5546725" y="2944813"/>
          <p14:tracePt t="13181" x="5456238" y="2987675"/>
          <p14:tracePt t="13198" x="5321300" y="3041650"/>
          <p14:tracePt t="13216" x="5121275" y="3078163"/>
          <p14:tracePt t="13231" x="4962525" y="3140075"/>
          <p14:tracePt t="13248" x="4773613" y="3181350"/>
          <p14:tracePt t="13265" x="4578350" y="3224213"/>
          <p14:tracePt t="13281" x="4406900" y="3267075"/>
          <p14:tracePt t="13298" x="4310063" y="3279775"/>
          <p14:tracePt t="13315" x="4211638" y="3303588"/>
          <p14:tracePt t="13331" x="4090988" y="3303588"/>
          <p14:tracePt t="13348" x="3981450" y="3303588"/>
          <p14:tracePt t="13365" x="3840163" y="3316288"/>
          <p14:tracePt t="13381" x="3706813" y="3346450"/>
          <p14:tracePt t="13399" x="3468688" y="3346450"/>
          <p14:tracePt t="13416" x="3322638" y="3346450"/>
          <p14:tracePt t="13431" x="3200400" y="3346450"/>
          <p14:tracePt t="13448" x="3090863" y="3346450"/>
          <p14:tracePt t="13465" x="2981325" y="3346450"/>
          <p14:tracePt t="13481" x="2859088" y="3346450"/>
          <p14:tracePt t="13498" x="2767013" y="3346450"/>
          <p14:tracePt t="13515" x="2700338" y="3346450"/>
          <p14:tracePt t="13531" x="2609850" y="3340100"/>
          <p14:tracePt t="13548" x="2511425" y="3328988"/>
          <p14:tracePt t="13565" x="2432050" y="3297238"/>
          <p14:tracePt t="13582" x="2322513" y="3286125"/>
          <p14:tracePt t="13585" x="2273300" y="3273425"/>
          <p14:tracePt t="13598" x="2193925" y="3249613"/>
          <p14:tracePt t="13615" x="2133600" y="3236913"/>
          <p14:tracePt t="13618" x="2097088" y="3213100"/>
          <p14:tracePt t="13631" x="2041525" y="3200400"/>
          <p14:tracePt t="13648" x="2017713" y="3194050"/>
          <p14:tracePt t="13665" x="2005013" y="3181350"/>
          <p14:tracePt t="14034" x="2011363" y="3181350"/>
          <p14:tracePt t="14068" x="2017713" y="3181350"/>
          <p14:tracePt t="14077" x="2036763" y="3181350"/>
          <p14:tracePt t="14107" x="2054225" y="3181350"/>
          <p14:tracePt t="14118" x="2066925" y="3181350"/>
          <p14:tracePt t="14123" x="2084388" y="3181350"/>
          <p14:tracePt t="14128" x="2090738" y="3181350"/>
          <p14:tracePt t="14140" x="2133600" y="3181350"/>
          <p14:tracePt t="14150" x="2176463" y="3181350"/>
          <p14:tracePt t="14167" x="2359025" y="3181350"/>
          <p14:tracePt t="14171" x="2419350" y="3181350"/>
          <p14:tracePt t="14184" x="2646363" y="3181350"/>
          <p14:tracePt t="14201" x="2908300" y="3181350"/>
          <p14:tracePt t="14217" x="3097213" y="3194050"/>
          <p14:tracePt t="14234" x="3230563" y="3194050"/>
          <p14:tracePt t="14250" x="3322638" y="3194050"/>
          <p14:tracePt t="14267" x="3389313" y="3194050"/>
          <p14:tracePt t="14283" x="3481388" y="3187700"/>
          <p14:tracePt t="14300" x="3597275" y="3163888"/>
          <p14:tracePt t="14317" x="3687763" y="3151188"/>
          <p14:tracePt t="14334" x="3797300" y="3114675"/>
          <p14:tracePt t="14350" x="3949700" y="3097213"/>
          <p14:tracePt t="14367" x="4164013" y="3067050"/>
          <p14:tracePt t="14384" x="4230688" y="3035300"/>
          <p14:tracePt t="14400" x="4279900" y="3011488"/>
          <p14:tracePt t="14457" x="4291013" y="2998788"/>
          <p14:tracePt t="14466" x="4291013" y="2992438"/>
          <p14:tracePt t="14473" x="4267200" y="2962275"/>
          <p14:tracePt t="14483" x="4243388" y="2925763"/>
          <p14:tracePt t="14500" x="4133850" y="2835275"/>
          <p14:tracePt t="14517" x="4011613" y="2749550"/>
          <p14:tracePt t="14533" x="3754438" y="2657475"/>
          <p14:tracePt t="14550" x="3517900" y="2541588"/>
          <p14:tracePt t="14555" x="3425825" y="2530475"/>
          <p14:tracePt t="14568" x="3255963" y="2487613"/>
          <p14:tracePt t="14583" x="3151188" y="2468563"/>
          <p14:tracePt t="14587" x="3048000" y="2457450"/>
          <p14:tracePt t="14601" x="2895600" y="2457450"/>
          <p14:tracePt t="14617" x="2773363" y="2457450"/>
          <p14:tracePt t="14633" x="2627313" y="2487613"/>
          <p14:tracePt t="14650" x="2468563" y="2590800"/>
          <p14:tracePt t="14667" x="2286000" y="2713038"/>
          <p14:tracePt t="14684" x="2170113" y="2828925"/>
          <p14:tracePt t="14700" x="2024063" y="2944813"/>
          <p14:tracePt t="14717" x="1951038" y="3028950"/>
          <p14:tracePt t="14734" x="1901825" y="3103563"/>
          <p14:tracePt t="14738" x="1878013" y="3140075"/>
          <p14:tracePt t="14750" x="1865313" y="3157538"/>
          <p14:tracePt t="14767" x="1865313" y="3170238"/>
          <p14:tracePt t="14771" x="1847850" y="3187700"/>
          <p14:tracePt t="14784" x="1847850" y="3224213"/>
          <p14:tracePt t="14801" x="1847850" y="3243263"/>
          <p14:tracePt t="14817" x="1852613" y="3292475"/>
          <p14:tracePt t="14835" x="1884363" y="3333750"/>
          <p14:tracePt t="14850" x="1974850" y="3395663"/>
          <p14:tracePt t="14867" x="2084388" y="3449638"/>
          <p14:tracePt t="14883" x="2243138" y="3492500"/>
          <p14:tracePt t="14900" x="2468563" y="3505200"/>
          <p14:tracePt t="14917" x="2736850" y="3541713"/>
          <p14:tracePt t="14934" x="2925763" y="3554413"/>
          <p14:tracePt t="14950" x="3090863" y="3565525"/>
          <p14:tracePt t="14967" x="3200400" y="3565525"/>
          <p14:tracePt t="14971" x="3230563" y="3565525"/>
          <p14:tracePt t="14984" x="3267075" y="3565525"/>
          <p14:tracePt t="15001" x="3303588" y="3565525"/>
          <p14:tracePt t="15032" x="3316288" y="3565525"/>
          <p14:tracePt t="15097" x="3322638" y="3578225"/>
          <p14:tracePt t="15105" x="3322638" y="3608388"/>
          <p14:tracePt t="15117" x="3322638" y="3627438"/>
          <p14:tracePt t="15132" x="3297238" y="3670300"/>
          <p14:tracePt t="15149" x="3286125" y="3700463"/>
          <p14:tracePt t="15165" x="3279775" y="3717925"/>
          <p14:tracePt t="15182" x="3267075" y="3736975"/>
          <p14:tracePt t="15199" x="3260725" y="3767138"/>
          <p14:tracePt t="15216" x="3243263" y="3797300"/>
          <p14:tracePt t="15232" x="3200400" y="3822700"/>
          <p14:tracePt t="15250" x="3170238" y="3829050"/>
          <p14:tracePt t="15266" x="3114675" y="3829050"/>
          <p14:tracePt t="15282" x="3067050" y="3829050"/>
          <p14:tracePt t="15299" x="2987675" y="3829050"/>
          <p14:tracePt t="15316" x="2908300" y="3829050"/>
          <p14:tracePt t="15319" x="2889250" y="3829050"/>
          <p14:tracePt t="15332" x="2871788" y="3829050"/>
          <p14:tracePt t="15349" x="2816225" y="3829050"/>
          <p14:tracePt t="15365" x="2803525" y="3822700"/>
          <p14:tracePt t="15382" x="2798763" y="3810000"/>
          <p14:tracePt t="15399" x="2792413" y="3773488"/>
          <p14:tracePt t="15402" x="2792413" y="3754438"/>
          <p14:tracePt t="15415" x="2792413" y="3736975"/>
          <p14:tracePt t="15432" x="2792413" y="3706813"/>
          <p14:tracePt t="15449" x="2846388" y="3694113"/>
          <p14:tracePt t="15465" x="2914650" y="3681413"/>
          <p14:tracePt t="15482" x="3005138" y="3681413"/>
          <p14:tracePt t="15499" x="3071813" y="3681413"/>
          <p14:tracePt t="15515" x="3090863" y="3681413"/>
          <p14:tracePt t="15532" x="3097213" y="3694113"/>
          <p14:tracePt t="15549" x="3097213" y="3724275"/>
          <p14:tracePt t="15565" x="3097213" y="3773488"/>
          <p14:tracePt t="15582" x="3078163" y="3790950"/>
          <p14:tracePt t="15599" x="3017838" y="3803650"/>
          <p14:tracePt t="15615" x="3005138" y="3803650"/>
          <p14:tracePt t="15787" x="2998788" y="3803650"/>
          <p14:tracePt t="17024" x="3011488" y="3816350"/>
          <p14:tracePt t="17032" x="3024188" y="3859213"/>
          <p14:tracePt t="17041" x="3067050" y="3949700"/>
          <p14:tracePt t="17051" x="3103563" y="4078288"/>
          <p14:tracePt t="17068" x="3163888" y="4273550"/>
          <p14:tracePt t="17083" x="3219450" y="4468813"/>
          <p14:tracePt t="17099" x="3249613" y="4675188"/>
          <p14:tracePt t="17116" x="3279775" y="4846638"/>
          <p14:tracePt t="17133" x="3340100" y="5022850"/>
          <p14:tracePt t="17150" x="3382963" y="5194300"/>
          <p14:tracePt t="17166" x="3408363" y="5310188"/>
          <p14:tracePt t="17183" x="3444875" y="5376863"/>
          <p14:tracePt t="17186" x="3449638" y="5413375"/>
          <p14:tracePt t="17200" x="3475038" y="5473700"/>
          <p14:tracePt t="17216" x="3486150" y="5505450"/>
          <p14:tracePt t="17233" x="3486150" y="5510213"/>
          <p14:tracePt t="17249" x="3505200" y="5529263"/>
          <p14:tracePt t="17266" x="3511550" y="5541963"/>
          <p14:tracePt t="17283" x="3554413" y="5559425"/>
          <p14:tracePt t="17300" x="3565525" y="5578475"/>
          <p14:tracePt t="17316" x="3633788" y="5619750"/>
          <p14:tracePt t="17333" x="3676650" y="5651500"/>
          <p14:tracePt t="17350" x="3760788" y="5699125"/>
          <p14:tracePt t="17366" x="3846513" y="5748338"/>
          <p14:tracePt t="17383" x="3902075" y="5778500"/>
          <p14:tracePt t="17386" x="3932238" y="5815013"/>
          <p14:tracePt t="17400" x="3986213" y="5834063"/>
          <p14:tracePt t="17417" x="4054475" y="5846763"/>
          <p14:tracePt t="17434" x="4144963" y="5846763"/>
          <p14:tracePt t="17449" x="4211638" y="5846763"/>
          <p14:tracePt t="17466" x="4322763" y="5846763"/>
          <p14:tracePt t="17483" x="4413250" y="5846763"/>
          <p14:tracePt t="17499" x="4479925" y="5840413"/>
          <p14:tracePt t="17516" x="4522788" y="5810250"/>
          <p14:tracePt t="17532" x="4541838" y="5803900"/>
          <p14:tracePt t="17550" x="4572000" y="5772150"/>
          <p14:tracePt t="17566" x="4572000" y="5741988"/>
          <p14:tracePt t="17583" x="4591050" y="5718175"/>
          <p14:tracePt t="17587" x="4591050" y="5705475"/>
          <p14:tracePt t="17600" x="4602163" y="5681663"/>
          <p14:tracePt t="17616" x="4602163" y="5651500"/>
          <p14:tracePt t="17634" x="4602163" y="5632450"/>
          <p14:tracePt t="17650" x="4602163" y="5614988"/>
          <p14:tracePt t="17666" x="4602163" y="5595938"/>
          <p14:tracePt t="17683" x="4602163" y="5578475"/>
          <p14:tracePt t="17700" x="4602163" y="5559425"/>
          <p14:tracePt t="17721" x="4602163" y="5553075"/>
          <p14:tracePt t="17733" x="4602163" y="5546725"/>
          <p14:tracePt t="17749" x="4602163" y="5535613"/>
          <p14:tracePt t="17766" x="4602163" y="5529263"/>
          <p14:tracePt t="17783" x="4602163" y="5516563"/>
          <p14:tracePt t="17786" x="4602163" y="5499100"/>
          <p14:tracePt t="17801" x="4602163" y="5480050"/>
          <p14:tracePt t="17817" x="4591050" y="5462588"/>
          <p14:tracePt t="17834" x="4572000" y="5456238"/>
          <p14:tracePt t="17850" x="4486275" y="5430838"/>
          <p14:tracePt t="17866" x="4419600" y="5419725"/>
          <p14:tracePt t="17883" x="4322763" y="5394325"/>
          <p14:tracePt t="17900" x="4200525" y="5394325"/>
          <p14:tracePt t="17916" x="4048125" y="5370513"/>
          <p14:tracePt t="17933" x="3859213" y="5340350"/>
          <p14:tracePt t="17950" x="3743325" y="5327650"/>
          <p14:tracePt t="17966" x="3633788" y="5297488"/>
          <p14:tracePt t="17983" x="3565525" y="5297488"/>
          <p14:tracePt t="17986" x="3535363" y="5297488"/>
          <p14:tracePt t="18000" x="3481388" y="5291138"/>
          <p14:tracePt t="18016" x="3413125" y="5291138"/>
          <p14:tracePt t="18034" x="3322638" y="5278438"/>
          <p14:tracePt t="18050" x="3224213" y="5267325"/>
          <p14:tracePt t="18066" x="3121025" y="5267325"/>
          <p14:tracePt t="18083" x="2974975" y="5267325"/>
          <p14:tracePt t="18100" x="2871788" y="5267325"/>
          <p14:tracePt t="18116" x="2762250" y="5267325"/>
          <p14:tracePt t="18132" x="2670175" y="5267325"/>
          <p14:tracePt t="18150" x="2578100" y="5267325"/>
          <p14:tracePt t="18166" x="2511425" y="5267325"/>
          <p14:tracePt t="18183" x="2401888" y="5267325"/>
          <p14:tracePt t="18186" x="2352675" y="5267325"/>
          <p14:tracePt t="18200" x="2262188" y="5267325"/>
          <p14:tracePt t="18217" x="2139950" y="5267325"/>
          <p14:tracePt t="18233" x="2036763" y="5267325"/>
          <p14:tracePt t="18250" x="1962150" y="5291138"/>
          <p14:tracePt t="18267" x="1884363" y="5314950"/>
          <p14:tracePt t="18283" x="1841500" y="5334000"/>
          <p14:tracePt t="18300" x="1773238" y="5370513"/>
          <p14:tracePt t="18316" x="1719263" y="5400675"/>
          <p14:tracePt t="18333" x="1639888" y="5449888"/>
          <p14:tracePt t="18350" x="1584325" y="5499100"/>
          <p14:tracePt t="18366" x="1511300" y="5516563"/>
          <p14:tracePt t="18383" x="1420813" y="5553075"/>
          <p14:tracePt t="18387" x="1384300" y="5578475"/>
          <p14:tracePt t="18400" x="1328738" y="5589588"/>
          <p14:tracePt t="18417" x="1274763" y="5608638"/>
          <p14:tracePt t="18434" x="1225550" y="5619750"/>
          <p14:tracePt t="18450" x="1195388" y="5638800"/>
          <p14:tracePt t="18466" x="1163638" y="5668963"/>
          <p14:tracePt t="18484" x="1146175" y="5681663"/>
          <p14:tracePt t="18499" x="1122363" y="5711825"/>
          <p14:tracePt t="18516" x="1122363" y="5718175"/>
          <p14:tracePt t="18533" x="1116013" y="5748338"/>
          <p14:tracePt t="18550" x="1109663" y="5761038"/>
          <p14:tracePt t="18569" x="1096963" y="5784850"/>
          <p14:tracePt t="18650" x="1096963" y="5791200"/>
          <p14:tracePt t="18659" x="1096963" y="5797550"/>
          <p14:tracePt t="18666" x="1109663" y="5810250"/>
          <p14:tracePt t="18683" x="1146175" y="5827713"/>
          <p14:tracePt t="18700" x="1200150" y="5840413"/>
          <p14:tracePt t="18717" x="1268413" y="5851525"/>
          <p14:tracePt t="18736" x="1352550" y="5851525"/>
          <p14:tracePt t="18741" x="1390650" y="5864225"/>
          <p14:tracePt t="18752" x="1450975" y="5864225"/>
          <p14:tracePt t="18756" x="1493838" y="5864225"/>
          <p14:tracePt t="18767" x="1554163" y="5864225"/>
          <p14:tracePt t="18770" x="1603375" y="5864225"/>
          <p14:tracePt t="18783" x="1663700" y="5864225"/>
          <p14:tracePt t="18787" x="1706563" y="5864225"/>
          <p14:tracePt t="18800" x="1785938" y="5864225"/>
          <p14:tracePt t="18817" x="1884363" y="5864225"/>
          <p14:tracePt t="18834" x="1931988" y="5864225"/>
          <p14:tracePt t="18850" x="2030413" y="5864225"/>
          <p14:tracePt t="18866" x="2120900" y="5864225"/>
          <p14:tracePt t="18883" x="2182813" y="5864225"/>
          <p14:tracePt t="18900" x="2236788" y="5864225"/>
          <p14:tracePt t="18917" x="2316163" y="5864225"/>
          <p14:tracePt t="18933" x="2378075" y="5864225"/>
          <p14:tracePt t="18950" x="2457450" y="5864225"/>
          <p14:tracePt t="18965" x="2535238" y="5864225"/>
          <p14:tracePt t="18982" x="2578100" y="5864225"/>
          <p14:tracePt t="18999" x="2743200" y="5864225"/>
          <p14:tracePt t="19001" x="2822575" y="5864225"/>
          <p14:tracePt t="19016" x="2951163" y="5864225"/>
          <p14:tracePt t="19033" x="3028950" y="5864225"/>
          <p14:tracePt t="19049" x="3084513" y="5870575"/>
          <p14:tracePt t="19065" x="3163888" y="5870575"/>
          <p14:tracePt t="19082" x="3243263" y="5870575"/>
          <p14:tracePt t="19099" x="3333750" y="5870575"/>
          <p14:tracePt t="19115" x="3444875" y="5870575"/>
          <p14:tracePt t="19132" x="3548063" y="5870575"/>
          <p14:tracePt t="19149" x="3644900" y="5870575"/>
          <p14:tracePt t="19165" x="3736975" y="5870575"/>
          <p14:tracePt t="19182" x="3810000" y="5870575"/>
          <p14:tracePt t="19199" x="3852863" y="5870575"/>
          <p14:tracePt t="19202" x="3883025" y="5870575"/>
          <p14:tracePt t="19216" x="3962400" y="5870575"/>
          <p14:tracePt t="19232" x="4029075" y="5870575"/>
          <p14:tracePt t="19249" x="4065588" y="5870575"/>
          <p14:tracePt t="19265" x="4114800" y="5870575"/>
          <p14:tracePt t="19282" x="4157663" y="5870575"/>
          <p14:tracePt t="19299" x="4206875" y="5870575"/>
          <p14:tracePt t="19315" x="4211638" y="5870575"/>
          <p14:tracePt t="19332" x="4230688" y="5870575"/>
          <p14:tracePt t="19349" x="4243388" y="5870575"/>
          <p14:tracePt t="19365" x="4254500" y="5870575"/>
          <p14:tracePt t="19690" x="4310063" y="5870575"/>
          <p14:tracePt t="19699" x="4475163" y="5870575"/>
          <p14:tracePt t="19709" x="4614863" y="5870575"/>
          <p14:tracePt t="19717" x="4754563" y="5870575"/>
          <p14:tracePt t="19733" x="5022850" y="5870575"/>
          <p14:tracePt t="19750" x="5267325" y="5900738"/>
          <p14:tracePt t="19767" x="5376863" y="5900738"/>
          <p14:tracePt t="19770" x="5426075" y="5900738"/>
          <p14:tracePt t="19783" x="5486400" y="5900738"/>
          <p14:tracePt t="19787" x="5505450" y="5900738"/>
          <p14:tracePt t="19800" x="5553075" y="5900738"/>
          <p14:tracePt t="19817" x="5608638" y="5900738"/>
          <p14:tracePt t="19834" x="5645150" y="5900738"/>
          <p14:tracePt t="19850" x="5699125" y="5900738"/>
          <p14:tracePt t="19867" x="5724525" y="5900738"/>
          <p14:tracePt t="19884" x="5735638" y="5900738"/>
          <p14:tracePt t="19900" x="5761038" y="5900738"/>
          <p14:tracePt t="19945" x="5772150" y="5900738"/>
          <p14:tracePt t="19953" x="5778500" y="5900738"/>
          <p14:tracePt t="19993" x="5784850" y="5900738"/>
          <p14:tracePt t="20025" x="5797550" y="5900738"/>
          <p14:tracePt t="20049" x="5803900" y="5900738"/>
          <p14:tracePt t="20066" x="5815013" y="5900738"/>
          <p14:tracePt t="20097" x="5834063" y="5900738"/>
          <p14:tracePt t="20105" x="5840413" y="5900738"/>
          <p14:tracePt t="20121" x="5851525" y="5900738"/>
          <p14:tracePt t="20153" x="5857875" y="5894388"/>
          <p14:tracePt t="20202" x="5864225" y="5883275"/>
          <p14:tracePt t="20266" x="5876925" y="5883275"/>
          <p14:tracePt t="20273" x="5894388" y="5883275"/>
          <p14:tracePt t="20283" x="5924550" y="5883275"/>
          <p14:tracePt t="20300" x="5980113" y="5851525"/>
          <p14:tracePt t="20317" x="6046788" y="5851525"/>
          <p14:tracePt t="20333" x="6138863" y="5851525"/>
          <p14:tracePt t="20350" x="6235700" y="5851525"/>
          <p14:tracePt t="20367" x="6340475" y="5851525"/>
          <p14:tracePt t="20370" x="6388100" y="5851525"/>
          <p14:tracePt t="20383" x="6461125" y="5851525"/>
          <p14:tracePt t="20400" x="6602413" y="5851525"/>
          <p14:tracePt t="20418" x="6692900" y="5851525"/>
          <p14:tracePt t="20433" x="6772275" y="5851525"/>
          <p14:tracePt t="20450" x="6900863" y="5851525"/>
          <p14:tracePt t="20466" x="6991350" y="5840413"/>
          <p14:tracePt t="20483" x="7083425" y="5827713"/>
          <p14:tracePt t="20500" x="7150100" y="5815013"/>
          <p14:tracePt t="20517" x="7223125" y="5803900"/>
          <p14:tracePt t="20533" x="7315200" y="5778500"/>
          <p14:tracePt t="20550" x="7345363" y="5767388"/>
          <p14:tracePt t="20567" x="7424738" y="5748338"/>
          <p14:tracePt t="20583" x="7448550" y="5748338"/>
          <p14:tracePt t="20587" x="7480300" y="5748338"/>
          <p14:tracePt t="20600" x="7516813" y="5735638"/>
          <p14:tracePt t="20618" x="7534275" y="5724525"/>
          <p14:tracePt t="20633" x="7570788" y="5724525"/>
          <p14:tracePt t="20650" x="7600950" y="5724525"/>
          <p14:tracePt t="20666" x="7626350" y="5724525"/>
          <p14:tracePt t="20689" x="7643813" y="5724525"/>
          <p14:tracePt t="20700" x="7662863" y="5724525"/>
          <p14:tracePt t="20717" x="7686675" y="5724525"/>
          <p14:tracePt t="20733" x="7693025" y="5724525"/>
          <p14:tracePt t="20750" x="7729538" y="5724525"/>
          <p14:tracePt t="20767" x="7742238" y="5724525"/>
          <p14:tracePt t="20783" x="7766050" y="5724525"/>
          <p14:tracePt t="20787" x="7785100" y="5724525"/>
          <p14:tracePt t="20802" x="7815263" y="5724525"/>
          <p14:tracePt t="20817" x="7845425" y="5724525"/>
          <p14:tracePt t="20833" x="7864475" y="5730875"/>
          <p14:tracePt t="20850" x="7900988" y="5730875"/>
          <p14:tracePt t="20867" x="7924800" y="5741988"/>
          <p14:tracePt t="20883" x="7954963" y="5748338"/>
          <p14:tracePt t="20900" x="7974013" y="5761038"/>
          <p14:tracePt t="20916" x="7997825" y="5761038"/>
          <p14:tracePt t="20933" x="8016875" y="5761038"/>
          <p14:tracePt t="20950" x="8027988" y="5767388"/>
          <p14:tracePt t="21203" x="8021638" y="5767388"/>
          <p14:tracePt t="21212" x="7967663" y="5778500"/>
          <p14:tracePt t="21221" x="7948613" y="5778500"/>
          <p14:tracePt t="21236" x="7900988" y="5778500"/>
          <p14:tracePt t="21250" x="7851775" y="5778500"/>
          <p14:tracePt t="21266" x="7772400" y="5778500"/>
          <p14:tracePt t="21283" x="7729538" y="5778500"/>
          <p14:tracePt t="21300" x="7669213" y="5778500"/>
          <p14:tracePt t="21317" x="7577138" y="5778500"/>
          <p14:tracePt t="21333" x="7497763" y="5778500"/>
          <p14:tracePt t="21350" x="7407275" y="5778500"/>
          <p14:tracePt t="21367" x="7327900" y="5778500"/>
          <p14:tracePt t="21371" x="7285038" y="5778500"/>
          <p14:tracePt t="21383" x="7248525" y="5778500"/>
          <p14:tracePt t="21387" x="7205663" y="5778500"/>
          <p14:tracePt t="21401" x="7126288" y="5778500"/>
          <p14:tracePt t="21418" x="7046913" y="5778500"/>
          <p14:tracePt t="21433" x="6967538" y="5778500"/>
          <p14:tracePt t="21450" x="6858000" y="5778500"/>
          <p14:tracePt t="21467" x="6718300" y="5778500"/>
          <p14:tracePt t="21483" x="6572250" y="5797550"/>
          <p14:tracePt t="21500" x="6407150" y="5797550"/>
          <p14:tracePt t="21516" x="6278563" y="5797550"/>
          <p14:tracePt t="21520" x="6235700" y="5797550"/>
          <p14:tracePt t="21533" x="6188075" y="5797550"/>
          <p14:tracePt t="21550" x="6096000" y="5797550"/>
          <p14:tracePt t="21566" x="6046788" y="5797550"/>
          <p14:tracePt t="21570" x="5999163" y="5797550"/>
          <p14:tracePt t="21584" x="5930900" y="5797550"/>
          <p14:tracePt t="21600" x="5900738" y="5797550"/>
          <p14:tracePt t="21604" x="5870575" y="5797550"/>
          <p14:tracePt t="21618" x="5741988" y="5797550"/>
          <p14:tracePt t="21634" x="5662613" y="5797550"/>
          <p14:tracePt t="21650" x="5583238" y="5797550"/>
          <p14:tracePt t="21667" x="5559425" y="5797550"/>
          <p14:tracePt t="21683" x="5529263" y="5797550"/>
          <p14:tracePt t="21700" x="5505450" y="5797550"/>
          <p14:tracePt t="22035" x="5529263" y="5797550"/>
          <p14:tracePt t="22043" x="5546725" y="5797550"/>
          <p14:tracePt t="22052" x="5559425" y="5797550"/>
          <p14:tracePt t="22068" x="5595938" y="5797550"/>
          <p14:tracePt t="22099" x="5614988" y="5797550"/>
          <p14:tracePt t="22108" x="5619750" y="5797550"/>
          <p14:tracePt t="22120" x="5632450" y="5797550"/>
          <p14:tracePt t="22125" x="5651500" y="5797550"/>
          <p14:tracePt t="22147" x="5668963" y="5797550"/>
          <p14:tracePt t="22157" x="5688013" y="5797550"/>
          <p14:tracePt t="22169" x="5705475" y="5797550"/>
          <p14:tracePt t="22187" x="5761038" y="5797550"/>
          <p14:tracePt t="22204" x="5810250" y="5797550"/>
          <p14:tracePt t="22218" x="5876925" y="5797550"/>
          <p14:tracePt t="22233" x="5930900" y="5797550"/>
          <p14:tracePt t="22250" x="6010275" y="5803900"/>
          <p14:tracePt t="22267" x="6102350" y="5803900"/>
          <p14:tracePt t="22283" x="6205538" y="5803900"/>
          <p14:tracePt t="22300" x="6315075" y="5803900"/>
          <p14:tracePt t="22317" x="6413500" y="5803900"/>
          <p14:tracePt t="22334" x="6503988" y="5803900"/>
          <p14:tracePt t="22350" x="6553200" y="5803900"/>
          <p14:tracePt t="22367" x="6619875" y="5803900"/>
          <p14:tracePt t="22370" x="6632575" y="5803900"/>
          <p14:tracePt t="22383" x="6650038" y="5803900"/>
          <p14:tracePt t="22387" x="6669088" y="5803900"/>
          <p14:tracePt t="22401" x="6692900" y="5803900"/>
          <p14:tracePt t="22416" x="6711950" y="5803900"/>
          <p14:tracePt t="22442" x="6724650" y="5803900"/>
          <p14:tracePt t="22474" x="6729413" y="5803900"/>
          <p14:tracePt t="22481" x="6761163" y="5803900"/>
          <p14:tracePt t="22489" x="6765925" y="5803900"/>
          <p14:tracePt t="22500" x="6791325" y="5803900"/>
          <p14:tracePt t="22515" x="6815138" y="5803900"/>
          <p14:tracePt t="22532" x="6870700" y="5803900"/>
          <p14:tracePt t="22549" x="6943725" y="5803900"/>
          <p14:tracePt t="22565" x="7059613" y="5821363"/>
          <p14:tracePt t="22582" x="7126288" y="5821363"/>
          <p14:tracePt t="22599" x="7218363" y="5846763"/>
          <p14:tracePt t="22616" x="7370763" y="5846763"/>
          <p14:tracePt t="22632" x="7424738" y="5846763"/>
          <p14:tracePt t="22650" x="7516813" y="5846763"/>
          <p14:tracePt t="22665" x="7564438" y="5846763"/>
          <p14:tracePt t="22682" x="7620000" y="5846763"/>
          <p14:tracePt t="22699" x="7675563" y="5846763"/>
          <p14:tracePt t="22715" x="7699375" y="5846763"/>
          <p14:tracePt t="22732" x="7735888" y="5846763"/>
          <p14:tracePt t="22749" x="7766050" y="5846763"/>
          <p14:tracePt t="22765" x="7785100" y="5846763"/>
          <p14:tracePt t="22782" x="7832725" y="5846763"/>
          <p14:tracePt t="22799" x="7845425" y="5846763"/>
          <p14:tracePt t="22802" x="7858125" y="5846763"/>
          <p14:tracePt t="22818" x="7864475" y="5846763"/>
          <p14:tracePt t="22832" x="7881938" y="5846763"/>
          <p14:tracePt t="22848" x="7894638" y="5846763"/>
          <p14:tracePt t="22865" x="7912100" y="5846763"/>
          <p14:tracePt t="22889" x="7918450" y="5846763"/>
          <p14:tracePt t="22987" x="7931150" y="5846763"/>
          <p14:tracePt t="23283" x="7881938" y="5846763"/>
          <p14:tracePt t="23291" x="7796213" y="5857875"/>
          <p14:tracePt t="23302" x="7693025" y="5870575"/>
          <p14:tracePt t="23319" x="7327900" y="5870575"/>
          <p14:tracePt t="23337" x="6986588" y="5870575"/>
          <p14:tracePt t="23342" x="6802438" y="5870575"/>
          <p14:tracePt t="23353" x="6400800" y="5870575"/>
          <p14:tracePt t="23370" x="6235700" y="5870575"/>
          <p14:tracePt t="23374" x="5992813" y="5870575"/>
          <p14:tracePt t="23384" x="5791200" y="5870575"/>
          <p14:tracePt t="23387" x="5608638" y="5870575"/>
          <p14:tracePt t="23400" x="5340350" y="5870575"/>
          <p14:tracePt t="23417" x="5151438" y="5834063"/>
          <p14:tracePt t="23433" x="5065713" y="5810250"/>
          <p14:tracePt t="23451" x="5035550" y="5810250"/>
          <p14:tracePt t="23596" x="5059363" y="5810250"/>
          <p14:tracePt t="23604" x="5200650" y="5810250"/>
          <p14:tracePt t="23621" x="5486400" y="5810250"/>
          <p14:tracePt t="23637" x="5888038" y="5810250"/>
          <p14:tracePt t="23653" x="6254750" y="5810250"/>
          <p14:tracePt t="23670" x="6675438" y="5821363"/>
          <p14:tracePt t="23686" x="7004050" y="5857875"/>
          <p14:tracePt t="23703" x="7169150" y="5857875"/>
          <p14:tracePt t="23708" x="7212013" y="5857875"/>
          <p14:tracePt t="23720" x="7248525" y="5857875"/>
          <p14:tracePt t="23725" x="7291388" y="5857875"/>
          <p14:tracePt t="23734" x="7327900" y="5857875"/>
          <p14:tracePt t="23750" x="7364413" y="5857875"/>
          <p14:tracePt t="23766" x="7407275" y="5857875"/>
          <p14:tracePt t="23770" x="7424738" y="5857875"/>
          <p14:tracePt t="23783" x="7431088" y="5857875"/>
          <p14:tracePt t="23800" x="7448550" y="5857875"/>
          <p14:tracePt t="23803" x="7467600" y="5857875"/>
          <p14:tracePt t="23970" x="7412038" y="5857875"/>
          <p14:tracePt t="23978" x="7254875" y="5857875"/>
          <p14:tracePt t="23987" x="7053263" y="5857875"/>
          <p14:tracePt t="24003" x="6705600" y="5857875"/>
          <p14:tracePt t="24017" x="6267450" y="5857875"/>
          <p14:tracePt t="24033" x="5919788" y="5857875"/>
          <p14:tracePt t="24050" x="5638800" y="5846763"/>
          <p14:tracePt t="24067" x="5553075" y="5846763"/>
          <p14:tracePt t="24083" x="5546725" y="5846763"/>
          <p14:tracePt t="24194" x="5578475" y="5846763"/>
          <p14:tracePt t="24202" x="5705475" y="5846763"/>
          <p14:tracePt t="24210" x="5735638" y="5846763"/>
          <p14:tracePt t="24218" x="5864225" y="5846763"/>
          <p14:tracePt t="24234" x="6169025" y="5827713"/>
          <p14:tracePt t="24250" x="6516688" y="5827713"/>
          <p14:tracePt t="24267" x="6778625" y="5827713"/>
          <p14:tracePt t="24283" x="7023100" y="5827713"/>
          <p14:tracePt t="24300" x="7102475" y="5827713"/>
          <p14:tracePt t="24317" x="7119938" y="5821363"/>
          <p14:tracePt t="24442" x="7083425" y="5821363"/>
          <p14:tracePt t="24449" x="6991350" y="5821363"/>
          <p14:tracePt t="24458" x="6870700" y="5821363"/>
          <p14:tracePt t="24466" x="6742113" y="5803900"/>
          <p14:tracePt t="24484" x="6419850" y="5772150"/>
          <p14:tracePt t="24500" x="6211888" y="5754688"/>
          <p14:tracePt t="24517" x="5857875" y="5705475"/>
          <p14:tracePt t="24534" x="5651500" y="5675313"/>
          <p14:tracePt t="24550" x="5645150" y="5675313"/>
          <p14:tracePt t="24609" x="5662613" y="5675313"/>
          <p14:tracePt t="24618" x="5724525" y="5675313"/>
          <p14:tracePt t="24626" x="5827713" y="5675313"/>
          <p14:tracePt t="24633" x="5949950" y="5675313"/>
          <p14:tracePt t="24650" x="6278563" y="5705475"/>
          <p14:tracePt t="24667" x="6931025" y="5810250"/>
          <p14:tracePt t="24684" x="7321550" y="5857875"/>
          <p14:tracePt t="24700" x="7686675" y="5888038"/>
          <p14:tracePt t="24717" x="7894638" y="5907088"/>
          <p14:tracePt t="24734" x="7943850" y="5907088"/>
          <p14:tracePt t="24750" x="7948613" y="5907088"/>
          <p14:tracePt t="24767" x="7954963" y="5907088"/>
          <p14:tracePt t="24817" x="7943850" y="5913438"/>
          <p14:tracePt t="24826" x="7851775" y="5913438"/>
          <p14:tracePt t="24833" x="7748588" y="5913438"/>
          <p14:tracePt t="24850" x="7381875" y="5930900"/>
          <p14:tracePt t="24867" x="6881813" y="5930900"/>
          <p14:tracePt t="24883" x="6437313" y="5930900"/>
          <p14:tracePt t="24900" x="6096000" y="5930900"/>
          <p14:tracePt t="24917" x="5937250" y="5930900"/>
          <p14:tracePt t="24934" x="5930900" y="5930900"/>
          <p14:tracePt t="25002" x="5943600" y="5930900"/>
          <p14:tracePt t="25010" x="6035675" y="5930900"/>
          <p14:tracePt t="25018" x="6138863" y="5930900"/>
          <p14:tracePt t="25032" x="6424613" y="5949950"/>
          <p14:tracePt t="25049" x="6729413" y="5980113"/>
          <p14:tracePt t="25066" x="7077075" y="5980113"/>
          <p14:tracePt t="25082" x="7278688" y="5980113"/>
          <p14:tracePt t="25099" x="7370763" y="5980113"/>
          <p14:tracePt t="25116" x="7381875" y="5980113"/>
          <p14:tracePt t="25185" x="7370763" y="5980113"/>
          <p14:tracePt t="25193" x="7259638" y="5980113"/>
          <p14:tracePt t="25201" x="7175500" y="5980113"/>
          <p14:tracePt t="25216" x="7070725" y="5980113"/>
          <p14:tracePt t="25219" x="6913563" y="5980113"/>
          <p14:tracePt t="25233" x="6546850" y="5980113"/>
          <p14:tracePt t="25250" x="6181725" y="5967413"/>
          <p14:tracePt t="25266" x="5913438" y="5937250"/>
          <p14:tracePt t="25282" x="5834063" y="5924550"/>
          <p14:tracePt t="25346" x="5840413" y="5924550"/>
          <p14:tracePt t="25354" x="5907088" y="5924550"/>
          <p14:tracePt t="25366" x="6029325" y="5924550"/>
          <p14:tracePt t="25383" x="6272213" y="5924550"/>
          <p14:tracePt t="25399" x="6602413" y="5986463"/>
          <p14:tracePt t="25415" x="7010400" y="6035675"/>
          <p14:tracePt t="25419" x="7169150" y="6035675"/>
          <p14:tracePt t="25433" x="7358063" y="6053138"/>
          <p14:tracePt t="25450" x="7412038" y="6053138"/>
          <p14:tracePt t="25537" x="7327900" y="6053138"/>
          <p14:tracePt t="25545" x="7223125" y="6053138"/>
          <p14:tracePt t="25554" x="7065963" y="6053138"/>
          <p14:tracePt t="25566" x="6918325" y="6040438"/>
          <p14:tracePt t="25582" x="6572250" y="5962650"/>
          <p14:tracePt t="25599" x="6181725" y="5851525"/>
          <p14:tracePt t="25615" x="5992813" y="5821363"/>
          <p14:tracePt t="25618" x="5986463" y="5821363"/>
          <p14:tracePt t="25674" x="6010275" y="5821363"/>
          <p14:tracePt t="25682" x="6119813" y="5821363"/>
          <p14:tracePt t="25689" x="6199188" y="5821363"/>
          <p14:tracePt t="25699" x="6321425" y="5821363"/>
          <p14:tracePt t="25716" x="6596063" y="5900738"/>
          <p14:tracePt t="25732" x="6864350" y="5949950"/>
          <p14:tracePt t="25749" x="7053263" y="5962650"/>
          <p14:tracePt t="25766" x="7169150" y="5973763"/>
          <p14:tracePt t="25782" x="7223125" y="5973763"/>
          <p14:tracePt t="25841" x="7192963" y="5973763"/>
          <p14:tracePt t="25848" x="7119938" y="5973763"/>
          <p14:tracePt t="25857" x="7016750" y="5973763"/>
          <p14:tracePt t="25866" x="6894513" y="5973763"/>
          <p14:tracePt t="25882" x="6669088" y="5973763"/>
          <p14:tracePt t="25899" x="6345238" y="5973763"/>
          <p14:tracePt t="25916" x="6096000" y="5967413"/>
          <p14:tracePt t="25932" x="6010275" y="5949950"/>
          <p14:tracePt t="25949" x="5992813" y="5943600"/>
          <p14:tracePt t="26010" x="6089650" y="5943600"/>
          <p14:tracePt t="26017" x="6192838" y="5943600"/>
          <p14:tracePt t="26026" x="6315075" y="5943600"/>
          <p14:tracePt t="26034" x="6437313" y="5943600"/>
          <p14:tracePt t="26050" x="6761163" y="5943600"/>
          <p14:tracePt t="26066" x="7143750" y="5967413"/>
          <p14:tracePt t="26083" x="7437438" y="6003925"/>
          <p14:tracePt t="26099" x="7570788" y="6003925"/>
          <p14:tracePt t="26116" x="7589838" y="6003925"/>
          <p14:tracePt t="26193" x="7577138" y="6003925"/>
          <p14:tracePt t="26201" x="7461250" y="6016625"/>
          <p14:tracePt t="26209" x="7302500" y="6016625"/>
          <p14:tracePt t="26218" x="7162800" y="6016625"/>
          <p14:tracePt t="26233" x="6797675" y="6016625"/>
          <p14:tracePt t="26250" x="6388100" y="5986463"/>
          <p14:tracePt t="26266" x="6016625" y="5937250"/>
          <p14:tracePt t="26282" x="5894388" y="5907088"/>
          <p14:tracePt t="26346" x="5937250" y="5907088"/>
          <p14:tracePt t="26353" x="6046788" y="5907088"/>
          <p14:tracePt t="26366" x="6108700" y="5907088"/>
          <p14:tracePt t="26382" x="6357938" y="5919788"/>
          <p14:tracePt t="26399" x="6662738" y="5949950"/>
          <p14:tracePt t="26416" x="7010400" y="5999163"/>
          <p14:tracePt t="26419" x="7113588" y="6016625"/>
          <p14:tracePt t="26433" x="7302500" y="6029325"/>
          <p14:tracePt t="26449" x="7339013" y="6029325"/>
          <p14:tracePt t="26521" x="7321550" y="6040438"/>
          <p14:tracePt t="26529" x="7212013" y="6040438"/>
          <p14:tracePt t="26537" x="7126288" y="6040438"/>
          <p14:tracePt t="26549" x="7029450" y="6040438"/>
          <p14:tracePt t="26566" x="6802438" y="6040438"/>
          <p14:tracePt t="26582" x="6559550" y="6040438"/>
          <p14:tracePt t="26599" x="6461125" y="6040438"/>
          <p14:tracePt t="26616" x="6394450" y="6035675"/>
          <p14:tracePt t="26619" x="6376988" y="6029325"/>
          <p14:tracePt t="27373" x="6364288" y="6029325"/>
          <p14:tracePt t="27382" x="6364288" y="6016625"/>
          <p14:tracePt t="27395" x="6388100" y="5999163"/>
          <p14:tracePt t="27411" x="6400800" y="5986463"/>
          <p14:tracePt t="27420" x="6419850" y="5980113"/>
          <p14:tracePt t="27433" x="6424613" y="5980113"/>
          <p14:tracePt t="27450" x="6437313" y="5962650"/>
          <p14:tracePt t="27467" x="6443663" y="5962650"/>
          <p14:tracePt t="27483" x="6473825" y="5949950"/>
          <p14:tracePt t="27500" x="6497638" y="5930900"/>
          <p14:tracePt t="27517" x="6523038" y="5930900"/>
          <p14:tracePt t="27534" x="6559550" y="5924550"/>
          <p14:tracePt t="27550" x="6602413" y="5900738"/>
          <p14:tracePt t="27567" x="6669088" y="5888038"/>
          <p14:tracePt t="27584" x="6692900" y="5883275"/>
          <p14:tracePt t="27588" x="6718300" y="5870575"/>
          <p14:tracePt t="27601" x="6754813" y="5870575"/>
          <p14:tracePt t="27618" x="6772275" y="5870575"/>
          <p14:tracePt t="27634" x="6808788" y="5870575"/>
          <p14:tracePt t="27651" x="6864350" y="5857875"/>
          <p14:tracePt t="27667" x="6937375" y="5846763"/>
          <p14:tracePt t="27684" x="6991350" y="5840413"/>
          <p14:tracePt t="27700" x="7046913" y="5840413"/>
          <p14:tracePt t="27717" x="7096125" y="5840413"/>
          <p14:tracePt t="27734" x="7150100" y="5840413"/>
          <p14:tracePt t="27750" x="7229475" y="5840413"/>
          <p14:tracePt t="27767" x="7321550" y="5840413"/>
          <p14:tracePt t="27784" x="7394575" y="5840413"/>
          <p14:tracePt t="27787" x="7443788" y="5840413"/>
          <p14:tracePt t="27801" x="7486650" y="5840413"/>
          <p14:tracePt t="27818" x="7534275" y="5840413"/>
          <p14:tracePt t="27833" x="7553325" y="5840413"/>
          <p14:tracePt t="27874" x="7559675" y="5840413"/>
          <p14:tracePt t="27882" x="7570788" y="5840413"/>
          <p14:tracePt t="27956" x="7577138" y="5840413"/>
          <p14:tracePt t="27971" x="7596188" y="5840413"/>
          <p14:tracePt t="27980" x="7600950" y="5840413"/>
          <p14:tracePt t="27989" x="7613650" y="5840413"/>
          <p14:tracePt t="28010" x="7620000" y="5840413"/>
          <p14:tracePt t="28018" x="7632700" y="5840413"/>
          <p14:tracePt t="28033" x="7639050" y="5840413"/>
          <p14:tracePt t="28050" x="7650163" y="5840413"/>
          <p14:tracePt t="28074" x="7656513" y="5840413"/>
          <p14:tracePt t="28091" x="7686675" y="5840413"/>
          <p14:tracePt t="28100" x="7693025" y="5840413"/>
          <p14:tracePt t="28117" x="7712075" y="5840413"/>
          <p14:tracePt t="28133" x="7735888" y="5840413"/>
          <p14:tracePt t="28150" x="7766050" y="5840413"/>
          <p14:tracePt t="28166" x="7772400" y="5840413"/>
          <p14:tracePt t="28183" x="7785100" y="5840413"/>
          <p14:tracePt t="28200" x="7791450" y="5840413"/>
          <p14:tracePt t="28218" x="7808913" y="5840413"/>
          <p14:tracePt t="30709" x="7712075" y="5827713"/>
          <p14:tracePt t="30718" x="7607300" y="5827713"/>
          <p14:tracePt t="30730" x="7486650" y="5810250"/>
          <p14:tracePt t="30734" x="7375525" y="5797550"/>
          <p14:tracePt t="30739" x="7254875" y="5797550"/>
          <p14:tracePt t="30750" x="7113588" y="5797550"/>
          <p14:tracePt t="30755" x="6986588" y="5748338"/>
          <p14:tracePt t="30767" x="6864350" y="5748338"/>
          <p14:tracePt t="30772" x="6742113" y="5748338"/>
          <p14:tracePt t="30783" x="6638925" y="5748338"/>
          <p14:tracePt t="30787" x="6516688" y="5748338"/>
          <p14:tracePt t="30795" x="6413500" y="5730875"/>
          <p14:tracePt t="30802" x="6291263" y="5730875"/>
          <p14:tracePt t="30817" x="6022975" y="5718175"/>
          <p14:tracePt t="30834" x="5772150" y="5688013"/>
          <p14:tracePt t="30851" x="5467350" y="5688013"/>
          <p14:tracePt t="30868" x="5224463" y="5688013"/>
          <p14:tracePt t="30883" x="5102225" y="5688013"/>
          <p14:tracePt t="30900" x="5010150" y="5688013"/>
          <p14:tracePt t="30917" x="4919663" y="5688013"/>
          <p14:tracePt t="30933" x="4889500" y="5688013"/>
          <p14:tracePt t="30950" x="4870450" y="5688013"/>
          <p14:tracePt t="30967" x="4840288" y="5688013"/>
          <p14:tracePt t="30983" x="4827588" y="5688013"/>
          <p14:tracePt t="31211" x="4846638" y="5657850"/>
          <p14:tracePt t="31219" x="4895850" y="5602288"/>
          <p14:tracePt t="31234" x="4949825" y="5572125"/>
          <p14:tracePt t="31250" x="4979988" y="5529263"/>
          <p14:tracePt t="31267" x="5035550" y="5486400"/>
          <p14:tracePt t="31284" x="5059363" y="5443538"/>
          <p14:tracePt t="31300" x="5078413" y="5419725"/>
          <p14:tracePt t="31445" x="5084763" y="5407025"/>
          <p14:tracePt t="31455" x="5102225" y="5376863"/>
          <p14:tracePt t="31469" x="5157788" y="5357813"/>
          <p14:tracePt t="31486" x="5187950" y="5346700"/>
          <p14:tracePt t="31504" x="5273675" y="5310188"/>
          <p14:tracePt t="31520" x="5370513" y="5273675"/>
          <p14:tracePt t="31537" x="5449888" y="5248275"/>
          <p14:tracePt t="31542" x="5499100" y="5237163"/>
          <p14:tracePt t="31554" x="5565775" y="5224463"/>
          <p14:tracePt t="31559" x="5595938" y="5224463"/>
          <p14:tracePt t="31570" x="5694363" y="5200650"/>
          <p14:tracePt t="31575" x="5735638" y="5200650"/>
          <p14:tracePt t="31586" x="5815013" y="5200650"/>
          <p14:tracePt t="31591" x="5857875" y="5200650"/>
          <p14:tracePt t="31600" x="5956300" y="5200650"/>
          <p14:tracePt t="31604" x="6040438" y="5168900"/>
          <p14:tracePt t="31617" x="6224588" y="5168900"/>
          <p14:tracePt t="31634" x="6450013" y="5168900"/>
          <p14:tracePt t="31650" x="6675438" y="5168900"/>
          <p14:tracePt t="31667" x="6881813" y="5168900"/>
          <p14:tracePt t="31683" x="7065963" y="5168900"/>
          <p14:tracePt t="31699" x="7272338" y="5175250"/>
          <p14:tracePt t="31716" x="7461250" y="5205413"/>
          <p14:tracePt t="31732" x="7570788" y="5205413"/>
          <p14:tracePt t="31749" x="7680325" y="5218113"/>
          <p14:tracePt t="31766" x="7802563" y="5218113"/>
          <p14:tracePt t="31783" x="7912100" y="5218113"/>
          <p14:tracePt t="31799" x="8016875" y="5218113"/>
          <p14:tracePt t="31816" x="8126413" y="5218113"/>
          <p14:tracePt t="31833" x="8216900" y="5218113"/>
          <p14:tracePt t="31836" x="8253413" y="5218113"/>
          <p14:tracePt t="31849" x="8345488" y="5218113"/>
          <p14:tracePt t="31867" x="8382000" y="5218113"/>
          <p14:tracePt t="31882" x="8442325" y="5218113"/>
          <p14:tracePt t="31899" x="8455025" y="5218113"/>
          <p14:tracePt t="32013" x="8461375" y="5230813"/>
          <p14:tracePt t="32021" x="8478838" y="5248275"/>
          <p14:tracePt t="32037" x="8504238" y="5291138"/>
          <p14:tracePt t="32053" x="8521700" y="5327650"/>
          <p14:tracePt t="32070" x="8534400" y="5370513"/>
          <p14:tracePt t="32084" x="8534400" y="5430838"/>
          <p14:tracePt t="32100" x="8547100" y="5473700"/>
          <p14:tracePt t="32117" x="8547100" y="5492750"/>
          <p14:tracePt t="32178" x="8547100" y="5499100"/>
          <p14:tracePt t="32187" x="8547100" y="5516563"/>
          <p14:tracePt t="32200" x="8547100" y="5541963"/>
          <p14:tracePt t="32217" x="8540750" y="5546725"/>
          <p14:tracePt t="32221" x="8534400" y="5565775"/>
          <p14:tracePt t="32235" x="8491538" y="5595938"/>
          <p14:tracePt t="32252" x="8412163" y="5651500"/>
          <p14:tracePt t="32268" x="8358188" y="5699125"/>
          <p14:tracePt t="32284" x="8315325" y="5718175"/>
          <p14:tracePt t="32300" x="8259763" y="5741988"/>
          <p14:tracePt t="32317" x="8150225" y="5778500"/>
          <p14:tracePt t="32334" x="8070850" y="5778500"/>
          <p14:tracePt t="32351" x="7943850" y="5803900"/>
          <p14:tracePt t="32367" x="7821613" y="5815013"/>
          <p14:tracePt t="32385" x="7686675" y="5815013"/>
          <p14:tracePt t="32389" x="7596188" y="5815013"/>
          <p14:tracePt t="32401" x="7491413" y="5815013"/>
          <p14:tracePt t="32405" x="7388225" y="5815013"/>
          <p14:tracePt t="32417" x="7248525" y="5815013"/>
          <p14:tracePt t="32421" x="7143750" y="5815013"/>
          <p14:tracePt t="32434" x="6943725" y="5815013"/>
          <p14:tracePt t="32452" x="6802438" y="5815013"/>
          <p14:tracePt t="32467" x="6686550" y="5815013"/>
          <p14:tracePt t="32484" x="6596063" y="5815013"/>
          <p14:tracePt t="32501" x="6492875" y="5815013"/>
          <p14:tracePt t="32517" x="6381750" y="5815013"/>
          <p14:tracePt t="32534" x="6284913" y="5815013"/>
          <p14:tracePt t="32538" x="6205538" y="5815013"/>
          <p14:tracePt t="32551" x="6145213" y="5815013"/>
          <p14:tracePt t="32567" x="5962650" y="5815013"/>
          <p14:tracePt t="32584" x="5834063" y="5815013"/>
          <p14:tracePt t="32588" x="5767388" y="5810250"/>
          <p14:tracePt t="32601" x="5681663" y="5791200"/>
          <p14:tracePt t="32605" x="5595938" y="5791200"/>
          <p14:tracePt t="32617" x="5535613" y="5791200"/>
          <p14:tracePt t="32621" x="5516563" y="5791200"/>
          <p14:tracePt t="32634" x="5419725" y="5778500"/>
          <p14:tracePt t="32651" x="5364163" y="5778500"/>
          <p14:tracePt t="32667" x="5327650" y="5778500"/>
          <p14:tracePt t="32684" x="5297488" y="5778500"/>
          <p14:tracePt t="32701" x="5260975" y="5767388"/>
          <p14:tracePt t="32717" x="5241925" y="5767388"/>
          <p14:tracePt t="32734" x="5181600" y="5761038"/>
          <p14:tracePt t="32751" x="5138738" y="5761038"/>
          <p14:tracePt t="32767" x="5089525" y="5748338"/>
          <p14:tracePt t="32771" x="5078413" y="5748338"/>
          <p14:tracePt t="32784" x="5072063" y="5748338"/>
          <p14:tracePt t="32891" x="5059363" y="5741988"/>
          <p14:tracePt t="32900" x="5053013" y="5699125"/>
          <p14:tracePt t="32907" x="5053013" y="5662613"/>
          <p14:tracePt t="32917" x="5029200" y="5632450"/>
          <p14:tracePt t="32934" x="5029200" y="5595938"/>
          <p14:tracePt t="32951" x="5029200" y="5529263"/>
          <p14:tracePt t="32967" x="5029200" y="5473700"/>
          <p14:tracePt t="32984" x="5048250" y="5443538"/>
          <p14:tracePt t="33001" x="5072063" y="5419725"/>
          <p14:tracePt t="33005" x="5114925" y="5394325"/>
          <p14:tracePt t="33018" x="5132388" y="5389563"/>
          <p14:tracePt t="33036" x="5157788" y="5376863"/>
          <p14:tracePt t="33051" x="5241925" y="5357813"/>
          <p14:tracePt t="33067" x="5321300" y="5357813"/>
          <p14:tracePt t="33084" x="5370513" y="5346700"/>
          <p14:tracePt t="33101" x="5449888" y="5346700"/>
          <p14:tracePt t="33117" x="5516563" y="5346700"/>
          <p14:tracePt t="33134" x="5565775" y="5346700"/>
          <p14:tracePt t="33151" x="5657850" y="5346700"/>
          <p14:tracePt t="33167" x="5735638" y="5346700"/>
          <p14:tracePt t="33184" x="5834063" y="5346700"/>
          <p14:tracePt t="33201" x="5924550" y="5346700"/>
          <p14:tracePt t="33204" x="5986463" y="5346700"/>
          <p14:tracePt t="33217" x="6046788" y="5346700"/>
          <p14:tracePt t="33221" x="6083300" y="5346700"/>
          <p14:tracePt t="33234" x="6224588" y="5346700"/>
          <p14:tracePt t="33251" x="6364288" y="5346700"/>
          <p14:tracePt t="33267" x="6510338" y="5346700"/>
          <p14:tracePt t="33284" x="6692900" y="5346700"/>
          <p14:tracePt t="33300" x="6900863" y="5346700"/>
          <p14:tracePt t="33317" x="7083425" y="5346700"/>
          <p14:tracePt t="33334" x="7291388" y="5346700"/>
          <p14:tracePt t="33351" x="7431088" y="5346700"/>
          <p14:tracePt t="33367" x="7600950" y="5346700"/>
          <p14:tracePt t="33384" x="7705725" y="5346700"/>
          <p14:tracePt t="33400" x="7785100" y="5346700"/>
          <p14:tracePt t="33418" x="7881938" y="5346700"/>
          <p14:tracePt t="33421" x="7900988" y="5346700"/>
          <p14:tracePt t="33435" x="7967663" y="5346700"/>
          <p14:tracePt t="33452" x="7997825" y="5346700"/>
          <p14:tracePt t="33467" x="8034338" y="5346700"/>
          <p14:tracePt t="33484" x="8058150" y="5346700"/>
          <p14:tracePt t="33501" x="8077200" y="5346700"/>
          <p14:tracePt t="33517" x="8089900" y="5346700"/>
          <p14:tracePt t="33534" x="8126413" y="5346700"/>
          <p14:tracePt t="33563" x="8132763" y="5346700"/>
          <p14:tracePt t="33579" x="8143875" y="5346700"/>
          <p14:tracePt t="33587" x="8150225" y="5346700"/>
          <p14:tracePt t="33601" x="8162925" y="5346700"/>
          <p14:tracePt t="33605" x="8169275" y="5346700"/>
          <p14:tracePt t="33617" x="8186738" y="5346700"/>
          <p14:tracePt t="33771" x="8199438" y="5357813"/>
          <p14:tracePt t="33779" x="8199438" y="5394325"/>
          <p14:tracePt t="33787" x="8199438" y="5426075"/>
          <p14:tracePt t="33801" x="8199438" y="5443538"/>
          <p14:tracePt t="33805" x="8199438" y="5462588"/>
          <p14:tracePt t="33818" x="8199438" y="5480050"/>
          <p14:tracePt t="33821" x="8199438" y="5492750"/>
          <p14:tracePt t="33834" x="8199438" y="5535613"/>
          <p14:tracePt t="33851" x="8199438" y="5559425"/>
          <p14:tracePt t="33868" x="8199438" y="5589588"/>
          <p14:tracePt t="33891" x="8199438" y="5595938"/>
          <p14:tracePt t="33900" x="8199438" y="5602288"/>
          <p14:tracePt t="33917" x="8199438" y="5614988"/>
          <p14:tracePt t="33934" x="8193088" y="5619750"/>
          <p14:tracePt t="33951" x="8186738" y="5638800"/>
          <p14:tracePt t="33967" x="8180388" y="5651500"/>
          <p14:tracePt t="33984" x="8169275" y="5675313"/>
          <p14:tracePt t="34001" x="8150225" y="5694363"/>
          <p14:tracePt t="34004" x="8150225" y="5699125"/>
          <p14:tracePt t="34017" x="8143875" y="5711825"/>
          <p14:tracePt t="34021" x="8132763" y="5730875"/>
          <p14:tracePt t="34035" x="8113713" y="5748338"/>
          <p14:tracePt t="34052" x="8096250" y="5767388"/>
          <p14:tracePt t="34075" x="8083550" y="5772150"/>
          <p14:tracePt t="34091" x="8077200" y="5772150"/>
          <p14:tracePt t="34101" x="8070850" y="5772150"/>
          <p14:tracePt t="34117" x="8016875" y="5784850"/>
          <p14:tracePt t="34134" x="8004175" y="5784850"/>
          <p14:tracePt t="34151" x="7900988" y="5784850"/>
          <p14:tracePt t="34167" x="7778750" y="5784850"/>
          <p14:tracePt t="34184" x="7570788" y="5784850"/>
          <p14:tracePt t="34201" x="7370763" y="5784850"/>
          <p14:tracePt t="34205" x="7223125" y="5784850"/>
          <p14:tracePt t="34217" x="7083425" y="5784850"/>
          <p14:tracePt t="34221" x="6961188" y="5784850"/>
          <p14:tracePt t="34234" x="6675438" y="5772150"/>
          <p14:tracePt t="34252" x="6450013" y="5772150"/>
          <p14:tracePt t="34268" x="6261100" y="5761038"/>
          <p14:tracePt t="34284" x="6145213" y="5748338"/>
          <p14:tracePt t="34300" x="6003925" y="5735638"/>
          <p14:tracePt t="34317" x="5840413" y="5735638"/>
          <p14:tracePt t="34334" x="5688013" y="5711825"/>
          <p14:tracePt t="34351" x="5553075" y="5699125"/>
          <p14:tracePt t="34367" x="5413375" y="5688013"/>
          <p14:tracePt t="34384" x="5327650" y="5688013"/>
          <p14:tracePt t="34401" x="5187950" y="5657850"/>
          <p14:tracePt t="34404" x="5151438" y="5657850"/>
          <p14:tracePt t="34419" x="5126038" y="5657850"/>
          <p14:tracePt t="34434" x="5089525" y="5657850"/>
          <p14:tracePt t="34452" x="5059363" y="5657850"/>
          <p14:tracePt t="34468" x="5035550" y="5657850"/>
          <p14:tracePt t="34484" x="5022850" y="5657850"/>
          <p14:tracePt t="34501" x="5016500" y="5657850"/>
          <p14:tracePt t="34692" x="5005388" y="5638800"/>
          <p14:tracePt t="34701" x="5005388" y="5608638"/>
          <p14:tracePt t="34711" x="5005388" y="5595938"/>
          <p14:tracePt t="34717" x="5005388" y="5565775"/>
          <p14:tracePt t="34733" x="5016500" y="5529263"/>
          <p14:tracePt t="34750" x="5029200" y="5499100"/>
          <p14:tracePt t="34767" x="5053013" y="5426075"/>
          <p14:tracePt t="34783" x="5084763" y="5400675"/>
          <p14:tracePt t="34800" x="5102225" y="5370513"/>
          <p14:tracePt t="34817" x="5114925" y="5364163"/>
          <p14:tracePt t="34833" x="5121275" y="5353050"/>
          <p14:tracePt t="34883" x="5138738" y="5346700"/>
          <p14:tracePt t="34899" x="5175250" y="5334000"/>
          <p14:tracePt t="34906" x="5181600" y="5334000"/>
          <p14:tracePt t="34917" x="5200650" y="5321300"/>
          <p14:tracePt t="34933" x="5267325" y="5310188"/>
          <p14:tracePt t="34950" x="5284788" y="5291138"/>
          <p14:tracePt t="34967" x="5364163" y="5291138"/>
          <p14:tracePt t="34983" x="5426075" y="5291138"/>
          <p14:tracePt t="35000" x="5480050" y="5284788"/>
          <p14:tracePt t="35017" x="5565775" y="5260975"/>
          <p14:tracePt t="35020" x="5583238" y="5260975"/>
          <p14:tracePt t="35034" x="5662613" y="5260975"/>
          <p14:tracePt t="35051" x="5688013" y="5260975"/>
          <p14:tracePt t="35067" x="5767388" y="5260975"/>
          <p14:tracePt t="35083" x="5821363" y="5260975"/>
          <p14:tracePt t="35100" x="5913438" y="5260975"/>
          <p14:tracePt t="35117" x="6003925" y="5260975"/>
          <p14:tracePt t="35134" x="6126163" y="5260975"/>
          <p14:tracePt t="35150" x="6303963" y="5260975"/>
          <p14:tracePt t="35167" x="6413500" y="5260975"/>
          <p14:tracePt t="35184" x="6534150" y="5260975"/>
          <p14:tracePt t="35200" x="6645275" y="5260975"/>
          <p14:tracePt t="35217" x="6772275" y="5260975"/>
          <p14:tracePt t="35220" x="6851650" y="5260975"/>
          <p14:tracePt t="35234" x="6980238" y="5260975"/>
          <p14:tracePt t="35252" x="7102475" y="5260975"/>
          <p14:tracePt t="35267" x="7205663" y="5260975"/>
          <p14:tracePt t="35283" x="7296150" y="5260975"/>
          <p14:tracePt t="35300" x="7351713" y="5260975"/>
          <p14:tracePt t="35317" x="7418388" y="5260975"/>
          <p14:tracePt t="35333" x="7454900" y="5260975"/>
          <p14:tracePt t="35350" x="7504113" y="5260975"/>
          <p14:tracePt t="35367" x="7570788" y="5260975"/>
          <p14:tracePt t="35383" x="7600950" y="5260975"/>
          <p14:tracePt t="35400" x="7662863" y="5260975"/>
          <p14:tracePt t="35417" x="7716838" y="5260975"/>
          <p14:tracePt t="35420" x="7735888" y="5260975"/>
          <p14:tracePt t="35434" x="7766050" y="5260975"/>
          <p14:tracePt t="35450" x="7802563" y="5260975"/>
          <p14:tracePt t="35467" x="7821613" y="5260975"/>
          <p14:tracePt t="35483" x="7851775" y="5260975"/>
          <p14:tracePt t="35500" x="7858125" y="5260975"/>
          <p14:tracePt t="35517" x="7875588" y="5260975"/>
          <p14:tracePt t="35533" x="7881938" y="5260975"/>
          <p14:tracePt t="35550" x="7900988" y="5260975"/>
          <p14:tracePt t="35567" x="7937500" y="5260975"/>
          <p14:tracePt t="35584" x="7967663" y="5260975"/>
          <p14:tracePt t="35600" x="7985125" y="5260975"/>
          <p14:tracePt t="35603" x="8004175" y="5260975"/>
          <p14:tracePt t="35619" x="8010525" y="5260975"/>
          <p14:tracePt t="35635" x="8027988" y="5260975"/>
          <p14:tracePt t="35650" x="8040688" y="5260975"/>
          <p14:tracePt t="35667" x="8089900" y="5260975"/>
          <p14:tracePt t="35684" x="8107363" y="5260975"/>
          <p14:tracePt t="35941" x="8120063" y="5260975"/>
          <p14:tracePt t="35949" x="8120063" y="5310188"/>
          <p14:tracePt t="35959" x="8120063" y="5340350"/>
          <p14:tracePt t="35969" x="8120063" y="5370513"/>
          <p14:tracePt t="35974" x="8120063" y="5389563"/>
          <p14:tracePt t="35984" x="8120063" y="5400675"/>
          <p14:tracePt t="36001" x="8120063" y="5462588"/>
          <p14:tracePt t="36004" x="8120063" y="5467350"/>
          <p14:tracePt t="36018" x="8120063" y="5480050"/>
          <p14:tracePt t="36021" x="8120063" y="5486400"/>
          <p14:tracePt t="36035" x="8120063" y="5499100"/>
          <p14:tracePt t="36052" x="8120063" y="5522913"/>
          <p14:tracePt t="36067" x="8120063" y="5553075"/>
          <p14:tracePt t="36084" x="8120063" y="5595938"/>
          <p14:tracePt t="36101" x="8120063" y="5638800"/>
          <p14:tracePt t="36117" x="8120063" y="5657850"/>
          <p14:tracePt t="36134" x="8113713" y="5668963"/>
          <p14:tracePt t="36151" x="8113713" y="5675313"/>
          <p14:tracePt t="36168" x="8096250" y="5694363"/>
          <p14:tracePt t="36184" x="8096250" y="5699125"/>
          <p14:tracePt t="36200" x="8089900" y="5711825"/>
          <p14:tracePt t="36218" x="8089900" y="5718175"/>
          <p14:tracePt t="36234" x="8077200" y="5730875"/>
          <p14:tracePt t="36249" x="8070850" y="5748338"/>
          <p14:tracePt t="36274" x="8058150" y="5754688"/>
          <p14:tracePt t="36291" x="8040688" y="5784850"/>
          <p14:tracePt t="36308" x="8034338" y="5797550"/>
          <p14:tracePt t="36323" x="8004175" y="5803900"/>
          <p14:tracePt t="36334" x="7991475" y="5815013"/>
          <p14:tracePt t="36351" x="7974013" y="5815013"/>
          <p14:tracePt t="36354" x="7967663" y="5815013"/>
          <p14:tracePt t="36367" x="7948613" y="5815013"/>
          <p14:tracePt t="36384" x="7905750" y="5821363"/>
          <p14:tracePt t="36401" x="7858125" y="5821363"/>
          <p14:tracePt t="36404" x="7815263" y="5821363"/>
          <p14:tracePt t="36418" x="7778750" y="5821363"/>
          <p14:tracePt t="36421" x="7716838" y="5821363"/>
          <p14:tracePt t="36434" x="7656513" y="5821363"/>
          <p14:tracePt t="36452" x="7516813" y="5821363"/>
          <p14:tracePt t="36467" x="7407275" y="5821363"/>
          <p14:tracePt t="36484" x="7285038" y="5821363"/>
          <p14:tracePt t="36500" x="7138988" y="5821363"/>
          <p14:tracePt t="36517" x="6986588" y="5821363"/>
          <p14:tracePt t="36534" x="6845300" y="5821363"/>
          <p14:tracePt t="36551" x="6681788" y="5815013"/>
          <p14:tracePt t="36567" x="6492875" y="5803900"/>
          <p14:tracePt t="36584" x="6388100" y="5772150"/>
          <p14:tracePt t="36601" x="6308725" y="5772150"/>
          <p14:tracePt t="36604" x="6278563" y="5772150"/>
          <p14:tracePt t="36617" x="6261100" y="5772150"/>
          <p14:tracePt t="36621" x="6211888" y="5772150"/>
          <p14:tracePt t="36634" x="6188075" y="5772150"/>
          <p14:tracePt t="36651" x="6108700" y="5772150"/>
          <p14:tracePt t="36667" x="6029325" y="5772150"/>
          <p14:tracePt t="36684" x="5980113" y="5772150"/>
          <p14:tracePt t="36700" x="5900738" y="5772150"/>
          <p14:tracePt t="36717" x="5846763" y="5772150"/>
          <p14:tracePt t="36734" x="5810250" y="5772150"/>
          <p14:tracePt t="36751" x="5778500" y="5772150"/>
          <p14:tracePt t="36767" x="5718175" y="5778500"/>
          <p14:tracePt t="36784" x="5662613" y="5778500"/>
          <p14:tracePt t="36801" x="5614988" y="5791200"/>
          <p14:tracePt t="36804" x="5565775" y="5791200"/>
          <p14:tracePt t="36818" x="5541963" y="5791200"/>
          <p14:tracePt t="36834" x="5510213" y="5791200"/>
          <p14:tracePt t="36838" x="5473700" y="5791200"/>
          <p14:tracePt t="36852" x="5437188" y="5791200"/>
          <p14:tracePt t="36867" x="5413375" y="5791200"/>
          <p14:tracePt t="36884" x="5370513" y="5791200"/>
          <p14:tracePt t="36901" x="5340350" y="5791200"/>
          <p14:tracePt t="36917" x="5303838" y="5791200"/>
          <p14:tracePt t="36934" x="5297488" y="5791200"/>
          <p14:tracePt t="36951" x="5278438" y="5791200"/>
          <p14:tracePt t="37438" x="5267325" y="5791200"/>
          <p14:tracePt t="38261" x="5237163" y="5791200"/>
          <p14:tracePt t="38269" x="5175250" y="5767388"/>
          <p14:tracePt t="38286" x="5089525" y="5705475"/>
          <p14:tracePt t="38303" x="5072063" y="5699125"/>
          <p14:tracePt t="44566" x="5053013" y="5699125"/>
          <p14:tracePt t="44575" x="5035550" y="5699125"/>
          <p14:tracePt t="44587" x="5016500" y="5699125"/>
          <p14:tracePt t="44605" x="4962525" y="5699125"/>
          <p14:tracePt t="44622" x="4906963" y="5681663"/>
          <p14:tracePt t="44637" x="4900613" y="5668963"/>
          <p14:tracePt t="44655" x="4883150" y="5619750"/>
          <p14:tracePt t="44671" x="4852988" y="5473700"/>
          <p14:tracePt t="44685" x="4810125" y="5297488"/>
          <p14:tracePt t="44702" x="4779963" y="5089525"/>
          <p14:tracePt t="44718" x="4711700" y="4779963"/>
          <p14:tracePt t="44734" x="4664075" y="4432300"/>
          <p14:tracePt t="44751" x="4645025" y="4102100"/>
          <p14:tracePt t="44768" x="4632325" y="3859213"/>
          <p14:tracePt t="44784" x="4602163" y="3627438"/>
          <p14:tracePt t="44801" x="4602163" y="3444875"/>
          <p14:tracePt t="44818" x="4584700" y="3273425"/>
          <p14:tracePt t="44822" x="4572000" y="3187700"/>
          <p14:tracePt t="44835" x="4559300" y="3097213"/>
          <p14:tracePt t="44851" x="4559300" y="2968625"/>
          <p14:tracePt t="44868" x="4511675" y="2852738"/>
          <p14:tracePt t="44885" x="4462463" y="2749550"/>
          <p14:tracePt t="44902" x="4432300" y="2730500"/>
          <p14:tracePt t="44918" x="4364038" y="2676525"/>
          <p14:tracePt t="44935" x="4352925" y="2663825"/>
          <p14:tracePt t="44951" x="4297363" y="2584450"/>
          <p14:tracePt t="44968" x="4224338" y="2524125"/>
          <p14:tracePt t="44984" x="4170363" y="2481263"/>
          <p14:tracePt t="45001" x="4041775" y="2444750"/>
          <p14:tracePt t="45018" x="3852863" y="2425700"/>
          <p14:tracePt t="45021" x="3767138" y="2401888"/>
          <p14:tracePt t="45034" x="3644900" y="2401888"/>
          <p14:tracePt t="45051" x="3255963" y="2401888"/>
          <p14:tracePt t="45069" x="3028950" y="2401888"/>
          <p14:tracePt t="45084" x="2908300" y="2401888"/>
          <p14:tracePt t="45101" x="2852738" y="2401888"/>
          <p14:tracePt t="45118" x="2792413" y="2414588"/>
          <p14:tracePt t="45134" x="2767013" y="2425700"/>
          <p14:tracePt t="45151" x="2730500" y="2444750"/>
          <p14:tracePt t="45168" x="2682875" y="2481263"/>
          <p14:tracePt t="45184" x="2657475" y="2505075"/>
          <p14:tracePt t="45252" x="2663825" y="2505075"/>
          <p14:tracePt t="45260" x="2730500" y="2505075"/>
          <p14:tracePt t="45267" x="2871788" y="2505075"/>
          <p14:tracePt t="45284" x="3157538" y="2505075"/>
          <p14:tracePt t="45301" x="3481388" y="2505075"/>
          <p14:tracePt t="45318" x="3840163" y="2505075"/>
          <p14:tracePt t="45334" x="4286250" y="2505075"/>
          <p14:tracePt t="45351" x="4608513" y="2505075"/>
          <p14:tracePt t="45368" x="4973638" y="2517775"/>
          <p14:tracePt t="45384" x="5224463" y="2554288"/>
          <p14:tracePt t="45401" x="5407025" y="2566988"/>
          <p14:tracePt t="45418" x="5614988" y="2566988"/>
          <p14:tracePt t="45435" x="5784850" y="2609850"/>
          <p14:tracePt t="45451" x="5907088" y="2620963"/>
          <p14:tracePt t="45469" x="6035675" y="2633663"/>
          <p14:tracePt t="45485" x="6102350" y="2646363"/>
          <p14:tracePt t="45501" x="6162675" y="2646363"/>
          <p14:tracePt t="45518" x="6192838" y="2646363"/>
          <p14:tracePt t="45534" x="6205538" y="2651125"/>
          <p14:tracePt t="45556" x="6229350" y="2651125"/>
          <p14:tracePt t="45568" x="6248400" y="2651125"/>
          <p14:tracePt t="45584" x="6297613" y="2651125"/>
          <p14:tracePt t="45601" x="6376988" y="2651125"/>
          <p14:tracePt t="45618" x="6413500" y="2651125"/>
          <p14:tracePt t="45621" x="6450013" y="2651125"/>
          <p14:tracePt t="45734" x="6461125" y="2670175"/>
          <p14:tracePt t="45743" x="6424613" y="2736850"/>
          <p14:tracePt t="45753" x="6364288" y="2828925"/>
          <p14:tracePt t="45771" x="6192838" y="2998788"/>
          <p14:tracePt t="45776" x="6076950" y="3133725"/>
          <p14:tracePt t="45787" x="5943600" y="3249613"/>
          <p14:tracePt t="45792" x="5810250" y="3382963"/>
          <p14:tracePt t="45804" x="5541963" y="3621088"/>
          <p14:tracePt t="45820" x="5327650" y="3846513"/>
          <p14:tracePt t="45835" x="5108575" y="4170363"/>
          <p14:tracePt t="45852" x="5041900" y="4340225"/>
          <p14:tracePt t="45856" x="4992688" y="4449763"/>
          <p14:tracePt t="45868" x="4937125" y="4602163"/>
          <p14:tracePt t="45885" x="4913313" y="4700588"/>
          <p14:tracePt t="45902" x="4900613" y="4816475"/>
          <p14:tracePt t="45918" x="4889500" y="4943475"/>
          <p14:tracePt t="45935" x="4876800" y="5035550"/>
          <p14:tracePt t="45951" x="4852988" y="5102225"/>
          <p14:tracePt t="45968" x="4827588" y="5200650"/>
          <p14:tracePt t="45985" x="4791075" y="5310188"/>
          <p14:tracePt t="46002" x="4694238" y="5546725"/>
          <p14:tracePt t="46005" x="4651375" y="5675313"/>
          <p14:tracePt t="46018" x="4614863" y="5803900"/>
          <p14:tracePt t="46022" x="4535488" y="5930900"/>
          <p14:tracePt t="46035" x="4486275" y="6059488"/>
          <p14:tracePt t="46039" x="4406900" y="6192838"/>
          <p14:tracePt t="46052" x="4273550" y="6340475"/>
          <p14:tracePt t="46070" x="4078288" y="6572250"/>
          <p14:tracePt t="46086" x="3870325" y="6761163"/>
        </p14:tracePtLst>
      </p14:laserTraceLst>
    </p:ext>
  </p:extLs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AF468C-D59B-9A74-1BD3-C110E474022A}"/>
              </a:ext>
            </a:extLst>
          </p:cNvPr>
          <p:cNvSpPr>
            <a:spLocks noGrp="1"/>
          </p:cNvSpPr>
          <p:nvPr>
            <p:ph type="title"/>
          </p:nvPr>
        </p:nvSpPr>
        <p:spPr>
          <a:xfrm>
            <a:off x="1191286" y="779464"/>
            <a:ext cx="7257000" cy="745217"/>
          </a:xfrm>
        </p:spPr>
        <p:txBody>
          <a:bodyPr vert="horz" lIns="91440" tIns="45720" rIns="91440" bIns="45720" rtlCol="0" anchor="t">
            <a:normAutofit/>
          </a:bodyPr>
          <a:lstStyle/>
          <a:p>
            <a:r>
              <a:rPr lang="en-US" sz="4400" b="0" i="0" kern="1200" dirty="0">
                <a:effectLst>
                  <a:outerShdw blurRad="38100" dist="38100" dir="2700000" algn="tl">
                    <a:srgbClr val="000000">
                      <a:alpha val="43137"/>
                    </a:srgbClr>
                  </a:outerShdw>
                </a:effectLst>
                <a:latin typeface="+mj-lt"/>
                <a:ea typeface="+mj-ea"/>
                <a:cs typeface="+mj-cs"/>
              </a:rPr>
              <a:t>Transformation of Advertising</a:t>
            </a:r>
            <a:endParaRPr lang="en-US" sz="4400" b="0" kern="1200" dirty="0">
              <a:effectLst>
                <a:outerShdw blurRad="38100" dist="38100" dir="2700000" algn="tl">
                  <a:srgbClr val="000000">
                    <a:alpha val="43137"/>
                  </a:srgbClr>
                </a:outerShdw>
              </a:effectLst>
              <a:latin typeface="+mj-lt"/>
              <a:ea typeface="+mj-ea"/>
              <a:cs typeface="+mj-cs"/>
            </a:endParaRPr>
          </a:p>
        </p:txBody>
      </p:sp>
      <p:sp>
        <p:nvSpPr>
          <p:cNvPr id="1126" name="TextBox 1125">
            <a:extLst>
              <a:ext uri="{FF2B5EF4-FFF2-40B4-BE49-F238E27FC236}">
                <a16:creationId xmlns:a16="http://schemas.microsoft.com/office/drawing/2014/main" id="{456FCE2B-95BF-F617-E5E7-AAFE96BB1A5E}"/>
              </a:ext>
            </a:extLst>
          </p:cNvPr>
          <p:cNvSpPr txBox="1"/>
          <p:nvPr/>
        </p:nvSpPr>
        <p:spPr>
          <a:xfrm>
            <a:off x="1152524" y="1695451"/>
            <a:ext cx="9686925" cy="5228491"/>
          </a:xfrm>
        </p:spPr>
        <p:txBody>
          <a:bodyPr vert="horz" lIns="91440" tIns="45720" rIns="91440" bIns="45720" rtlCol="0">
            <a:normAutofit/>
          </a:bodyPr>
          <a:lstStyle/>
          <a:p>
            <a:pPr marL="285750" indent="-285750">
              <a:lnSpc>
                <a:spcPct val="125000"/>
              </a:lnSpc>
              <a:spcAft>
                <a:spcPts val="600"/>
              </a:spcAft>
              <a:buFont typeface="Arial" panose="020B0604020202020204" pitchFamily="34" charset="0"/>
              <a:buChar char="•"/>
            </a:pPr>
            <a:r>
              <a:rPr lang="en-US" sz="2800" b="1" i="0" dirty="0">
                <a:effectLst>
                  <a:outerShdw blurRad="38100" dist="38100" dir="2700000" algn="tl">
                    <a:srgbClr val="000000">
                      <a:alpha val="43137"/>
                    </a:srgbClr>
                  </a:outerShdw>
                </a:effectLst>
              </a:rPr>
              <a:t>Traditional Ads</a:t>
            </a:r>
          </a:p>
          <a:p>
            <a:pPr marL="742950" lvl="1" indent="-285750">
              <a:lnSpc>
                <a:spcPct val="125000"/>
              </a:lnSpc>
              <a:spcAft>
                <a:spcPts val="600"/>
              </a:spcAft>
              <a:buFont typeface="Arial" panose="020B0604020202020204" pitchFamily="34" charset="0"/>
              <a:buChar char="•"/>
            </a:pPr>
            <a:r>
              <a:rPr lang="en-US" sz="2400" b="1" i="0" dirty="0">
                <a:effectLst/>
              </a:rPr>
              <a:t>Uses things like TV, radio, and newspapers to reach many people but can't be customized or tracked well.</a:t>
            </a:r>
          </a:p>
          <a:p>
            <a:pPr marL="285750" indent="-285750">
              <a:lnSpc>
                <a:spcPct val="125000"/>
              </a:lnSpc>
              <a:spcAft>
                <a:spcPts val="600"/>
              </a:spcAft>
              <a:buFont typeface="Arial" panose="020B0604020202020204" pitchFamily="34" charset="0"/>
              <a:buChar char="•"/>
            </a:pPr>
            <a:r>
              <a:rPr lang="en-US" sz="2800" b="1" i="0" dirty="0">
                <a:effectLst>
                  <a:outerShdw blurRad="38100" dist="38100" dir="2700000" algn="tl">
                    <a:srgbClr val="000000">
                      <a:alpha val="43137"/>
                    </a:srgbClr>
                  </a:outerShdw>
                </a:effectLst>
              </a:rPr>
              <a:t>Digital Ads</a:t>
            </a:r>
          </a:p>
          <a:p>
            <a:pPr marL="742950" lvl="1" indent="-285750">
              <a:lnSpc>
                <a:spcPct val="125000"/>
              </a:lnSpc>
              <a:spcAft>
                <a:spcPts val="600"/>
              </a:spcAft>
              <a:buFont typeface="Arial" panose="020B0604020202020204" pitchFamily="34" charset="0"/>
              <a:buChar char="•"/>
            </a:pPr>
            <a:r>
              <a:rPr lang="en-US" sz="2400" b="1" i="0" dirty="0">
                <a:effectLst/>
              </a:rPr>
              <a:t>Uses the internet and email and can be adjusted in real-time to fit specific groups of people, with detailed tracking.</a:t>
            </a:r>
          </a:p>
          <a:p>
            <a:pPr marL="285750" indent="-285750">
              <a:lnSpc>
                <a:spcPct val="125000"/>
              </a:lnSpc>
              <a:spcAft>
                <a:spcPts val="600"/>
              </a:spcAft>
              <a:buFont typeface="Arial" panose="020B0604020202020204" pitchFamily="34" charset="0"/>
              <a:buChar char="•"/>
            </a:pPr>
            <a:r>
              <a:rPr lang="en-US" sz="2800" b="1" i="0" dirty="0">
                <a:effectLst>
                  <a:outerShdw blurRad="38100" dist="38100" dir="2700000" algn="tl">
                    <a:srgbClr val="000000">
                      <a:alpha val="43137"/>
                    </a:srgbClr>
                  </a:outerShdw>
                </a:effectLst>
              </a:rPr>
              <a:t>Smart Ads</a:t>
            </a:r>
          </a:p>
          <a:p>
            <a:pPr marL="742950" lvl="1" indent="-285750">
              <a:lnSpc>
                <a:spcPct val="125000"/>
              </a:lnSpc>
              <a:spcAft>
                <a:spcPts val="600"/>
              </a:spcAft>
              <a:buFont typeface="Arial" panose="020B0604020202020204" pitchFamily="34" charset="0"/>
              <a:buChar char="•"/>
            </a:pPr>
            <a:r>
              <a:rPr lang="en-US" sz="2400" b="0" i="0" dirty="0">
                <a:effectLst/>
              </a:rPr>
              <a:t>Show ads based on what users do online, so ads are more relevant and likely to get responses.</a:t>
            </a:r>
          </a:p>
        </p:txBody>
      </p:sp>
    </p:spTree>
    <p:extLst>
      <p:ext uri="{BB962C8B-B14F-4D97-AF65-F5344CB8AC3E}">
        <p14:creationId xmlns:p14="http://schemas.microsoft.com/office/powerpoint/2010/main" val="367301628"/>
      </p:ext>
    </p:extLst>
  </p:cSld>
  <p:clrMapOvr>
    <a:masterClrMapping/>
  </p:clrMapOvr>
  <mc:AlternateContent xmlns:mc="http://schemas.openxmlformats.org/markup-compatibility/2006" xmlns:p14="http://schemas.microsoft.com/office/powerpoint/2010/main">
    <mc:Choice Requires="p14">
      <p:transition spd="slow" p14:dur="2000" advTm="216944"/>
    </mc:Choice>
    <mc:Fallback xmlns="">
      <p:transition spd="slow" advTm="216944"/>
    </mc:Fallback>
  </mc:AlternateContent>
  <p:extLst>
    <p:ext uri="{3A86A75C-4F4B-4683-9AE1-C65F6400EC91}">
      <p14:laserTraceLst xmlns:p14="http://schemas.microsoft.com/office/powerpoint/2010/main">
        <p14:tracePtLst>
          <p14:tracePt t="1718" x="938213" y="6565900"/>
          <p14:tracePt t="1724" x="1347788" y="6308725"/>
          <p14:tracePt t="1732" x="1809750" y="5949950"/>
          <p14:tracePt t="1746" x="2230438" y="5638800"/>
          <p14:tracePt t="1751" x="2663825" y="5260975"/>
          <p14:tracePt t="1764" x="3663950" y="4565650"/>
          <p14:tracePt t="1781" x="4578350" y="3919538"/>
          <p14:tracePt t="1795" x="5535613" y="3236913"/>
          <p14:tracePt t="1811" x="6267450" y="2663825"/>
          <p14:tracePt t="1829" x="6735763" y="2328863"/>
          <p14:tracePt t="1844" x="7004050" y="2097088"/>
          <p14:tracePt t="1861" x="7248525" y="1901825"/>
          <p14:tracePt t="1879" x="7448550" y="1773238"/>
          <p14:tracePt t="1894" x="7523163" y="1689100"/>
          <p14:tracePt t="1911" x="7596188" y="1639888"/>
          <p14:tracePt t="1927" x="7613650" y="1620838"/>
          <p14:tracePt t="15855" x="7669213" y="1620838"/>
          <p14:tracePt t="15863" x="7851775" y="1620838"/>
          <p14:tracePt t="15873" x="7991475" y="1620838"/>
          <p14:tracePt t="15882" x="8096250" y="1620838"/>
          <p14:tracePt t="15897" x="8199438" y="1620838"/>
          <p14:tracePt t="15914" x="8253413" y="1620838"/>
          <p14:tracePt t="15918" x="8296275" y="1620838"/>
          <p14:tracePt t="15928" x="8315325" y="1620838"/>
          <p14:tracePt t="15945" x="8345488" y="1620838"/>
          <p14:tracePt t="15962" x="8382000" y="1616075"/>
          <p14:tracePt t="15978" x="8394700" y="1603375"/>
          <p14:tracePt t="15995" x="8401050" y="1603375"/>
          <p14:tracePt t="19920" x="8339138" y="1603375"/>
          <p14:tracePt t="19929" x="8235950" y="1603375"/>
          <p14:tracePt t="19938" x="8156575" y="1603375"/>
          <p14:tracePt t="19944" x="8107363" y="1603375"/>
          <p14:tracePt t="19961" x="7967663" y="1603375"/>
          <p14:tracePt t="19978" x="7821613" y="1603375"/>
          <p14:tracePt t="19994" x="7596188" y="1616075"/>
          <p14:tracePt t="20011" x="7388225" y="1627188"/>
          <p14:tracePt t="20028" x="6838950" y="1657350"/>
          <p14:tracePt t="20045" x="6529388" y="1676400"/>
          <p14:tracePt t="20062" x="6224588" y="1706563"/>
          <p14:tracePt t="20080" x="5937250" y="1725613"/>
          <p14:tracePt t="20095" x="5668963" y="1755775"/>
          <p14:tracePt t="20111" x="5400675" y="1792288"/>
          <p14:tracePt t="20128" x="5157788" y="1804988"/>
          <p14:tracePt t="20144" x="4870450" y="1822450"/>
          <p14:tracePt t="20161" x="4681538" y="1835150"/>
          <p14:tracePt t="20178" x="4456113" y="1835150"/>
          <p14:tracePt t="20194" x="4211638" y="1835150"/>
          <p14:tracePt t="20211" x="4005263" y="1835150"/>
          <p14:tracePt t="20215" x="3883025" y="1828800"/>
          <p14:tracePt t="20228" x="3694113" y="1798638"/>
          <p14:tracePt t="20245" x="3541713" y="1779588"/>
          <p14:tracePt t="20263" x="3376613" y="1768475"/>
          <p14:tracePt t="20279" x="3243263" y="1755775"/>
          <p14:tracePt t="20294" x="3078163" y="1725613"/>
          <p14:tracePt t="20311" x="2944813" y="1700213"/>
          <p14:tracePt t="20328" x="2809875" y="1657350"/>
          <p14:tracePt t="20344" x="2700338" y="1633538"/>
          <p14:tracePt t="20361" x="2566988" y="1609725"/>
          <p14:tracePt t="20378" x="2468563" y="1597025"/>
          <p14:tracePt t="20395" x="2352675" y="1554163"/>
          <p14:tracePt t="20411" x="2273300" y="1547813"/>
          <p14:tracePt t="20415" x="2243138" y="1547813"/>
          <p14:tracePt t="20428" x="2109788" y="1504950"/>
          <p14:tracePt t="20445" x="2078038" y="1504950"/>
          <p14:tracePt t="20449" x="2011363" y="1493838"/>
          <p14:tracePt t="20461" x="1835150" y="1463675"/>
          <p14:tracePt t="20478" x="1755775" y="1463675"/>
          <p14:tracePt t="20494" x="1695450" y="1450975"/>
          <p14:tracePt t="20511" x="1652588" y="1450975"/>
          <p14:tracePt t="20528" x="1633538" y="1444625"/>
          <p14:tracePt t="20736" x="1633538" y="1431925"/>
          <p14:tracePt t="20746" x="1670050" y="1427163"/>
          <p14:tracePt t="20750" x="1773238" y="1408113"/>
          <p14:tracePt t="20762" x="1841500" y="1384300"/>
          <p14:tracePt t="20767" x="1931988" y="1335088"/>
          <p14:tracePt t="20777" x="2024063" y="1292225"/>
          <p14:tracePt t="20781" x="2103438" y="1292225"/>
          <p14:tracePt t="20789" x="2189163" y="1292225"/>
          <p14:tracePt t="20799" x="2309813" y="1274763"/>
          <p14:tracePt t="20812" x="2438400" y="1243013"/>
          <p14:tracePt t="20815" x="2541588" y="1243013"/>
          <p14:tracePt t="20829" x="2724150" y="1243013"/>
          <p14:tracePt t="20845" x="2932113" y="1231900"/>
          <p14:tracePt t="20864" x="3121025" y="1200150"/>
          <p14:tracePt t="20878" x="3309938" y="1169988"/>
          <p14:tracePt t="20895" x="3505200" y="1139825"/>
          <p14:tracePt t="20912" x="3694113" y="1096963"/>
          <p14:tracePt t="20928" x="3919538" y="1096963"/>
          <p14:tracePt t="20945" x="4127500" y="1079500"/>
          <p14:tracePt t="20962" x="4370388" y="1079500"/>
          <p14:tracePt t="20978" x="4614863" y="1079500"/>
          <p14:tracePt t="20995" x="4900613" y="1079500"/>
          <p14:tracePt t="20999" x="5084763" y="1079500"/>
          <p14:tracePt t="21012" x="5187950" y="1079500"/>
          <p14:tracePt t="21016" x="5327650" y="1079500"/>
          <p14:tracePt t="21029" x="5595938" y="1090613"/>
          <p14:tracePt t="21046" x="5754688" y="1090613"/>
          <p14:tracePt t="21049" x="5883275" y="1103313"/>
          <p14:tracePt t="21062" x="6145213" y="1122363"/>
          <p14:tracePt t="21078" x="6351588" y="1122363"/>
          <p14:tracePt t="21095" x="6497638" y="1133475"/>
          <p14:tracePt t="21112" x="6632575" y="1146175"/>
          <p14:tracePt t="21128" x="6711950" y="1146175"/>
          <p14:tracePt t="21145" x="6748463" y="1146175"/>
          <p14:tracePt t="21162" x="6791325" y="1146175"/>
          <p14:tracePt t="21178" x="6808788" y="1146175"/>
          <p14:tracePt t="21195" x="6815138" y="1146175"/>
          <p14:tracePt t="21214" x="6827838" y="1146175"/>
          <p14:tracePt t="21230" x="6834188" y="1146175"/>
          <p14:tracePt t="21245" x="6838950" y="1146175"/>
          <p14:tracePt t="21423" x="6864350" y="1158875"/>
          <p14:tracePt t="21433" x="6845300" y="1176338"/>
          <p14:tracePt t="21446" x="6815138" y="1231900"/>
          <p14:tracePt t="21463" x="6718300" y="1341438"/>
          <p14:tracePt t="21479" x="6632575" y="1401763"/>
          <p14:tracePt t="21495" x="6497638" y="1457325"/>
          <p14:tracePt t="21512" x="6381750" y="1493838"/>
          <p14:tracePt t="21528" x="6284913" y="1530350"/>
          <p14:tracePt t="21545" x="6175375" y="1543050"/>
          <p14:tracePt t="21562" x="6010275" y="1543050"/>
          <p14:tracePt t="21579" x="5803900" y="1543050"/>
          <p14:tracePt t="21595" x="5578475" y="1543050"/>
          <p14:tracePt t="21599" x="5437188" y="1543050"/>
          <p14:tracePt t="21612" x="5297488" y="1543050"/>
          <p14:tracePt t="21616" x="5175250" y="1543050"/>
          <p14:tracePt t="21629" x="5053013" y="1543050"/>
          <p14:tracePt t="21632" x="4906963" y="1543050"/>
          <p14:tracePt t="21645" x="4681538" y="1543050"/>
          <p14:tracePt t="21663" x="4516438" y="1543050"/>
          <p14:tracePt t="21679" x="4346575" y="1517650"/>
          <p14:tracePt t="21695" x="4164013" y="1517650"/>
          <p14:tracePt t="21712" x="3998913" y="1517650"/>
          <p14:tracePt t="21729" x="3790950" y="1517650"/>
          <p14:tracePt t="21745" x="3627438" y="1517650"/>
          <p14:tracePt t="21762" x="3419475" y="1517650"/>
          <p14:tracePt t="21778" x="3255963" y="1517650"/>
          <p14:tracePt t="21795" x="3151188" y="1517650"/>
          <p14:tracePt t="21799" x="3121025" y="1517650"/>
          <p14:tracePt t="21812" x="3108325" y="1517650"/>
          <p14:tracePt t="21829" x="3071813" y="1517650"/>
          <p14:tracePt t="21983" x="3067050" y="1511300"/>
          <p14:tracePt t="21991" x="3097213" y="1487488"/>
          <p14:tracePt t="21998" x="3108325" y="1481138"/>
          <p14:tracePt t="22011" x="3127375" y="1438275"/>
          <p14:tracePt t="22027" x="3279775" y="1427163"/>
          <p14:tracePt t="22044" x="3529013" y="1395413"/>
          <p14:tracePt t="22047" x="3651250" y="1395413"/>
          <p14:tracePt t="22062" x="3932238" y="1395413"/>
          <p14:tracePt t="22077" x="4237038" y="1395413"/>
          <p14:tracePt t="22094" x="4559300" y="1395413"/>
          <p14:tracePt t="22111" x="4926013" y="1395413"/>
          <p14:tracePt t="22127" x="5230813" y="1401763"/>
          <p14:tracePt t="22144" x="5516563" y="1420813"/>
          <p14:tracePt t="22161" x="5778500" y="1420813"/>
          <p14:tracePt t="22177" x="6003925" y="1420813"/>
          <p14:tracePt t="22194" x="6169025" y="1420813"/>
          <p14:tracePt t="22197" x="6235700" y="1420813"/>
          <p14:tracePt t="22211" x="6297613" y="1420813"/>
          <p14:tracePt t="22227" x="6376988" y="1420813"/>
          <p14:tracePt t="22244" x="6424613" y="1420813"/>
          <p14:tracePt t="22261" x="6461125" y="1420813"/>
          <p14:tracePt t="22277" x="6473825" y="1420813"/>
          <p14:tracePt t="22976" x="6461125" y="1427163"/>
          <p14:tracePt t="22985" x="6345238" y="1444625"/>
          <p14:tracePt t="22997" x="6156325" y="1457325"/>
          <p14:tracePt t="23012" x="6016625" y="1457325"/>
          <p14:tracePt t="23016" x="5876925" y="1457325"/>
          <p14:tracePt t="23029" x="5694363" y="1457325"/>
          <p14:tracePt t="23033" x="5529263" y="1457325"/>
          <p14:tracePt t="23046" x="5126038" y="1457325"/>
          <p14:tracePt t="23062" x="4803775" y="1457325"/>
          <p14:tracePt t="23079" x="4541838" y="1474788"/>
          <p14:tracePt t="23095" x="4273550" y="1487488"/>
          <p14:tracePt t="23112" x="4048125" y="1504950"/>
          <p14:tracePt t="23129" x="3876675" y="1504950"/>
          <p14:tracePt t="23145" x="3743325" y="1543050"/>
          <p14:tracePt t="23162" x="3651250" y="1543050"/>
          <p14:tracePt t="23179" x="3548063" y="1543050"/>
          <p14:tracePt t="23195" x="3481388" y="1543050"/>
          <p14:tracePt t="23212" x="3444875" y="1543050"/>
          <p14:tracePt t="23216" x="3425825" y="1543050"/>
          <p14:tracePt t="23229" x="3402013" y="1543050"/>
          <p14:tracePt t="23232" x="3395663" y="1543050"/>
          <p14:tracePt t="24079" x="3389313" y="1543050"/>
          <p14:tracePt t="24437" x="3432175" y="1543050"/>
          <p14:tracePt t="24446" x="3481388" y="1543050"/>
          <p14:tracePt t="24454" x="3541713" y="1543050"/>
          <p14:tracePt t="24462" x="3584575" y="1543050"/>
          <p14:tracePt t="24477" x="3663950" y="1543050"/>
          <p14:tracePt t="24494" x="3743325" y="1536700"/>
          <p14:tracePt t="24510" x="3822700" y="1530350"/>
          <p14:tracePt t="24527" x="3876675" y="1530350"/>
          <p14:tracePt t="24544" x="3968750" y="1530350"/>
          <p14:tracePt t="24560" x="4059238" y="1511300"/>
          <p14:tracePt t="24577" x="4187825" y="1504950"/>
          <p14:tracePt t="24594" x="4316413" y="1504950"/>
          <p14:tracePt t="24611" x="4492625" y="1504950"/>
          <p14:tracePt t="24628" x="4627563" y="1504950"/>
          <p14:tracePt t="24644" x="4791075" y="1504950"/>
          <p14:tracePt t="24645" x="4876800" y="1504950"/>
          <p14:tracePt t="24660" x="4962525" y="1504950"/>
          <p14:tracePt t="24662" x="5041900" y="1504950"/>
          <p14:tracePt t="24678" x="5205413" y="1504950"/>
          <p14:tracePt t="24694" x="5370513" y="1504950"/>
          <p14:tracePt t="24710" x="5522913" y="1511300"/>
          <p14:tracePt t="24727" x="5675313" y="1554163"/>
          <p14:tracePt t="24744" x="5821363" y="1566863"/>
          <p14:tracePt t="24760" x="5907088" y="1590675"/>
          <p14:tracePt t="24777" x="6016625" y="1603375"/>
          <p14:tracePt t="24793" x="6083300" y="1603375"/>
          <p14:tracePt t="24811" x="6145213" y="1603375"/>
          <p14:tracePt t="24827" x="6175375" y="1603375"/>
          <p14:tracePt t="24844" x="6181725" y="1603375"/>
          <p14:tracePt t="24860" x="6199188" y="1603375"/>
          <p14:tracePt t="25665" x="6218238" y="1603375"/>
          <p14:tracePt t="25673" x="6224588" y="1603375"/>
          <p14:tracePt t="25682" x="6235700" y="1603375"/>
          <p14:tracePt t="25697" x="6254750" y="1590675"/>
          <p14:tracePt t="25712" x="6261100" y="1573213"/>
          <p14:tracePt t="25735" x="6272213" y="1566863"/>
          <p14:tracePt t="25904" x="6235700" y="1566863"/>
          <p14:tracePt t="25913" x="6115050" y="1584325"/>
          <p14:tracePt t="25923" x="6003925" y="1616075"/>
          <p14:tracePt t="25933" x="5883275" y="1627188"/>
          <p14:tracePt t="25936" x="5735638" y="1627188"/>
          <p14:tracePt t="25946" x="5595938" y="1627188"/>
          <p14:tracePt t="25966" x="5187950" y="1627188"/>
          <p14:tracePt t="25979" x="5065713" y="1627188"/>
          <p14:tracePt t="25999" x="4779963" y="1627188"/>
          <p14:tracePt t="26012" x="4737100" y="1627188"/>
          <p14:tracePt t="26015" x="4657725" y="1627188"/>
          <p14:tracePt t="26029" x="4572000" y="1627188"/>
          <p14:tracePt t="26032" x="4449763" y="1627188"/>
          <p14:tracePt t="26046" x="4267200" y="1627188"/>
          <p14:tracePt t="26063" x="4059238" y="1627188"/>
          <p14:tracePt t="26081" x="3895725" y="1627188"/>
          <p14:tracePt t="26095" x="3730625" y="1627188"/>
          <p14:tracePt t="26112" x="3621088" y="1627188"/>
          <p14:tracePt t="26128" x="3560763" y="1627188"/>
          <p14:tracePt t="26145" x="3548063" y="1627188"/>
          <p14:tracePt t="26295" x="3541713" y="1627188"/>
          <p14:tracePt t="26302" x="3481388" y="1590675"/>
          <p14:tracePt t="26312" x="3462338" y="1566863"/>
          <p14:tracePt t="26329" x="3419475" y="1536700"/>
          <p14:tracePt t="26345" x="3352800" y="1493838"/>
          <p14:tracePt t="26362" x="3322638" y="1463675"/>
          <p14:tracePt t="26379" x="3292475" y="1444625"/>
          <p14:tracePt t="26395" x="3286125" y="1438275"/>
          <p14:tracePt t="26412" x="3273425" y="1414463"/>
          <p14:tracePt t="26824" x="3273425" y="1408113"/>
          <p14:tracePt t="26872" x="3273425" y="1401763"/>
          <p14:tracePt t="26879" x="3273425" y="1390650"/>
          <p14:tracePt t="27136" x="3273425" y="1384300"/>
          <p14:tracePt t="27144" x="3333750" y="1384300"/>
          <p14:tracePt t="27154" x="3371850" y="1390650"/>
          <p14:tracePt t="27164" x="3419475" y="1395413"/>
          <p14:tracePt t="27179" x="3481388" y="1395413"/>
          <p14:tracePt t="27196" x="3565525" y="1431925"/>
          <p14:tracePt t="27212" x="3644900" y="1444625"/>
          <p14:tracePt t="27215" x="3694113" y="1444625"/>
          <p14:tracePt t="27228" x="3736975" y="1444625"/>
          <p14:tracePt t="27231" x="3773488" y="1444625"/>
          <p14:tracePt t="27246" x="3852863" y="1457325"/>
          <p14:tracePt t="27263" x="3943350" y="1457325"/>
          <p14:tracePt t="27279" x="4035425" y="1457325"/>
          <p14:tracePt t="27295" x="4138613" y="1457325"/>
          <p14:tracePt t="27312" x="4248150" y="1457325"/>
          <p14:tracePt t="27329" x="4340225" y="1457325"/>
          <p14:tracePt t="27345" x="4413250" y="1457325"/>
          <p14:tracePt t="27362" x="4492625" y="1457325"/>
          <p14:tracePt t="27379" x="4572000" y="1457325"/>
          <p14:tracePt t="27395" x="4651375" y="1457325"/>
          <p14:tracePt t="27412" x="4718050" y="1457325"/>
          <p14:tracePt t="27415" x="4760913" y="1457325"/>
          <p14:tracePt t="27429" x="4797425" y="1457325"/>
          <p14:tracePt t="27432" x="4840288" y="1457325"/>
          <p14:tracePt t="27445" x="4876800" y="1457325"/>
          <p14:tracePt t="27449" x="4906963" y="1450975"/>
          <p14:tracePt t="27463" x="4999038" y="1450975"/>
          <p14:tracePt t="27479" x="5078413" y="1431925"/>
          <p14:tracePt t="27495" x="5145088" y="1431925"/>
          <p14:tracePt t="27512" x="5224463" y="1420813"/>
          <p14:tracePt t="27529" x="5314950" y="1420813"/>
          <p14:tracePt t="27545" x="5407025" y="1420813"/>
          <p14:tracePt t="27562" x="5462588" y="1420813"/>
          <p14:tracePt t="27579" x="5529263" y="1420813"/>
          <p14:tracePt t="27595" x="5578475" y="1420813"/>
          <p14:tracePt t="27612" x="5645150" y="1420813"/>
          <p14:tracePt t="27615" x="5662613" y="1420813"/>
          <p14:tracePt t="27629" x="5694363" y="1420813"/>
          <p14:tracePt t="27632" x="5718175" y="1420813"/>
          <p14:tracePt t="27646" x="5767388" y="1420813"/>
          <p14:tracePt t="27663" x="5797550" y="1420813"/>
          <p14:tracePt t="27679" x="5834063" y="1420813"/>
          <p14:tracePt t="27695" x="5851525" y="1420813"/>
          <p14:tracePt t="27712" x="5857875" y="1408113"/>
          <p14:tracePt t="27729" x="5870575" y="1408113"/>
          <p14:tracePt t="27745" x="5907088" y="1401763"/>
          <p14:tracePt t="27767" x="5919788" y="1401763"/>
          <p14:tracePt t="27783" x="5924550" y="1401763"/>
          <p14:tracePt t="27808" x="5930900" y="1390650"/>
          <p14:tracePt t="27831" x="5949950" y="1390650"/>
          <p14:tracePt t="27848" x="5962650" y="1390650"/>
          <p14:tracePt t="27854" x="5967413" y="1390650"/>
          <p14:tracePt t="27862" x="5986463" y="1390650"/>
          <p14:tracePt t="27878" x="6003925" y="1384300"/>
          <p14:tracePt t="27895" x="6016625" y="1384300"/>
          <p14:tracePt t="27912" x="6040438" y="1384300"/>
          <p14:tracePt t="27929" x="6046788" y="1384300"/>
          <p14:tracePt t="27945" x="6089650" y="1384300"/>
          <p14:tracePt t="27962" x="6115050" y="1384300"/>
          <p14:tracePt t="27979" x="6132513" y="1384300"/>
          <p14:tracePt t="27995" x="6151563" y="1384300"/>
          <p14:tracePt t="28012" x="6169025" y="1384300"/>
          <p14:tracePt t="28753" x="6132513" y="1384300"/>
          <p14:tracePt t="28762" x="6072188" y="1384300"/>
          <p14:tracePt t="28772" x="6010275" y="1384300"/>
          <p14:tracePt t="28781" x="5907088" y="1384300"/>
          <p14:tracePt t="28796" x="5741988" y="1384300"/>
          <p14:tracePt t="28813" x="5578475" y="1384300"/>
          <p14:tracePt t="28816" x="5456238" y="1384300"/>
          <p14:tracePt t="28830" x="5230813" y="1384300"/>
          <p14:tracePt t="28846" x="5126038" y="1384300"/>
          <p14:tracePt t="28849" x="5005388" y="1384300"/>
          <p14:tracePt t="28863" x="4718050" y="1384300"/>
          <p14:tracePt t="28879" x="4498975" y="1384300"/>
          <p14:tracePt t="28896" x="4248150" y="1384300"/>
          <p14:tracePt t="28913" x="4029075" y="1384300"/>
          <p14:tracePt t="28929" x="3883025" y="1384300"/>
          <p14:tracePt t="28946" x="3736975" y="1384300"/>
          <p14:tracePt t="28963" x="3657600" y="1384300"/>
          <p14:tracePt t="28979" x="3578225" y="1384300"/>
          <p14:tracePt t="28996" x="3511550" y="1384300"/>
          <p14:tracePt t="29013" x="3408363" y="1384300"/>
          <p14:tracePt t="29016" x="3365500" y="1384300"/>
          <p14:tracePt t="29029" x="3316288" y="1384300"/>
          <p14:tracePt t="29033" x="3273425" y="1384300"/>
          <p14:tracePt t="29046" x="3206750" y="1384300"/>
          <p14:tracePt t="29063" x="3114675" y="1384300"/>
          <p14:tracePt t="29080" x="3071813" y="1384300"/>
          <p14:tracePt t="29096" x="3067050" y="1384300"/>
          <p14:tracePt t="29432" x="3090863" y="1384300"/>
          <p14:tracePt t="29440" x="3108325" y="1384300"/>
          <p14:tracePt t="29449" x="3114675" y="1384300"/>
          <p14:tracePt t="29466" x="3144838" y="1384300"/>
          <p14:tracePt t="29481" x="3187700" y="1384300"/>
          <p14:tracePt t="29514" x="3206750" y="1384300"/>
          <p14:tracePt t="29524" x="3230563" y="1384300"/>
          <p14:tracePt t="29529" x="3236913" y="1384300"/>
          <p14:tracePt t="29539" x="3255963" y="1384300"/>
          <p14:tracePt t="29546" x="3260725" y="1384300"/>
          <p14:tracePt t="29563" x="3316288" y="1384300"/>
          <p14:tracePt t="29579" x="3395663" y="1384300"/>
          <p14:tracePt t="29583" x="3402013" y="1384300"/>
          <p14:tracePt t="29596" x="3444875" y="1384300"/>
          <p14:tracePt t="29612" x="3505200" y="1384300"/>
          <p14:tracePt t="29629" x="3571875" y="1384300"/>
          <p14:tracePt t="29633" x="3602038" y="1390650"/>
          <p14:tracePt t="29646" x="3687763" y="1401763"/>
          <p14:tracePt t="29664" x="3754438" y="1408113"/>
          <p14:tracePt t="29681" x="3790950" y="1408113"/>
          <p14:tracePt t="29696" x="3829050" y="1408113"/>
          <p14:tracePt t="29712" x="3870325" y="1408113"/>
          <p14:tracePt t="29729" x="3889375" y="1408113"/>
          <p14:tracePt t="29746" x="3956050" y="1431925"/>
          <p14:tracePt t="29763" x="4022725" y="1431925"/>
          <p14:tracePt t="29779" x="4078288" y="1444625"/>
          <p14:tracePt t="29796" x="4138613" y="1457325"/>
          <p14:tracePt t="29813" x="4181475" y="1457325"/>
          <p14:tracePt t="29816" x="4224338" y="1457325"/>
          <p14:tracePt t="29830" x="4254500" y="1457325"/>
          <p14:tracePt t="29846" x="4260850" y="1457325"/>
          <p14:tracePt t="29850" x="4273550" y="1468438"/>
          <p14:tracePt t="29863" x="4279900" y="1468438"/>
          <p14:tracePt t="33089" x="4333875" y="1487488"/>
          <p14:tracePt t="33098" x="4425950" y="1536700"/>
          <p14:tracePt t="33115" x="4492625" y="1543050"/>
          <p14:tracePt t="33132" x="4522788" y="1560513"/>
          <p14:tracePt t="33149" x="4529138" y="1560513"/>
          <p14:tracePt t="33202" x="4535488" y="1573213"/>
          <p14:tracePt t="33217" x="4535488" y="1579563"/>
          <p14:tracePt t="33227" x="4535488" y="1597025"/>
          <p14:tracePt t="33232" x="4535488" y="1620838"/>
          <p14:tracePt t="33244" x="4535488" y="1627188"/>
          <p14:tracePt t="33248" x="4535488" y="1646238"/>
          <p14:tracePt t="33258" x="4535488" y="1663700"/>
          <p14:tracePt t="33263" x="4535488" y="1676400"/>
          <p14:tracePt t="33281" x="4505325" y="1725613"/>
          <p14:tracePt t="33296" x="4400550" y="1798638"/>
          <p14:tracePt t="33313" x="4260850" y="1871663"/>
          <p14:tracePt t="33329" x="4121150" y="1925638"/>
          <p14:tracePt t="33346" x="3962400" y="1993900"/>
          <p14:tracePt t="33363" x="3803650" y="2066925"/>
          <p14:tracePt t="33379" x="3633788" y="2097088"/>
          <p14:tracePt t="33396" x="3468688" y="2114550"/>
          <p14:tracePt t="33413" x="3333750" y="2152650"/>
          <p14:tracePt t="33429" x="3224213" y="2152650"/>
          <p14:tracePt t="33433" x="3176588" y="2152650"/>
          <p14:tracePt t="33447" x="3067050" y="2163763"/>
          <p14:tracePt t="33463" x="3005138" y="2163763"/>
          <p14:tracePt t="33481" x="2908300" y="2163763"/>
          <p14:tracePt t="33496" x="2835275" y="2163763"/>
          <p14:tracePt t="33513" x="2755900" y="2163763"/>
          <p14:tracePt t="33529" x="2687638" y="2163763"/>
          <p14:tracePt t="33546" x="2620963" y="2163763"/>
          <p14:tracePt t="33563" x="2547938" y="2163763"/>
          <p14:tracePt t="33579" x="2517775" y="2163763"/>
          <p14:tracePt t="33596" x="2498725" y="2163763"/>
          <p14:tracePt t="33613" x="2481263" y="2163763"/>
          <p14:tracePt t="33833" x="2505075" y="2189163"/>
          <p14:tracePt t="33842" x="2590800" y="2212975"/>
          <p14:tracePt t="33852" x="2633663" y="2225675"/>
          <p14:tracePt t="33867" x="2736850" y="2279650"/>
          <p14:tracePt t="33882" x="2816225" y="2292350"/>
          <p14:tracePt t="33896" x="2871788" y="2316163"/>
          <p14:tracePt t="33913" x="2901950" y="2316163"/>
          <p14:tracePt t="33929" x="2919413" y="2316163"/>
          <p14:tracePt t="33946" x="2925763" y="2316163"/>
          <p14:tracePt t="33963" x="2944813" y="2316163"/>
          <p14:tracePt t="33979" x="2962275" y="2316163"/>
          <p14:tracePt t="33996" x="2981325" y="2316163"/>
          <p14:tracePt t="34013" x="2998788" y="2316163"/>
          <p14:tracePt t="34029" x="3005138" y="2316163"/>
          <p14:tracePt t="34033" x="3017838" y="2316163"/>
          <p14:tracePt t="34047" x="3028950" y="2316163"/>
          <p14:tracePt t="34063" x="3041650" y="2316163"/>
          <p14:tracePt t="34079" x="3060700" y="2316163"/>
          <p14:tracePt t="34096" x="3067050" y="2316163"/>
          <p14:tracePt t="34489" x="3078163" y="2316163"/>
          <p14:tracePt t="34497" x="3084513" y="2316163"/>
          <p14:tracePt t="34945" x="3114675" y="2309813"/>
          <p14:tracePt t="34953" x="3163888" y="2298700"/>
          <p14:tracePt t="34965" x="3170238" y="2298700"/>
          <p14:tracePt t="34979" x="3200400" y="2298700"/>
          <p14:tracePt t="34996" x="3206750" y="2298700"/>
          <p14:tracePt t="35013" x="3236913" y="2279650"/>
          <p14:tracePt t="35029" x="3255963" y="2279650"/>
          <p14:tracePt t="35033" x="3260725" y="2279650"/>
          <p14:tracePt t="35046" x="3273425" y="2273300"/>
          <p14:tracePt t="35079" x="3279775" y="2273300"/>
          <p14:tracePt t="35087" x="3286125" y="2273300"/>
          <p14:tracePt t="35111" x="3316288" y="2273300"/>
          <p14:tracePt t="35225" x="3328988" y="2273300"/>
          <p14:tracePt t="35369" x="3333750" y="2273300"/>
          <p14:tracePt t="35378" x="3365500" y="2273300"/>
          <p14:tracePt t="35387" x="3408363" y="2273300"/>
          <p14:tracePt t="35400" x="3432175" y="2273300"/>
          <p14:tracePt t="35413" x="3449638" y="2262188"/>
          <p14:tracePt t="35429" x="3468688" y="2262188"/>
          <p14:tracePt t="35433" x="3498850" y="2262188"/>
          <p14:tracePt t="35446" x="3517900" y="2262188"/>
          <p14:tracePt t="35463" x="3554413" y="2262188"/>
          <p14:tracePt t="35481" x="3597275" y="2262188"/>
          <p14:tracePt t="35496" x="3621088" y="2262188"/>
          <p14:tracePt t="35513" x="3638550" y="2262188"/>
          <p14:tracePt t="35529" x="3651250" y="2262188"/>
          <p14:tracePt t="35546" x="3670300" y="2262188"/>
          <p14:tracePt t="35562" x="3676650" y="2262188"/>
          <p14:tracePt t="37506" x="3773488" y="2262188"/>
          <p14:tracePt t="37515" x="3938588" y="2225675"/>
          <p14:tracePt t="37532" x="4267200" y="2163763"/>
          <p14:tracePt t="37549" x="4687888" y="2073275"/>
          <p14:tracePt t="37566" x="5022850" y="1957388"/>
          <p14:tracePt t="37583" x="5297488" y="1841500"/>
          <p14:tracePt t="37587" x="5370513" y="1798638"/>
          <p14:tracePt t="37599" x="5443538" y="1743075"/>
          <p14:tracePt t="37604" x="5492750" y="1700213"/>
          <p14:tracePt t="37613" x="5546725" y="1676400"/>
          <p14:tracePt t="37629" x="5578475" y="1639888"/>
          <p14:tracePt t="37646" x="5608638" y="1616075"/>
          <p14:tracePt t="37665" x="5608638" y="1603375"/>
          <p14:tracePt t="37802" x="5626100" y="1584325"/>
          <p14:tracePt t="37811" x="5638800" y="1579563"/>
          <p14:tracePt t="37822" x="5645150" y="1554163"/>
          <p14:tracePt t="37833" x="5668963" y="1536700"/>
          <p14:tracePt t="37850" x="5675313" y="1524000"/>
          <p14:tracePt t="37866" x="5718175" y="1500188"/>
          <p14:tracePt t="37882" x="5748338" y="1457325"/>
          <p14:tracePt t="37899" x="5767388" y="1438275"/>
          <p14:tracePt t="37916" x="5772150" y="1427163"/>
          <p14:tracePt t="37933" x="5784850" y="1420813"/>
          <p14:tracePt t="37954" x="5803900" y="1408113"/>
          <p14:tracePt t="37970" x="5810250" y="1390650"/>
          <p14:tracePt t="38000" x="5821363" y="1384300"/>
          <p14:tracePt t="38578" x="5797550" y="1384300"/>
          <p14:tracePt t="38588" x="5778500" y="1384300"/>
          <p14:tracePt t="38598" x="5761038" y="1384300"/>
          <p14:tracePt t="38603" x="5735638" y="1384300"/>
          <p14:tracePt t="38616" x="5688013" y="1384300"/>
          <p14:tracePt t="38634" x="5662613" y="1384300"/>
          <p14:tracePt t="38962" x="5657850" y="1395413"/>
          <p14:tracePt t="38972" x="5645150" y="1401763"/>
          <p14:tracePt t="38981" x="5645150" y="1414463"/>
          <p14:tracePt t="38999" x="5626100" y="1444625"/>
          <p14:tracePt t="39004" x="5626100" y="1450975"/>
          <p14:tracePt t="39015" x="5626100" y="1481138"/>
          <p14:tracePt t="39033" x="5626100" y="1511300"/>
          <p14:tracePt t="39065" x="5626100" y="1524000"/>
          <p14:tracePt t="39226" x="5626100" y="1530350"/>
          <p14:tracePt t="39235" x="5626100" y="1573213"/>
          <p14:tracePt t="39249" x="5619750" y="1609725"/>
          <p14:tracePt t="39264" x="5608638" y="1689100"/>
          <p14:tracePt t="39280" x="5595938" y="1731963"/>
          <p14:tracePt t="39297" x="5578475" y="1768475"/>
          <p14:tracePt t="39313" x="5565775" y="1792288"/>
          <p14:tracePt t="39330" x="5553075" y="1798638"/>
          <p14:tracePt t="39346" x="5535613" y="1816100"/>
          <p14:tracePt t="39363" x="5529263" y="1828800"/>
          <p14:tracePt t="39385" x="5516563" y="1835150"/>
          <p14:tracePt t="39396" x="5510213" y="1841500"/>
          <p14:tracePt t="39413" x="5505450" y="1852613"/>
          <p14:tracePt t="39440" x="5492750" y="1858963"/>
          <p14:tracePt t="39448" x="5486400" y="1871663"/>
          <p14:tracePt t="61885" x="5510213" y="1835150"/>
          <p14:tracePt t="61893" x="5522913" y="1822450"/>
          <p14:tracePt t="62666" x="5516563" y="1828800"/>
          <p14:tracePt t="62674" x="5510213" y="1835150"/>
          <p14:tracePt t="62683" x="5499100" y="1835150"/>
          <p14:tracePt t="62747" x="5492750" y="1835150"/>
          <p14:tracePt t="62754" x="5480050" y="1835150"/>
          <p14:tracePt t="62763" x="5462588" y="1847850"/>
          <p14:tracePt t="62779" x="5443538" y="1852613"/>
          <p14:tracePt t="62796" x="5413375" y="1884363"/>
          <p14:tracePt t="62813" x="5364163" y="1914525"/>
          <p14:tracePt t="62829" x="5334000" y="1944688"/>
          <p14:tracePt t="62846" x="5248275" y="1987550"/>
          <p14:tracePt t="62863" x="5194300" y="2030413"/>
          <p14:tracePt t="62880" x="5072063" y="2127250"/>
          <p14:tracePt t="62896" x="4833938" y="2219325"/>
          <p14:tracePt t="62898" x="4664075" y="2286000"/>
          <p14:tracePt t="62913" x="4516438" y="2389188"/>
          <p14:tracePt t="62930" x="4071938" y="2541588"/>
          <p14:tracePt t="62946" x="3932238" y="2541588"/>
          <p14:tracePt t="62962" x="3743325" y="2554288"/>
          <p14:tracePt t="62979" x="3554413" y="2554288"/>
          <p14:tracePt t="62996" x="3328988" y="2554288"/>
          <p14:tracePt t="63012" x="3144838" y="2554288"/>
          <p14:tracePt t="63029" x="2938463" y="2554288"/>
          <p14:tracePt t="63046" x="2798763" y="2554288"/>
          <p14:tracePt t="63062" x="2670175" y="2554288"/>
          <p14:tracePt t="63079" x="2571750" y="2566988"/>
          <p14:tracePt t="63096" x="2517775" y="2571750"/>
          <p14:tracePt t="63131" x="2511425" y="2597150"/>
          <p14:tracePt t="63139" x="2511425" y="2603500"/>
          <p14:tracePt t="63146" x="2511425" y="2633663"/>
          <p14:tracePt t="63163" x="2535238" y="2700338"/>
          <p14:tracePt t="63179" x="2603500" y="2792413"/>
          <p14:tracePt t="63196" x="2693988" y="2840038"/>
          <p14:tracePt t="63213" x="2846388" y="2925763"/>
          <p14:tracePt t="63229" x="2968625" y="2981325"/>
          <p14:tracePt t="63246" x="3181350" y="3041650"/>
          <p14:tracePt t="63263" x="3389313" y="3084513"/>
          <p14:tracePt t="63280" x="3560763" y="3114675"/>
          <p14:tracePt t="63282" x="3608388" y="3114675"/>
          <p14:tracePt t="63296" x="3651250" y="3114675"/>
          <p14:tracePt t="63313" x="3760788" y="3127375"/>
          <p14:tracePt t="63316" x="3773488" y="3127375"/>
          <p14:tracePt t="63330" x="3790950" y="3127375"/>
          <p14:tracePt t="63346" x="3797300" y="3127375"/>
          <p14:tracePt t="63395" x="3810000" y="3121025"/>
          <p14:tracePt t="63403" x="3790950" y="3103563"/>
          <p14:tracePt t="63413" x="3786188" y="3084513"/>
          <p14:tracePt t="63429" x="3754438" y="3054350"/>
          <p14:tracePt t="63446" x="3743325" y="3041650"/>
          <p14:tracePt t="63489" x="3767138" y="3041650"/>
          <p14:tracePt t="63498" x="3846513" y="3041650"/>
          <p14:tracePt t="63506" x="3968750" y="3041650"/>
          <p14:tracePt t="63515" x="4170363" y="3041650"/>
          <p14:tracePt t="63529" x="4352925" y="3041650"/>
          <p14:tracePt t="63533" x="4675188" y="3121025"/>
          <p14:tracePt t="63546" x="5291138" y="3267075"/>
          <p14:tracePt t="63563" x="5718175" y="3333750"/>
          <p14:tracePt t="63579" x="6364288" y="3505200"/>
          <p14:tracePt t="63597" x="6692900" y="3602038"/>
          <p14:tracePt t="63613" x="6827838" y="3663950"/>
          <p14:tracePt t="63631" x="6834188" y="3681413"/>
          <p14:tracePt t="63660" x="6834188" y="3687763"/>
          <p14:tracePt t="63668" x="6778625" y="3700463"/>
          <p14:tracePt t="63681" x="6742113" y="3713163"/>
          <p14:tracePt t="63685" x="6711950" y="3724275"/>
          <p14:tracePt t="63698" x="6681788" y="3724275"/>
          <p14:tracePt t="63701" x="6669088" y="3724275"/>
          <p14:tracePt t="63713" x="6650038" y="3724275"/>
          <p14:tracePt t="63716" x="6645275" y="3730625"/>
          <p14:tracePt t="63739" x="6626225" y="3743325"/>
          <p14:tracePt t="65054" x="6681788" y="3724275"/>
          <p14:tracePt t="65064" x="7004050" y="3505200"/>
          <p14:tracePt t="65068" x="7272338" y="3382963"/>
          <p14:tracePt t="65080" x="7600950" y="3170238"/>
          <p14:tracePt t="65085" x="8047038" y="2938463"/>
          <p14:tracePt t="65097" x="8424863" y="2657475"/>
          <p14:tracePt t="65101" x="8809038" y="2517775"/>
          <p14:tracePt t="65114" x="9217025" y="2262188"/>
          <p14:tracePt t="65118" x="9631363" y="1974850"/>
          <p14:tracePt t="65124" x="9936163" y="1743075"/>
          <p14:tracePt t="65131" x="10088563" y="1590675"/>
          <p14:tracePt t="65148" x="10436225" y="1341438"/>
          <p14:tracePt t="65165" x="10777538" y="1122363"/>
          <p14:tracePt t="65181" x="11064875" y="938213"/>
          <p14:tracePt t="65198" x="11326813" y="755650"/>
          <p14:tracePt t="65214" x="11552238" y="579438"/>
          <p14:tracePt t="65231" x="11784013" y="354013"/>
          <p14:tracePt t="65248" x="11917363" y="201613"/>
          <p14:tracePt t="65253" x="11960225" y="128588"/>
          <p14:tracePt t="65264" x="11966575" y="96838"/>
          <p14:tracePt t="69791" x="10588625" y="317500"/>
          <p14:tracePt t="69800" x="10485438" y="487363"/>
          <p14:tracePt t="69814" x="10296525" y="828675"/>
          <p14:tracePt t="69820" x="10180638" y="981075"/>
          <p14:tracePt t="69831" x="10082213" y="1096963"/>
          <p14:tracePt t="69838" x="9961563" y="1249363"/>
          <p14:tracePt t="69847" x="9809163" y="1384300"/>
          <p14:tracePt t="69864" x="9504363" y="1657350"/>
          <p14:tracePt t="69881" x="9217025" y="1889125"/>
          <p14:tracePt t="69897" x="8955088" y="2054225"/>
          <p14:tracePt t="69914" x="8667750" y="2255838"/>
          <p14:tracePt t="69917" x="8558213" y="2286000"/>
          <p14:tracePt t="69932" x="8382000" y="2378075"/>
          <p14:tracePt t="69948" x="8229600" y="2389188"/>
          <p14:tracePt t="69964" x="8040688" y="2419350"/>
          <p14:tracePt t="69981" x="7894638" y="2432050"/>
          <p14:tracePt t="69997" x="7759700" y="2457450"/>
          <p14:tracePt t="70014" x="7613650" y="2474913"/>
          <p14:tracePt t="70031" x="7418388" y="2505075"/>
          <p14:tracePt t="70048" x="7229475" y="2535238"/>
          <p14:tracePt t="70064" x="7102475" y="2560638"/>
          <p14:tracePt t="70081" x="6864350" y="2657475"/>
          <p14:tracePt t="70098" x="6705600" y="2693988"/>
          <p14:tracePt t="70114" x="6503988" y="2803525"/>
          <p14:tracePt t="70132" x="6388100" y="2882900"/>
          <p14:tracePt t="70148" x="6261100" y="2992438"/>
          <p14:tracePt t="70164" x="6138863" y="3140075"/>
          <p14:tracePt t="70180" x="5992813" y="3292475"/>
          <p14:tracePt t="70197" x="5851525" y="3455988"/>
          <p14:tracePt t="70214" x="5681663" y="3644900"/>
          <p14:tracePt t="70231" x="5553075" y="3779838"/>
          <p14:tracePt t="70247" x="5364163" y="3949700"/>
          <p14:tracePt t="70264" x="5200650" y="4054475"/>
          <p14:tracePt t="70281" x="4973638" y="4211638"/>
          <p14:tracePt t="70298" x="4810125" y="4316413"/>
          <p14:tracePt t="70301" x="4724400" y="4359275"/>
          <p14:tracePt t="70315" x="4578350" y="4443413"/>
          <p14:tracePt t="70331" x="4486275" y="4456113"/>
          <p14:tracePt t="70349" x="4389438" y="4479925"/>
          <p14:tracePt t="70364" x="4310063" y="4511675"/>
          <p14:tracePt t="70381" x="4279900" y="4511675"/>
          <p14:tracePt t="70398" x="4230688" y="4511675"/>
          <p14:tracePt t="70414" x="4211638" y="4522788"/>
          <p14:tracePt t="70431" x="4206875" y="4522788"/>
          <p14:tracePt t="70447" x="4187825" y="4522788"/>
          <p14:tracePt t="70464" x="4133850" y="4535488"/>
          <p14:tracePt t="70481" x="4035425" y="4552950"/>
          <p14:tracePt t="70498" x="3992563" y="4591050"/>
          <p14:tracePt t="70515" x="3883025" y="4591050"/>
          <p14:tracePt t="70533" x="3786188" y="4602163"/>
          <p14:tracePt t="70548" x="3717925" y="4602163"/>
          <p14:tracePt t="70565" x="3676650" y="4614863"/>
          <p14:tracePt t="70581" x="3657600" y="4614863"/>
          <p14:tracePt t="70598" x="3638550" y="4614863"/>
          <p14:tracePt t="70830" x="3633788" y="4614863"/>
          <p14:tracePt t="70839" x="3633788" y="4595813"/>
          <p14:tracePt t="70850" x="3644900" y="4591050"/>
          <p14:tracePt t="70855" x="3651250" y="4584700"/>
          <p14:tracePt t="70870" x="3663950" y="4572000"/>
          <p14:tracePt t="70885" x="3681413" y="4572000"/>
          <p14:tracePt t="70900" x="3687763" y="4565650"/>
          <p14:tracePt t="70917" x="3694113" y="4552950"/>
          <p14:tracePt t="70932" x="3713163" y="4552950"/>
          <p14:tracePt t="70998" x="3736975" y="4548188"/>
          <p14:tracePt t="71004" x="3743325" y="4548188"/>
          <p14:tracePt t="71029" x="3760788" y="4548188"/>
          <p14:tracePt t="71037" x="3773488" y="4548188"/>
          <p14:tracePt t="71048" x="3779838" y="4535488"/>
          <p14:tracePt t="71065" x="3816350" y="4535488"/>
          <p14:tracePt t="71082" x="3870325" y="4535488"/>
          <p14:tracePt t="71086" x="3913188" y="4535488"/>
          <p14:tracePt t="71098" x="3949700" y="4535488"/>
          <p14:tracePt t="71102" x="4005263" y="4535488"/>
          <p14:tracePt t="71115" x="4071938" y="4535488"/>
          <p14:tracePt t="71132" x="4217988" y="4535488"/>
          <p14:tracePt t="71150" x="4327525" y="4535488"/>
          <p14:tracePt t="71165" x="4389438" y="4535488"/>
          <p14:tracePt t="71181" x="4486275" y="4535488"/>
          <p14:tracePt t="71198" x="4591050" y="4535488"/>
          <p14:tracePt t="71215" x="4681538" y="4535488"/>
          <p14:tracePt t="71232" x="4791075" y="4535488"/>
          <p14:tracePt t="71248" x="4846638" y="4535488"/>
          <p14:tracePt t="71265" x="4919663" y="4535488"/>
          <p14:tracePt t="71282" x="5022850" y="4522788"/>
          <p14:tracePt t="71285" x="5072063" y="4522788"/>
          <p14:tracePt t="71298" x="5102225" y="4522788"/>
          <p14:tracePt t="71302" x="5132388" y="4522788"/>
          <p14:tracePt t="71315" x="5181600" y="4522788"/>
          <p14:tracePt t="71318" x="5200650" y="4522788"/>
          <p14:tracePt t="71332" x="5230813" y="4522788"/>
          <p14:tracePt t="71349" x="5267325" y="4522788"/>
          <p14:tracePt t="71365" x="5291138" y="4522788"/>
          <p14:tracePt t="71382" x="5334000" y="4511675"/>
          <p14:tracePt t="71398" x="5340350" y="4511675"/>
          <p14:tracePt t="71416" x="5364163" y="4511675"/>
          <p14:tracePt t="71432" x="5383213" y="4511675"/>
          <p14:tracePt t="71448" x="5394325" y="4511675"/>
          <p14:tracePt t="71465" x="5430838" y="4511675"/>
          <p14:tracePt t="71482" x="5456238" y="4511675"/>
          <p14:tracePt t="71498" x="5510213" y="4511675"/>
          <p14:tracePt t="71502" x="5529263" y="4505325"/>
          <p14:tracePt t="71516" x="5572125" y="4505325"/>
          <p14:tracePt t="71533" x="5632450" y="4505325"/>
          <p14:tracePt t="71550" x="5662613" y="4505325"/>
          <p14:tracePt t="71565" x="5718175" y="4505325"/>
          <p14:tracePt t="71581" x="5772150" y="4505325"/>
          <p14:tracePt t="71598" x="5840413" y="4505325"/>
          <p14:tracePt t="71615" x="5900738" y="4505325"/>
          <p14:tracePt t="71632" x="5967413" y="4505325"/>
          <p14:tracePt t="71648" x="6022975" y="4505325"/>
          <p14:tracePt t="71665" x="6083300" y="4505325"/>
          <p14:tracePt t="71682" x="6119813" y="4505325"/>
          <p14:tracePt t="71699" x="6181725" y="4505325"/>
          <p14:tracePt t="71715" x="6199188" y="4505325"/>
          <p14:tracePt t="71719" x="6218238" y="4505325"/>
          <p14:tracePt t="71732" x="6261100" y="4505325"/>
          <p14:tracePt t="71750" x="6308725" y="4505325"/>
          <p14:tracePt t="71765" x="6364288" y="4505325"/>
          <p14:tracePt t="71782" x="6400800" y="4505325"/>
          <p14:tracePt t="71798" x="6467475" y="4505325"/>
          <p14:tracePt t="71815" x="6529388" y="4505325"/>
          <p14:tracePt t="71832" x="6596063" y="4505325"/>
          <p14:tracePt t="71848" x="6662738" y="4505325"/>
          <p14:tracePt t="71865" x="6724650" y="4505325"/>
          <p14:tracePt t="71882" x="6821488" y="4505325"/>
          <p14:tracePt t="71898" x="6924675" y="4505325"/>
          <p14:tracePt t="71902" x="6954838" y="4505325"/>
          <p14:tracePt t="71915" x="7004050" y="4505325"/>
          <p14:tracePt t="71919" x="7046913" y="4505325"/>
          <p14:tracePt t="71932" x="7143750" y="4505325"/>
          <p14:tracePt t="71950" x="7212013" y="4505325"/>
          <p14:tracePt t="71965" x="7291388" y="4505325"/>
          <p14:tracePt t="71982" x="7370763" y="4505325"/>
          <p14:tracePt t="71998" x="7437438" y="4505325"/>
          <p14:tracePt t="72015" x="7516813" y="4505325"/>
          <p14:tracePt t="72032" x="7596188" y="4505325"/>
          <p14:tracePt t="72048" x="7643813" y="4505325"/>
          <p14:tracePt t="72065" x="7675563" y="4505325"/>
          <p14:tracePt t="72082" x="7742238" y="4505325"/>
          <p14:tracePt t="72098" x="7791450" y="4505325"/>
          <p14:tracePt t="72102" x="7821613" y="4505325"/>
          <p14:tracePt t="72115" x="7875588" y="4505325"/>
          <p14:tracePt t="72133" x="7943850" y="4505325"/>
          <p14:tracePt t="72150" x="7991475" y="4505325"/>
          <p14:tracePt t="72165" x="8047038" y="4505325"/>
          <p14:tracePt t="72182" x="8083550" y="4505325"/>
          <p14:tracePt t="72198" x="8113713" y="4505325"/>
          <p14:tracePt t="72215" x="8137525" y="4505325"/>
          <p14:tracePt t="72232" x="8156575" y="4505325"/>
          <p14:tracePt t="72248" x="8186738" y="4505325"/>
          <p14:tracePt t="72254" x="8193088" y="4505325"/>
          <p14:tracePt t="72265" x="8205788" y="4505325"/>
          <p14:tracePt t="72282" x="8223250" y="4505325"/>
          <p14:tracePt t="72298" x="8229600" y="4505325"/>
          <p14:tracePt t="72315" x="8235950" y="4505325"/>
          <p14:tracePt t="72318" x="8248650" y="4505325"/>
          <p14:tracePt t="72332" x="8278813" y="4505325"/>
          <p14:tracePt t="72348" x="8285163" y="4505325"/>
          <p14:tracePt t="72365" x="8302625" y="4505325"/>
          <p14:tracePt t="72381" x="8321675" y="4505325"/>
          <p14:tracePt t="72413" x="8326438" y="4505325"/>
          <p14:tracePt t="72444" x="8345488" y="4505325"/>
          <p14:tracePt t="74678" x="8358188" y="4505325"/>
          <p14:tracePt t="74686" x="8345488" y="4505325"/>
          <p14:tracePt t="74702" x="8315325" y="4516438"/>
          <p14:tracePt t="74718" x="8296275" y="4516438"/>
          <p14:tracePt t="74735" x="8285163" y="4516438"/>
          <p14:tracePt t="74751" x="8235950" y="4529138"/>
          <p14:tracePt t="74768" x="8216900" y="4529138"/>
          <p14:tracePt t="74784" x="8162925" y="4529138"/>
          <p14:tracePt t="74801" x="8132763" y="4535488"/>
          <p14:tracePt t="74818" x="8083550" y="4535488"/>
          <p14:tracePt t="74835" x="8040688" y="4535488"/>
          <p14:tracePt t="74838" x="8021638" y="4535488"/>
          <p14:tracePt t="74848" x="7980363" y="4535488"/>
          <p14:tracePt t="74865" x="7948613" y="4535488"/>
          <p14:tracePt t="74882" x="7875588" y="4535488"/>
          <p14:tracePt t="74898" x="7785100" y="4535488"/>
          <p14:tracePt t="74902" x="7753350" y="4535488"/>
          <p14:tracePt t="74916" x="7686675" y="4535488"/>
          <p14:tracePt t="74932" x="7643813" y="4535488"/>
          <p14:tracePt t="74949" x="7620000" y="4535488"/>
          <p14:tracePt t="74965" x="7589838" y="4535488"/>
          <p14:tracePt t="74997" x="7583488" y="4535488"/>
          <p14:tracePt t="75005" x="7564438" y="4535488"/>
          <p14:tracePt t="75015" x="7559675" y="4535488"/>
          <p14:tracePt t="75032" x="7527925" y="4535488"/>
          <p14:tracePt t="75048" x="7504113" y="4535488"/>
          <p14:tracePt t="75065" x="7486650" y="4535488"/>
          <p14:tracePt t="75082" x="7473950" y="4535488"/>
          <p14:tracePt t="75133" x="7454900" y="4535488"/>
          <p14:tracePt t="75141" x="7448550" y="4535488"/>
          <p14:tracePt t="75165" x="7437438" y="4535488"/>
          <p14:tracePt t="75173" x="7431088" y="4535488"/>
          <p14:tracePt t="75205" x="7418388" y="4535488"/>
          <p14:tracePt t="75654" x="7412038" y="4535488"/>
          <p14:tracePt t="75670" x="7424738" y="4535488"/>
          <p14:tracePt t="75679" x="7454900" y="4535488"/>
          <p14:tracePt t="75688" x="7480300" y="4535488"/>
          <p14:tracePt t="75702" x="7527925" y="4535488"/>
          <p14:tracePt t="75716" x="7583488" y="4535488"/>
          <p14:tracePt t="75733" x="7620000" y="4535488"/>
          <p14:tracePt t="75750" x="7650163" y="4535488"/>
          <p14:tracePt t="75765" x="7669213" y="4535488"/>
          <p14:tracePt t="75782" x="7675563" y="4535488"/>
          <p14:tracePt t="75799" x="7693025" y="4535488"/>
          <p14:tracePt t="75815" x="7705725" y="4535488"/>
          <p14:tracePt t="75832" x="7729538" y="4535488"/>
          <p14:tracePt t="75849" x="7759700" y="4535488"/>
          <p14:tracePt t="75865" x="7778750" y="4535488"/>
          <p14:tracePt t="75882" x="7802563" y="4535488"/>
          <p14:tracePt t="75886" x="7808913" y="4535488"/>
          <p14:tracePt t="75899" x="7821613" y="4535488"/>
          <p14:tracePt t="75903" x="7827963" y="4535488"/>
          <p14:tracePt t="75917" x="7839075" y="4535488"/>
          <p14:tracePt t="75932" x="7858125" y="4535488"/>
          <p14:tracePt t="75957" x="7864475" y="4535488"/>
          <p14:tracePt t="75965" x="7881938" y="4535488"/>
          <p14:tracePt t="75982" x="7894638" y="4535488"/>
          <p14:tracePt t="75999" x="7912100" y="4535488"/>
          <p14:tracePt t="76015" x="7918450" y="4535488"/>
          <p14:tracePt t="76045" x="7931150" y="4535488"/>
          <p14:tracePt t="76093" x="7937500" y="4535488"/>
          <p14:tracePt t="76117" x="7943850" y="4535488"/>
          <p14:tracePt t="76141" x="7961313" y="4535488"/>
          <p14:tracePt t="76157" x="7974013" y="4535488"/>
          <p14:tracePt t="76165" x="7980363" y="4535488"/>
          <p14:tracePt t="76189" x="7991475" y="4535488"/>
          <p14:tracePt t="76197" x="7997825" y="4535488"/>
          <p14:tracePt t="76205" x="8010525" y="4535488"/>
          <p14:tracePt t="76215" x="8016875" y="4535488"/>
          <p14:tracePt t="76232" x="8047038" y="4535488"/>
          <p14:tracePt t="76249" x="8064500" y="4535488"/>
          <p14:tracePt t="76254" x="8070850" y="4535488"/>
          <p14:tracePt t="76265" x="8083550" y="4535488"/>
          <p14:tracePt t="76269" x="8101013" y="4535488"/>
          <p14:tracePt t="76283" x="8107363" y="4535488"/>
          <p14:tracePt t="76287" x="8126413" y="4535488"/>
          <p14:tracePt t="76299" x="8137525" y="4535488"/>
          <p14:tracePt t="76303" x="8143875" y="4535488"/>
          <p14:tracePt t="76316" x="8162925" y="4535488"/>
          <p14:tracePt t="76333" x="8186738" y="4535488"/>
          <p14:tracePt t="76348" x="8229600" y="4535488"/>
          <p14:tracePt t="76365" x="8272463" y="4535488"/>
          <p14:tracePt t="76381" x="8332788" y="4559300"/>
          <p14:tracePt t="76397" x="8394700" y="4559300"/>
          <p14:tracePt t="76414" x="8424863" y="4559300"/>
          <p14:tracePt t="76431" x="8461375" y="4572000"/>
          <p14:tracePt t="76447" x="8540750" y="4578350"/>
          <p14:tracePt t="76464" x="8613775" y="4602163"/>
          <p14:tracePt t="76481" x="8686800" y="4602163"/>
          <p14:tracePt t="76497" x="8753475" y="4614863"/>
          <p14:tracePt t="76514" x="8851900" y="4638675"/>
          <p14:tracePt t="76517" x="8894763" y="4638675"/>
          <p14:tracePt t="76531" x="8961438" y="4638675"/>
          <p14:tracePt t="76548" x="9040813" y="4664075"/>
          <p14:tracePt t="76565" x="9088438" y="4664075"/>
          <p14:tracePt t="76582" x="9144000" y="4664075"/>
          <p14:tracePt t="76597" x="9210675" y="4675188"/>
          <p14:tracePt t="76614" x="9247188" y="4675188"/>
          <p14:tracePt t="76631" x="9290050" y="4675188"/>
          <p14:tracePt t="76647" x="9315450" y="4681538"/>
          <p14:tracePt t="76664" x="9332913" y="4681538"/>
          <p14:tracePt t="76681" x="9363075" y="4681538"/>
          <p14:tracePt t="76698" x="9382125" y="4681538"/>
          <p14:tracePt t="76714" x="9405938" y="4681538"/>
          <p14:tracePt t="76718" x="9424988" y="4681538"/>
          <p14:tracePt t="76731" x="9467850" y="4681538"/>
          <p14:tracePt t="76750" x="9472613" y="4681538"/>
          <p14:tracePt t="76764" x="9504363" y="4681538"/>
          <p14:tracePt t="76781" x="9540875" y="4681538"/>
          <p14:tracePt t="76798" x="9558338" y="4681538"/>
          <p14:tracePt t="76814" x="9577388" y="4681538"/>
          <p14:tracePt t="76832" x="9582150" y="4681538"/>
          <p14:tracePt t="76848" x="9613900" y="4681538"/>
          <p14:tracePt t="76864" x="9620250" y="4681538"/>
          <p14:tracePt t="76881" x="9637713" y="4681538"/>
          <p14:tracePt t="76897" x="9656763" y="4681538"/>
          <p14:tracePt t="76940" x="9674225" y="4681538"/>
          <p14:tracePt t="76956" x="9693275" y="4681538"/>
          <p14:tracePt t="77012" x="9704388" y="4681538"/>
          <p14:tracePt t="77028" x="9710738" y="4681538"/>
          <p14:tracePt t="77036" x="9717088" y="4681538"/>
          <p14:tracePt t="77047" x="9729788" y="4675188"/>
          <p14:tracePt t="77069" x="9729788" y="4664075"/>
          <p14:tracePt t="77117" x="9729788" y="4657725"/>
          <p14:tracePt t="77125" x="9729788" y="4645025"/>
          <p14:tracePt t="77172" x="9729788" y="4627563"/>
          <p14:tracePt t="77197" x="9729788" y="4608513"/>
          <p14:tracePt t="77244" x="9729788" y="4602163"/>
          <p14:tracePt t="77252" x="9729788" y="4591050"/>
          <p14:tracePt t="77276" x="9729788" y="4584700"/>
          <p14:tracePt t="77292" x="9729788" y="4572000"/>
          <p14:tracePt t="77391" x="9729788" y="4552950"/>
          <p14:tracePt t="77399" x="9729788" y="4535488"/>
          <p14:tracePt t="77409" x="9729788" y="4529138"/>
          <p14:tracePt t="77416" x="9729788" y="4511675"/>
          <p14:tracePt t="77431" x="9729788" y="4462463"/>
          <p14:tracePt t="77448" x="9729788" y="4419600"/>
          <p14:tracePt t="77465" x="9729788" y="4370388"/>
          <p14:tracePt t="77481" x="9729788" y="4333875"/>
          <p14:tracePt t="77498" x="9729788" y="4267200"/>
          <p14:tracePt t="77501" x="9723438" y="4230688"/>
          <p14:tracePt t="77514" x="9723438" y="4224338"/>
          <p14:tracePt t="77518" x="9717088" y="4206875"/>
          <p14:tracePt t="77532" x="9717088" y="4187825"/>
          <p14:tracePt t="77535" x="9717088" y="4164013"/>
          <p14:tracePt t="77550" x="9693275" y="4127500"/>
          <p14:tracePt t="77565" x="9674225" y="4095750"/>
          <p14:tracePt t="77581" x="9674225" y="4078288"/>
          <p14:tracePt t="77598" x="9656763" y="4059238"/>
          <p14:tracePt t="77614" x="9644063" y="4041775"/>
          <p14:tracePt t="77631" x="9637713" y="4029075"/>
          <p14:tracePt t="77648" x="9607550" y="4005263"/>
          <p14:tracePt t="77665" x="9588500" y="3986213"/>
          <p14:tracePt t="77682" x="9582150" y="3956050"/>
          <p14:tracePt t="77698" x="9571038" y="3932238"/>
          <p14:tracePt t="77715" x="9558338" y="3925888"/>
          <p14:tracePt t="77731" x="9540875" y="3895725"/>
          <p14:tracePt t="77734" x="9521825" y="3889375"/>
          <p14:tracePt t="77749" x="9504363" y="3846513"/>
          <p14:tracePt t="77765" x="9455150" y="3790950"/>
          <p14:tracePt t="77781" x="9418638" y="3773488"/>
          <p14:tracePt t="77798" x="9351963" y="3724275"/>
          <p14:tracePt t="77815" x="9283700" y="3706813"/>
          <p14:tracePt t="77831" x="9217025" y="3681413"/>
          <p14:tracePt t="77848" x="9120188" y="3657600"/>
          <p14:tracePt t="77864" x="9040813" y="3644900"/>
          <p14:tracePt t="77881" x="8931275" y="3621088"/>
          <p14:tracePt t="77898" x="8766175" y="3590925"/>
          <p14:tracePt t="77902" x="8716963" y="3590925"/>
          <p14:tracePt t="77915" x="8637588" y="3590925"/>
          <p14:tracePt t="77932" x="8369300" y="3590925"/>
          <p14:tracePt t="77949" x="8186738" y="3590925"/>
          <p14:tracePt t="77965" x="7943850" y="3602038"/>
          <p14:tracePt t="77982" x="7791450" y="3627438"/>
          <p14:tracePt t="77998" x="7596188" y="3676650"/>
          <p14:tracePt t="78015" x="7443788" y="3706813"/>
          <p14:tracePt t="78031" x="7334250" y="3730625"/>
          <p14:tracePt t="78048" x="7229475" y="3754438"/>
          <p14:tracePt t="78065" x="7150100" y="3779838"/>
          <p14:tracePt t="78081" x="7096125" y="3790950"/>
          <p14:tracePt t="78098" x="7029450" y="3810000"/>
          <p14:tracePt t="78114" x="6950075" y="3822700"/>
          <p14:tracePt t="78118" x="6943725" y="3833813"/>
          <p14:tracePt t="78133" x="6918325" y="3833813"/>
          <p14:tracePt t="78148" x="6864350" y="3852863"/>
          <p14:tracePt t="78165" x="6834188" y="3865563"/>
          <p14:tracePt t="78182" x="6784975" y="3876675"/>
          <p14:tracePt t="78198" x="6754813" y="3876675"/>
          <p14:tracePt t="78214" x="6735763" y="3895725"/>
          <p14:tracePt t="78231" x="6718300" y="3906838"/>
          <p14:tracePt t="78248" x="6699250" y="3925888"/>
          <p14:tracePt t="78265" x="6681788" y="3943350"/>
          <p14:tracePt t="78281" x="6681788" y="3949700"/>
          <p14:tracePt t="78298" x="6681788" y="3986213"/>
          <p14:tracePt t="78315" x="6681788" y="4017963"/>
          <p14:tracePt t="78332" x="6669088" y="4054475"/>
          <p14:tracePt t="78349" x="6669088" y="4078288"/>
          <p14:tracePt t="78365" x="6669088" y="4114800"/>
          <p14:tracePt t="78382" x="6669088" y="4181475"/>
          <p14:tracePt t="78398" x="6699250" y="4224338"/>
          <p14:tracePt t="78415" x="6729413" y="4267200"/>
          <p14:tracePt t="78431" x="6754813" y="4297363"/>
          <p14:tracePt t="78453" x="6802438" y="4340225"/>
          <p14:tracePt t="78467" x="6808788" y="4340225"/>
          <p14:tracePt t="78471" x="6838950" y="4359275"/>
          <p14:tracePt t="78482" x="6858000" y="4370388"/>
          <p14:tracePt t="78499" x="6894513" y="4370388"/>
          <p14:tracePt t="78502" x="6913563" y="4389438"/>
          <p14:tracePt t="78516" x="6980238" y="4389438"/>
          <p14:tracePt t="78533" x="7034213" y="4400550"/>
          <p14:tracePt t="78549" x="7083425" y="4400550"/>
          <p14:tracePt t="78565" x="7150100" y="4400550"/>
          <p14:tracePt t="78582" x="7186613" y="4400550"/>
          <p14:tracePt t="78599" x="7205663" y="4400550"/>
          <p14:tracePt t="78615" x="7218363" y="4400550"/>
          <p14:tracePt t="78759" x="7223125" y="4400550"/>
          <p14:tracePt t="78768" x="7265988" y="4400550"/>
          <p14:tracePt t="78785" x="7302500" y="4400550"/>
          <p14:tracePt t="78801" x="7381875" y="4400550"/>
          <p14:tracePt t="78818" x="7473950" y="4413250"/>
          <p14:tracePt t="78834" x="7553325" y="4413250"/>
          <p14:tracePt t="78851" x="7632700" y="4425950"/>
          <p14:tracePt t="78856" x="7675563" y="4438650"/>
          <p14:tracePt t="78868" x="7699375" y="4438650"/>
          <p14:tracePt t="78873" x="7729538" y="4438650"/>
          <p14:tracePt t="78885" x="7772400" y="4438650"/>
          <p14:tracePt t="78890" x="7821613" y="4449763"/>
          <p14:tracePt t="78902" x="7905750" y="4462463"/>
          <p14:tracePt t="78917" x="7991475" y="4475163"/>
          <p14:tracePt t="78933" x="8101013" y="4486275"/>
          <p14:tracePt t="78949" x="8180388" y="4522788"/>
          <p14:tracePt t="78965" x="8289925" y="4535488"/>
          <p14:tracePt t="78983" x="8369300" y="4552950"/>
          <p14:tracePt t="78999" x="8448675" y="4552950"/>
          <p14:tracePt t="79015" x="8528050" y="4565650"/>
          <p14:tracePt t="79032" x="8594725" y="4578350"/>
          <p14:tracePt t="79048" x="8626475" y="4584700"/>
          <p14:tracePt t="79065" x="8662988" y="4584700"/>
          <p14:tracePt t="79081" x="8699500" y="4584700"/>
          <p14:tracePt t="79085" x="8723313" y="4584700"/>
          <p14:tracePt t="79098" x="8742363" y="4595813"/>
          <p14:tracePt t="79102" x="8772525" y="4595813"/>
          <p14:tracePt t="79115" x="8789988" y="4595813"/>
          <p14:tracePt t="79119" x="8815388" y="4595813"/>
          <p14:tracePt t="79131" x="8832850" y="4595813"/>
          <p14:tracePt t="79134" x="8863013" y="4595813"/>
          <p14:tracePt t="79149" x="8905875" y="4595813"/>
          <p14:tracePt t="79165" x="8936038" y="4608513"/>
          <p14:tracePt t="79182" x="9015413" y="4608513"/>
          <p14:tracePt t="79198" x="9051925" y="4608513"/>
          <p14:tracePt t="79215" x="9120188" y="4608513"/>
          <p14:tracePt t="79232" x="9156700" y="4608513"/>
          <p14:tracePt t="79248" x="9199563" y="4608513"/>
          <p14:tracePt t="79265" x="9236075" y="4608513"/>
          <p14:tracePt t="79282" x="9272588" y="4608513"/>
          <p14:tracePt t="79298" x="9283700" y="4608513"/>
          <p14:tracePt t="79315" x="9332913" y="4608513"/>
          <p14:tracePt t="79318" x="9351963" y="4608513"/>
          <p14:tracePt t="79334" x="9369425" y="4608513"/>
          <p14:tracePt t="79349" x="9424988" y="4608513"/>
          <p14:tracePt t="79367" x="9448800" y="4608513"/>
          <p14:tracePt t="79382" x="9498013" y="4608513"/>
          <p14:tracePt t="79399" x="9515475" y="4608513"/>
          <p14:tracePt t="79415" x="9558338" y="4602163"/>
          <p14:tracePt t="79432" x="9601200" y="4602163"/>
          <p14:tracePt t="79449" x="9625013" y="4595813"/>
          <p14:tracePt t="79465" x="9680575" y="4584700"/>
          <p14:tracePt t="79482" x="9693275" y="4584700"/>
          <p14:tracePt t="79498" x="9710738" y="4578350"/>
          <p14:tracePt t="79631" x="9723438" y="4565650"/>
          <p14:tracePt t="79641" x="9729788" y="4559300"/>
          <p14:tracePt t="79651" x="9729788" y="4529138"/>
          <p14:tracePt t="79667" x="9740900" y="4498975"/>
          <p14:tracePt t="79686" x="9740900" y="4492625"/>
          <p14:tracePt t="79702" x="9740900" y="4475163"/>
          <p14:tracePt t="79716" x="9740900" y="4438650"/>
          <p14:tracePt t="79734" x="9740900" y="4400550"/>
          <p14:tracePt t="79749" x="9740900" y="4364038"/>
          <p14:tracePt t="79765" x="9740900" y="4340225"/>
          <p14:tracePt t="79783" x="9734550" y="4310063"/>
          <p14:tracePt t="79799" x="9723438" y="4267200"/>
          <p14:tracePt t="79816" x="9704388" y="4243388"/>
          <p14:tracePt t="79832" x="9704388" y="4224338"/>
          <p14:tracePt t="79849" x="9698038" y="4194175"/>
          <p14:tracePt t="79866" x="9680575" y="4175125"/>
          <p14:tracePt t="79882" x="9680575" y="4157663"/>
          <p14:tracePt t="79886" x="9667875" y="4151313"/>
          <p14:tracePt t="79910" x="9667875" y="4133850"/>
          <p14:tracePt t="79934" x="9661525" y="4121150"/>
          <p14:tracePt t="79950" x="9661525" y="4114800"/>
          <p14:tracePt t="79958" x="9650413" y="4095750"/>
          <p14:tracePt t="79974" x="9644063" y="4071938"/>
          <p14:tracePt t="79991" x="9644063" y="4065588"/>
          <p14:tracePt t="79999" x="9631363" y="4022725"/>
          <p14:tracePt t="80015" x="9620250" y="4005263"/>
          <p14:tracePt t="80032" x="9613900" y="3975100"/>
          <p14:tracePt t="80049" x="9613900" y="3949700"/>
          <p14:tracePt t="80065" x="9588500" y="3919538"/>
          <p14:tracePt t="80083" x="9571038" y="3870325"/>
          <p14:tracePt t="80102" x="9571038" y="3859213"/>
          <p14:tracePt t="80116" x="9564688" y="3840163"/>
          <p14:tracePt t="80149" x="9551988" y="3833813"/>
          <p14:tracePt t="80165" x="9551988" y="3822700"/>
          <p14:tracePt t="80174" x="9545638" y="3816350"/>
          <p14:tracePt t="80198" x="9528175" y="3797300"/>
          <p14:tracePt t="80206" x="9504363" y="3786188"/>
          <p14:tracePt t="80222" x="9485313" y="3767138"/>
          <p14:tracePt t="80232" x="9472613" y="3754438"/>
          <p14:tracePt t="80249" x="9436100" y="3754438"/>
          <p14:tracePt t="80265" x="9356725" y="3730625"/>
          <p14:tracePt t="80282" x="9259888" y="3706813"/>
          <p14:tracePt t="80299" x="9163050" y="3694113"/>
          <p14:tracePt t="80302" x="9058275" y="3663950"/>
          <p14:tracePt t="80315" x="9010650" y="3663950"/>
          <p14:tracePt t="80319" x="8931275" y="3651250"/>
          <p14:tracePt t="80333" x="8783638" y="3621088"/>
          <p14:tracePt t="80349" x="8570913" y="3590925"/>
          <p14:tracePt t="80365" x="8382000" y="3548063"/>
          <p14:tracePt t="80382" x="8113713" y="3517900"/>
          <p14:tracePt t="80399" x="7845425" y="3498850"/>
          <p14:tracePt t="80416" x="7639050" y="3486150"/>
          <p14:tracePt t="80432" x="7412038" y="3486150"/>
          <p14:tracePt t="80449" x="7248525" y="3486150"/>
          <p14:tracePt t="80465" x="7169150" y="3486150"/>
          <p14:tracePt t="80482" x="7102475" y="3486150"/>
          <p14:tracePt t="80486" x="7096125" y="3486150"/>
          <p14:tracePt t="80499" x="7077075" y="3486150"/>
          <p14:tracePt t="80515" x="7023100" y="3486150"/>
          <p14:tracePt t="80519" x="7016750" y="3486150"/>
          <p14:tracePt t="80533" x="6967538" y="3486150"/>
          <p14:tracePt t="80549" x="6888163" y="3486150"/>
          <p14:tracePt t="80566" x="6802438" y="3517900"/>
          <p14:tracePt t="80582" x="6718300" y="3578225"/>
          <p14:tracePt t="80599" x="6699250" y="3602038"/>
          <p14:tracePt t="80617" x="6686550" y="3627438"/>
          <p14:tracePt t="80632" x="6675438" y="3663950"/>
          <p14:tracePt t="80649" x="6675438" y="3694113"/>
          <p14:tracePt t="80665" x="6675438" y="3743325"/>
          <p14:tracePt t="80682" x="6675438" y="3779838"/>
          <p14:tracePt t="80699" x="6675438" y="3846513"/>
          <p14:tracePt t="80715" x="6675438" y="3883025"/>
          <p14:tracePt t="80719" x="6675438" y="3902075"/>
          <p14:tracePt t="80733" x="6705600" y="3956050"/>
          <p14:tracePt t="80750" x="6748463" y="4029075"/>
          <p14:tracePt t="80767" x="6784975" y="4071938"/>
          <p14:tracePt t="80782" x="6851650" y="4127500"/>
          <p14:tracePt t="80799" x="6894513" y="4151313"/>
          <p14:tracePt t="80815" x="6937375" y="4194175"/>
          <p14:tracePt t="80902" x="6937375" y="4200525"/>
          <p14:tracePt t="80910" x="6950075" y="4217988"/>
          <p14:tracePt t="80918" x="6961188" y="4243388"/>
          <p14:tracePt t="80933" x="6961188" y="4260850"/>
          <p14:tracePt t="80949" x="6967538" y="4279900"/>
          <p14:tracePt t="80966" x="6980238" y="4297363"/>
          <p14:tracePt t="80982" x="6986588" y="4316413"/>
          <p14:tracePt t="80999" x="6986588" y="4322763"/>
          <p14:tracePt t="81015" x="7016750" y="4364038"/>
          <p14:tracePt t="81032" x="7029450" y="4376738"/>
          <p14:tracePt t="81086" x="7029450" y="4383088"/>
          <p14:tracePt t="81109" x="7034213" y="4389438"/>
          <p14:tracePt t="81134" x="7034213" y="4400550"/>
          <p14:tracePt t="81141" x="7046913" y="4406900"/>
          <p14:tracePt t="81253" x="7053263" y="4419600"/>
          <p14:tracePt t="81261" x="7070725" y="4419600"/>
          <p14:tracePt t="81269" x="7119938" y="4419600"/>
          <p14:tracePt t="81281" x="7126288" y="4419600"/>
          <p14:tracePt t="81298" x="7175500" y="4419600"/>
          <p14:tracePt t="81314" x="7254875" y="4419600"/>
          <p14:tracePt t="81331" x="7302500" y="4419600"/>
          <p14:tracePt t="81334" x="7339013" y="4419600"/>
          <p14:tracePt t="81348" x="7388225" y="4419600"/>
          <p14:tracePt t="81364" x="7418388" y="4419600"/>
          <p14:tracePt t="81381" x="7454900" y="4419600"/>
          <p14:tracePt t="81398" x="7523163" y="4425950"/>
          <p14:tracePt t="81414" x="7570788" y="4425950"/>
          <p14:tracePt t="81431" x="7680325" y="4425950"/>
          <p14:tracePt t="81447" x="7729538" y="4425950"/>
          <p14:tracePt t="81464" x="7796213" y="4438650"/>
          <p14:tracePt t="81481" x="7888288" y="4438650"/>
          <p14:tracePt t="81497" x="7991475" y="4438650"/>
          <p14:tracePt t="81514" x="8058150" y="4438650"/>
          <p14:tracePt t="81531" x="8162925" y="4438650"/>
          <p14:tracePt t="81548" x="8229600" y="4438650"/>
          <p14:tracePt t="81551" x="8308975" y="4438650"/>
          <p14:tracePt t="81564" x="8401050" y="4438650"/>
          <p14:tracePt t="81581" x="8510588" y="4438650"/>
          <p14:tracePt t="81598" x="8570913" y="4438650"/>
          <p14:tracePt t="81614" x="8650288" y="4438650"/>
          <p14:tracePt t="81631" x="8705850" y="4449763"/>
          <p14:tracePt t="81648" x="8766175" y="4449763"/>
          <p14:tracePt t="81664" x="8832850" y="4462463"/>
          <p14:tracePt t="81681" x="8912225" y="4475163"/>
          <p14:tracePt t="81699" x="8955088" y="4475163"/>
          <p14:tracePt t="81702" x="8972550" y="4475163"/>
          <p14:tracePt t="81714" x="8991600" y="4475163"/>
          <p14:tracePt t="81731" x="9010650" y="4475163"/>
          <p14:tracePt t="81734" x="9021763" y="4475163"/>
          <p14:tracePt t="81747" x="9040813" y="4479925"/>
          <p14:tracePt t="81751" x="9047163" y="4479925"/>
          <p14:tracePt t="81764" x="9083675" y="4479925"/>
          <p14:tracePt t="81781" x="9124950" y="4479925"/>
          <p14:tracePt t="81798" x="9163050" y="4479925"/>
          <p14:tracePt t="81814" x="9180513" y="4479925"/>
          <p14:tracePt t="81831" x="9199563" y="4479925"/>
          <p14:tracePt t="81848" x="9210675" y="4479925"/>
          <p14:tracePt t="81864" x="9240838" y="4479925"/>
          <p14:tracePt t="81881" x="9266238" y="4479925"/>
          <p14:tracePt t="81897" x="9296400" y="4479925"/>
          <p14:tracePt t="81914" x="9345613" y="4492625"/>
          <p14:tracePt t="81931" x="9375775" y="4492625"/>
          <p14:tracePt t="81947" x="9388475" y="4492625"/>
          <p14:tracePt t="81950" x="9418638" y="4492625"/>
          <p14:tracePt t="81964" x="9448800" y="4516438"/>
          <p14:tracePt t="81983" x="9461500" y="4516438"/>
          <p14:tracePt t="81999" x="9498013" y="4516438"/>
          <p14:tracePt t="82015" x="9515475" y="4522788"/>
          <p14:tracePt t="82032" x="9545638" y="4522788"/>
          <p14:tracePt t="82050" x="9564688" y="4522788"/>
          <p14:tracePt t="82067" x="9582150" y="4522788"/>
          <p14:tracePt t="82414" x="9601200" y="4522788"/>
          <p14:tracePt t="82422" x="9613900" y="4522788"/>
          <p14:tracePt t="82433" x="9631363" y="4522788"/>
          <p14:tracePt t="82450" x="9650413" y="4522788"/>
          <p14:tracePt t="82466" x="9674225" y="4511675"/>
          <p14:tracePt t="103643" x="9674225" y="4535488"/>
          <p14:tracePt t="103651" x="9625013" y="4621213"/>
          <p14:tracePt t="103669" x="9521825" y="4784725"/>
          <p14:tracePt t="103686" x="9412288" y="4876800"/>
          <p14:tracePt t="103703" x="9229725" y="5016500"/>
          <p14:tracePt t="103708" x="9156700" y="5059363"/>
          <p14:tracePt t="103720" x="8961438" y="5132388"/>
          <p14:tracePt t="103733" x="8832850" y="5162550"/>
          <p14:tracePt t="103750" x="8553450" y="5278438"/>
          <p14:tracePt t="103766" x="8248650" y="5327650"/>
          <p14:tracePt t="103770" x="8077200" y="5376863"/>
          <p14:tracePt t="103783" x="7693025" y="5376863"/>
          <p14:tracePt t="103802" x="7218363" y="5376863"/>
          <p14:tracePt t="103817" x="6632575" y="5376863"/>
          <p14:tracePt t="103833" x="5924550" y="5376863"/>
          <p14:tracePt t="103850" x="5095875" y="5376863"/>
          <p14:tracePt t="103866" x="4181475" y="5376863"/>
          <p14:tracePt t="103883" x="3395663" y="5376863"/>
          <p14:tracePt t="103899" x="2828925" y="5346700"/>
          <p14:tracePt t="103918" x="2414588" y="5260975"/>
          <p14:tracePt t="103933" x="2103438" y="5230813"/>
          <p14:tracePt t="103950" x="1901825" y="5230813"/>
          <p14:tracePt t="103966" x="1663700" y="5211763"/>
          <p14:tracePt t="103983" x="1590675" y="5211763"/>
          <p14:tracePt t="103986" x="1543050" y="5211763"/>
          <p14:tracePt t="104000" x="1474788" y="5200650"/>
          <p14:tracePt t="104016" x="1468438" y="5200650"/>
          <p14:tracePt t="104033" x="1457325" y="5200650"/>
          <p14:tracePt t="104115" x="1457325" y="5194300"/>
          <p14:tracePt t="104123" x="1457325" y="5175250"/>
          <p14:tracePt t="104136" x="1457325" y="5157788"/>
          <p14:tracePt t="104140" x="1457325" y="5145088"/>
          <p14:tracePt t="104153" x="1457325" y="5095875"/>
          <p14:tracePt t="104170" x="1474788" y="5053013"/>
          <p14:tracePt t="104187" x="1517650" y="4992688"/>
          <p14:tracePt t="104203" x="1547813" y="4962525"/>
          <p14:tracePt t="104216" x="1579563" y="4919663"/>
          <p14:tracePt t="104233" x="1620838" y="4857750"/>
          <p14:tracePt t="104249" x="1663700" y="4810125"/>
          <p14:tracePt t="104267" x="1700213" y="4803775"/>
          <p14:tracePt t="104283" x="1731963" y="4791075"/>
          <p14:tracePt t="104313" x="1736725" y="4779963"/>
          <p14:tracePt t="104345" x="1749425" y="4773613"/>
          <p14:tracePt t="104353" x="1755775" y="4773613"/>
          <p14:tracePt t="104377" x="1768475" y="4773613"/>
          <p14:tracePt t="104383" x="1785938" y="4773613"/>
          <p14:tracePt t="104400" x="1804988" y="4760913"/>
          <p14:tracePt t="104416" x="1816100" y="4760913"/>
          <p14:tracePt t="104433" x="1841500" y="4760913"/>
          <p14:tracePt t="104450" x="1871663" y="4760913"/>
          <p14:tracePt t="104466" x="1908175" y="4760913"/>
          <p14:tracePt t="104483" x="1914525" y="4760913"/>
          <p14:tracePt t="104500" x="1957388" y="4760913"/>
          <p14:tracePt t="104516" x="1968500" y="4760913"/>
          <p14:tracePt t="104533" x="2000250" y="4760913"/>
          <p14:tracePt t="104550" x="2036763" y="4760913"/>
          <p14:tracePt t="104567" x="2073275" y="4760913"/>
          <p14:tracePt t="104570" x="2084388" y="4760913"/>
          <p14:tracePt t="104584" x="2133600" y="4760913"/>
          <p14:tracePt t="104600" x="2152650" y="4767263"/>
          <p14:tracePt t="104618" x="2170113" y="4773613"/>
          <p14:tracePt t="104633" x="2206625" y="4784725"/>
          <p14:tracePt t="104650" x="2225675" y="4784725"/>
          <p14:tracePt t="104666" x="2249488" y="4791075"/>
          <p14:tracePt t="104683" x="2305050" y="4816475"/>
          <p14:tracePt t="104700" x="2352675" y="4840288"/>
          <p14:tracePt t="104716" x="2432050" y="4846638"/>
          <p14:tracePt t="104733" x="2517775" y="4870450"/>
          <p14:tracePt t="104750" x="2584450" y="4895850"/>
          <p14:tracePt t="104767" x="2724150" y="4906963"/>
          <p14:tracePt t="104784" x="2816225" y="4932363"/>
          <p14:tracePt t="104800" x="2871788" y="4932363"/>
          <p14:tracePt t="104818" x="2951163" y="4943475"/>
          <p14:tracePt t="104833" x="3028950" y="4949825"/>
          <p14:tracePt t="104850" x="3067050" y="4949825"/>
          <p14:tracePt t="104866" x="3133725" y="4962525"/>
          <p14:tracePt t="104883" x="3176588" y="4962525"/>
          <p14:tracePt t="104900" x="3236913" y="4973638"/>
          <p14:tracePt t="104916" x="3303588" y="4973638"/>
          <p14:tracePt t="104933" x="3359150" y="4999038"/>
          <p14:tracePt t="104950" x="3419475" y="4999038"/>
          <p14:tracePt t="104966" x="3462338" y="4999038"/>
          <p14:tracePt t="104970" x="3492500" y="4999038"/>
          <p14:tracePt t="104983" x="3511550" y="4999038"/>
          <p14:tracePt t="104987" x="3529013" y="4999038"/>
          <p14:tracePt t="105000" x="3584575" y="4999038"/>
          <p14:tracePt t="105017" x="3608388" y="4999038"/>
          <p14:tracePt t="105033" x="3651250" y="4999038"/>
          <p14:tracePt t="105050" x="3694113" y="4999038"/>
          <p14:tracePt t="105067" x="3717925" y="4999038"/>
          <p14:tracePt t="105083" x="3786188" y="4999038"/>
          <p14:tracePt t="105100" x="3822700" y="4999038"/>
          <p14:tracePt t="105116" x="3865563" y="4999038"/>
          <p14:tracePt t="105133" x="3913188" y="4999038"/>
          <p14:tracePt t="105150" x="3968750" y="4999038"/>
          <p14:tracePt t="105166" x="4017963" y="4999038"/>
          <p14:tracePt t="105170" x="4048125" y="4999038"/>
          <p14:tracePt t="105184" x="4102100" y="4999038"/>
          <p14:tracePt t="105200" x="4151313" y="4999038"/>
          <p14:tracePt t="105218" x="4194175" y="4999038"/>
          <p14:tracePt t="105233" x="4243388" y="4999038"/>
          <p14:tracePt t="105249" x="4273550" y="4999038"/>
          <p14:tracePt t="105266" x="4310063" y="4999038"/>
          <p14:tracePt t="105283" x="4352925" y="4999038"/>
          <p14:tracePt t="105300" x="4376738" y="4999038"/>
          <p14:tracePt t="105316" x="4400550" y="4999038"/>
          <p14:tracePt t="105353" x="4406900" y="4999038"/>
          <p14:tracePt t="105376" x="4413250" y="4999038"/>
          <p14:tracePt t="105401" x="4432300" y="4999038"/>
          <p14:tracePt t="105424" x="4443413" y="4999038"/>
          <p14:tracePt t="105433" x="4449763" y="4999038"/>
          <p14:tracePt t="105441" x="4462463" y="4999038"/>
          <p14:tracePt t="105457" x="4479925" y="4999038"/>
          <p14:tracePt t="105473" x="4498975" y="4999038"/>
          <p14:tracePt t="105497" x="4505325" y="4999038"/>
          <p14:tracePt t="105513" x="4516438" y="4999038"/>
          <p14:tracePt t="105521" x="4522788" y="4999038"/>
          <p14:tracePt t="105544" x="4535488" y="4999038"/>
          <p14:tracePt t="105553" x="4559300" y="4999038"/>
          <p14:tracePt t="105569" x="4572000" y="4999038"/>
          <p14:tracePt t="105583" x="4591050" y="4999038"/>
          <p14:tracePt t="105600" x="4595813" y="4999038"/>
          <p14:tracePt t="105617" x="4614863" y="4999038"/>
          <p14:tracePt t="105633" x="4621213" y="4999038"/>
          <p14:tracePt t="105650" x="4651375" y="4999038"/>
          <p14:tracePt t="105672" x="4657725" y="4999038"/>
          <p14:tracePt t="105689" x="4668838" y="4999038"/>
          <p14:tracePt t="112748" x="4737100" y="4999038"/>
          <p14:tracePt t="112756" x="4840288" y="4999038"/>
          <p14:tracePt t="112770" x="4986338" y="4999038"/>
          <p14:tracePt t="112786" x="5089525" y="4999038"/>
          <p14:tracePt t="112804" x="5145088" y="4999038"/>
          <p14:tracePt t="112820" x="5211763" y="4999038"/>
          <p14:tracePt t="112837" x="5248275" y="4999038"/>
          <p14:tracePt t="112852" x="5334000" y="4999038"/>
          <p14:tracePt t="112868" x="5462588" y="4999038"/>
          <p14:tracePt t="112884" x="5681663" y="4999038"/>
          <p14:tracePt t="112901" x="5900738" y="4999038"/>
          <p14:tracePt t="112917" x="6089650" y="4999038"/>
          <p14:tracePt t="112935" x="6291263" y="4999038"/>
          <p14:tracePt t="112951" x="6437313" y="4999038"/>
          <p14:tracePt t="112967" x="6546850" y="4999038"/>
          <p14:tracePt t="112971" x="6565900" y="4999038"/>
          <p14:tracePt t="112984" x="6572250" y="4999038"/>
          <p14:tracePt t="112988" x="6589713" y="4999038"/>
          <p14:tracePt t="113244" x="6626225" y="4999038"/>
          <p14:tracePt t="113253" x="6669088" y="4999038"/>
          <p14:tracePt t="113268" x="6761163" y="4999038"/>
          <p14:tracePt t="113284" x="6870700" y="4999038"/>
          <p14:tracePt t="113301" x="7029450" y="4999038"/>
          <p14:tracePt t="113317" x="7212013" y="4999038"/>
          <p14:tracePt t="113334" x="7400925" y="4999038"/>
          <p14:tracePt t="113351" x="7583488" y="4999038"/>
          <p14:tracePt t="113368" x="7693025" y="4999038"/>
          <p14:tracePt t="113371" x="7753350" y="4999038"/>
          <p14:tracePt t="113384" x="7796213" y="4999038"/>
          <p14:tracePt t="113388" x="7832725" y="4999038"/>
          <p14:tracePt t="113401" x="7858125" y="4999038"/>
          <p14:tracePt t="113419" x="7888288" y="4999038"/>
          <p14:tracePt t="113433" x="7894638" y="4999038"/>
          <p14:tracePt t="113595" x="7858125" y="5005388"/>
          <p14:tracePt t="113604" x="7753350" y="5005388"/>
          <p14:tracePt t="113620" x="7716838" y="5016500"/>
          <p14:tracePt t="113637" x="7650163" y="5016500"/>
          <p14:tracePt t="113653" x="7643813" y="5016500"/>
          <p14:tracePt t="113756" x="7669213" y="5016500"/>
          <p14:tracePt t="113764" x="7712075" y="5016500"/>
          <p14:tracePt t="113773" x="7759700" y="5016500"/>
          <p14:tracePt t="113784" x="7778750" y="5029200"/>
          <p14:tracePt t="113788" x="7808913" y="5029200"/>
          <p14:tracePt t="113801" x="7851775" y="5029200"/>
          <p14:tracePt t="113817" x="7858125" y="5029200"/>
          <p14:tracePt t="113907" x="7845425" y="5029200"/>
          <p14:tracePt t="113916" x="7785100" y="5029200"/>
          <p14:tracePt t="113925" x="7742238" y="5029200"/>
          <p14:tracePt t="113934" x="7680325" y="5029200"/>
          <p14:tracePt t="113950" x="7553325" y="5029200"/>
          <p14:tracePt t="113967" x="7461250" y="5029200"/>
          <p14:tracePt t="114074" x="7473950" y="5029200"/>
          <p14:tracePt t="114082" x="7491413" y="5029200"/>
          <p14:tracePt t="114090" x="7523163" y="5029200"/>
          <p14:tracePt t="114101" x="7534275" y="5029200"/>
          <p14:tracePt t="114117" x="7540625" y="5029200"/>
          <p14:tracePt t="114233" x="7486650" y="5029200"/>
          <p14:tracePt t="114242" x="7467600" y="5029200"/>
          <p14:tracePt t="114252" x="7418388" y="5029200"/>
          <p14:tracePt t="114267" x="7370763" y="5029200"/>
          <p14:tracePt t="114284" x="7351713" y="5029200"/>
          <p14:tracePt t="114402" x="7370763" y="5029200"/>
          <p14:tracePt t="114410" x="7381875" y="5029200"/>
          <p14:tracePt t="115395" x="7388225" y="5029200"/>
          <p14:tracePt t="115404" x="7375525" y="5029200"/>
          <p14:tracePt t="115420" x="7308850" y="5029200"/>
          <p14:tracePt t="115437" x="7259638" y="5022850"/>
          <p14:tracePt t="115453" x="7205663" y="5022850"/>
          <p14:tracePt t="115468" x="7162800" y="5022850"/>
          <p14:tracePt t="115485" x="7156450" y="5022850"/>
          <p14:tracePt t="115501" x="7138988" y="5022850"/>
          <p14:tracePt t="137431" x="7175500" y="5022850"/>
          <p14:tracePt t="137440" x="7546975" y="5132388"/>
          <p14:tracePt t="137453" x="8369300" y="5200650"/>
          <p14:tracePt t="137471" x="9040813" y="5089525"/>
          <p14:tracePt t="137486" x="9588500" y="4700588"/>
          <p14:tracePt t="137503" x="10101263" y="4017963"/>
          <p14:tracePt t="137519" x="10814050" y="2908300"/>
          <p14:tracePt t="137536" x="11387138" y="1712913"/>
          <p14:tracePt t="137553" x="11857038" y="603250"/>
          <p14:tracePt t="162931" x="10906125" y="323850"/>
          <p14:tracePt t="162940" x="10906125" y="573088"/>
          <p14:tracePt t="162955" x="10893425" y="1152525"/>
          <p14:tracePt t="162973" x="10844213" y="1543050"/>
          <p14:tracePt t="162987" x="10777538" y="1908175"/>
          <p14:tracePt t="163004" x="10764838" y="2236788"/>
          <p14:tracePt t="163020" x="10728325" y="2541588"/>
          <p14:tracePt t="163039" x="10717213" y="2767013"/>
          <p14:tracePt t="163043" x="10717213" y="2852738"/>
          <p14:tracePt t="163054" x="10698163" y="2955925"/>
          <p14:tracePt t="163058" x="10674350" y="3005138"/>
          <p14:tracePt t="163070" x="10674350" y="3071813"/>
          <p14:tracePt t="163074" x="10661650" y="3103563"/>
          <p14:tracePt t="163087" x="10644188" y="3181350"/>
          <p14:tracePt t="163105" x="10631488" y="3224213"/>
          <p14:tracePt t="163121" x="10612438" y="3267075"/>
          <p14:tracePt t="163137" x="10612438" y="3273425"/>
          <p14:tracePt t="164290" x="10631488" y="3286125"/>
          <p14:tracePt t="164300" x="10777538" y="3230563"/>
          <p14:tracePt t="164311" x="10850563" y="3187700"/>
          <p14:tracePt t="164316" x="10887075" y="3151188"/>
          <p14:tracePt t="164327" x="10985500" y="3011488"/>
          <p14:tracePt t="164337" x="11033125" y="2901950"/>
          <p14:tracePt t="164353" x="11144250" y="2640013"/>
          <p14:tracePt t="164370" x="11210925" y="2273300"/>
          <p14:tracePt t="164387" x="11210925" y="1889125"/>
          <p14:tracePt t="164404" x="11210925" y="1547813"/>
          <p14:tracePt t="164420" x="11210925" y="1243013"/>
          <p14:tracePt t="164437" x="11204575" y="957263"/>
          <p14:tracePt t="164454" x="11155363" y="725488"/>
          <p14:tracePt t="164457" x="11155363" y="622300"/>
          <p14:tracePt t="164471" x="11125200" y="414338"/>
          <p14:tracePt t="164486" x="11112500" y="328613"/>
          <p14:tracePt t="164490" x="11082338" y="219075"/>
          <p14:tracePt t="164504" x="11052175" y="49213"/>
          <p14:tracePt t="209753" x="9040813" y="85725"/>
          <p14:tracePt t="209761" x="8467725" y="427038"/>
          <p14:tracePt t="209776" x="7029450" y="1347788"/>
          <p14:tracePt t="209791" x="5595938" y="2262188"/>
          <p14:tracePt t="209809" x="4138613" y="3309938"/>
          <p14:tracePt t="209825" x="2724150" y="4359275"/>
          <p14:tracePt t="209842" x="1633538" y="5218113"/>
          <p14:tracePt t="209859" x="865188" y="5834063"/>
          <p14:tracePt t="209875" x="371475" y="6242050"/>
          <p14:tracePt t="209892" x="92075" y="6516688"/>
          <p14:tracePt t="209898" x="12700" y="6613525"/>
        </p14:tracePtLst>
      </p14:laserTraceLst>
    </p:ext>
  </p:extLs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 name="TextBox 1125">
            <a:extLst>
              <a:ext uri="{FF2B5EF4-FFF2-40B4-BE49-F238E27FC236}">
                <a16:creationId xmlns:a16="http://schemas.microsoft.com/office/drawing/2014/main" id="{456FCE2B-95BF-F617-E5E7-AAFE96BB1A5E}"/>
              </a:ext>
            </a:extLst>
          </p:cNvPr>
          <p:cNvSpPr txBox="1"/>
          <p:nvPr/>
        </p:nvSpPr>
        <p:spPr>
          <a:xfrm>
            <a:off x="664589" y="1839152"/>
            <a:ext cx="10609869" cy="4476808"/>
          </a:xfrm>
        </p:spPr>
        <p:txBody>
          <a:bodyPr vert="horz" lIns="91440" tIns="45720" rIns="91440" bIns="45720" rtlCol="0">
            <a:normAutofit fontScale="92500" lnSpcReduction="20000"/>
          </a:bodyPr>
          <a:lstStyle/>
          <a:p>
            <a:pPr>
              <a:lnSpc>
                <a:spcPct val="120000"/>
              </a:lnSpc>
              <a:spcBef>
                <a:spcPts val="1200"/>
              </a:spcBef>
              <a:spcAft>
                <a:spcPts val="600"/>
              </a:spcAft>
            </a:pPr>
            <a:r>
              <a:rPr lang="en-US" sz="2400" b="0" i="0" dirty="0">
                <a:effectLst/>
              </a:rPr>
              <a:t>A decentralized and distributed digital ledger used to record transactions across multiple computers so that the record cannot be altered retroactively without the alteration of all subsequent blocks.</a:t>
            </a:r>
          </a:p>
          <a:p>
            <a:pPr>
              <a:lnSpc>
                <a:spcPct val="120000"/>
              </a:lnSpc>
              <a:spcBef>
                <a:spcPts val="1200"/>
              </a:spcBef>
            </a:pPr>
            <a:r>
              <a:rPr lang="en-US" sz="2400" b="1" i="0" dirty="0">
                <a:effectLst/>
              </a:rPr>
              <a:t>Transition to Internet of Value</a:t>
            </a:r>
            <a:r>
              <a:rPr lang="en-US" sz="2400" b="0" i="0" dirty="0">
                <a:effectLst/>
              </a:rPr>
              <a:t>:</a:t>
            </a:r>
          </a:p>
          <a:p>
            <a:pPr marL="285750" indent="-285750">
              <a:lnSpc>
                <a:spcPct val="120000"/>
              </a:lnSpc>
              <a:spcBef>
                <a:spcPts val="600"/>
              </a:spcBef>
              <a:spcAft>
                <a:spcPts val="600"/>
              </a:spcAft>
              <a:buFont typeface="Arial" panose="020B0604020202020204" pitchFamily="34" charset="0"/>
              <a:buChar char="•"/>
            </a:pPr>
            <a:r>
              <a:rPr lang="en-US" sz="2400" b="1" i="0" dirty="0">
                <a:effectLst/>
              </a:rPr>
              <a:t>Internet of Value</a:t>
            </a:r>
            <a:r>
              <a:rPr lang="en-US" sz="2400" b="0" i="0" dirty="0">
                <a:effectLst/>
              </a:rPr>
              <a:t>: A concept where value, including money, assets, and even votes, can be transferred over the internet as easily as information. It moves beyond just transactional data to include value and trust.</a:t>
            </a:r>
          </a:p>
          <a:p>
            <a:pPr marL="285750" indent="-285750">
              <a:lnSpc>
                <a:spcPct val="120000"/>
              </a:lnSpc>
              <a:spcBef>
                <a:spcPts val="1200"/>
              </a:spcBef>
              <a:spcAft>
                <a:spcPts val="600"/>
              </a:spcAft>
              <a:buFont typeface="Arial" panose="020B0604020202020204" pitchFamily="34" charset="0"/>
              <a:buChar char="•"/>
            </a:pPr>
            <a:r>
              <a:rPr lang="en-US" sz="2400" b="1" i="0" dirty="0">
                <a:effectLst/>
              </a:rPr>
              <a:t>Blockchain's Role</a:t>
            </a:r>
            <a:r>
              <a:rPr lang="en-US" sz="2400" b="0" i="0" dirty="0">
                <a:effectLst/>
              </a:rPr>
              <a:t>: it provides a secure, transparent, and tamper-proof way to transfer value (like Bitcoin or other assets) across the internet. Its decentralized nature ensures that value can be transferred peer-to-peer, without intermediaries, making transactions more efficient.</a:t>
            </a:r>
          </a:p>
        </p:txBody>
      </p:sp>
      <p:sp>
        <p:nvSpPr>
          <p:cNvPr id="2" name="Title 1">
            <a:extLst>
              <a:ext uri="{FF2B5EF4-FFF2-40B4-BE49-F238E27FC236}">
                <a16:creationId xmlns:a16="http://schemas.microsoft.com/office/drawing/2014/main" id="{F3AF468C-D59B-9A74-1BD3-C110E474022A}"/>
              </a:ext>
            </a:extLst>
          </p:cNvPr>
          <p:cNvSpPr>
            <a:spLocks noGrp="1"/>
          </p:cNvSpPr>
          <p:nvPr>
            <p:ph type="title"/>
          </p:nvPr>
        </p:nvSpPr>
        <p:spPr>
          <a:xfrm>
            <a:off x="1381836" y="770639"/>
            <a:ext cx="6769231" cy="948623"/>
          </a:xfrm>
        </p:spPr>
        <p:txBody>
          <a:bodyPr vert="horz" lIns="91440" tIns="45720" rIns="91440" bIns="45720" rtlCol="0" anchor="t">
            <a:normAutofit/>
          </a:bodyPr>
          <a:lstStyle/>
          <a:p>
            <a:r>
              <a:rPr lang="en-US" sz="5400" b="1" i="0" kern="1200" dirty="0">
                <a:effectLst/>
                <a:latin typeface="+mj-lt"/>
                <a:ea typeface="+mj-ea"/>
                <a:cs typeface="+mj-cs"/>
              </a:rPr>
              <a:t>Blockchain Technology</a:t>
            </a:r>
            <a:endParaRPr lang="en-US" sz="5400" b="1" kern="1200" dirty="0">
              <a:latin typeface="+mj-lt"/>
              <a:ea typeface="+mj-ea"/>
              <a:cs typeface="+mj-cs"/>
            </a:endParaRPr>
          </a:p>
        </p:txBody>
      </p:sp>
    </p:spTree>
    <p:extLst>
      <p:ext uri="{BB962C8B-B14F-4D97-AF65-F5344CB8AC3E}">
        <p14:creationId xmlns:p14="http://schemas.microsoft.com/office/powerpoint/2010/main" val="2165150564"/>
      </p:ext>
    </p:extLst>
  </p:cSld>
  <p:clrMapOvr>
    <a:masterClrMapping/>
  </p:clrMapOvr>
  <mc:AlternateContent xmlns:mc="http://schemas.openxmlformats.org/markup-compatibility/2006" xmlns:p14="http://schemas.microsoft.com/office/powerpoint/2010/main">
    <mc:Choice Requires="p14">
      <p:transition spd="slow" p14:dur="2000" advTm="282727"/>
    </mc:Choice>
    <mc:Fallback xmlns="">
      <p:transition spd="slow" advTm="282727"/>
    </mc:Fallback>
  </mc:AlternateContent>
  <p:extLst>
    <p:ext uri="{3A86A75C-4F4B-4683-9AE1-C65F6400EC91}">
      <p14:laserTraceLst xmlns:p14="http://schemas.microsoft.com/office/powerpoint/2010/main">
        <p14:tracePtLst>
          <p14:tracePt t="26490" x="1785938" y="6681788"/>
          <p14:tracePt t="26496" x="1785938" y="6516688"/>
          <p14:tracePt t="26504" x="1785938" y="6315075"/>
          <p14:tracePt t="26513" x="1785938" y="6175375"/>
          <p14:tracePt t="26521" x="1785938" y="6010275"/>
          <p14:tracePt t="26536" x="1816100" y="5626100"/>
          <p14:tracePt t="26551" x="1920875" y="5218113"/>
          <p14:tracePt t="26567" x="2005013" y="4797425"/>
          <p14:tracePt t="26584" x="2146300" y="4419600"/>
          <p14:tracePt t="26600" x="2286000" y="4035425"/>
          <p14:tracePt t="26617" x="2365375" y="3760788"/>
          <p14:tracePt t="26633" x="2444750" y="3486150"/>
          <p14:tracePt t="26650" x="2462213" y="3279775"/>
          <p14:tracePt t="26666" x="2462213" y="3200400"/>
          <p14:tracePt t="26683" x="2462213" y="3133725"/>
          <p14:tracePt t="26700" x="2462213" y="3084513"/>
          <p14:tracePt t="26703" x="2462213" y="3071813"/>
          <p14:tracePt t="26717" x="2457450" y="3011488"/>
          <p14:tracePt t="26734" x="2432050" y="2968625"/>
          <p14:tracePt t="26750" x="2395538" y="2944813"/>
          <p14:tracePt t="26767" x="2389188" y="2932113"/>
          <p14:tracePt t="26783" x="2371725" y="2914650"/>
          <p14:tracePt t="26800" x="2286000" y="2835275"/>
          <p14:tracePt t="26817" x="2170113" y="2706688"/>
          <p14:tracePt t="26833" x="2097088" y="2614613"/>
          <p14:tracePt t="26850" x="2017713" y="2541588"/>
          <p14:tracePt t="26867" x="1951038" y="2493963"/>
          <p14:tracePt t="26883" x="1908175" y="2474913"/>
          <p14:tracePt t="26900" x="1889125" y="2468563"/>
          <p14:tracePt t="27041" x="1858963" y="2444750"/>
          <p14:tracePt t="27051" x="1828800" y="2432050"/>
          <p14:tracePt t="27055" x="1816100" y="2425700"/>
          <p14:tracePt t="27068" x="1779588" y="2425700"/>
          <p14:tracePt t="27073" x="1755775" y="2425700"/>
          <p14:tracePt t="27085" x="1749425" y="2419350"/>
          <p14:tracePt t="27089" x="1719263" y="2408238"/>
          <p14:tracePt t="27094" x="1689100" y="2395538"/>
          <p14:tracePt t="27103" x="1676400" y="2395538"/>
          <p14:tracePt t="27117" x="1616075" y="2395538"/>
          <p14:tracePt t="27135" x="1579563" y="2395538"/>
          <p14:tracePt t="27151" x="1547813" y="2395538"/>
          <p14:tracePt t="27167" x="1511300" y="2395538"/>
          <p14:tracePt t="27183" x="1481138" y="2395538"/>
          <p14:tracePt t="27208" x="1474788" y="2395538"/>
          <p14:tracePt t="27217" x="1468438" y="2395538"/>
          <p14:tracePt t="27234" x="1457325" y="2395538"/>
          <p14:tracePt t="27250" x="1450975" y="2389188"/>
          <p14:tracePt t="27267" x="1420813" y="2389188"/>
          <p14:tracePt t="27284" x="1414463" y="2378075"/>
          <p14:tracePt t="27301" x="1395413" y="2371725"/>
          <p14:tracePt t="27304" x="1384300" y="2371725"/>
          <p14:tracePt t="27317" x="1365250" y="2371725"/>
          <p14:tracePt t="27334" x="1335088" y="2371725"/>
          <p14:tracePt t="27351" x="1328738" y="2371725"/>
          <p14:tracePt t="27367" x="1311275" y="2371725"/>
          <p14:tracePt t="27455" x="1298575" y="2371725"/>
          <p14:tracePt t="27463" x="1279525" y="2359025"/>
          <p14:tracePt t="27471" x="1262063" y="2359025"/>
          <p14:tracePt t="27484" x="1243013" y="2359025"/>
          <p14:tracePt t="27487" x="1231900" y="2352675"/>
          <p14:tracePt t="27501" x="1225550" y="2341563"/>
          <p14:tracePt t="27517" x="1200150" y="2341563"/>
          <p14:tracePt t="27535" x="1169988" y="2335213"/>
          <p14:tracePt t="27848" x="1195388" y="2335213"/>
          <p14:tracePt t="27857" x="1304925" y="2335213"/>
          <p14:tracePt t="27870" x="1352550" y="2335213"/>
          <p14:tracePt t="27875" x="1427163" y="2335213"/>
          <p14:tracePt t="27888" x="1590675" y="2335213"/>
          <p14:tracePt t="27904" x="1816100" y="2335213"/>
          <p14:tracePt t="27918" x="1920875" y="2335213"/>
          <p14:tracePt t="27922" x="2005013" y="2335213"/>
          <p14:tracePt t="27935" x="2120900" y="2335213"/>
          <p14:tracePt t="27951" x="2200275" y="2335213"/>
          <p14:tracePt t="27968" x="2249488" y="2335213"/>
          <p14:tracePt t="27984" x="2279650" y="2341563"/>
          <p14:tracePt t="28209" x="2298700" y="2341563"/>
          <p14:tracePt t="28218" x="2346325" y="2341563"/>
          <p14:tracePt t="28228" x="2352675" y="2341563"/>
          <p14:tracePt t="28233" x="2359025" y="2341563"/>
          <p14:tracePt t="28241" x="2371725" y="2341563"/>
          <p14:tracePt t="28250" x="2378075" y="2341563"/>
          <p14:tracePt t="28913" x="2389188" y="2341563"/>
          <p14:tracePt t="28921" x="2341563" y="2341563"/>
          <p14:tracePt t="28938" x="2189163" y="2316163"/>
          <p14:tracePt t="28954" x="1974850" y="2243138"/>
          <p14:tracePt t="28970" x="1798638" y="2193925"/>
          <p14:tracePt t="28987" x="1663700" y="2157413"/>
          <p14:tracePt t="29001" x="1573213" y="2146300"/>
          <p14:tracePt t="29018" x="1517650" y="2133600"/>
          <p14:tracePt t="29035" x="1487488" y="2133600"/>
          <p14:tracePt t="29063" x="1474788" y="2133600"/>
          <p14:tracePt t="29071" x="1450975" y="2133600"/>
          <p14:tracePt t="29087" x="1414463" y="2133600"/>
          <p14:tracePt t="29104" x="1384300" y="2133600"/>
          <p14:tracePt t="29122" x="1347788" y="2133600"/>
          <p14:tracePt t="29137" x="1304925" y="2133600"/>
          <p14:tracePt t="29154" x="1298575" y="2133600"/>
          <p14:tracePt t="29171" x="1279525" y="2133600"/>
          <p14:tracePt t="29321" x="1262063" y="2133600"/>
          <p14:tracePt t="29337" x="1262063" y="2157413"/>
          <p14:tracePt t="29353" x="1262063" y="2193925"/>
          <p14:tracePt t="29369" x="1262063" y="2225675"/>
          <p14:tracePt t="29385" x="1262063" y="2230438"/>
          <p14:tracePt t="29396" x="1262063" y="2243138"/>
          <p14:tracePt t="29405" x="1262063" y="2249488"/>
          <p14:tracePt t="29593" x="1262063" y="2262188"/>
          <p14:tracePt t="29602" x="1279525" y="2262188"/>
          <p14:tracePt t="29613" x="1358900" y="2273300"/>
          <p14:tracePt t="29618" x="1390650" y="2273300"/>
          <p14:tracePt t="29626" x="1468438" y="2273300"/>
          <p14:tracePt t="29635" x="1573213" y="2273300"/>
          <p14:tracePt t="29651" x="1695450" y="2273300"/>
          <p14:tracePt t="29668" x="1858963" y="2273300"/>
          <p14:tracePt t="29685" x="2041525" y="2273300"/>
          <p14:tracePt t="29688" x="2078038" y="2286000"/>
          <p14:tracePt t="29701" x="2109788" y="2286000"/>
          <p14:tracePt t="29705" x="2146300" y="2286000"/>
          <p14:tracePt t="29718" x="2163763" y="2292350"/>
          <p14:tracePt t="29735" x="2170113" y="2292350"/>
          <p14:tracePt t="29889" x="2189163" y="2292350"/>
          <p14:tracePt t="29898" x="2200275" y="2292350"/>
          <p14:tracePt t="29906" x="2230438" y="2292350"/>
          <p14:tracePt t="29920" x="2249488" y="2292350"/>
          <p14:tracePt t="29936" x="2255838" y="2292350"/>
          <p14:tracePt t="29951" x="2262188" y="2292350"/>
          <p14:tracePt t="29967" x="2273300" y="2279650"/>
          <p14:tracePt t="29984" x="2279650" y="2279650"/>
          <p14:tracePt t="30001" x="2298700" y="2279650"/>
          <p14:tracePt t="30017" x="2316163" y="2279650"/>
          <p14:tracePt t="30039" x="2335213" y="2279650"/>
          <p14:tracePt t="30056" x="2346325" y="2279650"/>
          <p14:tracePt t="30079" x="2352675" y="2279650"/>
          <p14:tracePt t="30088" x="2359025" y="2279650"/>
          <p14:tracePt t="30101" x="2382838" y="2279650"/>
          <p14:tracePt t="30117" x="2389188" y="2279650"/>
          <p14:tracePt t="30167" x="2395538" y="2279650"/>
          <p14:tracePt t="30182" x="2408238" y="2279650"/>
          <p14:tracePt t="30199" x="2414588" y="2279650"/>
          <p14:tracePt t="30207" x="2425700" y="2286000"/>
          <p14:tracePt t="30223" x="2432050" y="2286000"/>
          <p14:tracePt t="30234" x="2438400" y="2286000"/>
          <p14:tracePt t="30256" x="2457450" y="2286000"/>
          <p14:tracePt t="30344" x="2468563" y="2286000"/>
          <p14:tracePt t="30351" x="2474913" y="2286000"/>
          <p14:tracePt t="30769" x="2487613" y="2286000"/>
          <p14:tracePt t="30793" x="2438400" y="2298700"/>
          <p14:tracePt t="30803" x="2425700" y="2298700"/>
          <p14:tracePt t="30814" x="2408238" y="2298700"/>
          <p14:tracePt t="30818" x="2365375" y="2298700"/>
          <p14:tracePt t="30823" x="2335213" y="2298700"/>
          <p14:tracePt t="30831" x="2286000" y="2298700"/>
          <p14:tracePt t="30840" x="2225675" y="2298700"/>
          <p14:tracePt t="30850" x="2146300" y="2298700"/>
          <p14:tracePt t="30866" x="2036763" y="2298700"/>
          <p14:tracePt t="30883" x="1931988" y="2298700"/>
          <p14:tracePt t="30900" x="1822450" y="2298700"/>
          <p14:tracePt t="30916" x="1743075" y="2298700"/>
          <p14:tracePt t="30933" x="1663700" y="2298700"/>
          <p14:tracePt t="30936" x="1584325" y="2298700"/>
          <p14:tracePt t="30950" x="1504950" y="2298700"/>
          <p14:tracePt t="30967" x="1438275" y="2292350"/>
          <p14:tracePt t="30983" x="1358900" y="2292350"/>
          <p14:tracePt t="30999" x="1311275" y="2292350"/>
          <p14:tracePt t="31016" x="1304925" y="2292350"/>
          <p14:tracePt t="31033" x="1285875" y="2292350"/>
          <p14:tracePt t="31050" x="1243013" y="2292350"/>
          <p14:tracePt t="31066" x="1206500" y="2292350"/>
          <p14:tracePt t="31083" x="1189038" y="2292350"/>
          <p14:tracePt t="31100" x="1133475" y="2292350"/>
          <p14:tracePt t="31116" x="1096963" y="2292350"/>
          <p14:tracePt t="31120" x="1066800" y="2292350"/>
          <p14:tracePt t="31133" x="1017588" y="2292350"/>
          <p14:tracePt t="31136" x="1011238" y="2292350"/>
          <p14:tracePt t="31158" x="1000125" y="2292350"/>
          <p14:tracePt t="31769" x="1036638" y="2292350"/>
          <p14:tracePt t="31777" x="1079500" y="2292350"/>
          <p14:tracePt t="31786" x="1116013" y="2292350"/>
          <p14:tracePt t="31803" x="1274763" y="2292350"/>
          <p14:tracePt t="31821" x="1420813" y="2292350"/>
          <p14:tracePt t="31837" x="1566863" y="2292350"/>
          <p14:tracePt t="31851" x="1689100" y="2292350"/>
          <p14:tracePt t="31868" x="1768475" y="2292350"/>
          <p14:tracePt t="31884" x="1847850" y="2292350"/>
          <p14:tracePt t="31901" x="1974850" y="2292350"/>
          <p14:tracePt t="31905" x="2017713" y="2292350"/>
          <p14:tracePt t="31918" x="2060575" y="2292350"/>
          <p14:tracePt t="31921" x="2109788" y="2292350"/>
          <p14:tracePt t="31935" x="2200275" y="2292350"/>
          <p14:tracePt t="31952" x="2279650" y="2292350"/>
          <p14:tracePt t="31968" x="2359025" y="2305050"/>
          <p14:tracePt t="31985" x="2414588" y="2305050"/>
          <p14:tracePt t="32001" x="2462213" y="2305050"/>
          <p14:tracePt t="32018" x="2474913" y="2305050"/>
          <p14:tracePt t="32034" x="2481263" y="2305050"/>
          <p14:tracePt t="33649" x="2535238" y="2305050"/>
          <p14:tracePt t="33658" x="2578100" y="2316163"/>
          <p14:tracePt t="33669" x="2614613" y="2316163"/>
          <p14:tracePt t="33673" x="2657475" y="2328863"/>
          <p14:tracePt t="33685" x="2693988" y="2328863"/>
          <p14:tracePt t="33701" x="2773363" y="2341563"/>
          <p14:tracePt t="33705" x="2792413" y="2341563"/>
          <p14:tracePt t="33913" x="2835275" y="2341563"/>
          <p14:tracePt t="33923" x="2882900" y="2341563"/>
          <p14:tracePt t="33938" x="2962275" y="2341563"/>
          <p14:tracePt t="33954" x="3041650" y="2341563"/>
          <p14:tracePt t="33970" x="3121025" y="2341563"/>
          <p14:tracePt t="33987" x="3176588" y="2341563"/>
          <p14:tracePt t="34004" x="3236913" y="2341563"/>
          <p14:tracePt t="34022" x="3260725" y="2341563"/>
          <p14:tracePt t="34027" x="3273425" y="2341563"/>
          <p14:tracePt t="34035" x="3292475" y="2341563"/>
          <p14:tracePt t="34051" x="3328988" y="2341563"/>
          <p14:tracePt t="34068" x="3346450" y="2341563"/>
          <p14:tracePt t="34085" x="3371850" y="2341563"/>
          <p14:tracePt t="34089" x="3402013" y="2341563"/>
          <p14:tracePt t="34104" x="3408363" y="2341563"/>
          <p14:tracePt t="34119" x="3425825" y="2341563"/>
          <p14:tracePt t="37065" x="3481388" y="2378075"/>
          <p14:tracePt t="37074" x="3535363" y="2451100"/>
          <p14:tracePt t="37088" x="3670300" y="2530475"/>
          <p14:tracePt t="37102" x="3706813" y="2554288"/>
          <p14:tracePt t="37119" x="3870325" y="2657475"/>
          <p14:tracePt t="37135" x="3938588" y="2706688"/>
          <p14:tracePt t="37152" x="4005263" y="2736850"/>
          <p14:tracePt t="37170" x="4090988" y="2762250"/>
          <p14:tracePt t="37186" x="4224338" y="2816225"/>
          <p14:tracePt t="37202" x="4346575" y="2876550"/>
          <p14:tracePt t="37218" x="4468813" y="2951163"/>
          <p14:tracePt t="37235" x="4632325" y="2998788"/>
          <p14:tracePt t="37252" x="4760913" y="3054350"/>
          <p14:tracePt t="37268" x="4846638" y="3090863"/>
          <p14:tracePt t="37285" x="4913313" y="3114675"/>
          <p14:tracePt t="37302" x="4956175" y="3121025"/>
          <p14:tracePt t="37306" x="4973638" y="3133725"/>
          <p14:tracePt t="37600" x="4992688" y="3133725"/>
          <p14:tracePt t="37618" x="5005388" y="3121025"/>
          <p14:tracePt t="37625" x="5010150" y="3090863"/>
          <p14:tracePt t="37635" x="5022850" y="3084513"/>
          <p14:tracePt t="37652" x="5029200" y="3067050"/>
          <p14:tracePt t="37673" x="5029200" y="3054350"/>
          <p14:tracePt t="37685" x="5041900" y="3048000"/>
          <p14:tracePt t="37702" x="5048250" y="3035300"/>
          <p14:tracePt t="37737" x="5053013" y="3028950"/>
          <p14:tracePt t="93369" x="5126038" y="2981325"/>
          <p14:tracePt t="93378" x="5278438" y="2914650"/>
          <p14:tracePt t="93390" x="5346700" y="2871788"/>
          <p14:tracePt t="93395" x="5383213" y="2852738"/>
          <p14:tracePt t="93404" x="5413375" y="2840038"/>
          <p14:tracePt t="93408" x="5499100" y="2809875"/>
          <p14:tracePt t="93421" x="5505450" y="2803525"/>
          <p14:tracePt t="93425" x="5535613" y="2792413"/>
          <p14:tracePt t="93438" x="5583238" y="2779713"/>
          <p14:tracePt t="93441" x="5626100" y="2767013"/>
          <p14:tracePt t="93455" x="5730875" y="2736850"/>
          <p14:tracePt t="93471" x="5846763" y="2682875"/>
          <p14:tracePt t="93487" x="5973763" y="2657475"/>
          <p14:tracePt t="93504" x="6108700" y="2627313"/>
          <p14:tracePt t="93521" x="6278563" y="2603500"/>
          <p14:tracePt t="93538" x="6407150" y="2603500"/>
          <p14:tracePt t="93554" x="6529388" y="2603500"/>
          <p14:tracePt t="93571" x="6718300" y="2603500"/>
          <p14:tracePt t="93588" x="6881813" y="2603500"/>
          <p14:tracePt t="93604" x="7010400" y="2603500"/>
          <p14:tracePt t="93608" x="7053263" y="2603500"/>
          <p14:tracePt t="93621" x="7113588" y="2603500"/>
          <p14:tracePt t="93625" x="7156450" y="2603500"/>
          <p14:tracePt t="93638" x="7205663" y="2603500"/>
          <p14:tracePt t="93642" x="7235825" y="2603500"/>
          <p14:tracePt t="93654" x="7302500" y="2614613"/>
          <p14:tracePt t="93671" x="7358063" y="2614613"/>
          <p14:tracePt t="93688" x="7407275" y="2627313"/>
          <p14:tracePt t="93704" x="7424738" y="2627313"/>
          <p14:tracePt t="93721" x="7437438" y="2627313"/>
          <p14:tracePt t="96185" x="7534275" y="2584450"/>
          <p14:tracePt t="96194" x="7650163" y="2451100"/>
          <p14:tracePt t="96207" x="7791450" y="2273300"/>
          <p14:tracePt t="96212" x="7961313" y="2090738"/>
          <p14:tracePt t="96224" x="8248650" y="1871663"/>
          <p14:tracePt t="96241" x="8637588" y="1536700"/>
          <p14:tracePt t="96260" x="8912225" y="1311275"/>
          <p14:tracePt t="96274" x="9156700" y="1096963"/>
          <p14:tracePt t="96288" x="9399588" y="884238"/>
          <p14:tracePt t="96305" x="9667875" y="706438"/>
          <p14:tracePt t="96322" x="9802813" y="554038"/>
          <p14:tracePt t="96338" x="9936163" y="390525"/>
          <p14:tracePt t="96355" x="10034588" y="261938"/>
          <p14:tracePt t="96372" x="10137775" y="85725"/>
          <p14:tracePt t="145081" x="9131300" y="323850"/>
          <p14:tracePt t="145086" x="8832850" y="669925"/>
          <p14:tracePt t="145093" x="8510588" y="987425"/>
          <p14:tracePt t="145104" x="8143875" y="1384300"/>
          <p14:tracePt t="145113" x="7858125" y="1695450"/>
          <p14:tracePt t="145126" x="7175500" y="2378075"/>
          <p14:tracePt t="145144" x="6619875" y="2932113"/>
          <p14:tracePt t="145158" x="6096000" y="3481388"/>
          <p14:tracePt t="145175" x="5694363" y="3902075"/>
          <p14:tracePt t="145192" x="5241925" y="4291013"/>
          <p14:tracePt t="145210" x="4973638" y="4559300"/>
          <p14:tracePt t="145225" x="4705350" y="4760913"/>
          <p14:tracePt t="145242" x="4479925" y="4937125"/>
          <p14:tracePt t="145258" x="4327525" y="5089525"/>
          <p14:tracePt t="145278" x="4164013" y="5237163"/>
          <p14:tracePt t="145292" x="4144963" y="5248275"/>
          <p14:tracePt t="145439" x="4138613" y="5254625"/>
          <p14:tracePt t="145448" x="4114800" y="5284788"/>
          <p14:tracePt t="145457" x="4114800" y="5297488"/>
          <p14:tracePt t="145474" x="4095750" y="5334000"/>
          <p14:tracePt t="145491" x="4090988" y="5353050"/>
          <p14:tracePt t="145495" x="4090988" y="5357813"/>
          <p14:tracePt t="145510" x="4090988" y="5370513"/>
          <p14:tracePt t="145534" x="4090988" y="5376863"/>
          <p14:tracePt t="145541" x="4090988" y="5383213"/>
          <p14:tracePt t="145558" x="4090988" y="5413375"/>
          <p14:tracePt t="145574" x="4108450" y="5413375"/>
          <p14:tracePt t="145591" x="4164013" y="5426075"/>
          <p14:tracePt t="145609" x="4217988" y="5426075"/>
          <p14:tracePt t="145624" x="4267200" y="5426075"/>
          <p14:tracePt t="145641" x="4359275" y="5426075"/>
          <p14:tracePt t="145657" x="4413250" y="5394325"/>
          <p14:tracePt t="145674" x="4468813" y="5370513"/>
          <p14:tracePt t="145691" x="4492625" y="5364163"/>
          <p14:tracePt t="145707" x="4498975" y="5353050"/>
          <p14:tracePt t="146095" x="4552950" y="5321300"/>
          <p14:tracePt t="146104" x="4627563" y="5278438"/>
          <p14:tracePt t="146112" x="4694238" y="5248275"/>
          <p14:tracePt t="146125" x="4779963" y="5211763"/>
          <p14:tracePt t="146142" x="4889500" y="5187950"/>
          <p14:tracePt t="146158" x="5010150" y="5151438"/>
          <p14:tracePt t="146175" x="5157788" y="5138738"/>
          <p14:tracePt t="146191" x="5284788" y="5121275"/>
          <p14:tracePt t="146208" x="5430838" y="5108575"/>
          <p14:tracePt t="146225" x="5559425" y="5108575"/>
          <p14:tracePt t="146241" x="5668963" y="5084763"/>
          <p14:tracePt t="146258" x="5761038" y="5084763"/>
          <p14:tracePt t="146274" x="5857875" y="5072063"/>
          <p14:tracePt t="146291" x="5956300" y="5065713"/>
          <p14:tracePt t="146295" x="5986463" y="5041900"/>
          <p14:tracePt t="146308" x="6046788" y="5041900"/>
          <p14:tracePt t="146311" x="6083300" y="5041900"/>
          <p14:tracePt t="146325" x="6175375" y="5029200"/>
          <p14:tracePt t="146342" x="6242050" y="5029200"/>
          <p14:tracePt t="146359" x="6278563" y="5029200"/>
          <p14:tracePt t="146375" x="6321425" y="5029200"/>
          <p14:tracePt t="146391" x="6357938" y="5029200"/>
          <p14:tracePt t="146408" x="6413500" y="5029200"/>
          <p14:tracePt t="146425" x="6437313" y="5029200"/>
          <p14:tracePt t="146441" x="6486525" y="5029200"/>
          <p14:tracePt t="146458" x="6503988" y="5029200"/>
          <p14:tracePt t="146474" x="6529388" y="5029200"/>
          <p14:tracePt t="146478" x="6540500" y="5029200"/>
          <p14:tracePt t="146491" x="6546850" y="5029200"/>
          <p14:tracePt t="146495" x="6577013" y="5029200"/>
          <p14:tracePt t="146510" x="6596063" y="5029200"/>
          <p14:tracePt t="146525" x="6613525" y="5029200"/>
          <p14:tracePt t="146541" x="6650038" y="5029200"/>
          <p14:tracePt t="146559" x="6681788" y="5029200"/>
          <p14:tracePt t="146575" x="6705600" y="5029200"/>
          <p14:tracePt t="146591" x="6754813" y="5029200"/>
          <p14:tracePt t="146608" x="6784975" y="5029200"/>
          <p14:tracePt t="146625" x="6845300" y="5035550"/>
          <p14:tracePt t="146641" x="6913563" y="5035550"/>
          <p14:tracePt t="146658" x="6950075" y="5035550"/>
          <p14:tracePt t="146675" x="6980238" y="5035550"/>
          <p14:tracePt t="146691" x="6997700" y="5035550"/>
          <p14:tracePt t="146695" x="7016750" y="5035550"/>
          <p14:tracePt t="146710" x="7023100" y="5041900"/>
          <p14:tracePt t="146725" x="7065963" y="5053013"/>
          <p14:tracePt t="146741" x="7102475" y="5053013"/>
          <p14:tracePt t="146758" x="7138988" y="5059363"/>
          <p14:tracePt t="146777" x="7186613" y="5084763"/>
          <p14:tracePt t="146840" x="7199313" y="5084763"/>
          <p14:tracePt t="146849" x="7205663" y="5084763"/>
          <p14:tracePt t="146880" x="7218363" y="5089525"/>
          <p14:tracePt t="146896" x="7223125" y="5089525"/>
          <p14:tracePt t="146906" x="7235825" y="5089525"/>
          <p14:tracePt t="146926" x="7242175" y="5089525"/>
          <p14:tracePt t="146943" x="7248525" y="5089525"/>
          <p14:tracePt t="146956" x="7278688" y="5102225"/>
          <p14:tracePt t="146967" x="7291388" y="5108575"/>
          <p14:tracePt t="146978" x="7296150" y="5108575"/>
          <p14:tracePt t="146991" x="7308850" y="5121275"/>
          <p14:tracePt t="147008" x="7321550" y="5121275"/>
          <p14:tracePt t="147025" x="7334250" y="5121275"/>
          <p14:tracePt t="147041" x="7358063" y="5121275"/>
          <p14:tracePt t="147058" x="7370763" y="5126038"/>
          <p14:tracePt t="148151" x="7370763" y="5095875"/>
          <p14:tracePt t="148159" x="7334250" y="4962525"/>
          <p14:tracePt t="148178" x="7315200" y="4737100"/>
          <p14:tracePt t="148194" x="7302500" y="4370388"/>
          <p14:tracePt t="148210" x="7302500" y="4005263"/>
          <p14:tracePt t="148227" x="7248525" y="3578225"/>
          <p14:tracePt t="148244" x="7199313" y="3206750"/>
          <p14:tracePt t="148261" x="7162800" y="2882900"/>
          <p14:tracePt t="148269" x="7119938" y="2755900"/>
          <p14:tracePt t="148272" x="7119938" y="2670175"/>
          <p14:tracePt t="148278" x="7102475" y="2584450"/>
          <p14:tracePt t="148286" x="7089775" y="2498725"/>
          <p14:tracePt t="148293" x="7059613" y="2414588"/>
          <p14:tracePt t="148307" x="7059613" y="2365375"/>
          <p14:tracePt t="148323" x="7034213" y="2200275"/>
          <p14:tracePt t="148326" x="7004050" y="2133600"/>
          <p14:tracePt t="148340" x="6980238" y="2036763"/>
          <p14:tracePt t="148357" x="6967538" y="1957388"/>
          <p14:tracePt t="148374" x="6918325" y="1841500"/>
          <p14:tracePt t="148390" x="6907213" y="1798638"/>
          <p14:tracePt t="150505" x="6913563" y="1768475"/>
          <p14:tracePt t="150514" x="6991350" y="1768475"/>
          <p14:tracePt t="150528" x="7059613" y="1731963"/>
          <p14:tracePt t="150545" x="7096125" y="1731963"/>
          <p14:tracePt t="150558" x="7138988" y="1725613"/>
          <p14:tracePt t="150575" x="7192963" y="1676400"/>
          <p14:tracePt t="150592" x="7272338" y="1657350"/>
          <p14:tracePt t="150608" x="7351713" y="1657350"/>
          <p14:tracePt t="150625" x="7418388" y="1633538"/>
          <p14:tracePt t="150641" x="7523163" y="1620838"/>
          <p14:tracePt t="150658" x="7583488" y="1620838"/>
          <p14:tracePt t="150675" x="7650163" y="1609725"/>
          <p14:tracePt t="150691" x="7693025" y="1597025"/>
          <p14:tracePt t="150708" x="7716838" y="1590675"/>
          <p14:tracePt t="150725" x="7735888" y="1590675"/>
          <p14:tracePt t="159737" x="7735888" y="1646238"/>
          <p14:tracePt t="159744" x="7712075" y="1828800"/>
          <p14:tracePt t="159759" x="7632700" y="2066925"/>
          <p14:tracePt t="159777" x="7546975" y="2414588"/>
          <p14:tracePt t="159792" x="7437438" y="2895600"/>
          <p14:tracePt t="159809" x="7388225" y="3328988"/>
          <p14:tracePt t="159825" x="7370763" y="3694113"/>
          <p14:tracePt t="159842" x="7351713" y="3962400"/>
          <p14:tracePt t="159859" x="7339013" y="4187825"/>
          <p14:tracePt t="159875" x="7296150" y="4383088"/>
          <p14:tracePt t="159892" x="7272338" y="4516438"/>
          <p14:tracePt t="159909" x="7242175" y="4627563"/>
          <p14:tracePt t="159925" x="7218363" y="4760913"/>
          <p14:tracePt t="159929" x="7181850" y="4816475"/>
          <p14:tracePt t="159942" x="7169150" y="4846638"/>
          <p14:tracePt t="159946" x="7156450" y="4883150"/>
          <p14:tracePt t="159959" x="7138988" y="4926013"/>
          <p14:tracePt t="159984" x="7119938" y="4943475"/>
          <p14:tracePt t="159992" x="7119938" y="4949825"/>
          <p14:tracePt t="160008" x="7089775" y="4979988"/>
          <p14:tracePt t="160025" x="7077075" y="4999038"/>
          <p14:tracePt t="160042" x="7070725" y="5022850"/>
          <p14:tracePt t="160059" x="7059613" y="5053013"/>
          <p14:tracePt t="160075" x="7053263" y="5084763"/>
          <p14:tracePt t="160092" x="7053263" y="5121275"/>
          <p14:tracePt t="160108" x="7053263" y="5145088"/>
          <p14:tracePt t="160127" x="7089775" y="5205413"/>
          <p14:tracePt t="160142" x="7113588" y="5273675"/>
          <p14:tracePt t="160146" x="7150100" y="5327650"/>
          <p14:tracePt t="160159" x="7162800" y="5334000"/>
          <p14:tracePt t="160176" x="7199313" y="5364163"/>
          <p14:tracePt t="160192" x="7242175" y="5407025"/>
          <p14:tracePt t="160209" x="7321550" y="5437188"/>
          <p14:tracePt t="160225" x="7418388" y="5462588"/>
          <p14:tracePt t="160244" x="7564438" y="5462588"/>
          <p14:tracePt t="160259" x="7712075" y="5462588"/>
          <p14:tracePt t="160275" x="7875588" y="5462588"/>
          <p14:tracePt t="160292" x="8070850" y="5413375"/>
          <p14:tracePt t="160309" x="8169275" y="5389563"/>
          <p14:tracePt t="160325" x="8321675" y="5327650"/>
          <p14:tracePt t="160330" x="8412163" y="5297488"/>
          <p14:tracePt t="160342" x="8461375" y="5291138"/>
          <p14:tracePt t="160346" x="8547100" y="5273675"/>
          <p14:tracePt t="160359" x="8626475" y="5260975"/>
          <p14:tracePt t="160377" x="8674100" y="5254625"/>
          <p14:tracePt t="160392" x="8753475" y="5254625"/>
          <p14:tracePt t="160408" x="8863013" y="5241925"/>
          <p14:tracePt t="160425" x="8942388" y="5205413"/>
          <p14:tracePt t="160442" x="9034463" y="5205413"/>
          <p14:tracePt t="160459" x="9124950" y="5205413"/>
          <p14:tracePt t="160475" x="9180513" y="5194300"/>
          <p14:tracePt t="160492" x="9240838" y="5194300"/>
          <p14:tracePt t="160509" x="9296400" y="5194300"/>
          <p14:tracePt t="160526" x="9351963" y="5194300"/>
          <p14:tracePt t="160529" x="9356725" y="5194300"/>
          <p14:tracePt t="160543" x="9412288" y="5211763"/>
          <p14:tracePt t="160559" x="9436100" y="5230813"/>
          <p14:tracePt t="160576" x="9455150" y="5237163"/>
          <p14:tracePt t="160592" x="9472613" y="5254625"/>
          <p14:tracePt t="160609" x="9491663" y="5273675"/>
          <p14:tracePt t="160625" x="9491663" y="5314950"/>
          <p14:tracePt t="160642" x="9491663" y="5376863"/>
          <p14:tracePt t="160659" x="9472613" y="5462588"/>
          <p14:tracePt t="160675" x="9412288" y="5541963"/>
          <p14:tracePt t="160692" x="9320213" y="5651500"/>
          <p14:tracePt t="160709" x="9217025" y="5718175"/>
          <p14:tracePt t="160726" x="9101138" y="5772150"/>
          <p14:tracePt t="160729" x="9064625" y="5778500"/>
          <p14:tracePt t="160742" x="8997950" y="5834063"/>
          <p14:tracePt t="160746" x="8899525" y="5834063"/>
          <p14:tracePt t="160759" x="8626475" y="5883275"/>
          <p14:tracePt t="160777" x="8315325" y="5930900"/>
          <p14:tracePt t="160792" x="8010525" y="5962650"/>
          <p14:tracePt t="160809" x="7662863" y="5980113"/>
          <p14:tracePt t="160825" x="7375525" y="6010275"/>
          <p14:tracePt t="160842" x="7169150" y="6010275"/>
          <p14:tracePt t="160859" x="7046913" y="6022975"/>
          <p14:tracePt t="160875" x="6877050" y="6035675"/>
          <p14:tracePt t="160892" x="6748463" y="6035675"/>
          <p14:tracePt t="160909" x="6619875" y="6035675"/>
          <p14:tracePt t="160926" x="6437313" y="6065838"/>
          <p14:tracePt t="160930" x="6334125" y="6065838"/>
          <p14:tracePt t="160942" x="6235700" y="6065838"/>
          <p14:tracePt t="160946" x="6132513" y="6065838"/>
          <p14:tracePt t="160959" x="5883275" y="6035675"/>
          <p14:tracePt t="160977" x="5632450" y="6003925"/>
          <p14:tracePt t="160992" x="5400675" y="5962650"/>
          <p14:tracePt t="161009" x="5175250" y="5943600"/>
          <p14:tracePt t="161025" x="4962525" y="5900738"/>
          <p14:tracePt t="161042" x="4737100" y="5883275"/>
          <p14:tracePt t="161059" x="4565650" y="5870575"/>
          <p14:tracePt t="161075" x="4383088" y="5870575"/>
          <p14:tracePt t="161092" x="4175125" y="5851525"/>
          <p14:tracePt t="161109" x="3992563" y="5851525"/>
          <p14:tracePt t="161126" x="3829050" y="5851525"/>
          <p14:tracePt t="161129" x="3760788" y="5851525"/>
          <p14:tracePt t="161143" x="3657600" y="5851525"/>
          <p14:tracePt t="161159" x="3565525" y="5851525"/>
          <p14:tracePt t="161177" x="3524250" y="5851525"/>
          <p14:tracePt t="161192" x="3492500" y="5851525"/>
          <p14:tracePt t="161209" x="3438525" y="5857875"/>
          <p14:tracePt t="161226" x="3432175" y="5870575"/>
          <p14:tracePt t="161242" x="3425825" y="5870575"/>
          <p14:tracePt t="161259" x="3402013" y="5876925"/>
          <p14:tracePt t="161489" x="3395663" y="5876925"/>
          <p14:tracePt t="161497" x="3328988" y="5876925"/>
          <p14:tracePt t="161509" x="3279775" y="5870575"/>
          <p14:tracePt t="161526" x="3249613" y="5864225"/>
          <p14:tracePt t="161529" x="3194050" y="5851525"/>
          <p14:tracePt t="161542" x="3103563" y="5840413"/>
          <p14:tracePt t="161559" x="3048000" y="5803900"/>
          <p14:tracePt t="161576" x="2981325" y="5791200"/>
          <p14:tracePt t="161592" x="2962275" y="5791200"/>
          <p14:tracePt t="161609" x="2932113" y="5778500"/>
          <p14:tracePt t="161625" x="2895600" y="5772150"/>
          <p14:tracePt t="161642" x="2865438" y="5761038"/>
          <p14:tracePt t="161659" x="2859088" y="5761038"/>
          <p14:tracePt t="161676" x="2828925" y="5748338"/>
          <p14:tracePt t="161692" x="2816225" y="5741988"/>
          <p14:tracePt t="161709" x="2798763" y="5735638"/>
          <p14:tracePt t="161728" x="2792413" y="5735638"/>
          <p14:tracePt t="161742" x="2786063" y="5724525"/>
          <p14:tracePt t="161768" x="2773363" y="5718175"/>
          <p14:tracePt t="161775" x="2767013" y="5705475"/>
          <p14:tracePt t="161792" x="2749550" y="5699125"/>
          <p14:tracePt t="161816" x="2736850" y="5688013"/>
          <p14:tracePt t="161839" x="2719388" y="5668963"/>
          <p14:tracePt t="161864" x="2693988" y="5638800"/>
          <p14:tracePt t="161880" x="2687638" y="5626100"/>
          <p14:tracePt t="161953" x="2676525" y="5619750"/>
          <p14:tracePt t="161993" x="2657475" y="5608638"/>
          <p14:tracePt t="162018" x="2651125" y="5602288"/>
          <p14:tracePt t="162081" x="2640013" y="5589588"/>
          <p14:tracePt t="162090" x="2633663" y="5583238"/>
          <p14:tracePt t="162248" x="2627313" y="5572125"/>
          <p14:tracePt t="162754" x="2627313" y="5565775"/>
          <p14:tracePt t="162778" x="2614613" y="5565775"/>
          <p14:tracePt t="162787" x="2609850" y="5559425"/>
          <p14:tracePt t="163017" x="2597150" y="5546725"/>
          <p14:tracePt t="163027" x="2578100" y="5546725"/>
          <p14:tracePt t="163045" x="2560638" y="5546725"/>
          <p14:tracePt t="163062" x="2541588" y="5546725"/>
          <p14:tracePt t="163067" x="2535238" y="5546725"/>
          <p14:tracePt t="163079" x="2530475" y="5546725"/>
          <p14:tracePt t="163290" x="2541588" y="5553075"/>
          <p14:tracePt t="163300" x="2603500" y="5565775"/>
          <p14:tracePt t="163310" x="2670175" y="5578475"/>
          <p14:tracePt t="163315" x="2755900" y="5589588"/>
          <p14:tracePt t="163328" x="2895600" y="5608638"/>
          <p14:tracePt t="163342" x="2955925" y="5608638"/>
          <p14:tracePt t="163345" x="3005138" y="5614988"/>
          <p14:tracePt t="163358" x="3090863" y="5645150"/>
          <p14:tracePt t="163449" x="3078163" y="5645150"/>
          <p14:tracePt t="163456" x="3041650" y="5694363"/>
          <p14:tracePt t="163464" x="2955925" y="5711825"/>
          <p14:tracePt t="163475" x="2914650" y="5711825"/>
          <p14:tracePt t="163493" x="2713038" y="5711825"/>
          <p14:tracePt t="163496" x="2627313" y="5711825"/>
          <p14:tracePt t="163509" x="2505075" y="5711825"/>
          <p14:tracePt t="163526" x="2305050" y="5711825"/>
          <p14:tracePt t="163529" x="2279650" y="5711825"/>
          <p14:tracePt t="163542" x="2262188" y="5694363"/>
          <p14:tracePt t="163608" x="2316163" y="5694363"/>
          <p14:tracePt t="163616" x="2359025" y="5694363"/>
          <p14:tracePt t="163625" x="2438400" y="5694363"/>
          <p14:tracePt t="163642" x="2584450" y="5694363"/>
          <p14:tracePt t="163658" x="2730500" y="5694363"/>
          <p14:tracePt t="163675" x="2871788" y="5694363"/>
          <p14:tracePt t="163692" x="2914650" y="5694363"/>
          <p14:tracePt t="163784" x="2901950" y="5694363"/>
          <p14:tracePt t="163791" x="2889250" y="5694363"/>
          <p14:tracePt t="163799" x="2882900" y="5694363"/>
          <p14:tracePt t="164024" x="2882900" y="5688013"/>
          <p14:tracePt t="164032" x="2895600" y="5675313"/>
          <p14:tracePt t="164056" x="2901950" y="5668963"/>
          <p14:tracePt t="164211" x="2925763" y="5651500"/>
          <p14:tracePt t="164617" x="2932113" y="5638800"/>
          <p14:tracePt t="164674" x="2938463" y="5638800"/>
          <p14:tracePt t="164706" x="2951163" y="5638800"/>
          <p14:tracePt t="164714" x="2955925" y="5632450"/>
          <p14:tracePt t="164729" x="2974975" y="5619750"/>
          <p14:tracePt t="164745" x="2987675" y="5619750"/>
          <p14:tracePt t="164783" x="2992438" y="5619750"/>
          <p14:tracePt t="164897" x="3005138" y="5619750"/>
          <p14:tracePt t="164906" x="3024188" y="5614988"/>
          <p14:tracePt t="164921" x="3028950" y="5614988"/>
          <p14:tracePt t="164932" x="3041650" y="5614988"/>
          <p14:tracePt t="164945" x="3078163" y="5614988"/>
          <p14:tracePt t="164959" x="3090863" y="5614988"/>
          <p14:tracePt t="164963" x="3114675" y="5614988"/>
          <p14:tracePt t="164977" x="3194050" y="5614988"/>
          <p14:tracePt t="164992" x="3340100" y="5614988"/>
          <p14:tracePt t="165009" x="3602038" y="5614988"/>
          <p14:tracePt t="165025" x="3889375" y="5614988"/>
          <p14:tracePt t="165042" x="4211638" y="5614988"/>
          <p14:tracePt t="165059" x="4498975" y="5619750"/>
          <p14:tracePt t="165075" x="4687888" y="5638800"/>
          <p14:tracePt t="165092" x="4779963" y="5651500"/>
          <p14:tracePt t="165109" x="4821238" y="5651500"/>
          <p14:tracePt t="165113" x="4827588" y="5657850"/>
          <p14:tracePt t="167810" x="4803775" y="5657850"/>
          <p14:tracePt t="167819" x="4687888" y="5578475"/>
          <p14:tracePt t="167827" x="4591050" y="5462588"/>
          <p14:tracePt t="167846" x="4406900" y="5145088"/>
          <p14:tracePt t="167862" x="4286250" y="4760913"/>
          <p14:tracePt t="167879" x="4230688" y="4273550"/>
          <p14:tracePt t="167884" x="4230688" y="4065588"/>
          <p14:tracePt t="167895" x="4230688" y="3790950"/>
          <p14:tracePt t="167901" x="4230688" y="3455988"/>
          <p14:tracePt t="167912" x="4230688" y="2835275"/>
          <p14:tracePt t="167926" x="4230688" y="2578100"/>
          <p14:tracePt t="167943" x="4230688" y="2066925"/>
          <p14:tracePt t="167946" x="4230688" y="1865313"/>
          <p14:tracePt t="167959" x="4230688" y="1706563"/>
          <p14:tracePt t="167962" x="4230688" y="1560513"/>
          <p14:tracePt t="167977" x="4230688" y="1358900"/>
          <p14:tracePt t="167994" x="4200525" y="1146175"/>
          <p14:tracePt t="168009" x="4170363" y="1000125"/>
          <p14:tracePt t="168026" x="4071938" y="858838"/>
          <p14:tracePt t="168042" x="4035425" y="822325"/>
          <p14:tracePt t="168097" x="4022725" y="798513"/>
          <p14:tracePt t="168104" x="4017963" y="781050"/>
          <p14:tracePt t="168113" x="4017963" y="749300"/>
          <p14:tracePt t="168126" x="4005263" y="712788"/>
          <p14:tracePt t="168143" x="3981450" y="633413"/>
          <p14:tracePt t="168146" x="3981450" y="573088"/>
          <p14:tracePt t="168160" x="3968750" y="438150"/>
          <p14:tracePt t="168176" x="3919538" y="249238"/>
          <p14:tracePt t="168193" x="3889375" y="19050"/>
          <p14:tracePt t="169249" x="3571875" y="49213"/>
          <p14:tracePt t="169256" x="3571875" y="96838"/>
          <p14:tracePt t="169264" x="3571875" y="171450"/>
          <p14:tracePt t="169275" x="3571875" y="207963"/>
          <p14:tracePt t="169302" x="3590925" y="255588"/>
          <p14:tracePt t="169308" x="3590925" y="268288"/>
          <p14:tracePt t="169325" x="3621088" y="298450"/>
          <p14:tracePt t="169330" x="3627438" y="304800"/>
          <p14:tracePt t="169344" x="3627438" y="323850"/>
          <p14:tracePt t="169358" x="3638550" y="334963"/>
          <p14:tracePt t="169362" x="3644900" y="341313"/>
          <p14:tracePt t="169375" x="3657600" y="354013"/>
          <p14:tracePt t="169400" x="3676650" y="354013"/>
          <p14:tracePt t="169408" x="3724275" y="377825"/>
          <p14:tracePt t="169425" x="3743325" y="377825"/>
          <p14:tracePt t="169441" x="3767138" y="377825"/>
          <p14:tracePt t="169460" x="3810000" y="377825"/>
          <p14:tracePt t="169475" x="3846513" y="377825"/>
          <p14:tracePt t="169491" x="3883025" y="377825"/>
          <p14:tracePt t="169576" x="3889375" y="396875"/>
          <p14:tracePt t="169584" x="3889375" y="401638"/>
          <p14:tracePt t="169592" x="3889375" y="420688"/>
          <p14:tracePt t="169608" x="3889375" y="457200"/>
          <p14:tracePt t="169625" x="3889375" y="512763"/>
          <p14:tracePt t="169641" x="3889375" y="560388"/>
          <p14:tracePt t="169658" x="3889375" y="609600"/>
          <p14:tracePt t="169675" x="3889375" y="639763"/>
          <p14:tracePt t="169691" x="3889375" y="676275"/>
          <p14:tracePt t="169708" x="3889375" y="682625"/>
          <p14:tracePt t="169725" x="3902075" y="712788"/>
          <p14:tracePt t="169741" x="3902075" y="762000"/>
          <p14:tracePt t="169758" x="3906838" y="798513"/>
          <p14:tracePt t="169761" x="3919538" y="835025"/>
          <p14:tracePt t="169775" x="3919538" y="871538"/>
          <p14:tracePt t="169792" x="3943350" y="927100"/>
          <p14:tracePt t="169808" x="3981450" y="1030288"/>
          <p14:tracePt t="169824" x="4017963" y="1146175"/>
          <p14:tracePt t="169841" x="4059238" y="1262063"/>
          <p14:tracePt t="169858" x="4157663" y="1390650"/>
          <p14:tracePt t="169875" x="4248150" y="1504950"/>
          <p14:tracePt t="169891" x="4340225" y="1597025"/>
          <p14:tracePt t="169908" x="4383088" y="1652588"/>
          <p14:tracePt t="169925" x="4443413" y="1736725"/>
          <p14:tracePt t="169941" x="4456113" y="1792288"/>
          <p14:tracePt t="169958" x="4492625" y="1957388"/>
          <p14:tracePt t="169961" x="4492625" y="2054225"/>
          <p14:tracePt t="169975" x="4505325" y="2163763"/>
          <p14:tracePt t="169992" x="4505325" y="2243138"/>
          <p14:tracePt t="170008" x="4505325" y="2346325"/>
          <p14:tracePt t="170025" x="4505325" y="2438400"/>
          <p14:tracePt t="170041" x="4505325" y="2547938"/>
          <p14:tracePt t="170058" x="4479925" y="2646363"/>
          <p14:tracePt t="170075" x="4479925" y="2736850"/>
          <p14:tracePt t="170091" x="4479925" y="2792413"/>
          <p14:tracePt t="170108" x="4479925" y="2865438"/>
          <p14:tracePt t="170125" x="4479925" y="2955925"/>
          <p14:tracePt t="170141" x="4498975" y="3067050"/>
          <p14:tracePt t="170158" x="4584700" y="3230563"/>
          <p14:tracePt t="170175" x="4810125" y="3548063"/>
          <p14:tracePt t="170192" x="5005388" y="3773488"/>
          <p14:tracePt t="170209" x="5205413" y="4054475"/>
          <p14:tracePt t="170225" x="5314950" y="4310063"/>
          <p14:tracePt t="170241" x="5327650" y="4559300"/>
          <p14:tracePt t="170258" x="5327650" y="4767263"/>
          <p14:tracePt t="170275" x="5303838" y="4992688"/>
          <p14:tracePt t="170291" x="5237163" y="5151438"/>
          <p14:tracePt t="170308" x="5145088" y="5297488"/>
          <p14:tracePt t="170325" x="5089525" y="5364163"/>
          <p14:tracePt t="170341" x="5035550" y="5419725"/>
          <p14:tracePt t="170358" x="5010150" y="5449888"/>
          <p14:tracePt t="170362" x="4992688" y="5462588"/>
          <p14:tracePt t="170450" x="4999038" y="5492750"/>
          <p14:tracePt t="170459" x="5010150" y="5505450"/>
          <p14:tracePt t="170470" x="5041900" y="5535613"/>
          <p14:tracePt t="170477" x="5059363" y="5541963"/>
          <p14:tracePt t="170493" x="5145088" y="5589588"/>
          <p14:tracePt t="170509" x="5297488" y="5694363"/>
          <p14:tracePt t="170526" x="5499100" y="5784850"/>
          <p14:tracePt t="170544" x="5803900" y="5907088"/>
          <p14:tracePt t="170560" x="6022975" y="5980113"/>
          <p14:tracePt t="170576" x="6199188" y="6040438"/>
          <p14:tracePt t="170593" x="6456363" y="6072188"/>
          <p14:tracePt t="170609" x="6619875" y="6072188"/>
          <p14:tracePt t="170626" x="6851650" y="6089650"/>
          <p14:tracePt t="170642" x="7059613" y="6089650"/>
          <p14:tracePt t="170659" x="7181850" y="6089650"/>
          <p14:tracePt t="170676" x="7327900" y="6089650"/>
          <p14:tracePt t="170693" x="7431088" y="6089650"/>
          <p14:tracePt t="170709" x="7559675" y="6089650"/>
          <p14:tracePt t="170726" x="7662863" y="6089650"/>
          <p14:tracePt t="170743" x="7791450" y="6076950"/>
          <p14:tracePt t="170747" x="7894638" y="6065838"/>
          <p14:tracePt t="170760" x="8070850" y="6022975"/>
          <p14:tracePt t="170776" x="8186738" y="5999163"/>
          <p14:tracePt t="170794" x="8253413" y="5986463"/>
          <p14:tracePt t="170809" x="8285163" y="5986463"/>
          <p14:tracePt t="170826" x="8326438" y="5973763"/>
          <p14:tracePt t="170842" x="8351838" y="5973763"/>
          <p14:tracePt t="170859" x="8401050" y="5962650"/>
          <p14:tracePt t="170876" x="8455025" y="5956300"/>
          <p14:tracePt t="170893" x="8534400" y="5956300"/>
          <p14:tracePt t="170909" x="8601075" y="5956300"/>
          <p14:tracePt t="170926" x="8693150" y="5930900"/>
          <p14:tracePt t="170943" x="8772525" y="5919788"/>
          <p14:tracePt t="170947" x="8839200" y="5907088"/>
          <p14:tracePt t="170959" x="8858250" y="5907088"/>
          <p14:tracePt t="170963" x="8918575" y="5907088"/>
          <p14:tracePt t="170976" x="9010650" y="5883275"/>
          <p14:tracePt t="170993" x="9077325" y="5883275"/>
          <p14:tracePt t="171010" x="9144000" y="5870575"/>
          <p14:tracePt t="171026" x="9163050" y="5870575"/>
          <p14:tracePt t="171043" x="9204325" y="5857875"/>
          <p14:tracePt t="171073" x="9210675" y="5851525"/>
          <p14:tracePt t="171265" x="9229725" y="5851525"/>
          <p14:tracePt t="171281" x="9247188" y="5851525"/>
          <p14:tracePt t="171297" x="9259888" y="5851525"/>
          <p14:tracePt t="171305" x="9290050" y="5851525"/>
          <p14:tracePt t="171313" x="9296400" y="5851525"/>
          <p14:tracePt t="171326" x="9309100" y="5851525"/>
          <p14:tracePt t="171343" x="9326563" y="5851525"/>
          <p14:tracePt t="171347" x="9345613" y="5851525"/>
          <p14:tracePt t="171359" x="9351963" y="5851525"/>
          <p14:tracePt t="171376" x="9388475" y="5851525"/>
          <p14:tracePt t="171392" x="9412288" y="5851525"/>
          <p14:tracePt t="171408" x="9418638" y="5851525"/>
          <p14:tracePt t="171424" x="9467850" y="5857875"/>
          <p14:tracePt t="171441" x="9485313" y="5857875"/>
          <p14:tracePt t="171458" x="9498013" y="5857875"/>
          <p14:tracePt t="171475" x="9504363" y="5857875"/>
          <p14:tracePt t="172529" x="9515475" y="5857875"/>
          <p14:tracePt t="172955" x="9540875" y="5857875"/>
          <p14:tracePt t="172964" x="9564688" y="5827713"/>
          <p14:tracePt t="172980" x="9613900" y="5730875"/>
          <p14:tracePt t="172997" x="9674225" y="5626100"/>
          <p14:tracePt t="173013" x="9734550" y="5449888"/>
          <p14:tracePt t="173029" x="9790113" y="5310188"/>
          <p14:tracePt t="173046" x="9832975" y="5194300"/>
          <p14:tracePt t="173060" x="9850438" y="5138738"/>
          <p14:tracePt t="173076" x="9863138" y="5108575"/>
          <p14:tracePt t="173093" x="9863138" y="5102225"/>
          <p14:tracePt t="173754" x="9899650" y="5041900"/>
          <p14:tracePt t="173764" x="9925050" y="4956175"/>
          <p14:tracePt t="173782" x="10039350" y="4657725"/>
          <p14:tracePt t="173796" x="10144125" y="4346575"/>
          <p14:tracePt t="173809" x="10393363" y="3760788"/>
          <p14:tracePt t="173826" x="10575925" y="3206750"/>
          <p14:tracePt t="173843" x="10753725" y="2584450"/>
          <p14:tracePt t="173859" x="10783888" y="2176463"/>
          <p14:tracePt t="173876" x="10783888" y="1798638"/>
          <p14:tracePt t="173893" x="10783888" y="1450975"/>
          <p14:tracePt t="173909" x="10783888" y="1225550"/>
          <p14:tracePt t="173926" x="10783888" y="1023938"/>
          <p14:tracePt t="173942" x="10783888" y="895350"/>
          <p14:tracePt t="173959" x="10783888" y="798513"/>
          <p14:tracePt t="173963" x="10783888" y="781050"/>
          <p14:tracePt t="173976" x="10783888" y="742950"/>
          <p14:tracePt t="173993" x="10783888" y="731838"/>
          <p14:tracePt t="174009" x="10783888" y="725488"/>
          <p14:tracePt t="174026" x="10783888" y="652463"/>
          <p14:tracePt t="174042" x="10783888" y="585788"/>
          <p14:tracePt t="174059" x="10783888" y="493713"/>
          <p14:tracePt t="174076" x="10783888" y="427038"/>
          <p14:tracePt t="174093" x="10783888" y="354013"/>
          <p14:tracePt t="174109" x="10783888" y="274638"/>
          <p14:tracePt t="174126" x="10796588" y="146050"/>
          <p14:tracePt t="174143" x="10826750" y="12700"/>
          <p14:tracePt t="179524" x="10277475" y="55563"/>
          <p14:tracePt t="179533" x="10150475" y="255588"/>
          <p14:tracePt t="179545" x="10039350" y="450850"/>
          <p14:tracePt t="179549" x="9955213" y="639763"/>
          <p14:tracePt t="179561" x="9734550" y="963613"/>
          <p14:tracePt t="179577" x="9571038" y="1262063"/>
          <p14:tracePt t="179593" x="9363075" y="1584325"/>
          <p14:tracePt t="179610" x="9199563" y="1884363"/>
          <p14:tracePt t="179626" x="9051925" y="2146300"/>
          <p14:tracePt t="179645" x="8869363" y="2425700"/>
          <p14:tracePt t="179660" x="8674100" y="2676525"/>
          <p14:tracePt t="179676" x="8528050" y="2932113"/>
          <p14:tracePt t="179694" x="8382000" y="3213100"/>
          <p14:tracePt t="179711" x="8235950" y="3438525"/>
          <p14:tracePt t="179726" x="8107363" y="3694113"/>
          <p14:tracePt t="179743" x="7961313" y="3975100"/>
          <p14:tracePt t="179747" x="7912100" y="4065588"/>
          <p14:tracePt t="179760" x="7869238" y="4170363"/>
          <p14:tracePt t="179764" x="7821613" y="4260850"/>
          <p14:tracePt t="179777" x="7772400" y="4383088"/>
          <p14:tracePt t="179794" x="7735888" y="4479925"/>
          <p14:tracePt t="179811" x="7705725" y="4548188"/>
          <p14:tracePt t="179827" x="7686675" y="4614863"/>
          <p14:tracePt t="179843" x="7675563" y="4705350"/>
          <p14:tracePt t="179860" x="7662863" y="4773613"/>
          <p14:tracePt t="179877" x="7650163" y="4803775"/>
          <p14:tracePt t="179893" x="7639050" y="4883150"/>
          <p14:tracePt t="179910" x="7607300" y="4962525"/>
          <p14:tracePt t="179927" x="7596188" y="5072063"/>
          <p14:tracePt t="179943" x="7570788" y="5151438"/>
          <p14:tracePt t="179947" x="7570788" y="5200650"/>
          <p14:tracePt t="179961" x="7570788" y="5230813"/>
          <p14:tracePt t="179965" x="7570788" y="5237163"/>
          <p14:tracePt t="179977" x="7570788" y="5284788"/>
          <p14:tracePt t="179994" x="7559675" y="5327650"/>
          <p14:tracePt t="180011" x="7553325" y="5364163"/>
          <p14:tracePt t="180028" x="7553325" y="5430838"/>
          <p14:tracePt t="180043" x="7553325" y="5505450"/>
          <p14:tracePt t="180060" x="7540625" y="5614988"/>
          <p14:tracePt t="180078" x="7527925" y="5681663"/>
          <p14:tracePt t="180093" x="7491413" y="5748338"/>
          <p14:tracePt t="180109" x="7491413" y="5827713"/>
          <p14:tracePt t="180126" x="7473950" y="5883275"/>
          <p14:tracePt t="180143" x="7448550" y="5937250"/>
          <p14:tracePt t="180160" x="7431088" y="5980113"/>
          <p14:tracePt t="180517" x="7577138" y="5992813"/>
          <p14:tracePt t="180526" x="7881938" y="5992813"/>
          <p14:tracePt t="180530" x="8047038" y="5962650"/>
          <p14:tracePt t="180542" x="8210550" y="5949950"/>
          <p14:tracePt t="180546" x="8296275" y="5930900"/>
          <p14:tracePt t="180555" x="8345488" y="5930900"/>
          <p14:tracePt t="180562" x="8405813" y="5919788"/>
          <p14:tracePt t="180576" x="8442325" y="5907088"/>
          <p14:tracePt t="180580" x="8504238" y="5894388"/>
          <p14:tracePt t="180593" x="8553450" y="5894388"/>
          <p14:tracePt t="180611" x="8594725" y="5894388"/>
          <p14:tracePt t="180626" x="8613775" y="5888038"/>
          <p14:tracePt t="180643" x="8637588" y="5883275"/>
          <p14:tracePt t="180659" x="8699500" y="5870575"/>
          <p14:tracePt t="180676" x="8766175" y="5857875"/>
          <p14:tracePt t="180693" x="8820150" y="5834063"/>
          <p14:tracePt t="180709" x="8863013" y="5815013"/>
          <p14:tracePt t="180726" x="8888413" y="5810250"/>
          <p14:tracePt t="180743" x="8918575" y="5797550"/>
          <p14:tracePt t="180760" x="8961438" y="5772150"/>
          <p14:tracePt t="180776" x="8997950" y="5767388"/>
          <p14:tracePt t="180793" x="9040813" y="5741988"/>
          <p14:tracePt t="180810" x="9058275" y="5735638"/>
          <p14:tracePt t="180826" x="9101138" y="5735638"/>
          <p14:tracePt t="180843" x="9131300" y="5735638"/>
          <p14:tracePt t="180859" x="9163050" y="5735638"/>
          <p14:tracePt t="180876" x="9240838" y="5735638"/>
          <p14:tracePt t="180893" x="9309100" y="5735638"/>
          <p14:tracePt t="180909" x="9405938" y="5735638"/>
          <p14:tracePt t="180926" x="9515475" y="5735638"/>
          <p14:tracePt t="180943" x="9620250" y="5735638"/>
          <p14:tracePt t="180959" x="9686925" y="5735638"/>
          <p14:tracePt t="180976" x="9777413" y="5735638"/>
          <p14:tracePt t="180980" x="9809163" y="5735638"/>
          <p14:tracePt t="180993" x="9863138" y="5735638"/>
          <p14:tracePt t="181010" x="9899650" y="5735638"/>
          <p14:tracePt t="181027" x="9918700" y="5735638"/>
          <p14:tracePt t="181058" x="9936163" y="5735638"/>
          <p14:tracePt t="181067" x="9948863" y="5724525"/>
          <p14:tracePt t="181076" x="9955213" y="5724525"/>
          <p14:tracePt t="181093" x="9979025" y="5724525"/>
          <p14:tracePt t="181123" x="9991725" y="5724525"/>
          <p14:tracePt t="181130" x="9998075" y="5724525"/>
          <p14:tracePt t="181143" x="10015538" y="5724525"/>
          <p14:tracePt t="181160" x="10028238" y="5724525"/>
          <p14:tracePt t="181176" x="10045700" y="5724525"/>
          <p14:tracePt t="181299" x="10009188" y="5724525"/>
          <p14:tracePt t="181305" x="9961563" y="5724525"/>
          <p14:tracePt t="181314" x="9918700" y="5724525"/>
          <p14:tracePt t="181326" x="9869488" y="5724525"/>
          <p14:tracePt t="181343" x="9766300" y="5730875"/>
          <p14:tracePt t="181359" x="9551988" y="5791200"/>
          <p14:tracePt t="181377" x="9326563" y="5864225"/>
          <p14:tracePt t="181393" x="9156700" y="5907088"/>
          <p14:tracePt t="181411" x="8978900" y="5949950"/>
          <p14:tracePt t="181427" x="8747125" y="5999163"/>
          <p14:tracePt t="181443" x="8540750" y="6010275"/>
          <p14:tracePt t="181460" x="8272463" y="6059488"/>
          <p14:tracePt t="181476" x="7967663" y="6059488"/>
          <p14:tracePt t="181493" x="7723188" y="6059488"/>
          <p14:tracePt t="181509" x="7523163" y="6059488"/>
          <p14:tracePt t="181526" x="7351713" y="6059488"/>
          <p14:tracePt t="181543" x="7259638" y="6059488"/>
          <p14:tracePt t="181559" x="7186613" y="6059488"/>
          <p14:tracePt t="181563" x="7162800" y="6059488"/>
          <p14:tracePt t="181576" x="7132638" y="6059488"/>
          <p14:tracePt t="181593" x="7126288" y="6059488"/>
          <p14:tracePt t="181596" x="7113588" y="6059488"/>
          <p14:tracePt t="181610" x="7096125" y="6059488"/>
          <p14:tracePt t="181628" x="7077075" y="6059488"/>
          <p14:tracePt t="181643" x="7070725" y="6059488"/>
          <p14:tracePt t="181660" x="7065963" y="6059488"/>
          <p14:tracePt t="181676" x="7046913" y="6059488"/>
          <p14:tracePt t="181693" x="7034213" y="6059488"/>
          <p14:tracePt t="181710" x="7016750" y="6059488"/>
          <p14:tracePt t="181726" x="7010400" y="6059488"/>
          <p14:tracePt t="181763" x="6997700" y="6059488"/>
          <p14:tracePt t="181771" x="6991350" y="6059488"/>
          <p14:tracePt t="181786" x="6986588" y="6059488"/>
          <p14:tracePt t="181803" x="6973888" y="6059488"/>
          <p14:tracePt t="181811" x="6967538" y="6059488"/>
          <p14:tracePt t="181826" x="6954838" y="6059488"/>
          <p14:tracePt t="181843" x="6918325" y="6059488"/>
          <p14:tracePt t="181859" x="6900863" y="6059488"/>
          <p14:tracePt t="181876" x="6877050" y="6059488"/>
          <p14:tracePt t="181893" x="6821488" y="6059488"/>
          <p14:tracePt t="181909" x="6748463" y="6046788"/>
          <p14:tracePt t="181926" x="6619875" y="6035675"/>
          <p14:tracePt t="181943" x="6510338" y="6022975"/>
          <p14:tracePt t="181959" x="6357938" y="5992813"/>
          <p14:tracePt t="181976" x="6151563" y="5980113"/>
          <p14:tracePt t="181980" x="6065838" y="5962650"/>
          <p14:tracePt t="181993" x="5821363" y="5949950"/>
          <p14:tracePt t="182011" x="5589588" y="5919788"/>
          <p14:tracePt t="182027" x="5407025" y="5900738"/>
          <p14:tracePt t="182043" x="5181600" y="5900738"/>
          <p14:tracePt t="182060" x="4992688" y="5900738"/>
          <p14:tracePt t="182076" x="4748213" y="5900738"/>
          <p14:tracePt t="182093" x="4468813" y="5900738"/>
          <p14:tracePt t="182109" x="4181475" y="5900738"/>
          <p14:tracePt t="182126" x="3895725" y="5900738"/>
          <p14:tracePt t="182129" x="3773488" y="5900738"/>
          <p14:tracePt t="182143" x="3633788" y="5900738"/>
          <p14:tracePt t="182160" x="3449638" y="5900738"/>
          <p14:tracePt t="182176" x="3157538" y="5900738"/>
          <p14:tracePt t="182193" x="3035300" y="5900738"/>
          <p14:tracePt t="182211" x="2852738" y="5900738"/>
          <p14:tracePt t="182228" x="2627313" y="5900738"/>
          <p14:tracePt t="182243" x="2444750" y="5900738"/>
          <p14:tracePt t="182260" x="2219325" y="5900738"/>
          <p14:tracePt t="182276" x="2054225" y="5900738"/>
          <p14:tracePt t="182293" x="1925638" y="5900738"/>
          <p14:tracePt t="182309" x="1858963" y="5900738"/>
          <p14:tracePt t="182326" x="1804988" y="5894388"/>
          <p14:tracePt t="182343" x="1768475" y="5894388"/>
          <p14:tracePt t="182359" x="1749425" y="5894388"/>
          <p14:tracePt t="182376" x="1736725" y="5894388"/>
          <p14:tracePt t="182523" x="1749425" y="5894388"/>
          <p14:tracePt t="182532" x="1785938" y="5894388"/>
          <p14:tracePt t="182546" x="1858963" y="5894388"/>
          <p14:tracePt t="182551" x="1944688" y="5894388"/>
          <p14:tracePt t="182562" x="2011363" y="5913438"/>
          <p14:tracePt t="182567" x="2114550" y="5913438"/>
          <p14:tracePt t="182579" x="2365375" y="5930900"/>
          <p14:tracePt t="182598" x="2609850" y="5943600"/>
          <p14:tracePt t="182613" x="2895600" y="5973763"/>
          <p14:tracePt t="182628" x="3140075" y="5973763"/>
          <p14:tracePt t="182643" x="3365500" y="5973763"/>
          <p14:tracePt t="182660" x="3608388" y="5973763"/>
          <p14:tracePt t="182677" x="3797300" y="5973763"/>
          <p14:tracePt t="182693" x="3998913" y="5973763"/>
          <p14:tracePt t="182710" x="4187825" y="5992813"/>
          <p14:tracePt t="182727" x="4310063" y="5992813"/>
          <p14:tracePt t="182730" x="4376738" y="6003925"/>
          <p14:tracePt t="182743" x="4406900" y="6003925"/>
          <p14:tracePt t="182762" x="4578350" y="6003925"/>
          <p14:tracePt t="182777" x="4608513" y="6003925"/>
          <p14:tracePt t="182781" x="4668838" y="6003925"/>
          <p14:tracePt t="182794" x="4711700" y="6003925"/>
          <p14:tracePt t="182808" x="4754563" y="6003925"/>
          <p14:tracePt t="182812" x="4773613" y="6003925"/>
          <p14:tracePt t="182825" x="4791075" y="6003925"/>
          <p14:tracePt t="182842" x="4816475" y="6003925"/>
          <p14:tracePt t="182859" x="4857750" y="6003925"/>
          <p14:tracePt t="182875" x="4895850" y="6003925"/>
          <p14:tracePt t="182892" x="4949825" y="6016625"/>
          <p14:tracePt t="182909" x="4992688" y="6016625"/>
          <p14:tracePt t="182925" x="5022850" y="6016625"/>
          <p14:tracePt t="182942" x="5035550" y="6016625"/>
          <p14:tracePt t="182959" x="5048250" y="6016625"/>
          <p14:tracePt t="183068" x="5053013" y="6016625"/>
          <p14:tracePt t="183076" x="5072063" y="6016625"/>
          <p14:tracePt t="183087" x="5084763" y="6016625"/>
          <p14:tracePt t="183096" x="5114925" y="6016625"/>
          <p14:tracePt t="183109" x="5138738" y="6016625"/>
          <p14:tracePt t="183126" x="5168900" y="6016625"/>
          <p14:tracePt t="183143" x="5241925" y="6016625"/>
          <p14:tracePt t="183159" x="5303838" y="6016625"/>
          <p14:tracePt t="183176" x="5413375" y="6016625"/>
          <p14:tracePt t="183180" x="5456238" y="6016625"/>
          <p14:tracePt t="183193" x="5546725" y="6016625"/>
          <p14:tracePt t="183212" x="5662613" y="6016625"/>
          <p14:tracePt t="183227" x="5761038" y="6016625"/>
          <p14:tracePt t="183243" x="5851525" y="6016625"/>
          <p14:tracePt t="183260" x="5992813" y="6016625"/>
          <p14:tracePt t="183276" x="6072188" y="6016625"/>
          <p14:tracePt t="183295" x="6132513" y="6016625"/>
          <p14:tracePt t="183310" x="6151563" y="6016625"/>
          <p14:tracePt t="183326" x="6162675" y="6016625"/>
          <p14:tracePt t="183343" x="6169025" y="6016625"/>
          <p14:tracePt t="183359" x="6175375" y="6016625"/>
          <p14:tracePt t="183376" x="6188075" y="6016625"/>
          <p14:tracePt t="183393" x="6218238" y="6016625"/>
          <p14:tracePt t="183410" x="6242050" y="6016625"/>
          <p14:tracePt t="183427" x="6272213" y="6016625"/>
          <p14:tracePt t="183443" x="6321425" y="6016625"/>
          <p14:tracePt t="183460" x="6370638" y="6016625"/>
          <p14:tracePt t="183476" x="6424613" y="6016625"/>
          <p14:tracePt t="183493" x="6486525" y="6016625"/>
          <p14:tracePt t="183509" x="6553200" y="6016625"/>
          <p14:tracePt t="183526" x="6662738" y="6010275"/>
          <p14:tracePt t="183543" x="6761163" y="5999163"/>
          <p14:tracePt t="183559" x="6808788" y="5999163"/>
          <p14:tracePt t="183577" x="6937375" y="5973763"/>
          <p14:tracePt t="183594" x="7046913" y="5962650"/>
          <p14:tracePt t="183610" x="7138988" y="5962650"/>
          <p14:tracePt t="183627" x="7229475" y="5949950"/>
          <p14:tracePt t="183643" x="7327900" y="5937250"/>
          <p14:tracePt t="183660" x="7381875" y="5924550"/>
          <p14:tracePt t="183676" x="7418388" y="5924550"/>
          <p14:tracePt t="183693" x="7473950" y="5913438"/>
          <p14:tracePt t="183709" x="7491413" y="5913438"/>
          <p14:tracePt t="183726" x="7523163" y="5907088"/>
          <p14:tracePt t="184764" x="7553325" y="5894388"/>
          <p14:tracePt t="184773" x="7613650" y="5894388"/>
          <p14:tracePt t="184782" x="7675563" y="5894388"/>
          <p14:tracePt t="184796" x="7753350" y="5894388"/>
          <p14:tracePt t="184812" x="7832725" y="5894388"/>
          <p14:tracePt t="184827" x="7864475" y="5894388"/>
          <p14:tracePt t="184843" x="7869238" y="5894388"/>
          <p14:tracePt t="184947" x="7858125" y="5894388"/>
          <p14:tracePt t="184955" x="7766050" y="5894388"/>
          <p14:tracePt t="184963" x="7656513" y="5876925"/>
          <p14:tracePt t="184977" x="7510463" y="5846763"/>
          <p14:tracePt t="184980" x="7351713" y="5827713"/>
          <p14:tracePt t="184994" x="7023100" y="5815013"/>
          <p14:tracePt t="185010" x="6754813" y="5784850"/>
          <p14:tracePt t="185027" x="6692900" y="5784850"/>
          <p14:tracePt t="185075" x="6742113" y="5784850"/>
          <p14:tracePt t="185083" x="6888163" y="5784850"/>
          <p14:tracePt t="185093" x="7029450" y="5784850"/>
          <p14:tracePt t="185110" x="7285038" y="5870575"/>
          <p14:tracePt t="185127" x="7553325" y="5888038"/>
          <p14:tracePt t="185143" x="7705725" y="5913438"/>
          <p14:tracePt t="185160" x="7785100" y="5924550"/>
          <p14:tracePt t="185235" x="7766050" y="5924550"/>
          <p14:tracePt t="185243" x="7705725" y="5924550"/>
          <p14:tracePt t="185251" x="7607300" y="5924550"/>
          <p14:tracePt t="185260" x="7461250" y="5924550"/>
          <p14:tracePt t="185277" x="7119938" y="5924550"/>
          <p14:tracePt t="185294" x="6699250" y="5864225"/>
          <p14:tracePt t="185310" x="6430963" y="5815013"/>
          <p14:tracePt t="185326" x="6400800" y="5815013"/>
          <p14:tracePt t="185379" x="6510338" y="5815013"/>
          <p14:tracePt t="185387" x="6596063" y="5815013"/>
          <p14:tracePt t="185395" x="6718300" y="5821363"/>
          <p14:tracePt t="185410" x="7010400" y="5870575"/>
          <p14:tracePt t="185428" x="7242175" y="5900738"/>
          <p14:tracePt t="185443" x="7412038" y="5930900"/>
          <p14:tracePt t="185460" x="7437438" y="5937250"/>
          <p14:tracePt t="185531" x="7388225" y="5937250"/>
          <p14:tracePt t="185539" x="7265988" y="5937250"/>
          <p14:tracePt t="185547" x="7186613" y="5937250"/>
          <p14:tracePt t="185560" x="7065963" y="5937250"/>
          <p14:tracePt t="185577" x="6821488" y="5937250"/>
          <p14:tracePt t="185581" x="6718300" y="5937250"/>
          <p14:tracePt t="185594" x="6608763" y="5930900"/>
          <p14:tracePt t="185611" x="6589713" y="5930900"/>
          <p14:tracePt t="185659" x="6602413" y="5930900"/>
          <p14:tracePt t="185667" x="6681788" y="5930900"/>
          <p14:tracePt t="185677" x="6778625" y="5930900"/>
          <p14:tracePt t="185694" x="6950075" y="5943600"/>
          <p14:tracePt t="185710" x="7242175" y="5992813"/>
          <p14:tracePt t="185727" x="7424738" y="6003925"/>
          <p14:tracePt t="185743" x="7491413" y="6029325"/>
          <p14:tracePt t="185811" x="7467600" y="6029325"/>
          <p14:tracePt t="185819" x="7418388" y="6022975"/>
          <p14:tracePt t="185827" x="7388225" y="6010275"/>
          <p14:tracePt t="185844" x="7327900" y="5999163"/>
          <p14:tracePt t="185860" x="7285038" y="5999163"/>
          <p14:tracePt t="185877" x="7278688" y="5992813"/>
          <p14:tracePt t="185922" x="7291388" y="5992813"/>
          <p14:tracePt t="185930" x="7351713" y="5992813"/>
          <p14:tracePt t="185942" x="7381875" y="5992813"/>
          <p14:tracePt t="185958" x="7504113" y="5992813"/>
          <p14:tracePt t="185976" x="7583488" y="5992813"/>
          <p14:tracePt t="185992" x="7693025" y="5992813"/>
          <p14:tracePt t="185995" x="7705725" y="5992813"/>
          <p14:tracePt t="186107" x="7669213" y="5992813"/>
          <p14:tracePt t="186115" x="7620000" y="5980113"/>
          <p14:tracePt t="186127" x="7589838" y="5967413"/>
          <p14:tracePt t="186143" x="7523163" y="5956300"/>
          <p14:tracePt t="186160" x="7486650" y="5943600"/>
          <p14:tracePt t="186219" x="7516813" y="5943600"/>
          <p14:tracePt t="186228" x="7577138" y="5943600"/>
          <p14:tracePt t="186235" x="7607300" y="5943600"/>
          <p14:tracePt t="186244" x="7639050" y="5943600"/>
          <p14:tracePt t="186260" x="7748588" y="5943600"/>
          <p14:tracePt t="186278" x="7827963" y="5943600"/>
          <p14:tracePt t="186294" x="7875588" y="5949950"/>
          <p14:tracePt t="186387" x="7864475" y="5949950"/>
          <p14:tracePt t="186395" x="7802563" y="5949950"/>
          <p14:tracePt t="186403" x="7716838" y="5943600"/>
          <p14:tracePt t="186410" x="7632700" y="5930900"/>
          <p14:tracePt t="186427" x="7461250" y="5900738"/>
          <p14:tracePt t="186444" x="7370763" y="5857875"/>
          <p14:tracePt t="186460" x="7345363" y="5846763"/>
          <p14:tracePt t="186477" x="7339013" y="5846763"/>
          <p14:tracePt t="186515" x="7388225" y="5846763"/>
          <p14:tracePt t="186523" x="7448550" y="5846763"/>
          <p14:tracePt t="186531" x="7553325" y="5846763"/>
          <p14:tracePt t="186544" x="7650163" y="5846763"/>
          <p14:tracePt t="186548" x="7716838" y="5851525"/>
          <p14:tracePt t="186560" x="7808913" y="5883275"/>
          <p14:tracePt t="186577" x="7937500" y="5894388"/>
          <p14:tracePt t="186581" x="8004175" y="5907088"/>
          <p14:tracePt t="186594" x="8047038" y="5919788"/>
          <p14:tracePt t="186691" x="8027988" y="5919788"/>
          <p14:tracePt t="186698" x="7954963" y="5919788"/>
          <p14:tracePt t="186710" x="7918450" y="5919788"/>
          <p14:tracePt t="186727" x="7815263" y="5919788"/>
          <p14:tracePt t="186744" x="7735888" y="5919788"/>
          <p14:tracePt t="186760" x="7693025" y="5919788"/>
          <p14:tracePt t="186811" x="7759700" y="5943600"/>
          <p14:tracePt t="186819" x="7869238" y="5956300"/>
          <p14:tracePt t="186826" x="7991475" y="5973763"/>
          <p14:tracePt t="186844" x="8242300" y="6003925"/>
          <p14:tracePt t="186860" x="8431213" y="6016625"/>
          <p14:tracePt t="186877" x="8515350" y="6029325"/>
          <p14:tracePt t="186894" x="8521700" y="6029325"/>
          <p14:tracePt t="186963" x="8478838" y="6029325"/>
          <p14:tracePt t="186971" x="8369300" y="6022975"/>
          <p14:tracePt t="186979" x="8308975" y="6022975"/>
          <p14:tracePt t="186994" x="8016875" y="5973763"/>
          <p14:tracePt t="187011" x="7766050" y="5924550"/>
          <p14:tracePt t="187027" x="7620000" y="5913438"/>
          <p14:tracePt t="187044" x="7577138" y="5900738"/>
          <p14:tracePt t="187099" x="7607300" y="5900738"/>
          <p14:tracePt t="187108" x="7680325" y="5900738"/>
          <p14:tracePt t="187115" x="7791450" y="5913438"/>
          <p14:tracePt t="187127" x="7875588" y="5924550"/>
          <p14:tracePt t="187144" x="8083550" y="5967413"/>
          <p14:tracePt t="187160" x="8253413" y="5999163"/>
          <p14:tracePt t="187177" x="8375650" y="6016625"/>
          <p14:tracePt t="187181" x="8394700" y="6022975"/>
          <p14:tracePt t="187269" x="8358188" y="6022975"/>
          <p14:tracePt t="187278" x="8296275" y="6022975"/>
          <p14:tracePt t="187288" x="8229600" y="6022975"/>
          <p14:tracePt t="187297" x="8186738" y="6022975"/>
          <p14:tracePt t="187301" x="8169275" y="6022975"/>
          <p14:tracePt t="187310" x="8101013" y="6016625"/>
          <p14:tracePt t="187327" x="8016875" y="5999163"/>
          <p14:tracePt t="187344" x="7967663" y="5986463"/>
          <p14:tracePt t="187350" x="7961313" y="5986463"/>
          <p14:tracePt t="187420" x="7997825" y="5986463"/>
          <p14:tracePt t="187426" x="8137525" y="5986463"/>
          <p14:tracePt t="187435" x="8242300" y="5986463"/>
          <p14:tracePt t="187443" x="8326438" y="5992813"/>
          <p14:tracePt t="187460" x="8515350" y="6035675"/>
          <p14:tracePt t="187477" x="8620125" y="6046788"/>
          <p14:tracePt t="187499" x="8626475" y="6059488"/>
          <p14:tracePt t="187555" x="8601075" y="6059488"/>
          <p14:tracePt t="187564" x="8474075" y="6053138"/>
          <p14:tracePt t="187577" x="8326438" y="6016625"/>
          <p14:tracePt t="187594" x="7680325" y="5840413"/>
          <p14:tracePt t="187611" x="7388225" y="5754688"/>
          <p14:tracePt t="187628" x="7242175" y="5724525"/>
          <p14:tracePt t="187674" x="7265988" y="5724525"/>
          <p14:tracePt t="187684" x="7424738" y="5724525"/>
          <p14:tracePt t="187693" x="7589838" y="5724525"/>
          <p14:tracePt t="187710" x="7937500" y="5767388"/>
          <p14:tracePt t="187727" x="8229600" y="5834063"/>
          <p14:tracePt t="187744" x="8418513" y="5846763"/>
          <p14:tracePt t="187760" x="8448675" y="5870575"/>
          <p14:tracePt t="187820" x="8412163" y="5870575"/>
          <p14:tracePt t="187828" x="8351838" y="5870575"/>
          <p14:tracePt t="187835" x="8285163" y="5864225"/>
          <p14:tracePt t="187842" x="8253413" y="5851525"/>
          <p14:tracePt t="187859" x="8143875" y="5840413"/>
          <p14:tracePt t="187876" x="8089900" y="5815013"/>
          <p14:tracePt t="187892" x="8083550" y="5810250"/>
          <p14:tracePt t="187938" x="8113713" y="5810250"/>
          <p14:tracePt t="187946" x="8150225" y="5815013"/>
          <p14:tracePt t="187959" x="8193088" y="5821363"/>
          <p14:tracePt t="187976" x="8235950" y="5834063"/>
          <p14:tracePt t="187992" x="8272463" y="5834063"/>
          <p14:tracePt t="188653" x="8259763" y="5834063"/>
          <p14:tracePt t="188661" x="8216900" y="5834063"/>
          <p14:tracePt t="188672" x="8120063" y="5797550"/>
          <p14:tracePt t="188681" x="8058150" y="5797550"/>
          <p14:tracePt t="188684" x="7905750" y="5748338"/>
          <p14:tracePt t="188693" x="7766050" y="5735638"/>
          <p14:tracePt t="188710" x="7394575" y="5651500"/>
          <p14:tracePt t="188727" x="7083425" y="5602288"/>
          <p14:tracePt t="188744" x="6808788" y="5522913"/>
          <p14:tracePt t="188760" x="6705600" y="5499100"/>
          <p14:tracePt t="188777" x="6656388" y="5486400"/>
          <p14:tracePt t="189588" x="6638925" y="5486400"/>
          <p14:tracePt t="189614" x="6656388" y="5462588"/>
          <p14:tracePt t="189623" x="6724650" y="5407025"/>
          <p14:tracePt t="189633" x="6877050" y="5291138"/>
          <p14:tracePt t="189638" x="7156450" y="5151438"/>
          <p14:tracePt t="189643" x="7527925" y="4900613"/>
          <p14:tracePt t="189660" x="8321675" y="4333875"/>
          <p14:tracePt t="189677" x="9356725" y="3389313"/>
          <p14:tracePt t="189693" x="10375900" y="2309813"/>
          <p14:tracePt t="189710" x="11168063" y="1262063"/>
          <p14:tracePt t="189726" x="11753850" y="360363"/>
          <p14:tracePt t="269296" x="9094788" y="12700"/>
          <p14:tracePt t="269305" x="9064625" y="49213"/>
          <p14:tracePt t="269317" x="8955088" y="146050"/>
          <p14:tracePt t="269336" x="8851900" y="207963"/>
          <p14:tracePt t="269351" x="8729663" y="298450"/>
          <p14:tracePt t="269365" x="8662988" y="360363"/>
          <p14:tracePt t="269383" x="8626475" y="414338"/>
          <p14:tracePt t="269401" x="8583613" y="469900"/>
          <p14:tracePt t="269418" x="8540750" y="560388"/>
          <p14:tracePt t="269435" x="8510588" y="639763"/>
          <p14:tracePt t="269441" x="8467725" y="706438"/>
          <p14:tracePt t="269453" x="8455025" y="742950"/>
          <p14:tracePt t="269458" x="8448675" y="762000"/>
          <p14:tracePt t="269471" x="8424863" y="811213"/>
          <p14:tracePt t="269484" x="8412163" y="847725"/>
          <p14:tracePt t="269489" x="8412163" y="865188"/>
          <p14:tracePt t="269500" x="8405813" y="920750"/>
          <p14:tracePt t="269516" x="8394700" y="974725"/>
          <p14:tracePt t="269532" x="8394700" y="981075"/>
          <p14:tracePt t="269548" x="8394700" y="987425"/>
          <p14:tracePt t="270151" x="8394700" y="1085850"/>
          <p14:tracePt t="270161" x="8321675" y="1322388"/>
          <p14:tracePt t="270171" x="8321675" y="1487488"/>
          <p14:tracePt t="270176" x="8289925" y="1616075"/>
          <p14:tracePt t="270187" x="8235950" y="1798638"/>
          <p14:tracePt t="270198" x="8120063" y="2152650"/>
          <p14:tracePt t="270215" x="7985125" y="2468563"/>
          <p14:tracePt t="270232" x="7815263" y="2792413"/>
          <p14:tracePt t="270248" x="7600950" y="3035300"/>
          <p14:tracePt t="270265" x="7407275" y="3260725"/>
          <p14:tracePt t="270282" x="7126288" y="3481388"/>
          <p14:tracePt t="270298" x="6821488" y="3663950"/>
          <p14:tracePt t="270302" x="6650038" y="3767138"/>
          <p14:tracePt t="270315" x="6480175" y="3870325"/>
          <p14:tracePt t="270332" x="6181725" y="4035425"/>
          <p14:tracePt t="270335" x="6035675" y="4084638"/>
          <p14:tracePt t="270349" x="5754688" y="4248150"/>
          <p14:tracePt t="270367" x="5651500" y="4316413"/>
          <p14:tracePt t="270382" x="5645150" y="4322763"/>
          <p14:tracePt t="270398" x="5645150" y="4340225"/>
          <p14:tracePt t="270415" x="5694363" y="4425950"/>
          <p14:tracePt t="270432" x="5894388" y="4548188"/>
          <p14:tracePt t="270448" x="6151563" y="4681538"/>
          <p14:tracePt t="270465" x="6450013" y="4779963"/>
          <p14:tracePt t="270482" x="6742113" y="4895850"/>
          <p14:tracePt t="270498" x="6924675" y="5010150"/>
          <p14:tracePt t="270515" x="7023100" y="5072063"/>
          <p14:tracePt t="270519" x="7029450" y="5108575"/>
          <p14:tracePt t="270532" x="7029450" y="5126038"/>
          <p14:tracePt t="270535" x="7029450" y="5187950"/>
          <p14:tracePt t="270549" x="6997700" y="5297488"/>
          <p14:tracePt t="270566" x="6900863" y="5426075"/>
          <p14:tracePt t="270582" x="6692900" y="5583238"/>
          <p14:tracePt t="270600" x="6430963" y="5730875"/>
          <p14:tracePt t="270615" x="6059488" y="5900738"/>
          <p14:tracePt t="270632" x="5741988" y="6016625"/>
          <p14:tracePt t="270648" x="5334000" y="6065838"/>
          <p14:tracePt t="270665" x="5005388" y="6119813"/>
          <p14:tracePt t="270682" x="4833938" y="6162675"/>
          <p14:tracePt t="270699" x="4779963" y="6169025"/>
          <p14:tracePt t="270733" x="4784725" y="6205538"/>
          <p14:tracePt t="270741" x="4803775" y="6218238"/>
          <p14:tracePt t="270750" x="4840288" y="6235700"/>
          <p14:tracePt t="270766" x="4979988" y="6254750"/>
          <p14:tracePt t="270783" x="5187950" y="6267450"/>
          <p14:tracePt t="270798" x="5456238" y="6267450"/>
          <p14:tracePt t="270815" x="5619750" y="6267450"/>
          <p14:tracePt t="270832" x="5694363" y="6267450"/>
          <p14:tracePt t="270877" x="5668963" y="6278563"/>
          <p14:tracePt t="270886" x="5541963" y="6291263"/>
          <p14:tracePt t="270898" x="5449888" y="6321425"/>
          <p14:tracePt t="270915" x="5121275" y="6370638"/>
          <p14:tracePt t="270932" x="4595813" y="6400800"/>
          <p14:tracePt t="270949" x="4211638" y="6400800"/>
          <p14:tracePt t="270966" x="3829050" y="6400800"/>
          <p14:tracePt t="270982" x="3663950" y="6400800"/>
          <p14:tracePt t="270998" x="3644900" y="6400800"/>
          <p14:tracePt t="271046" x="3681413" y="6400800"/>
          <p14:tracePt t="271054" x="3773488" y="6400800"/>
          <p14:tracePt t="271065" x="3883025" y="6430963"/>
          <p14:tracePt t="271082" x="4230688" y="6486525"/>
          <p14:tracePt t="271098" x="4760913" y="6486525"/>
          <p14:tracePt t="271115" x="5389563" y="6486525"/>
          <p14:tracePt t="271119" x="5718175" y="6486525"/>
          <p14:tracePt t="271132" x="6102350" y="6486525"/>
          <p14:tracePt t="271148" x="6267450" y="6486525"/>
          <p14:tracePt t="271152" x="6308725" y="6486525"/>
          <p14:tracePt t="271165" x="6321425" y="6486525"/>
          <p14:tracePt t="271230" x="6315075" y="6486525"/>
          <p14:tracePt t="271238" x="6297613" y="6486525"/>
          <p14:tracePt t="271248" x="6278563" y="6486525"/>
          <p14:tracePt t="271265" x="6235700" y="6456363"/>
          <p14:tracePt t="271282" x="6205538" y="6456363"/>
          <p14:tracePt t="271298" x="6169025" y="6450013"/>
          <p14:tracePt t="271407" x="6169025" y="6437313"/>
          <p14:tracePt t="271416" x="6181725" y="6430963"/>
          <p14:tracePt t="271425" x="6188075" y="6419850"/>
          <p14:tracePt t="271436" x="6211888" y="6400800"/>
          <p14:tracePt t="271441" x="6254750" y="6388100"/>
          <p14:tracePt t="271450" x="6267450" y="6388100"/>
          <p14:tracePt t="271464" x="6315075" y="6370638"/>
          <p14:tracePt t="271481" x="6345238" y="6345238"/>
          <p14:tracePt t="271502" x="6357938" y="6345238"/>
          <p14:tracePt t="275824" x="6376988" y="6340475"/>
          <p14:tracePt t="275833" x="6381750" y="6340475"/>
          <p14:tracePt t="280217" x="6351588" y="6340475"/>
          <p14:tracePt t="280225" x="6192838" y="6340475"/>
          <p14:tracePt t="280234" x="6046788" y="6340475"/>
          <p14:tracePt t="280252" x="5595938" y="6364288"/>
          <p14:tracePt t="280269" x="4986338" y="6407150"/>
          <p14:tracePt t="280283" x="4310063" y="6430963"/>
          <p14:tracePt t="280300" x="3535363" y="6497638"/>
          <p14:tracePt t="280316" x="2925763" y="6565900"/>
          <p14:tracePt t="280333" x="2444750" y="6638925"/>
          <p14:tracePt t="280336" x="2219325" y="6675438"/>
          <p14:tracePt t="280349" x="2054225" y="6705600"/>
          <p14:tracePt t="280353" x="1925638" y="6754813"/>
          <p14:tracePt t="280367" x="1712913" y="6815138"/>
        </p14:tracePtLst>
      </p14:laserTraceLst>
    </p:ext>
  </p:extLs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 name="TextBox 1125">
            <a:extLst>
              <a:ext uri="{FF2B5EF4-FFF2-40B4-BE49-F238E27FC236}">
                <a16:creationId xmlns:a16="http://schemas.microsoft.com/office/drawing/2014/main" id="{456FCE2B-95BF-F617-E5E7-AAFE96BB1A5E}"/>
              </a:ext>
            </a:extLst>
          </p:cNvPr>
          <p:cNvSpPr txBox="1"/>
          <p:nvPr/>
        </p:nvSpPr>
        <p:spPr>
          <a:xfrm>
            <a:off x="585789" y="2014538"/>
            <a:ext cx="7735134" cy="4713474"/>
          </a:xfrm>
        </p:spPr>
        <p:txBody>
          <a:bodyPr vert="horz" lIns="91440" tIns="45720" rIns="91440" bIns="45720" rtlCol="0">
            <a:normAutofit lnSpcReduction="10000"/>
          </a:bodyPr>
          <a:lstStyle/>
          <a:p>
            <a:pPr>
              <a:lnSpc>
                <a:spcPct val="110000"/>
              </a:lnSpc>
              <a:spcBef>
                <a:spcPts val="1200"/>
              </a:spcBef>
              <a:spcAft>
                <a:spcPts val="600"/>
              </a:spcAft>
            </a:pPr>
            <a:r>
              <a:rPr lang="en-US" sz="2400" i="0" dirty="0">
                <a:effectLst/>
              </a:rPr>
              <a:t>Digital or virtual currencies that use cryptography for security, operating independently of a traditional bank.</a:t>
            </a:r>
          </a:p>
          <a:p>
            <a:pPr>
              <a:lnSpc>
                <a:spcPct val="110000"/>
              </a:lnSpc>
              <a:spcBef>
                <a:spcPts val="1200"/>
              </a:spcBef>
              <a:spcAft>
                <a:spcPts val="600"/>
              </a:spcAft>
            </a:pPr>
            <a:r>
              <a:rPr lang="en-US" sz="2400" b="1" i="0" dirty="0">
                <a:effectLst/>
              </a:rPr>
              <a:t>Rise of Bitcoin and Cryptocurrencies:</a:t>
            </a:r>
          </a:p>
          <a:p>
            <a:pPr marL="400050" indent="-342900">
              <a:lnSpc>
                <a:spcPct val="110000"/>
              </a:lnSpc>
              <a:spcBef>
                <a:spcPts val="1200"/>
              </a:spcBef>
              <a:spcAft>
                <a:spcPts val="600"/>
              </a:spcAft>
              <a:buFont typeface="Arial" panose="020B0604020202020204" pitchFamily="34" charset="0"/>
              <a:buChar char="•"/>
            </a:pPr>
            <a:r>
              <a:rPr lang="en-US" sz="2800" i="0" dirty="0">
                <a:effectLst/>
              </a:rPr>
              <a:t>Bitcoin</a:t>
            </a:r>
            <a:r>
              <a:rPr lang="en-US" sz="2400" i="0" dirty="0">
                <a:effectLst/>
              </a:rPr>
              <a:t>: Introduced in 2009 by an anonymous entity called Satoshi Nakamoto, it was the first decentralized cryptocurrency.</a:t>
            </a:r>
          </a:p>
          <a:p>
            <a:pPr marL="400050" indent="-342900">
              <a:lnSpc>
                <a:spcPct val="110000"/>
              </a:lnSpc>
              <a:spcBef>
                <a:spcPts val="1200"/>
              </a:spcBef>
              <a:spcAft>
                <a:spcPts val="600"/>
              </a:spcAft>
              <a:buFont typeface="Arial" panose="020B0604020202020204" pitchFamily="34" charset="0"/>
              <a:buChar char="•"/>
            </a:pPr>
            <a:r>
              <a:rPr lang="en-US" sz="2800" i="0" dirty="0">
                <a:effectLst>
                  <a:outerShdw blurRad="38100" dist="38100" dir="2700000" algn="tl">
                    <a:srgbClr val="000000">
                      <a:alpha val="43137"/>
                    </a:srgbClr>
                  </a:outerShdw>
                </a:effectLst>
              </a:rPr>
              <a:t>Growth</a:t>
            </a:r>
            <a:r>
              <a:rPr lang="en-US" sz="2400" i="0" dirty="0">
                <a:effectLst/>
              </a:rPr>
              <a:t>: Since then, thousands of alternative cryptocurrencies have been created, such as Ethereum, Ripple, and Litecoin, reflecting a burgeoning interest and adoption in the digital currency space.</a:t>
            </a:r>
          </a:p>
        </p:txBody>
      </p:sp>
      <p:pic>
        <p:nvPicPr>
          <p:cNvPr id="1128" name="Picture 1127" descr="B sign-on figures">
            <a:extLst>
              <a:ext uri="{FF2B5EF4-FFF2-40B4-BE49-F238E27FC236}">
                <a16:creationId xmlns:a16="http://schemas.microsoft.com/office/drawing/2014/main" id="{2F6F6A40-B381-124C-3462-11B7C06490A0}"/>
              </a:ext>
            </a:extLst>
          </p:cNvPr>
          <p:cNvPicPr>
            <a:picLocks noChangeAspect="1"/>
          </p:cNvPicPr>
          <p:nvPr/>
        </p:nvPicPr>
        <p:blipFill rotWithShape="1">
          <a:blip r:embed="rId2"/>
          <a:srcRect l="10888" r="17244" b="-1"/>
          <a:stretch/>
        </p:blipFill>
        <p:spPr>
          <a:xfrm>
            <a:off x="8320922" y="1643063"/>
            <a:ext cx="3585328" cy="3395662"/>
          </a:xfrm>
          <a:prstGeom prst="rect">
            <a:avLst/>
          </a:prstGeom>
          <a:noFill/>
        </p:spPr>
      </p:pic>
      <p:sp>
        <p:nvSpPr>
          <p:cNvPr id="2" name="Title 1">
            <a:extLst>
              <a:ext uri="{FF2B5EF4-FFF2-40B4-BE49-F238E27FC236}">
                <a16:creationId xmlns:a16="http://schemas.microsoft.com/office/drawing/2014/main" id="{F3AF468C-D59B-9A74-1BD3-C110E474022A}"/>
              </a:ext>
            </a:extLst>
          </p:cNvPr>
          <p:cNvSpPr>
            <a:spLocks noGrp="1"/>
          </p:cNvSpPr>
          <p:nvPr>
            <p:ph type="title"/>
          </p:nvPr>
        </p:nvSpPr>
        <p:spPr>
          <a:xfrm>
            <a:off x="504438" y="857251"/>
            <a:ext cx="9934208" cy="785812"/>
          </a:xfrm>
        </p:spPr>
        <p:txBody>
          <a:bodyPr vert="horz" lIns="91440" tIns="45720" rIns="91440" bIns="45720" rtlCol="0" anchor="t">
            <a:normAutofit/>
          </a:bodyPr>
          <a:lstStyle/>
          <a:p>
            <a:r>
              <a:rPr lang="en-US" sz="4400" b="1" i="0" kern="1200" dirty="0">
                <a:effectLst/>
                <a:latin typeface="+mj-lt"/>
                <a:ea typeface="+mj-ea"/>
                <a:cs typeface="+mj-cs"/>
              </a:rPr>
              <a:t>Beyond Internet - Digital Currency</a:t>
            </a:r>
            <a:endParaRPr lang="en-US" sz="4400" b="1" kern="1200" dirty="0">
              <a:latin typeface="+mj-lt"/>
              <a:ea typeface="+mj-ea"/>
              <a:cs typeface="+mj-cs"/>
            </a:endParaRPr>
          </a:p>
        </p:txBody>
      </p:sp>
    </p:spTree>
    <p:extLst>
      <p:ext uri="{BB962C8B-B14F-4D97-AF65-F5344CB8AC3E}">
        <p14:creationId xmlns:p14="http://schemas.microsoft.com/office/powerpoint/2010/main" val="56285448"/>
      </p:ext>
    </p:extLst>
  </p:cSld>
  <p:clrMapOvr>
    <a:masterClrMapping/>
  </p:clrMapOvr>
  <mc:AlternateContent xmlns:mc="http://schemas.openxmlformats.org/markup-compatibility/2006" xmlns:p14="http://schemas.microsoft.com/office/powerpoint/2010/main">
    <mc:Choice Requires="p14">
      <p:transition spd="slow" p14:dur="2000" advTm="188872"/>
    </mc:Choice>
    <mc:Fallback xmlns="">
      <p:transition spd="slow" advTm="188872"/>
    </mc:Fallback>
  </mc:AlternateContent>
  <p:extLst>
    <p:ext uri="{3A86A75C-4F4B-4683-9AE1-C65F6400EC91}">
      <p14:laserTraceLst xmlns:p14="http://schemas.microsoft.com/office/powerpoint/2010/main">
        <p14:tracePtLst>
          <p14:tracePt t="6068" x="152400" y="6724650"/>
          <p14:tracePt t="6075" x="219075" y="6596063"/>
          <p14:tracePt t="6084" x="298450" y="6467475"/>
          <p14:tracePt t="6093" x="384175" y="6297613"/>
          <p14:tracePt t="6100" x="469900" y="6162675"/>
          <p14:tracePt t="6115" x="706438" y="5821363"/>
          <p14:tracePt t="6131" x="1042988" y="5430838"/>
          <p14:tracePt t="6148" x="1504950" y="4986338"/>
          <p14:tracePt t="6164" x="2120900" y="4438650"/>
          <p14:tracePt t="6183" x="2498725" y="4095750"/>
          <p14:tracePt t="6198" x="2803525" y="3810000"/>
          <p14:tracePt t="6215" x="3054350" y="3590925"/>
          <p14:tracePt t="6231" x="3200400" y="3462338"/>
          <p14:tracePt t="6248" x="3303588" y="3395663"/>
          <p14:tracePt t="6265" x="3322638" y="3389313"/>
          <p14:tracePt t="6315" x="3352800" y="3365500"/>
          <p14:tracePt t="6323" x="3371850" y="3359150"/>
          <p14:tracePt t="6331" x="3419475" y="3333750"/>
          <p14:tracePt t="6348" x="3548063" y="3236913"/>
          <p14:tracePt t="6365" x="3694113" y="3133725"/>
          <p14:tracePt t="6381" x="3902075" y="2944813"/>
          <p14:tracePt t="6398" x="4090988" y="2736850"/>
          <p14:tracePt t="6415" x="4254500" y="2597150"/>
          <p14:tracePt t="6431" x="4413250" y="2389188"/>
          <p14:tracePt t="6448" x="4584700" y="2236788"/>
          <p14:tracePt t="6452" x="4700588" y="2120900"/>
          <p14:tracePt t="6465" x="4743450" y="2054225"/>
          <p14:tracePt t="6468" x="4821238" y="1957388"/>
          <p14:tracePt t="6482" x="4895850" y="1871663"/>
          <p14:tracePt t="6498" x="4973638" y="1798638"/>
          <p14:tracePt t="6513" x="5005388" y="1749425"/>
          <p14:tracePt t="6531" x="5010150" y="1743075"/>
          <p14:tracePt t="6781" x="5035550" y="1731963"/>
          <p14:tracePt t="6790" x="5175250" y="1706563"/>
          <p14:tracePt t="6800" x="5284788" y="1676400"/>
          <p14:tracePt t="6818" x="5541963" y="1597025"/>
          <p14:tracePt t="6823" x="5572125" y="1487488"/>
          <p14:tracePt t="6834" x="5638800" y="1444625"/>
          <p14:tracePt t="6838" x="5748338" y="1414463"/>
          <p14:tracePt t="6848" x="5851525" y="1384300"/>
          <p14:tracePt t="6852" x="5962650" y="1335088"/>
          <p14:tracePt t="6865" x="6029325" y="1322388"/>
          <p14:tracePt t="6868" x="6096000" y="1311275"/>
          <p14:tracePt t="6882" x="6248400" y="1274763"/>
          <p14:tracePt t="6899" x="6381750" y="1243013"/>
          <p14:tracePt t="6915" x="6503988" y="1231900"/>
          <p14:tracePt t="6931" x="6596063" y="1219200"/>
          <p14:tracePt t="6948" x="6675438" y="1219200"/>
          <p14:tracePt t="6965" x="6705600" y="1219200"/>
          <p14:tracePt t="6981" x="6761163" y="1219200"/>
          <p14:tracePt t="6998" x="6791325" y="1219200"/>
          <p14:tracePt t="7015" x="6797675" y="1219200"/>
          <p14:tracePt t="7031" x="6827838" y="1219200"/>
          <p14:tracePt t="7049" x="6894513" y="1225550"/>
          <p14:tracePt t="7052" x="6937375" y="1225550"/>
          <p14:tracePt t="7065" x="6973888" y="1231900"/>
          <p14:tracePt t="7068" x="7004050" y="1255713"/>
          <p14:tracePt t="7081" x="7102475" y="1292225"/>
          <p14:tracePt t="7097" x="7181850" y="1316038"/>
          <p14:tracePt t="7114" x="7248525" y="1341438"/>
          <p14:tracePt t="7131" x="7302500" y="1347788"/>
          <p14:tracePt t="7147" x="7370763" y="1371600"/>
          <p14:tracePt t="7164" x="7400925" y="1371600"/>
          <p14:tracePt t="7180" x="7424738" y="1384300"/>
          <p14:tracePt t="7197" x="7454900" y="1384300"/>
          <p14:tracePt t="7214" x="7461250" y="1384300"/>
          <p14:tracePt t="7230" x="7473950" y="1390650"/>
          <p14:tracePt t="7572" x="7491413" y="1408113"/>
          <p14:tracePt t="7581" x="7491413" y="1420813"/>
          <p14:tracePt t="7590" x="7491413" y="1457325"/>
          <p14:tracePt t="7597" x="7510463" y="1468438"/>
          <p14:tracePt t="7614" x="7523163" y="1487488"/>
          <p14:tracePt t="7642" x="7527925" y="1493838"/>
          <p14:tracePt t="10550" x="7527925" y="1511300"/>
          <p14:tracePt t="10558" x="7504113" y="1524000"/>
          <p14:tracePt t="10567" x="7437438" y="1547813"/>
          <p14:tracePt t="10585" x="7351713" y="1620838"/>
          <p14:tracePt t="10602" x="7265988" y="1682750"/>
          <p14:tracePt t="10607" x="7212013" y="1736725"/>
          <p14:tracePt t="10618" x="7119938" y="1798638"/>
          <p14:tracePt t="10623" x="7059613" y="1871663"/>
          <p14:tracePt t="10635" x="6858000" y="2017713"/>
          <p14:tracePt t="10650" x="6686550" y="2170113"/>
          <p14:tracePt t="10665" x="6577013" y="2266950"/>
          <p14:tracePt t="10682" x="6413500" y="2401888"/>
          <p14:tracePt t="10685" x="6340475" y="2462213"/>
          <p14:tracePt t="10700" x="6211888" y="2541588"/>
          <p14:tracePt t="10715" x="6126163" y="2614613"/>
          <p14:tracePt t="10732" x="6053138" y="2663825"/>
          <p14:tracePt t="10748" x="5999163" y="2687638"/>
          <p14:tracePt t="10765" x="5992813" y="2693988"/>
          <p14:tracePt t="10782" x="5973763" y="2706688"/>
          <p14:tracePt t="10798" x="5962650" y="2713038"/>
          <p14:tracePt t="10815" x="5943600" y="2719388"/>
          <p14:tracePt t="10832" x="5907088" y="2719388"/>
          <p14:tracePt t="10848" x="5870575" y="2719388"/>
          <p14:tracePt t="10852" x="5821363" y="2719388"/>
          <p14:tracePt t="10866" x="5718175" y="2719388"/>
          <p14:tracePt t="10882" x="5681663" y="2719388"/>
          <p14:tracePt t="10885" x="5651500" y="2730500"/>
          <p14:tracePt t="10899" x="5541963" y="2743200"/>
          <p14:tracePt t="10915" x="5443538" y="2743200"/>
          <p14:tracePt t="10932" x="5353050" y="2743200"/>
          <p14:tracePt t="10948" x="5241925" y="2743200"/>
          <p14:tracePt t="10965" x="5168900" y="2743200"/>
          <p14:tracePt t="10982" x="5138738" y="2743200"/>
          <p14:tracePt t="10998" x="5121275" y="2743200"/>
          <p14:tracePt t="11015" x="5102225" y="2743200"/>
          <p14:tracePt t="11148" x="5095875" y="2743200"/>
          <p14:tracePt t="11155" x="5108575" y="2730500"/>
          <p14:tracePt t="11171" x="5114925" y="2724150"/>
          <p14:tracePt t="11188" x="5126038" y="2713038"/>
          <p14:tracePt t="11203" x="5132388" y="2693988"/>
          <p14:tracePt t="11220" x="5145088" y="2687638"/>
          <p14:tracePt t="11252" x="5145088" y="2676525"/>
          <p14:tracePt t="11260" x="5151438" y="2670175"/>
          <p14:tracePt t="11275" x="5162550" y="2657475"/>
          <p14:tracePt t="11291" x="5181600" y="2640013"/>
          <p14:tracePt t="11308" x="5187950" y="2633663"/>
          <p14:tracePt t="11315" x="5200650" y="2620963"/>
          <p14:tracePt t="11340" x="5205413" y="2614613"/>
          <p14:tracePt t="11363" x="5224463" y="2597150"/>
          <p14:tracePt t="11476" x="5237163" y="2584450"/>
          <p14:tracePt t="11483" x="5237163" y="2578100"/>
          <p14:tracePt t="11498" x="5241925" y="2566988"/>
          <p14:tracePt t="11924" x="5260975" y="2566988"/>
          <p14:tracePt t="11933" x="5310188" y="2566988"/>
          <p14:tracePt t="11942" x="5340350" y="2566988"/>
          <p14:tracePt t="11948" x="5400675" y="2566988"/>
          <p14:tracePt t="11965" x="5437188" y="2566988"/>
          <p14:tracePt t="11982" x="5529263" y="2566988"/>
          <p14:tracePt t="11998" x="5595938" y="2566988"/>
          <p14:tracePt t="12015" x="5662613" y="2571750"/>
          <p14:tracePt t="12032" x="5724525" y="2571750"/>
          <p14:tracePt t="12049" x="5791200" y="2571750"/>
          <p14:tracePt t="12065" x="5870575" y="2571750"/>
          <p14:tracePt t="12069" x="5888038" y="2571750"/>
          <p14:tracePt t="12082" x="5919788" y="2571750"/>
          <p14:tracePt t="12086" x="5956300" y="2571750"/>
          <p14:tracePt t="12099" x="5992813" y="2571750"/>
          <p14:tracePt t="12117" x="6022975" y="2571750"/>
          <p14:tracePt t="12132" x="6072188" y="2571750"/>
          <p14:tracePt t="12148" x="6102350" y="2560638"/>
          <p14:tracePt t="12180" x="6108700" y="2560638"/>
          <p14:tracePt t="12195" x="6126163" y="2560638"/>
          <p14:tracePt t="12212" x="6145213" y="2547938"/>
          <p14:tracePt t="12220" x="6156325" y="2547938"/>
          <p14:tracePt t="12232" x="6162675" y="2547938"/>
          <p14:tracePt t="12248" x="6175375" y="2547938"/>
          <p14:tracePt t="12266" x="6211888" y="2547938"/>
          <p14:tracePt t="12269" x="6218238" y="2547938"/>
          <p14:tracePt t="12282" x="6229350" y="2547938"/>
          <p14:tracePt t="12285" x="6248400" y="2547938"/>
          <p14:tracePt t="12299" x="6267450" y="2547938"/>
          <p14:tracePt t="12315" x="6303963" y="2547938"/>
          <p14:tracePt t="12332" x="6351588" y="2547938"/>
          <p14:tracePt t="12348" x="6419850" y="2554288"/>
          <p14:tracePt t="12365" x="6450013" y="2554288"/>
          <p14:tracePt t="12382" x="6492875" y="2566988"/>
          <p14:tracePt t="12398" x="6516688" y="2566988"/>
          <p14:tracePt t="12415" x="6572250" y="2578100"/>
          <p14:tracePt t="12432" x="6608763" y="2578100"/>
          <p14:tracePt t="12448" x="6656388" y="2578100"/>
          <p14:tracePt t="12465" x="6675438" y="2578100"/>
          <p14:tracePt t="12469" x="6681788" y="2578100"/>
          <p14:tracePt t="12492" x="6692900" y="2578100"/>
          <p14:tracePt t="12885" x="6686550" y="2584450"/>
          <p14:tracePt t="12895" x="6608763" y="2597150"/>
          <p14:tracePt t="12902" x="6572250" y="2609850"/>
          <p14:tracePt t="12916" x="6424613" y="2620963"/>
          <p14:tracePt t="12932" x="6303963" y="2620963"/>
          <p14:tracePt t="12949" x="6175375" y="2620963"/>
          <p14:tracePt t="12965" x="6072188" y="2620963"/>
          <p14:tracePt t="12982" x="5973763" y="2633663"/>
          <p14:tracePt t="12999" x="5883275" y="2633663"/>
          <p14:tracePt t="13016" x="5815013" y="2633663"/>
          <p14:tracePt t="13032" x="5735638" y="2633663"/>
          <p14:tracePt t="13049" x="5645150" y="2633663"/>
          <p14:tracePt t="13065" x="5553075" y="2633663"/>
          <p14:tracePt t="13069" x="5522913" y="2633663"/>
          <p14:tracePt t="13083" x="5443538" y="2633663"/>
          <p14:tracePt t="13099" x="5376863" y="2633663"/>
          <p14:tracePt t="13116" x="5340350" y="2633663"/>
          <p14:tracePt t="13133" x="5310188" y="2633663"/>
          <p14:tracePt t="13149" x="5273675" y="2633663"/>
          <p14:tracePt t="13165" x="5267325" y="2633663"/>
          <p14:tracePt t="13182" x="5248275" y="2633663"/>
          <p14:tracePt t="13204" x="5237163" y="2633663"/>
          <p14:tracePt t="13215" x="5205413" y="2633663"/>
          <p14:tracePt t="13405" x="5211763" y="2633663"/>
          <p14:tracePt t="13413" x="5241925" y="2627313"/>
          <p14:tracePt t="13424" x="5260975" y="2620963"/>
          <p14:tracePt t="13434" x="5321300" y="2609850"/>
          <p14:tracePt t="13438" x="5357813" y="2609850"/>
          <p14:tracePt t="13448" x="5419725" y="2609850"/>
          <p14:tracePt t="13465" x="5529263" y="2597150"/>
          <p14:tracePt t="13481" x="5638800" y="2578100"/>
          <p14:tracePt t="13485" x="5688013" y="2578100"/>
          <p14:tracePt t="13500" x="5784850" y="2566988"/>
          <p14:tracePt t="13515" x="5894388" y="2566988"/>
          <p14:tracePt t="13532" x="5973763" y="2566988"/>
          <p14:tracePt t="13548" x="6076950" y="2566988"/>
          <p14:tracePt t="13565" x="6156325" y="2554288"/>
          <p14:tracePt t="13581" x="6267450" y="2541588"/>
          <p14:tracePt t="13598" x="6345238" y="2541588"/>
          <p14:tracePt t="13615" x="6437313" y="2530475"/>
          <p14:tracePt t="13631" x="6516688" y="2530475"/>
          <p14:tracePt t="13648" x="6572250" y="2530475"/>
          <p14:tracePt t="13665" x="6596063" y="2530475"/>
          <p14:tracePt t="13669" x="6613525" y="2530475"/>
          <p14:tracePt t="13684" x="6662738" y="2530475"/>
          <p14:tracePt t="13700" x="6669088" y="2530475"/>
          <p14:tracePt t="13714" x="6686550" y="2530475"/>
          <p14:tracePt t="13731" x="6718300" y="2530475"/>
          <p14:tracePt t="13748" x="6724650" y="2530475"/>
          <p14:tracePt t="13765" x="6761163" y="2530475"/>
          <p14:tracePt t="13781" x="6791325" y="2530475"/>
          <p14:tracePt t="13798" x="6808788" y="2530475"/>
          <p14:tracePt t="13815" x="6845300" y="2530475"/>
          <p14:tracePt t="14532" x="6858000" y="2530475"/>
          <p14:tracePt t="14540" x="6834188" y="2530475"/>
          <p14:tracePt t="14548" x="6815138" y="2530475"/>
          <p14:tracePt t="14565" x="6735763" y="2530475"/>
          <p14:tracePt t="14582" x="6656388" y="2517775"/>
          <p14:tracePt t="14599" x="6559550" y="2505075"/>
          <p14:tracePt t="14616" x="6503988" y="2493963"/>
          <p14:tracePt t="14632" x="6450013" y="2493963"/>
          <p14:tracePt t="14649" x="6370638" y="2493963"/>
          <p14:tracePt t="14665" x="6303963" y="2487613"/>
          <p14:tracePt t="14669" x="6272213" y="2487613"/>
          <p14:tracePt t="14683" x="6205538" y="2487613"/>
          <p14:tracePt t="14699" x="6126163" y="2487613"/>
          <p14:tracePt t="14717" x="6065838" y="2487613"/>
          <p14:tracePt t="14732" x="5967413" y="2487613"/>
          <p14:tracePt t="14749" x="5846763" y="2487613"/>
          <p14:tracePt t="14765" x="5741988" y="2487613"/>
          <p14:tracePt t="14782" x="5619750" y="2487613"/>
          <p14:tracePt t="14799" x="5510213" y="2487613"/>
          <p14:tracePt t="14816" x="5419725" y="2462213"/>
          <p14:tracePt t="14832" x="5340350" y="2451100"/>
          <p14:tracePt t="14849" x="5241925" y="2425700"/>
          <p14:tracePt t="14866" x="5175250" y="2414588"/>
          <p14:tracePt t="14869" x="5145088" y="2414588"/>
          <p14:tracePt t="14882" x="5108575" y="2414588"/>
          <p14:tracePt t="14886" x="5102225" y="2414588"/>
          <p14:tracePt t="14899" x="5072063" y="2401888"/>
          <p14:tracePt t="15287" x="5084763" y="2401888"/>
          <p14:tracePt t="15296" x="5145088" y="2401888"/>
          <p14:tracePt t="15305" x="5230813" y="2401888"/>
          <p14:tracePt t="15319" x="5394325" y="2401888"/>
          <p14:tracePt t="15335" x="5638800" y="2401888"/>
          <p14:tracePt t="15352" x="5846763" y="2414588"/>
          <p14:tracePt t="15369" x="5956300" y="2425700"/>
          <p14:tracePt t="15385" x="6035675" y="2438400"/>
          <p14:tracePt t="15402" x="6115050" y="2438400"/>
          <p14:tracePt t="15407" x="6162675" y="2438400"/>
          <p14:tracePt t="15418" x="6192838" y="2438400"/>
          <p14:tracePt t="15422" x="6224588" y="2438400"/>
          <p14:tracePt t="15432" x="6235700" y="2438400"/>
          <p14:tracePt t="15449" x="6321425" y="2438400"/>
          <p14:tracePt t="15466" x="6413500" y="2432050"/>
          <p14:tracePt t="15469" x="6419850" y="2432050"/>
          <p14:tracePt t="15483" x="6486525" y="2419350"/>
          <p14:tracePt t="15499" x="6510338" y="2419350"/>
          <p14:tracePt t="15517" x="6559550" y="2408238"/>
          <p14:tracePt t="15532" x="6589713" y="2389188"/>
          <p14:tracePt t="15549" x="6608763" y="2389188"/>
          <p14:tracePt t="15565" x="6650038" y="2389188"/>
          <p14:tracePt t="15582" x="6662738" y="2382838"/>
          <p14:tracePt t="15932" x="6675438" y="2382838"/>
          <p14:tracePt t="15940" x="6675438" y="2395538"/>
          <p14:tracePt t="15956" x="6675438" y="2414588"/>
          <p14:tracePt t="15965" x="6675438" y="2419350"/>
          <p14:tracePt t="15982" x="6675438" y="2432050"/>
          <p14:tracePt t="15999" x="6675438" y="2468563"/>
          <p14:tracePt t="16246" x="6681788" y="2481263"/>
          <p14:tracePt t="16567" x="6692900" y="2487613"/>
          <p14:tracePt t="16591" x="6711950" y="2498725"/>
          <p14:tracePt t="16601" x="6718300" y="2505075"/>
          <p14:tracePt t="16618" x="6729413" y="2511425"/>
          <p14:tracePt t="17150" x="6735763" y="2511425"/>
          <p14:tracePt t="17173" x="6711950" y="2511425"/>
          <p14:tracePt t="17182" x="6692900" y="2511425"/>
          <p14:tracePt t="17191" x="6686550" y="2511425"/>
          <p14:tracePt t="17198" x="6645275" y="2511425"/>
          <p14:tracePt t="17215" x="6553200" y="2511425"/>
          <p14:tracePt t="17232" x="6443663" y="2511425"/>
          <p14:tracePt t="17249" x="6267450" y="2511425"/>
          <p14:tracePt t="17265" x="6083300" y="2511425"/>
          <p14:tracePt t="17269" x="5999163" y="2511425"/>
          <p14:tracePt t="17282" x="5797550" y="2511425"/>
          <p14:tracePt t="17299" x="5589588" y="2511425"/>
          <p14:tracePt t="17316" x="5426075" y="2511425"/>
          <p14:tracePt t="17332" x="5310188" y="2505075"/>
          <p14:tracePt t="17349" x="5241925" y="2505075"/>
          <p14:tracePt t="17365" x="5211763" y="2505075"/>
          <p14:tracePt t="17382" x="5205413" y="2505075"/>
          <p14:tracePt t="17789" x="5187950" y="2505075"/>
          <p14:tracePt t="17797" x="5187950" y="2474913"/>
          <p14:tracePt t="17808" x="5175250" y="2438400"/>
          <p14:tracePt t="17821" x="5175250" y="2419350"/>
          <p14:tracePt t="17832" x="5175250" y="2401888"/>
          <p14:tracePt t="17848" x="5175250" y="2371725"/>
          <p14:tracePt t="17865" x="5175250" y="2352675"/>
          <p14:tracePt t="17869" x="5175250" y="2335213"/>
          <p14:tracePt t="17882" x="5175250" y="2328863"/>
          <p14:tracePt t="17899" x="5175250" y="2298700"/>
          <p14:tracePt t="17915" x="5175250" y="2279650"/>
          <p14:tracePt t="17932" x="5175250" y="2262188"/>
          <p14:tracePt t="17949" x="5175250" y="2255838"/>
          <p14:tracePt t="17965" x="5187950" y="2236788"/>
          <p14:tracePt t="17982" x="5230813" y="2193925"/>
          <p14:tracePt t="17998" x="5267325" y="2163763"/>
          <p14:tracePt t="18015" x="5297488" y="2139950"/>
          <p14:tracePt t="18032" x="5364163" y="2090738"/>
          <p14:tracePt t="18048" x="5407025" y="2073275"/>
          <p14:tracePt t="18065" x="5430838" y="2060575"/>
          <p14:tracePt t="18069" x="5449888" y="2047875"/>
          <p14:tracePt t="18082" x="5480050" y="2030413"/>
          <p14:tracePt t="18098" x="5499100" y="2030413"/>
          <p14:tracePt t="18102" x="5510213" y="2024063"/>
          <p14:tracePt t="18116" x="5559425" y="2005013"/>
          <p14:tracePt t="18132" x="5578475" y="2005013"/>
          <p14:tracePt t="18148" x="5638800" y="2005013"/>
          <p14:tracePt t="18165" x="5668963" y="1993900"/>
          <p14:tracePt t="18182" x="5748338" y="1981200"/>
          <p14:tracePt t="18198" x="5827713" y="1981200"/>
          <p14:tracePt t="18215" x="5888038" y="1981200"/>
          <p14:tracePt t="18232" x="5967413" y="1981200"/>
          <p14:tracePt t="18248" x="6035675" y="1981200"/>
          <p14:tracePt t="18265" x="6072188" y="1981200"/>
          <p14:tracePt t="18282" x="6162675" y="1981200"/>
          <p14:tracePt t="18286" x="6181725" y="1981200"/>
          <p14:tracePt t="18299" x="6248400" y="1981200"/>
          <p14:tracePt t="18316" x="6284913" y="1981200"/>
          <p14:tracePt t="18332" x="6340475" y="1987550"/>
          <p14:tracePt t="18349" x="6424613" y="2011363"/>
          <p14:tracePt t="18365" x="6473825" y="2024063"/>
          <p14:tracePt t="18382" x="6529388" y="2036763"/>
          <p14:tracePt t="18399" x="6565900" y="2047875"/>
          <p14:tracePt t="18415" x="6619875" y="2054225"/>
          <p14:tracePt t="18432" x="6638925" y="2054225"/>
          <p14:tracePt t="18448" x="6645275" y="2054225"/>
          <p14:tracePt t="18614" x="6692900" y="2090738"/>
          <p14:tracePt t="18637" x="6699250" y="2097088"/>
          <p14:tracePt t="18646" x="6699250" y="2114550"/>
          <p14:tracePt t="18660" x="6724650" y="2139950"/>
          <p14:tracePt t="18668" x="6724650" y="2146300"/>
          <p14:tracePt t="18683" x="6724650" y="2182813"/>
          <p14:tracePt t="18698" x="6724650" y="2206625"/>
          <p14:tracePt t="18714" x="6724650" y="2243138"/>
          <p14:tracePt t="18717" x="6724650" y="2262188"/>
          <p14:tracePt t="18731" x="6729413" y="2305050"/>
          <p14:tracePt t="18748" x="6748463" y="2335213"/>
          <p14:tracePt t="18764" x="6761163" y="2341563"/>
          <p14:tracePt t="18781" x="6791325" y="2359025"/>
          <p14:tracePt t="18798" x="6797675" y="2371725"/>
          <p14:tracePt t="18814" x="6808788" y="2378075"/>
          <p14:tracePt t="18831" x="6815138" y="2389188"/>
          <p14:tracePt t="18847" x="6827838" y="2395538"/>
          <p14:tracePt t="18974" x="6834188" y="2408238"/>
          <p14:tracePt t="18983" x="6834188" y="2414588"/>
          <p14:tracePt t="18997" x="6834188" y="2419350"/>
          <p14:tracePt t="19006" x="6821488" y="2444750"/>
          <p14:tracePt t="19018" x="6815138" y="2451100"/>
          <p14:tracePt t="19022" x="6802438" y="2457450"/>
          <p14:tracePt t="19038" x="6772275" y="2468563"/>
          <p14:tracePt t="19049" x="6754813" y="2493963"/>
          <p14:tracePt t="19065" x="6729413" y="2498725"/>
          <p14:tracePt t="19082" x="6686550" y="2524125"/>
          <p14:tracePt t="19099" x="6650038" y="2541588"/>
          <p14:tracePt t="19116" x="6596063" y="2547938"/>
          <p14:tracePt t="19133" x="6516688" y="2584450"/>
          <p14:tracePt t="19149" x="6437313" y="2597150"/>
          <p14:tracePt t="19165" x="6340475" y="2633663"/>
          <p14:tracePt t="19182" x="6261100" y="2633663"/>
          <p14:tracePt t="19198" x="6132513" y="2633663"/>
          <p14:tracePt t="19215" x="6010275" y="2633663"/>
          <p14:tracePt t="19232" x="5883275" y="2633663"/>
          <p14:tracePt t="19248" x="5741988" y="2633663"/>
          <p14:tracePt t="19265" x="5565775" y="2633663"/>
          <p14:tracePt t="19269" x="5516563" y="2633663"/>
          <p14:tracePt t="19283" x="5413375" y="2633663"/>
          <p14:tracePt t="19298" x="5364163" y="2633663"/>
          <p14:tracePt t="19302" x="5346700" y="2633663"/>
          <p14:tracePt t="19316" x="5310188" y="2633663"/>
          <p14:tracePt t="19332" x="5267325" y="2633663"/>
          <p14:tracePt t="19349" x="5248275" y="2627313"/>
          <p14:tracePt t="19365" x="5218113" y="2627313"/>
          <p14:tracePt t="19382" x="5181600" y="2627313"/>
          <p14:tracePt t="19399" x="5168900" y="2627313"/>
          <p14:tracePt t="19415" x="5162550" y="2627313"/>
          <p14:tracePt t="19453" x="5151438" y="2627313"/>
          <p14:tracePt t="19460" x="5132388" y="2620963"/>
          <p14:tracePt t="19477" x="5114925" y="2609850"/>
          <p14:tracePt t="19485" x="5102225" y="2609850"/>
          <p14:tracePt t="19499" x="5084763" y="2609850"/>
          <p14:tracePt t="19502" x="5065713" y="2597150"/>
          <p14:tracePt t="19516" x="5029200" y="2578100"/>
          <p14:tracePt t="19532" x="5005388" y="2571750"/>
          <p14:tracePt t="19549" x="4999038" y="2560638"/>
          <p14:tracePt t="19565" x="4986338" y="2554288"/>
          <p14:tracePt t="19582" x="4968875" y="2535238"/>
          <p14:tracePt t="19598" x="4968875" y="2530475"/>
          <p14:tracePt t="19615" x="4968875" y="2498725"/>
          <p14:tracePt t="19632" x="4968875" y="2451100"/>
          <p14:tracePt t="19648" x="4968875" y="2408238"/>
          <p14:tracePt t="19666" x="4968875" y="2371725"/>
          <p14:tracePt t="19669" x="4968875" y="2352675"/>
          <p14:tracePt t="19683" x="4968875" y="2322513"/>
          <p14:tracePt t="19699" x="4968875" y="2292350"/>
          <p14:tracePt t="19702" x="4968875" y="2273300"/>
          <p14:tracePt t="19715" x="4973638" y="2255838"/>
          <p14:tracePt t="19732" x="4986338" y="2236788"/>
          <p14:tracePt t="19749" x="4986338" y="2225675"/>
          <p14:tracePt t="19772" x="4986338" y="2219325"/>
          <p14:tracePt t="19782" x="4992688" y="2206625"/>
          <p14:tracePt t="19799" x="4999038" y="2200275"/>
          <p14:tracePt t="19815" x="5022850" y="2189163"/>
          <p14:tracePt t="19832" x="5053013" y="2157413"/>
          <p14:tracePt t="19848" x="5072063" y="2133600"/>
          <p14:tracePt t="19865" x="5108575" y="2120900"/>
          <p14:tracePt t="19869" x="5157788" y="2109788"/>
          <p14:tracePt t="19882" x="5175250" y="2090738"/>
          <p14:tracePt t="19898" x="5241925" y="2066925"/>
          <p14:tracePt t="19902" x="5278438" y="2054225"/>
          <p14:tracePt t="19916" x="5346700" y="2024063"/>
          <p14:tracePt t="19932" x="5383213" y="2011363"/>
          <p14:tracePt t="19948" x="5437188" y="2000250"/>
          <p14:tracePt t="19965" x="5516563" y="1987550"/>
          <p14:tracePt t="19982" x="5572125" y="1981200"/>
          <p14:tracePt t="19999" x="5688013" y="1957388"/>
          <p14:tracePt t="20015" x="5784850" y="1944688"/>
          <p14:tracePt t="20032" x="5888038" y="1944688"/>
          <p14:tracePt t="20049" x="5973763" y="1944688"/>
          <p14:tracePt t="20065" x="6035675" y="1944688"/>
          <p14:tracePt t="20082" x="6089650" y="1944688"/>
          <p14:tracePt t="20099" x="6169025" y="1944688"/>
          <p14:tracePt t="20102" x="6199188" y="1944688"/>
          <p14:tracePt t="20115" x="6278563" y="1931988"/>
          <p14:tracePt t="20133" x="6357938" y="1931988"/>
          <p14:tracePt t="20149" x="6381750" y="1931988"/>
          <p14:tracePt t="20165" x="6437313" y="1931988"/>
          <p14:tracePt t="20182" x="6456363" y="1931988"/>
          <p14:tracePt t="20198" x="6486525" y="1931988"/>
          <p14:tracePt t="20215" x="6523038" y="1931988"/>
          <p14:tracePt t="20232" x="6553200" y="1931988"/>
          <p14:tracePt t="20249" x="6589713" y="1931988"/>
          <p14:tracePt t="20265" x="6619875" y="1931988"/>
          <p14:tracePt t="20282" x="6626225" y="1931988"/>
          <p14:tracePt t="20299" x="6645275" y="1931988"/>
          <p14:tracePt t="20302" x="6656388" y="1944688"/>
          <p14:tracePt t="20316" x="6699250" y="1962150"/>
          <p14:tracePt t="20332" x="6705600" y="1962150"/>
          <p14:tracePt t="20349" x="6735763" y="1981200"/>
          <p14:tracePt t="20365" x="6742113" y="1993900"/>
          <p14:tracePt t="20382" x="6772275" y="2005013"/>
          <p14:tracePt t="20399" x="6791325" y="2017713"/>
          <p14:tracePt t="20415" x="6808788" y="2036763"/>
          <p14:tracePt t="20432" x="6815138" y="2047875"/>
          <p14:tracePt t="20448" x="6821488" y="2054225"/>
          <p14:tracePt t="20465" x="6845300" y="2066925"/>
          <p14:tracePt t="20482" x="6851650" y="2073275"/>
          <p14:tracePt t="20499" x="6851650" y="2078038"/>
          <p14:tracePt t="20502" x="6870700" y="2120900"/>
          <p14:tracePt t="20515" x="6881813" y="2146300"/>
          <p14:tracePt t="20533" x="6907213" y="2189163"/>
          <p14:tracePt t="20549" x="6907213" y="2212975"/>
          <p14:tracePt t="20566" x="6913563" y="2243138"/>
          <p14:tracePt t="20582" x="6937375" y="2292350"/>
          <p14:tracePt t="20599" x="6950075" y="2346325"/>
          <p14:tracePt t="20616" x="6950075" y="2365375"/>
          <p14:tracePt t="20632" x="6950075" y="2382838"/>
          <p14:tracePt t="20648" x="6950075" y="2389188"/>
          <p14:tracePt t="20665" x="6950075" y="2444750"/>
          <p14:tracePt t="20683" x="6950075" y="2481263"/>
          <p14:tracePt t="20699" x="6950075" y="2487613"/>
          <p14:tracePt t="20715" x="6950075" y="2493963"/>
          <p14:tracePt t="20740" x="6950075" y="2505075"/>
          <p14:tracePt t="20756" x="6950075" y="2524125"/>
          <p14:tracePt t="20789" x="6950075" y="2530475"/>
          <p14:tracePt t="20805" x="6943725" y="2541588"/>
          <p14:tracePt t="20813" x="6937375" y="2547938"/>
          <p14:tracePt t="20829" x="6918325" y="2566988"/>
          <p14:tracePt t="20844" x="6894513" y="2566988"/>
          <p14:tracePt t="20853" x="6877050" y="2603500"/>
          <p14:tracePt t="20865" x="6827838" y="2614613"/>
          <p14:tracePt t="20882" x="6772275" y="2627313"/>
          <p14:tracePt t="20885" x="6699250" y="2627313"/>
          <p14:tracePt t="20899" x="6613525" y="2627313"/>
          <p14:tracePt t="20916" x="6473825" y="2627313"/>
          <p14:tracePt t="20933" x="6308725" y="2640013"/>
          <p14:tracePt t="20949" x="6199188" y="2640013"/>
          <p14:tracePt t="20965" x="6035675" y="2640013"/>
          <p14:tracePt t="20982" x="5913438" y="2640013"/>
          <p14:tracePt t="20999" x="5821363" y="2633663"/>
          <p14:tracePt t="21015" x="5754688" y="2609850"/>
          <p14:tracePt t="21032" x="5688013" y="2590800"/>
          <p14:tracePt t="21049" x="5632450" y="2590800"/>
          <p14:tracePt t="21066" x="5626100" y="2590800"/>
          <p14:tracePt t="21082" x="5608638" y="2590800"/>
          <p14:tracePt t="21133" x="5595938" y="2590800"/>
          <p14:tracePt t="21140" x="5589588" y="2578100"/>
          <p14:tracePt t="21156" x="5578475" y="2578100"/>
          <p14:tracePt t="21165" x="5572125" y="2571750"/>
          <p14:tracePt t="21182" x="5529263" y="2560638"/>
          <p14:tracePt t="21199" x="5492750" y="2560638"/>
          <p14:tracePt t="21215" x="5467350" y="2554288"/>
          <p14:tracePt t="21232" x="5437188" y="2535238"/>
          <p14:tracePt t="21249" x="5394325" y="2535238"/>
          <p14:tracePt t="21265" x="5370513" y="2524125"/>
          <p14:tracePt t="21282" x="5340350" y="2511425"/>
          <p14:tracePt t="21309" x="5334000" y="2511425"/>
          <p14:tracePt t="21316" x="5321300" y="2511425"/>
          <p14:tracePt t="21332" x="5314950" y="2505075"/>
          <p14:tracePt t="21349" x="5284788" y="2505075"/>
          <p14:tracePt t="21380" x="5278438" y="2505075"/>
          <p14:tracePt t="21405" x="5273675" y="2505075"/>
          <p14:tracePt t="21510" x="5260975" y="2505075"/>
          <p14:tracePt t="21519" x="5241925" y="2493963"/>
          <p14:tracePt t="21535" x="5205413" y="2474913"/>
          <p14:tracePt t="21552" x="5194300" y="2474913"/>
          <p14:tracePt t="21569" x="5157788" y="2438400"/>
          <p14:tracePt t="21585" x="5121275" y="2425700"/>
          <p14:tracePt t="21600" x="5114925" y="2414588"/>
          <p14:tracePt t="21616" x="5095875" y="2401888"/>
          <p14:tracePt t="21633" x="5078413" y="2382838"/>
          <p14:tracePt t="21649" x="5059363" y="2341563"/>
          <p14:tracePt t="21653" x="5035550" y="2322513"/>
          <p14:tracePt t="21666" x="5016500" y="2298700"/>
          <p14:tracePt t="21683" x="4992688" y="2243138"/>
          <p14:tracePt t="21686" x="4986338" y="2225675"/>
          <p14:tracePt t="21700" x="4973638" y="2193925"/>
          <p14:tracePt t="21716" x="4943475" y="2152650"/>
          <p14:tracePt t="21734" x="4919663" y="2103438"/>
          <p14:tracePt t="21749" x="4913313" y="2090738"/>
          <p14:tracePt t="21766" x="4913313" y="2066925"/>
          <p14:tracePt t="21782" x="4906963" y="2041525"/>
          <p14:tracePt t="21799" x="4895850" y="2036763"/>
          <p14:tracePt t="21816" x="4889500" y="2005013"/>
          <p14:tracePt t="21833" x="4889500" y="1987550"/>
          <p14:tracePt t="21849" x="4889500" y="1951038"/>
          <p14:tracePt t="21866" x="4889500" y="1931988"/>
          <p14:tracePt t="21870" x="4889500" y="1920875"/>
          <p14:tracePt t="21883" x="4889500" y="1901825"/>
          <p14:tracePt t="21886" x="4889500" y="1884363"/>
          <p14:tracePt t="21899" x="4889500" y="1865313"/>
          <p14:tracePt t="21916" x="4889500" y="1847850"/>
          <p14:tracePt t="21933" x="4889500" y="1828800"/>
          <p14:tracePt t="21957" x="4889500" y="1822450"/>
          <p14:tracePt t="26736" x="4889500" y="1835150"/>
          <p14:tracePt t="26745" x="4956175" y="1901825"/>
          <p14:tracePt t="26754" x="5041900" y="2030413"/>
          <p14:tracePt t="26766" x="5132388" y="2139950"/>
          <p14:tracePt t="26782" x="5168900" y="2255838"/>
          <p14:tracePt t="26799" x="5241925" y="2371725"/>
          <p14:tracePt t="26816" x="5297488" y="2511425"/>
          <p14:tracePt t="26832" x="5346700" y="2566988"/>
          <p14:tracePt t="26849" x="5364163" y="2609850"/>
          <p14:tracePt t="26866" x="5383213" y="2657475"/>
          <p14:tracePt t="26882" x="5394325" y="2670175"/>
          <p14:tracePt t="26886" x="5394325" y="2687638"/>
          <p14:tracePt t="26899" x="5400675" y="2693988"/>
          <p14:tracePt t="26916" x="5419725" y="2706688"/>
          <p14:tracePt t="26933" x="5430838" y="2713038"/>
          <p14:tracePt t="26949" x="5443538" y="2730500"/>
          <p14:tracePt t="26966" x="5456238" y="2736850"/>
          <p14:tracePt t="27061" x="5456238" y="2749550"/>
          <p14:tracePt t="27069" x="5467350" y="2779713"/>
          <p14:tracePt t="27083" x="5473700" y="2786063"/>
          <p14:tracePt t="27100" x="5486400" y="2822575"/>
          <p14:tracePt t="27182" x="5486400" y="2835275"/>
          <p14:tracePt t="27191" x="5486400" y="2840038"/>
          <p14:tracePt t="27224" x="5486400" y="2852738"/>
          <p14:tracePt t="27248" x="5505450" y="2859088"/>
          <p14:tracePt t="27258" x="5505450" y="2871788"/>
          <p14:tracePt t="27502" x="5499100" y="2859088"/>
          <p14:tracePt t="27512" x="5473700" y="2792413"/>
          <p14:tracePt t="27521" x="5473700" y="2773363"/>
          <p14:tracePt t="27536" x="5456238" y="2730500"/>
          <p14:tracePt t="27549" x="5430838" y="2663825"/>
          <p14:tracePt t="27566" x="5383213" y="2603500"/>
          <p14:tracePt t="27582" x="5376863" y="2566988"/>
          <p14:tracePt t="27599" x="5357813" y="2547938"/>
          <p14:tracePt t="27616" x="5357813" y="2530475"/>
          <p14:tracePt t="27632" x="5346700" y="2524125"/>
          <p14:tracePt t="27649" x="5340350" y="2505075"/>
          <p14:tracePt t="27666" x="5314950" y="2493963"/>
          <p14:tracePt t="27682" x="5310188" y="2487613"/>
          <p14:tracePt t="27700" x="5291138" y="2444750"/>
          <p14:tracePt t="27716" x="5278438" y="2438400"/>
          <p14:tracePt t="27719" x="5273675" y="2425700"/>
          <p14:tracePt t="27734" x="5267325" y="2419350"/>
          <p14:tracePt t="27749" x="5237163" y="2401888"/>
          <p14:tracePt t="27766" x="5205413" y="2389188"/>
          <p14:tracePt t="27782" x="5194300" y="2378075"/>
          <p14:tracePt t="27799" x="5181600" y="2378075"/>
          <p14:tracePt t="27822" x="5175250" y="2378075"/>
          <p14:tracePt t="27845" x="5157788" y="2378075"/>
          <p14:tracePt t="27894" x="5145088" y="2378075"/>
          <p14:tracePt t="27918" x="5138738" y="2378075"/>
          <p14:tracePt t="27934" x="5121275" y="2378075"/>
          <p14:tracePt t="27941" x="5108575" y="2389188"/>
          <p14:tracePt t="27974" x="5102225" y="2395538"/>
          <p14:tracePt t="27989" x="5102225" y="2401888"/>
          <p14:tracePt t="27998" x="5095875" y="2414588"/>
          <p14:tracePt t="28014" x="5095875" y="2432050"/>
          <p14:tracePt t="28038" x="5095875" y="2451100"/>
          <p14:tracePt t="28086" x="5095875" y="2468563"/>
          <p14:tracePt t="28110" x="5095875" y="2481263"/>
          <p14:tracePt t="28125" x="5095875" y="2487613"/>
          <p14:tracePt t="28132" x="5095875" y="2498725"/>
          <p14:tracePt t="28391" x="5095875" y="2505075"/>
          <p14:tracePt t="28408" x="5114925" y="2505075"/>
          <p14:tracePt t="28424" x="5121275" y="2505075"/>
          <p14:tracePt t="28434" x="5132388" y="2505075"/>
          <p14:tracePt t="28438" x="5151438" y="2505075"/>
          <p14:tracePt t="28462" x="5168900" y="2505075"/>
          <p14:tracePt t="28470" x="5175250" y="2505075"/>
          <p14:tracePt t="28485" x="5187950" y="2505075"/>
          <p14:tracePt t="28500" x="5205413" y="2505075"/>
          <p14:tracePt t="28517" x="5248275" y="2505075"/>
          <p14:tracePt t="28533" x="5284788" y="2505075"/>
          <p14:tracePt t="28550" x="5321300" y="2505075"/>
          <p14:tracePt t="28566" x="5353050" y="2505075"/>
          <p14:tracePt t="28583" x="5413375" y="2505075"/>
          <p14:tracePt t="28599" x="5456238" y="2505075"/>
          <p14:tracePt t="28616" x="5559425" y="2505075"/>
          <p14:tracePt t="28633" x="5651500" y="2505075"/>
          <p14:tracePt t="28650" x="5778500" y="2505075"/>
          <p14:tracePt t="28666" x="5888038" y="2498725"/>
          <p14:tracePt t="28683" x="6010275" y="2498725"/>
          <p14:tracePt t="28700" x="6096000" y="2487613"/>
          <p14:tracePt t="28703" x="6115050" y="2487613"/>
          <p14:tracePt t="28717" x="6175375" y="2487613"/>
          <p14:tracePt t="28733" x="6205538" y="2487613"/>
          <p14:tracePt t="28750" x="6267450" y="2487613"/>
          <p14:tracePt t="28766" x="6303963" y="2487613"/>
          <p14:tracePt t="28783" x="6370638" y="2487613"/>
          <p14:tracePt t="28799" x="6450013" y="2487613"/>
          <p14:tracePt t="28816" x="6497638" y="2487613"/>
          <p14:tracePt t="28833" x="6546850" y="2487613"/>
          <p14:tracePt t="28849" x="6577013" y="2487613"/>
          <p14:tracePt t="28866" x="6613525" y="2487613"/>
          <p14:tracePt t="28883" x="6632575" y="2487613"/>
          <p14:tracePt t="28886" x="6645275" y="2487613"/>
          <p14:tracePt t="28899" x="6650038" y="2487613"/>
          <p14:tracePt t="28903" x="6669088" y="2487613"/>
          <p14:tracePt t="28918" x="6699250" y="2487613"/>
          <p14:tracePt t="28933" x="6718300" y="2487613"/>
          <p14:tracePt t="28951" x="6735763" y="2487613"/>
          <p14:tracePt t="28974" x="6742113" y="2487613"/>
          <p14:tracePt t="28998" x="6754813" y="2487613"/>
          <p14:tracePt t="30920" x="6761163" y="2498725"/>
          <p14:tracePt t="30928" x="6761163" y="2517775"/>
          <p14:tracePt t="30937" x="6761163" y="2541588"/>
          <p14:tracePt t="30953" x="6748463" y="2620963"/>
          <p14:tracePt t="30968" x="6724650" y="2687638"/>
          <p14:tracePt t="30986" x="6675438" y="2755900"/>
          <p14:tracePt t="31003" x="6675438" y="2803525"/>
          <p14:tracePt t="31018" x="6662738" y="2882900"/>
          <p14:tracePt t="31033" x="6638925" y="2981325"/>
          <p14:tracePt t="31050" x="6638925" y="3060700"/>
          <p14:tracePt t="31067" x="6638925" y="3108325"/>
          <p14:tracePt t="31084" x="6638925" y="3140075"/>
          <p14:tracePt t="31088" x="6638925" y="3144838"/>
          <p14:tracePt t="31100" x="6638925" y="3176588"/>
          <p14:tracePt t="31104" x="6638925" y="3181350"/>
          <p14:tracePt t="31117" x="6632575" y="3213100"/>
          <p14:tracePt t="31134" x="6632575" y="3236913"/>
          <p14:tracePt t="31151" x="6632575" y="3249613"/>
          <p14:tracePt t="31221" x="6632575" y="3255963"/>
          <p14:tracePt t="31335" x="6632575" y="3260725"/>
          <p14:tracePt t="31343" x="6632575" y="3279775"/>
          <p14:tracePt t="31349" x="6619875" y="3303588"/>
          <p14:tracePt t="31366" x="6619875" y="3333750"/>
          <p14:tracePt t="31382" x="6619875" y="3365500"/>
          <p14:tracePt t="31413" x="6619875" y="3371850"/>
          <p14:tracePt t="66213" x="6497638" y="3382963"/>
          <p14:tracePt t="66222" x="5937250" y="3346450"/>
          <p14:tracePt t="66237" x="5797550" y="3303588"/>
          <p14:tracePt t="66252" x="5778500" y="3303588"/>
          <p14:tracePt t="66268" x="5724525" y="3273425"/>
          <p14:tracePt t="66286" x="5619750" y="3176588"/>
          <p14:tracePt t="66300" x="5565775" y="3078163"/>
          <p14:tracePt t="66317" x="5529263" y="2981325"/>
          <p14:tracePt t="66334" x="5516563" y="2865438"/>
          <p14:tracePt t="66350" x="5492750" y="2736850"/>
          <p14:tracePt t="66367" x="5492750" y="2657475"/>
          <p14:tracePt t="66384" x="5480050" y="2590800"/>
          <p14:tracePt t="66387" x="5480050" y="2584450"/>
          <p14:tracePt t="66400" x="5480050" y="2541588"/>
          <p14:tracePt t="66417" x="5480050" y="2530475"/>
          <p14:tracePt t="66434" x="5480050" y="2517775"/>
          <p14:tracePt t="66450" x="5480050" y="2498725"/>
          <p14:tracePt t="66473" x="5480050" y="2493963"/>
          <p14:tracePt t="66489" x="5480050" y="2481263"/>
          <p14:tracePt t="66500" x="5492750" y="2481263"/>
          <p14:tracePt t="66517" x="5529263" y="2474913"/>
          <p14:tracePt t="66534" x="5602288" y="2474913"/>
          <p14:tracePt t="66551" x="5711825" y="2481263"/>
          <p14:tracePt t="66567" x="5870575" y="2535238"/>
          <p14:tracePt t="66584" x="6096000" y="2633663"/>
          <p14:tracePt t="66601" x="6169025" y="2687638"/>
          <p14:tracePt t="66617" x="6242050" y="2749550"/>
          <p14:tracePt t="66634" x="6261100" y="2773363"/>
          <p14:tracePt t="66650" x="6278563" y="2792413"/>
          <p14:tracePt t="66667" x="6297613" y="2798763"/>
          <p14:tracePt t="66684" x="6308725" y="2828925"/>
          <p14:tracePt t="66700" x="6308725" y="2846388"/>
          <p14:tracePt t="66717" x="6308725" y="2865438"/>
          <p14:tracePt t="66734" x="6321425" y="2895600"/>
          <p14:tracePt t="66750" x="6321425" y="2901950"/>
          <p14:tracePt t="66767" x="6321425" y="2908300"/>
          <p14:tracePt t="66770" x="6321425" y="2919413"/>
          <p14:tracePt t="66786" x="6321425" y="2925763"/>
          <p14:tracePt t="66800" x="6321425" y="2938463"/>
          <p14:tracePt t="66818" x="6321425" y="2951163"/>
          <p14:tracePt t="66834" x="6321425" y="2962275"/>
          <p14:tracePt t="66858" x="6321425" y="2968625"/>
          <p14:tracePt t="66867" x="6321425" y="2981325"/>
          <p14:tracePt t="66883" x="6321425" y="2987675"/>
          <p14:tracePt t="66900" x="6321425" y="3005138"/>
          <p14:tracePt t="66917" x="6321425" y="3041650"/>
          <p14:tracePt t="66934" x="6327775" y="3060700"/>
          <p14:tracePt t="66950" x="6340475" y="3078163"/>
          <p14:tracePt t="66967" x="6340475" y="3097213"/>
          <p14:tracePt t="66984" x="6364288" y="3127375"/>
          <p14:tracePt t="67010" x="6364288" y="3133725"/>
          <p14:tracePt t="67089" x="6394450" y="3151188"/>
          <p14:tracePt t="67097" x="6400800" y="3163888"/>
          <p14:tracePt t="67105" x="6413500" y="3170238"/>
          <p14:tracePt t="67122" x="6419850" y="3170238"/>
          <p14:tracePt t="67134" x="6424613" y="3181350"/>
          <p14:tracePt t="67150" x="6437313" y="3181350"/>
          <p14:tracePt t="67167" x="6461125" y="3200400"/>
          <p14:tracePt t="67202" x="6473825" y="3206750"/>
          <p14:tracePt t="67210" x="6480175" y="3219450"/>
          <p14:tracePt t="67234" x="6492875" y="3224213"/>
          <p14:tracePt t="67265" x="6492875" y="3236913"/>
          <p14:tracePt t="74982" x="6492875" y="3243263"/>
          <p14:tracePt t="75003" x="6486525" y="3243263"/>
          <p14:tracePt t="77491" x="6450013" y="3243263"/>
          <p14:tracePt t="77500" x="6413500" y="3224213"/>
          <p14:tracePt t="77508" x="6364288" y="3187700"/>
          <p14:tracePt t="77518" x="6351588" y="3181350"/>
          <p14:tracePt t="77535" x="6303963" y="3133725"/>
          <p14:tracePt t="77551" x="6229350" y="3097213"/>
          <p14:tracePt t="77568" x="6188075" y="3054350"/>
          <p14:tracePt t="77585" x="6126163" y="2998788"/>
          <p14:tracePt t="77601" x="6126163" y="2992438"/>
          <p14:tracePt t="77605" x="6108700" y="2962275"/>
          <p14:tracePt t="77618" x="6072188" y="2932113"/>
          <p14:tracePt t="77636" x="6040438" y="2889250"/>
          <p14:tracePt t="77651" x="5992813" y="2846388"/>
          <p14:tracePt t="77668" x="5924550" y="2786063"/>
          <p14:tracePt t="77684" x="5834063" y="2713038"/>
          <p14:tracePt t="77701" x="5778500" y="2657475"/>
          <p14:tracePt t="77718" x="5705475" y="2609850"/>
          <p14:tracePt t="77735" x="5675313" y="2578100"/>
          <p14:tracePt t="77751" x="5638800" y="2554288"/>
          <p14:tracePt t="77768" x="5595938" y="2535238"/>
          <p14:tracePt t="77784" x="5553075" y="2517775"/>
          <p14:tracePt t="77787" x="5546725" y="2505075"/>
          <p14:tracePt t="77801" x="5529263" y="2498725"/>
          <p14:tracePt t="77804" x="5516563" y="2487613"/>
          <p14:tracePt t="77819" x="5499100" y="2487613"/>
          <p14:tracePt t="77835" x="5480050" y="2474913"/>
          <p14:tracePt t="77851" x="5473700" y="2474913"/>
          <p14:tracePt t="77868" x="5462588" y="2474913"/>
          <p14:tracePt t="77884" x="5456238" y="2474913"/>
          <p14:tracePt t="77901" x="5437188" y="2474913"/>
          <p14:tracePt t="77918" x="5426075" y="2474913"/>
          <p14:tracePt t="77934" x="5419725" y="2468563"/>
          <p14:tracePt t="77987" x="5400675" y="2468563"/>
          <p14:tracePt t="78213" x="5473700" y="2444750"/>
          <p14:tracePt t="78222" x="5553075" y="2444750"/>
          <p14:tracePt t="78238" x="5681663" y="2432050"/>
          <p14:tracePt t="78255" x="5888038" y="2419350"/>
          <p14:tracePt t="78272" x="6016625" y="2419350"/>
          <p14:tracePt t="78288" x="6126163" y="2419350"/>
          <p14:tracePt t="78305" x="6248400" y="2419350"/>
          <p14:tracePt t="78322" x="6345238" y="2419350"/>
          <p14:tracePt t="78327" x="6407150" y="2419350"/>
          <p14:tracePt t="78336" x="6467475" y="2419350"/>
          <p14:tracePt t="78353" x="6577013" y="2419350"/>
          <p14:tracePt t="78369" x="6650038" y="2419350"/>
          <p14:tracePt t="78386" x="6692900" y="2419350"/>
          <p14:tracePt t="78389" x="6735763" y="2419350"/>
          <p14:tracePt t="78403" x="6765925" y="2419350"/>
          <p14:tracePt t="78419" x="6791325" y="2419350"/>
          <p14:tracePt t="78436" x="6802438" y="2419350"/>
          <p14:tracePt t="78453" x="6821488" y="2419350"/>
          <p14:tracePt t="78580" x="6827838" y="2419350"/>
          <p14:tracePt t="78700" x="6827838" y="2432050"/>
          <p14:tracePt t="78708" x="6815138" y="2451100"/>
          <p14:tracePt t="78719" x="6778625" y="2474913"/>
          <p14:tracePt t="78736" x="6748463" y="2511425"/>
          <p14:tracePt t="78740" x="6718300" y="2524125"/>
          <p14:tracePt t="78752" x="6669088" y="2535238"/>
          <p14:tracePt t="78769" x="6619875" y="2541588"/>
          <p14:tracePt t="78773" x="6577013" y="2541588"/>
          <p14:tracePt t="78786" x="6516688" y="2541588"/>
          <p14:tracePt t="78790" x="6450013" y="2541588"/>
          <p14:tracePt t="78803" x="6370638" y="2541588"/>
          <p14:tracePt t="78806" x="6284913" y="2541588"/>
          <p14:tracePt t="78819" x="6224588" y="2541588"/>
          <p14:tracePt t="78823" x="6138863" y="2541588"/>
          <p14:tracePt t="78836" x="5894388" y="2517775"/>
          <p14:tracePt t="78853" x="5662613" y="2474913"/>
          <p14:tracePt t="78869" x="5467350" y="2444750"/>
          <p14:tracePt t="78886" x="5321300" y="2432050"/>
          <p14:tracePt t="78902" x="5254625" y="2432050"/>
          <p14:tracePt t="78919" x="5218113" y="2432050"/>
          <p14:tracePt t="78948" x="5211763" y="2432050"/>
          <p14:tracePt t="78964" x="5200650" y="2432050"/>
          <p14:tracePt t="79101" x="5224463" y="2432050"/>
          <p14:tracePt t="79109" x="5303838" y="2432050"/>
          <p14:tracePt t="79121" x="5383213" y="2432050"/>
          <p14:tracePt t="79139" x="5572125" y="2432050"/>
          <p14:tracePt t="79144" x="5675313" y="2438400"/>
          <p14:tracePt t="79155" x="5778500" y="2457450"/>
          <p14:tracePt t="79160" x="5840413" y="2457450"/>
          <p14:tracePt t="79170" x="5907088" y="2457450"/>
          <p14:tracePt t="79173" x="5949950" y="2457450"/>
          <p14:tracePt t="79186" x="6010275" y="2457450"/>
          <p14:tracePt t="79189" x="6029325" y="2457450"/>
          <p14:tracePt t="79203" x="6046788" y="2457450"/>
          <p14:tracePt t="80325" x="6053138" y="2457450"/>
          <p14:tracePt t="80341" x="6053138" y="2462213"/>
          <p14:tracePt t="80349" x="6053138" y="2468563"/>
          <p14:tracePt t="80389" x="6053138" y="2481263"/>
          <p14:tracePt t="80461" x="6053138" y="2498725"/>
          <p14:tracePt t="80470" x="6053138" y="2505075"/>
          <p14:tracePt t="80481" x="6053138" y="2524125"/>
          <p14:tracePt t="80489" x="6053138" y="2535238"/>
          <p14:tracePt t="80502" x="6053138" y="2566988"/>
          <p14:tracePt t="80519" x="6053138" y="2578100"/>
          <p14:tracePt t="80536" x="6053138" y="2597150"/>
          <p14:tracePt t="80553" x="6053138" y="2614613"/>
          <p14:tracePt t="80569" x="6053138" y="2646363"/>
          <p14:tracePt t="80573" x="6053138" y="2663825"/>
          <p14:tracePt t="80587" x="6053138" y="2700338"/>
          <p14:tracePt t="80604" x="6053138" y="2730500"/>
          <p14:tracePt t="80620" x="6053138" y="2773363"/>
          <p14:tracePt t="80636" x="6053138" y="2803525"/>
          <p14:tracePt t="80654" x="6053138" y="2828925"/>
          <p14:tracePt t="80670" x="6065838" y="2859088"/>
          <p14:tracePt t="80686" x="6065838" y="2938463"/>
          <p14:tracePt t="80702" x="6065838" y="2968625"/>
          <p14:tracePt t="80719" x="6065838" y="2998788"/>
          <p14:tracePt t="80736" x="6083300" y="3024188"/>
          <p14:tracePt t="80772" x="6083300" y="3041650"/>
          <p14:tracePt t="80852" x="6083300" y="3067050"/>
          <p14:tracePt t="93327" x="6016625" y="3078163"/>
          <p14:tracePt t="93336" x="5705475" y="3097213"/>
          <p14:tracePt t="93346" x="5505450" y="3097213"/>
          <p14:tracePt t="93355" x="5200650" y="3097213"/>
          <p14:tracePt t="93369" x="4651375" y="3097213"/>
          <p14:tracePt t="93386" x="3865563" y="3097213"/>
          <p14:tracePt t="93403" x="3114675" y="3097213"/>
          <p14:tracePt t="93420" x="2517775" y="3114675"/>
          <p14:tracePt t="93423" x="2316163" y="3114675"/>
          <p14:tracePt t="93436" x="2157413" y="3114675"/>
          <p14:tracePt t="93439" x="1974850" y="3114675"/>
          <p14:tracePt t="93453" x="1609725" y="3114675"/>
          <p14:tracePt t="93469" x="1347788" y="3114675"/>
          <p14:tracePt t="93486" x="1122363" y="3114675"/>
          <p14:tracePt t="93502" x="914400" y="3114675"/>
          <p14:tracePt t="93519" x="712788" y="3114675"/>
          <p14:tracePt t="93536" x="549275" y="3114675"/>
          <p14:tracePt t="93552" x="420688" y="3114675"/>
          <p14:tracePt t="93569" x="323850" y="3114675"/>
          <p14:tracePt t="93586" x="261938" y="3114675"/>
          <p14:tracePt t="93602" x="244475" y="3114675"/>
          <p14:tracePt t="93808" x="268288" y="3103563"/>
          <p14:tracePt t="93816" x="298450" y="3067050"/>
          <p14:tracePt t="93826" x="311150" y="3060700"/>
          <p14:tracePt t="93839" x="384175" y="3024188"/>
          <p14:tracePt t="93853" x="438150" y="3005138"/>
          <p14:tracePt t="93870" x="523875" y="2992438"/>
          <p14:tracePt t="93886" x="615950" y="2992438"/>
          <p14:tracePt t="93903" x="706438" y="2981325"/>
          <p14:tracePt t="93919" x="774700" y="2981325"/>
          <p14:tracePt t="93936" x="828675" y="2981325"/>
          <p14:tracePt t="93953" x="908050" y="2981325"/>
          <p14:tracePt t="93969" x="987425" y="2981325"/>
          <p14:tracePt t="93986" x="1047750" y="2981325"/>
          <p14:tracePt t="94003" x="1116013" y="2981325"/>
          <p14:tracePt t="94020" x="1163638" y="2981325"/>
          <p14:tracePt t="94023" x="1182688" y="2981325"/>
          <p14:tracePt t="94037" x="1225550" y="2981325"/>
          <p14:tracePt t="94053" x="1262063" y="2981325"/>
          <p14:tracePt t="94070" x="1292225" y="2981325"/>
          <p14:tracePt t="94607" x="1298575" y="2981325"/>
          <p14:tracePt t="95335" x="1311275" y="2981325"/>
          <p14:tracePt t="95343" x="1316038" y="2981325"/>
          <p14:tracePt t="95355" x="1347788" y="2981325"/>
          <p14:tracePt t="95372" x="1352550" y="2981325"/>
          <p14:tracePt t="95377" x="1371600" y="2981325"/>
          <p14:tracePt t="95472" x="1384300" y="2981325"/>
          <p14:tracePt t="96559" x="1401763" y="2981325"/>
          <p14:tracePt t="96568" x="1431925" y="2981325"/>
          <p14:tracePt t="96578" x="1444625" y="2981325"/>
          <p14:tracePt t="96590" x="1481138" y="2981325"/>
          <p14:tracePt t="96606" x="1511300" y="2981325"/>
          <p14:tracePt t="96620" x="1524000" y="2981325"/>
          <p14:tracePt t="96624" x="1543050" y="2981325"/>
          <p14:tracePt t="96637" x="1566863" y="2981325"/>
          <p14:tracePt t="96653" x="1603375" y="2981325"/>
          <p14:tracePt t="96671" x="1646238" y="2981325"/>
          <p14:tracePt t="96687" x="1719263" y="2981325"/>
          <p14:tracePt t="96703" x="1828800" y="2981325"/>
          <p14:tracePt t="96720" x="1908175" y="2981325"/>
          <p14:tracePt t="96736" x="2000250" y="2981325"/>
          <p14:tracePt t="96753" x="2036763" y="2987675"/>
          <p14:tracePt t="96770" x="2103438" y="2987675"/>
          <p14:tracePt t="96787" x="2133600" y="2987675"/>
          <p14:tracePt t="98985" x="2152650" y="2987675"/>
          <p14:tracePt t="98999" x="2225675" y="2987675"/>
          <p14:tracePt t="99008" x="2243138" y="2987675"/>
          <p14:tracePt t="99023" x="2322513" y="2987675"/>
          <p14:tracePt t="99040" x="2401888" y="2987675"/>
          <p14:tracePt t="99058" x="2493963" y="2987675"/>
          <p14:tracePt t="99073" x="2620963" y="2987675"/>
          <p14:tracePt t="99090" x="2762250" y="2987675"/>
          <p14:tracePt t="99107" x="2987675" y="2987675"/>
          <p14:tracePt t="99123" x="3230563" y="2987675"/>
          <p14:tracePt t="99140" x="3498850" y="2987675"/>
          <p14:tracePt t="99145" x="3663950" y="3005138"/>
          <p14:tracePt t="99154" x="3786188" y="3017838"/>
          <p14:tracePt t="99170" x="4035425" y="3048000"/>
          <p14:tracePt t="99187" x="4279900" y="3067050"/>
          <p14:tracePt t="99204" x="4432300" y="3078163"/>
          <p14:tracePt t="99221" x="4552950" y="3078163"/>
          <p14:tracePt t="99225" x="4578350" y="3078163"/>
          <p14:tracePt t="99238" x="4627563" y="3078163"/>
          <p14:tracePt t="99254" x="4645025" y="3078163"/>
          <p14:tracePt t="99271" x="4651375" y="3078163"/>
          <p14:tracePt t="99633" x="4638675" y="3097213"/>
          <p14:tracePt t="99643" x="4578350" y="3097213"/>
          <p14:tracePt t="99656" x="4456113" y="3097213"/>
          <p14:tracePt t="99671" x="4327525" y="3108325"/>
          <p14:tracePt t="99688" x="4181475" y="3108325"/>
          <p14:tracePt t="99703" x="4035425" y="3108325"/>
          <p14:tracePt t="99720" x="3852863" y="3108325"/>
          <p14:tracePt t="99737" x="3602038" y="3084513"/>
          <p14:tracePt t="99753" x="3413125" y="3071813"/>
          <p14:tracePt t="99770" x="3249613" y="3071813"/>
          <p14:tracePt t="99787" x="3140075" y="3071813"/>
          <p14:tracePt t="99803" x="3048000" y="3071813"/>
          <p14:tracePt t="99821" x="2998788" y="3071813"/>
          <p14:tracePt t="99837" x="2974975" y="3071813"/>
          <p14:tracePt t="99854" x="2932113" y="3084513"/>
          <p14:tracePt t="99871" x="2889250" y="3097213"/>
          <p14:tracePt t="99887" x="2822575" y="3108325"/>
          <p14:tracePt t="99903" x="2786063" y="3114675"/>
          <p14:tracePt t="99920" x="2767013" y="3127375"/>
          <p14:tracePt t="99937" x="2730500" y="3127375"/>
          <p14:tracePt t="99953" x="2719388" y="3127375"/>
          <p14:tracePt t="99970" x="2693988" y="3133725"/>
          <p14:tracePt t="99987" x="2657475" y="3133725"/>
          <p14:tracePt t="100004" x="2633663" y="3133725"/>
          <p14:tracePt t="100007" x="2603500" y="3133725"/>
          <p14:tracePt t="100020" x="2566988" y="3133725"/>
          <p14:tracePt t="100024" x="2547938" y="3133725"/>
          <p14:tracePt t="100037" x="2517775" y="3133725"/>
          <p14:tracePt t="100040" x="2505075" y="3133725"/>
          <p14:tracePt t="100055" x="2457450" y="3133725"/>
          <p14:tracePt t="100070" x="2419350" y="3133725"/>
          <p14:tracePt t="100087" x="2389188" y="3121025"/>
          <p14:tracePt t="100103" x="2382838" y="3114675"/>
          <p14:tracePt t="100120" x="2371725" y="3114675"/>
          <p14:tracePt t="100137" x="2365375" y="3097213"/>
          <p14:tracePt t="100231" x="2352675" y="3084513"/>
          <p14:tracePt t="100238" x="2352675" y="3067050"/>
          <p14:tracePt t="100253" x="2352675" y="3060700"/>
          <p14:tracePt t="100271" x="2352675" y="3041650"/>
          <p14:tracePt t="100288" x="2359025" y="3017838"/>
          <p14:tracePt t="100304" x="2365375" y="3005138"/>
          <p14:tracePt t="100320" x="2395538" y="2987675"/>
          <p14:tracePt t="100337" x="2401888" y="2981325"/>
          <p14:tracePt t="100520" x="2414588" y="2981325"/>
          <p14:tracePt t="100530" x="2451100" y="2981325"/>
          <p14:tracePt t="100539" x="2498725" y="2981325"/>
          <p14:tracePt t="100557" x="2535238" y="2981325"/>
          <p14:tracePt t="100562" x="2578100" y="2981325"/>
          <p14:tracePt t="100573" x="2640013" y="2981325"/>
          <p14:tracePt t="100578" x="2687638" y="2987675"/>
          <p14:tracePt t="100589" x="2719388" y="2987675"/>
          <p14:tracePt t="100593" x="2755900" y="2987675"/>
          <p14:tracePt t="100605" x="2852738" y="3011488"/>
          <p14:tracePt t="100621" x="2895600" y="3011488"/>
          <p14:tracePt t="100625" x="2932113" y="3017838"/>
          <p14:tracePt t="100639" x="2992438" y="3017838"/>
          <p14:tracePt t="100656" x="3060700" y="3017838"/>
          <p14:tracePt t="100671" x="3151188" y="3017838"/>
          <p14:tracePt t="100688" x="3219450" y="3017838"/>
          <p14:tracePt t="100705" x="3328988" y="3017838"/>
          <p14:tracePt t="100721" x="3419475" y="3017838"/>
          <p14:tracePt t="100738" x="3468688" y="3028950"/>
          <p14:tracePt t="100754" x="3565525" y="3028950"/>
          <p14:tracePt t="100770" x="3644900" y="3041650"/>
          <p14:tracePt t="100786" x="3713163" y="3041650"/>
          <p14:tracePt t="100803" x="3760788" y="3041650"/>
          <p14:tracePt t="100820" x="3829050" y="3041650"/>
          <p14:tracePt t="100836" x="3865563" y="3041650"/>
          <p14:tracePt t="100840" x="3889375" y="3041650"/>
          <p14:tracePt t="100853" x="3902075" y="3041650"/>
          <p14:tracePt t="100870" x="3932238" y="3024188"/>
          <p14:tracePt t="100886" x="3938588" y="3011488"/>
          <p14:tracePt t="100903" x="3981450" y="2992438"/>
          <p14:tracePt t="100919" x="3998913" y="2981325"/>
          <p14:tracePt t="100936" x="4017963" y="2951163"/>
          <p14:tracePt t="100957" x="4017963" y="2944813"/>
          <p14:tracePt t="100974" x="4022725" y="2932113"/>
          <p14:tracePt t="101096" x="4022725" y="2938463"/>
          <p14:tracePt t="101106" x="3932238" y="2987675"/>
          <p14:tracePt t="101123" x="3876675" y="3017838"/>
          <p14:tracePt t="101139" x="3706813" y="3067050"/>
          <p14:tracePt t="101157" x="3590925" y="3090863"/>
          <p14:tracePt t="101161" x="3548063" y="3090863"/>
          <p14:tracePt t="101171" x="3498850" y="3103563"/>
          <p14:tracePt t="101188" x="3389313" y="3133725"/>
          <p14:tracePt t="101204" x="3333750" y="3133725"/>
          <p14:tracePt t="101208" x="3303588" y="3133725"/>
          <p14:tracePt t="101221" x="3279775" y="3133725"/>
          <p14:tracePt t="101225" x="3249613" y="3133725"/>
          <p14:tracePt t="101237" x="3243263" y="3133725"/>
          <p14:tracePt t="101241" x="3213100" y="3133725"/>
          <p14:tracePt t="101255" x="3144838" y="3133725"/>
          <p14:tracePt t="101271" x="3067050" y="3127375"/>
          <p14:tracePt t="101287" x="2968625" y="3103563"/>
          <p14:tracePt t="101304" x="2852738" y="3067050"/>
          <p14:tracePt t="101321" x="2773363" y="3041650"/>
          <p14:tracePt t="101337" x="2730500" y="3028950"/>
          <p14:tracePt t="101354" x="2713038" y="3024188"/>
          <p14:tracePt t="101497" x="2736850" y="3024188"/>
          <p14:tracePt t="101506" x="2846388" y="3024188"/>
          <p14:tracePt t="101523" x="3054350" y="3028950"/>
          <p14:tracePt t="101539" x="3260725" y="3028950"/>
          <p14:tracePt t="101557" x="3468688" y="3028950"/>
          <p14:tracePt t="101562" x="3529013" y="3041650"/>
          <p14:tracePt t="101573" x="3614738" y="3041650"/>
          <p14:tracePt t="101578" x="3700463" y="3041650"/>
          <p14:tracePt t="101588" x="3743325" y="3041650"/>
          <p14:tracePt t="101604" x="3852863" y="3041650"/>
          <p14:tracePt t="101621" x="3906838" y="3041650"/>
          <p14:tracePt t="101625" x="3949700" y="3041650"/>
          <p14:tracePt t="101637" x="3986213" y="3041650"/>
          <p14:tracePt t="101641" x="4029075" y="3028950"/>
          <p14:tracePt t="101654" x="4048125" y="3017838"/>
          <p14:tracePt t="101670" x="4065588" y="2987675"/>
          <p14:tracePt t="101686" x="4078288" y="2987675"/>
          <p14:tracePt t="101703" x="4095750" y="2981325"/>
          <p14:tracePt t="101816" x="4084638" y="2981325"/>
          <p14:tracePt t="101825" x="4017963" y="3011488"/>
          <p14:tracePt t="101840" x="3822700" y="3054350"/>
          <p14:tracePt t="101858" x="3651250" y="3084513"/>
          <p14:tracePt t="101873" x="3408363" y="3097213"/>
          <p14:tracePt t="101889" x="3140075" y="3097213"/>
          <p14:tracePt t="101907" x="2955925" y="3097213"/>
          <p14:tracePt t="101921" x="2792413" y="3097213"/>
          <p14:tracePt t="101937" x="2724150" y="3078163"/>
          <p14:tracePt t="101954" x="2657475" y="3048000"/>
          <p14:tracePt t="101971" x="2640013" y="3048000"/>
          <p14:tracePt t="101987" x="2627313" y="3035300"/>
          <p14:tracePt t="102004" x="2620963" y="3017838"/>
          <p14:tracePt t="102021" x="2597150" y="3005138"/>
          <p14:tracePt t="102128" x="2627313" y="3011488"/>
          <p14:tracePt t="102138" x="2719388" y="3028950"/>
          <p14:tracePt t="102143" x="2786063" y="3028950"/>
          <p14:tracePt t="102151" x="2889250" y="3041650"/>
          <p14:tracePt t="102159" x="2992438" y="3041650"/>
          <p14:tracePt t="102170" x="3114675" y="3041650"/>
          <p14:tracePt t="102187" x="3316288" y="3041650"/>
          <p14:tracePt t="102203" x="3541713" y="3041650"/>
          <p14:tracePt t="102220" x="3706813" y="3041650"/>
          <p14:tracePt t="102237" x="3773488" y="3041650"/>
          <p14:tracePt t="102240" x="3790950" y="3041650"/>
          <p14:tracePt t="102254" x="3829050" y="3041650"/>
          <p14:tracePt t="102391" x="3816350" y="3041650"/>
          <p14:tracePt t="102399" x="3754438" y="3054350"/>
          <p14:tracePt t="102406" x="3687763" y="3067050"/>
          <p14:tracePt t="102420" x="3638550" y="3078163"/>
          <p14:tracePt t="102423" x="3517900" y="3078163"/>
          <p14:tracePt t="102437" x="3413125" y="3078163"/>
          <p14:tracePt t="102440" x="3292475" y="3078163"/>
          <p14:tracePt t="102454" x="3067050" y="3071813"/>
          <p14:tracePt t="102472" x="2828925" y="3011488"/>
          <p14:tracePt t="102486" x="2646363" y="2992438"/>
          <p14:tracePt t="102503" x="2603500" y="2974975"/>
          <p14:tracePt t="102606" x="2651125" y="2974975"/>
          <p14:tracePt t="102615" x="2730500" y="2974975"/>
          <p14:tracePt t="102623" x="2835275" y="2981325"/>
          <p14:tracePt t="102636" x="2962275" y="3011488"/>
          <p14:tracePt t="102640" x="3108325" y="3028950"/>
          <p14:tracePt t="102654" x="3432175" y="3028950"/>
          <p14:tracePt t="102671" x="3736975" y="3028950"/>
          <p14:tracePt t="102687" x="3962400" y="3028950"/>
          <p14:tracePt t="102703" x="4035425" y="3028950"/>
          <p14:tracePt t="102783" x="4011613" y="3028950"/>
          <p14:tracePt t="102791" x="3949700" y="3028950"/>
          <p14:tracePt t="102803" x="3865563" y="3028950"/>
          <p14:tracePt t="102820" x="3663950" y="3028950"/>
          <p14:tracePt t="102823" x="3560763" y="3028950"/>
          <p14:tracePt t="102837" x="3438525" y="3028950"/>
          <p14:tracePt t="102840" x="3316288" y="3028950"/>
          <p14:tracePt t="102854" x="3108325" y="3028950"/>
          <p14:tracePt t="102872" x="2992438" y="3028950"/>
          <p14:tracePt t="102887" x="2987675" y="3028950"/>
          <p14:tracePt t="102935" x="3024188" y="3028950"/>
          <p14:tracePt t="102943" x="3054350" y="3028950"/>
          <p14:tracePt t="102953" x="3133725" y="3028950"/>
          <p14:tracePt t="102970" x="3255963" y="3028950"/>
          <p14:tracePt t="102987" x="3481388" y="3048000"/>
          <p14:tracePt t="103004" x="3670300" y="3071813"/>
          <p14:tracePt t="103020" x="3876675" y="3090863"/>
          <p14:tracePt t="103024" x="3913188" y="3090863"/>
          <p14:tracePt t="103037" x="3932238" y="3090863"/>
          <p14:tracePt t="103040" x="3938588" y="3097213"/>
          <p14:tracePt t="103095" x="3906838" y="3097213"/>
          <p14:tracePt t="103103" x="3859213" y="3097213"/>
          <p14:tracePt t="103110" x="3767138" y="3097213"/>
          <p14:tracePt t="103120" x="3717925" y="3097213"/>
          <p14:tracePt t="103137" x="3597275" y="3097213"/>
          <p14:tracePt t="103153" x="3468688" y="3097213"/>
          <p14:tracePt t="103170" x="3432175" y="3097213"/>
          <p14:tracePt t="103223" x="3468688" y="3097213"/>
          <p14:tracePt t="103231" x="3548063" y="3097213"/>
          <p14:tracePt t="103238" x="3608388" y="3097213"/>
          <p14:tracePt t="103254" x="3760788" y="3127375"/>
          <p14:tracePt t="103270" x="3949700" y="3140075"/>
          <p14:tracePt t="103288" x="4041775" y="3151188"/>
          <p14:tracePt t="103303" x="4048125" y="3157538"/>
          <p14:tracePt t="103343" x="4005263" y="3157538"/>
          <p14:tracePt t="103351" x="3919538" y="3157538"/>
          <p14:tracePt t="103359" x="3859213" y="3157538"/>
          <p14:tracePt t="103370" x="3773488" y="3157538"/>
          <p14:tracePt t="103387" x="3608388" y="3157538"/>
          <p14:tracePt t="103404" x="3382963" y="3157538"/>
          <p14:tracePt t="103420" x="3194050" y="3140075"/>
          <p14:tracePt t="103423" x="3071813" y="3121025"/>
          <p14:tracePt t="103436" x="2987675" y="3108325"/>
          <p14:tracePt t="103440" x="2919413" y="3097213"/>
          <p14:tracePt t="103454" x="2865438" y="3084513"/>
          <p14:tracePt t="103503" x="2852738" y="3084513"/>
          <p14:tracePt t="103768" x="2835275" y="3060700"/>
          <p14:tracePt t="103778" x="2786063" y="3011488"/>
          <p14:tracePt t="103789" x="2773363" y="3005138"/>
          <p14:tracePt t="103815" x="2767013" y="2992438"/>
          <p14:tracePt t="103823" x="2755900" y="2987675"/>
          <p14:tracePt t="103855" x="2749550" y="2974975"/>
          <p14:tracePt t="103870" x="2749550" y="2968625"/>
          <p14:tracePt t="104208" x="2749550" y="2955925"/>
          <p14:tracePt t="104216" x="2773363" y="2955925"/>
          <p14:tracePt t="104222" x="2792413" y="2955925"/>
          <p14:tracePt t="104237" x="2798763" y="2955925"/>
          <p14:tracePt t="104241" x="2816225" y="2955925"/>
          <p14:tracePt t="104256" x="2835275" y="2955925"/>
          <p14:tracePt t="104274" x="2852738" y="2955925"/>
          <p14:tracePt t="104290" x="2889250" y="2955925"/>
          <p14:tracePt t="104307" x="2919413" y="2955925"/>
          <p14:tracePt t="104324" x="2968625" y="2955925"/>
          <p14:tracePt t="104340" x="3005138" y="2955925"/>
          <p14:tracePt t="104357" x="3071813" y="2955925"/>
          <p14:tracePt t="104361" x="3078163" y="2955925"/>
          <p14:tracePt t="104370" x="3108325" y="2955925"/>
          <p14:tracePt t="104387" x="3151188" y="2955925"/>
          <p14:tracePt t="104404" x="3163888" y="2955925"/>
          <p14:tracePt t="104420" x="3181350" y="2955925"/>
          <p14:tracePt t="104423" x="3194050" y="2955925"/>
          <p14:tracePt t="104437" x="3200400" y="2955925"/>
          <p14:tracePt t="104441" x="3219450" y="2955925"/>
          <p14:tracePt t="104454" x="3236913" y="2955925"/>
          <p14:tracePt t="104703" x="3243263" y="2955925"/>
          <p14:tracePt t="104712" x="3286125" y="2951163"/>
          <p14:tracePt t="104720" x="3303588" y="2951163"/>
          <p14:tracePt t="104736" x="3322638" y="2951163"/>
          <p14:tracePt t="104754" x="3333750" y="2951163"/>
          <p14:tracePt t="104770" x="3359150" y="2951163"/>
          <p14:tracePt t="104787" x="3402013" y="2951163"/>
          <p14:tracePt t="104803" x="3425825" y="2951163"/>
          <p14:tracePt t="104820" x="3492500" y="2951163"/>
          <p14:tracePt t="104837" x="3517900" y="2951163"/>
          <p14:tracePt t="104841" x="3529013" y="2951163"/>
          <p14:tracePt t="104854" x="3565525" y="2951163"/>
          <p14:tracePt t="104871" x="3590925" y="2951163"/>
          <p14:tracePt t="104887" x="3602038" y="2951163"/>
          <p14:tracePt t="104903" x="3621088" y="2951163"/>
          <p14:tracePt t="105816" x="3687763" y="2951163"/>
          <p14:tracePt t="105825" x="3730625" y="2951163"/>
          <p14:tracePt t="105840" x="3876675" y="2932113"/>
          <p14:tracePt t="105858" x="4048125" y="2919413"/>
          <p14:tracePt t="105874" x="4211638" y="2919413"/>
          <p14:tracePt t="105891" x="4376738" y="2908300"/>
          <p14:tracePt t="105907" x="4529138" y="2876550"/>
          <p14:tracePt t="105924" x="4694238" y="2876550"/>
          <p14:tracePt t="105937" x="4919663" y="2876550"/>
          <p14:tracePt t="105954" x="5048250" y="2876550"/>
          <p14:tracePt t="105971" x="5126038" y="2876550"/>
          <p14:tracePt t="105987" x="5187950" y="2876550"/>
          <p14:tracePt t="106004" x="5230813" y="2876550"/>
          <p14:tracePt t="106021" x="5260975" y="2876550"/>
          <p14:tracePt t="106037" x="5297488" y="2876550"/>
          <p14:tracePt t="106400" x="5327650" y="2876550"/>
          <p14:tracePt t="106408" x="5426075" y="2876550"/>
          <p14:tracePt t="106422" x="5456238" y="2876550"/>
          <p14:tracePt t="106427" x="5486400" y="2882900"/>
          <p14:tracePt t="106440" x="5583238" y="2919413"/>
          <p14:tracePt t="106458" x="5668963" y="2932113"/>
          <p14:tracePt t="106474" x="5730875" y="2932113"/>
          <p14:tracePt t="106490" x="5784850" y="2932113"/>
          <p14:tracePt t="106508" x="5840413" y="2932113"/>
          <p14:tracePt t="106524" x="5864225" y="2932113"/>
          <p14:tracePt t="106540" x="5900738" y="2932113"/>
          <p14:tracePt t="106557" x="5913438" y="2932113"/>
          <p14:tracePt t="106562" x="5919788" y="2932113"/>
          <p14:tracePt t="106573" x="5930900" y="2932113"/>
          <p14:tracePt t="106578" x="5949950" y="2932113"/>
          <p14:tracePt t="106588" x="5956300" y="2932113"/>
          <p14:tracePt t="106604" x="5980113" y="2932113"/>
          <p14:tracePt t="106621" x="5992813" y="2932113"/>
          <p14:tracePt t="106625" x="5999163" y="2932113"/>
          <p14:tracePt t="106641" x="6010275" y="2932113"/>
          <p14:tracePt t="107513" x="6029325" y="2932113"/>
          <p14:tracePt t="107529" x="6046788" y="2932113"/>
          <p14:tracePt t="107577" x="6065838" y="2932113"/>
          <p14:tracePt t="107594" x="6076950" y="2932113"/>
          <p14:tracePt t="107602" x="6083300" y="2932113"/>
          <p14:tracePt t="107607" x="6089650" y="2932113"/>
          <p14:tracePt t="107624" x="6102350" y="2932113"/>
          <p14:tracePt t="107633" x="6108700" y="2932113"/>
          <p14:tracePt t="107638" x="6126163" y="2932113"/>
          <p14:tracePt t="107654" x="6151563" y="2932113"/>
          <p14:tracePt t="107671" x="6162675" y="2932113"/>
          <p14:tracePt t="107686" x="6175375" y="2932113"/>
          <p14:tracePt t="107703" x="6192838" y="2919413"/>
          <p14:tracePt t="107719" x="6199188" y="2919413"/>
          <p14:tracePt t="107736" x="6229350" y="2919413"/>
          <p14:tracePt t="107753" x="6242050" y="2919413"/>
          <p14:tracePt t="107770" x="6272213" y="2919413"/>
          <p14:tracePt t="107786" x="6308725" y="2919413"/>
          <p14:tracePt t="107803" x="6327775" y="2919413"/>
          <p14:tracePt t="107820" x="6351588" y="2919413"/>
          <p14:tracePt t="107836" x="6394450" y="2919413"/>
          <p14:tracePt t="107840" x="6413500" y="2919413"/>
          <p14:tracePt t="107853" x="6419850" y="2919413"/>
          <p14:tracePt t="107856" x="6437313" y="2919413"/>
          <p14:tracePt t="107871" x="6473825" y="2919413"/>
          <p14:tracePt t="107886" x="6516688" y="2919413"/>
          <p14:tracePt t="107903" x="6529388" y="2919413"/>
          <p14:tracePt t="107920" x="6572250" y="2919413"/>
          <p14:tracePt t="107936" x="6589713" y="2919413"/>
          <p14:tracePt t="107953" x="6619875" y="2919413"/>
          <p14:tracePt t="107970" x="6645275" y="2919413"/>
          <p14:tracePt t="107986" x="6656388" y="2919413"/>
          <p14:tracePt t="108003" x="6675438" y="2919413"/>
          <p14:tracePt t="108020" x="6692900" y="2919413"/>
          <p14:tracePt t="108036" x="6699250" y="2919413"/>
          <p14:tracePt t="108039" x="6705600" y="2919413"/>
          <p14:tracePt t="108053" x="6735763" y="2919413"/>
          <p14:tracePt t="108070" x="6748463" y="2919413"/>
          <p14:tracePt t="108086" x="6772275" y="2919413"/>
          <p14:tracePt t="108103" x="6815138" y="2919413"/>
          <p14:tracePt t="108120" x="6838950" y="2919413"/>
          <p14:tracePt t="108136" x="6870700" y="2919413"/>
          <p14:tracePt t="108153" x="6907213" y="2919413"/>
          <p14:tracePt t="108170" x="6931025" y="2919413"/>
          <p14:tracePt t="108186" x="6950075" y="2919413"/>
          <p14:tracePt t="108223" x="6961188" y="2919413"/>
          <p14:tracePt t="108254" x="6991350" y="2919413"/>
          <p14:tracePt t="108287" x="6997700" y="2919413"/>
          <p14:tracePt t="108456" x="7016750" y="2919413"/>
          <p14:tracePt t="108465" x="7046913" y="2919413"/>
          <p14:tracePt t="108473" x="7083425" y="2908300"/>
          <p14:tracePt t="108489" x="7102475" y="2908300"/>
          <p14:tracePt t="108508" x="7107238" y="2908300"/>
          <p14:tracePt t="108689" x="7053263" y="2908300"/>
          <p14:tracePt t="108698" x="7023100" y="2908300"/>
          <p14:tracePt t="108706" x="6961188" y="2908300"/>
          <p14:tracePt t="108724" x="6838950" y="2908300"/>
          <p14:tracePt t="108740" x="6596063" y="2908300"/>
          <p14:tracePt t="108757" x="6351588" y="2908300"/>
          <p14:tracePt t="108774" x="5986463" y="2908300"/>
          <p14:tracePt t="108778" x="5803900" y="2908300"/>
          <p14:tracePt t="108788" x="5602288" y="2908300"/>
          <p14:tracePt t="108804" x="5273675" y="2876550"/>
          <p14:tracePt t="108821" x="5200650" y="2876550"/>
          <p14:tracePt t="108838" x="5168900" y="2876550"/>
          <p14:tracePt t="108888" x="5284788" y="2919413"/>
          <p14:tracePt t="108896" x="5376863" y="2981325"/>
          <p14:tracePt t="108904" x="5541963" y="3028950"/>
          <p14:tracePt t="108921" x="5876925" y="3114675"/>
          <p14:tracePt t="108937" x="6188075" y="3194050"/>
          <p14:tracePt t="108954" x="6400800" y="3255963"/>
          <p14:tracePt t="108971" x="6450013" y="3267075"/>
          <p14:tracePt t="109024" x="6437313" y="3267075"/>
          <p14:tracePt t="109032" x="6400800" y="3267075"/>
          <p14:tracePt t="109040" x="6308725" y="3267075"/>
          <p14:tracePt t="109054" x="6188075" y="3267075"/>
          <p14:tracePt t="109058" x="6029325" y="3267075"/>
          <p14:tracePt t="109072" x="5529263" y="3236913"/>
          <p14:tracePt t="109088" x="4968875" y="3140075"/>
          <p14:tracePt t="109104" x="4333875" y="2987675"/>
          <p14:tracePt t="109121" x="4090988" y="2955925"/>
          <p14:tracePt t="109138" x="4078288" y="2955925"/>
          <p14:tracePt t="109167" x="4114800" y="2955925"/>
          <p14:tracePt t="109176" x="4254500" y="2955925"/>
          <p14:tracePt t="109187" x="4419600" y="2998788"/>
          <p14:tracePt t="109204" x="4718050" y="3078163"/>
          <p14:tracePt t="109221" x="4968875" y="3127375"/>
          <p14:tracePt t="109237" x="5121275" y="3170238"/>
          <p14:tracePt t="109242" x="5151438" y="3170238"/>
          <p14:tracePt t="109254" x="5162550" y="3181350"/>
          <p14:tracePt t="109328" x="5157788" y="3181350"/>
          <p14:tracePt t="109336" x="5078413" y="3181350"/>
          <p14:tracePt t="109344" x="5048250" y="3181350"/>
          <p14:tracePt t="109354" x="4986338" y="3181350"/>
          <p14:tracePt t="109371" x="4876800" y="3176588"/>
          <p14:tracePt t="109388" x="4833938" y="3151188"/>
          <p14:tracePt t="109404" x="4821238" y="3151188"/>
          <p14:tracePt t="109841" x="4816475" y="3144838"/>
          <p14:tracePt t="109850" x="4852988" y="3121025"/>
          <p14:tracePt t="109859" x="4883150" y="3114675"/>
          <p14:tracePt t="109872" x="4999038" y="3084513"/>
          <p14:tracePt t="109889" x="5138738" y="3048000"/>
          <p14:tracePt t="109904" x="5237163" y="3035300"/>
          <p14:tracePt t="109921" x="5346700" y="3024188"/>
          <p14:tracePt t="109937" x="5437188" y="3011488"/>
          <p14:tracePt t="109954" x="5467350" y="3011488"/>
          <p14:tracePt t="109971" x="5505450" y="3011488"/>
          <p14:tracePt t="109987" x="5522913" y="3011488"/>
          <p14:tracePt t="110004" x="5541963" y="3011488"/>
          <p14:tracePt t="113522" x="5583238" y="2998788"/>
          <p14:tracePt t="113530" x="5614988" y="2998788"/>
          <p14:tracePt t="113540" x="5632450" y="2998788"/>
          <p14:tracePt t="113555" x="5688013" y="2998788"/>
          <p14:tracePt t="113571" x="5735638" y="2987675"/>
          <p14:tracePt t="113897" x="5834063" y="2987675"/>
          <p14:tracePt t="113905" x="5973763" y="2987675"/>
          <p14:tracePt t="113916" x="6138863" y="2987675"/>
          <p14:tracePt t="113925" x="6261100" y="2987675"/>
          <p14:tracePt t="113940" x="6303963" y="2968625"/>
          <p14:tracePt t="114616" x="6303963" y="2962275"/>
          <p14:tracePt t="114624" x="6303963" y="2944813"/>
          <p14:tracePt t="114656" x="6303963" y="2932113"/>
          <p14:tracePt t="114688" x="6303963" y="2925763"/>
          <p14:tracePt t="117522" x="6284913" y="2908300"/>
          <p14:tracePt t="117531" x="6218238" y="2889250"/>
          <p14:tracePt t="117540" x="6199188" y="2889250"/>
          <p14:tracePt t="117557" x="6162675" y="2889250"/>
          <p14:tracePt t="117574" x="6096000" y="2895600"/>
          <p14:tracePt t="117591" x="6046788" y="2908300"/>
          <p14:tracePt t="117596" x="6016625" y="2932113"/>
          <p14:tracePt t="117611" x="5992813" y="2955925"/>
          <p14:tracePt t="117624" x="5986463" y="2962275"/>
          <p14:tracePt t="117628" x="5967413" y="2974975"/>
          <p14:tracePt t="117634" x="5943600" y="2992438"/>
          <p14:tracePt t="117640" x="5937250" y="3005138"/>
          <p14:tracePt t="117655" x="5913438" y="3024188"/>
          <p14:tracePt t="117658" x="5888038" y="3071813"/>
          <p14:tracePt t="117672" x="5834063" y="3114675"/>
          <p14:tracePt t="117688" x="5748338" y="3176588"/>
          <p14:tracePt t="117705" x="5694363" y="3219450"/>
          <p14:tracePt t="117721" x="5589588" y="3297238"/>
          <p14:tracePt t="117738" x="5462588" y="3382963"/>
          <p14:tracePt t="117754" x="5340350" y="3449638"/>
          <p14:tracePt t="117771" x="5200650" y="3517900"/>
          <p14:tracePt t="117788" x="5065713" y="3560763"/>
          <p14:tracePt t="117804" x="4876800" y="3602038"/>
          <p14:tracePt t="117821" x="4664075" y="3644900"/>
          <p14:tracePt t="117838" x="4438650" y="3663950"/>
          <p14:tracePt t="117854" x="4187825" y="3676650"/>
          <p14:tracePt t="117858" x="4065588" y="3676650"/>
          <p14:tracePt t="117872" x="3803650" y="3676650"/>
          <p14:tracePt t="117888" x="3560763" y="3676650"/>
          <p14:tracePt t="117906" x="3309938" y="3670300"/>
          <p14:tracePt t="117921" x="3067050" y="3651250"/>
          <p14:tracePt t="117938" x="2798763" y="3621088"/>
          <p14:tracePt t="117954" x="2547938" y="3590925"/>
          <p14:tracePt t="117971" x="2298700" y="3560763"/>
          <p14:tracePt t="117988" x="2066925" y="3529013"/>
          <p14:tracePt t="118004" x="1835150" y="3468688"/>
          <p14:tracePt t="118021" x="1695450" y="3455988"/>
          <p14:tracePt t="118038" x="1504950" y="3425825"/>
          <p14:tracePt t="118055" x="1352550" y="3408363"/>
          <p14:tracePt t="118058" x="1311275" y="3408363"/>
          <p14:tracePt t="118072" x="1182688" y="3395663"/>
          <p14:tracePt t="118088" x="1090613" y="3382963"/>
          <p14:tracePt t="118105" x="1011238" y="3382963"/>
          <p14:tracePt t="118121" x="969963" y="3382963"/>
          <p14:tracePt t="118138" x="963613" y="3382963"/>
          <p14:tracePt t="118370" x="993775" y="3365500"/>
          <p14:tracePt t="118379" x="1042988" y="3365500"/>
          <p14:tracePt t="118390" x="1073150" y="3365500"/>
          <p14:tracePt t="118408" x="1158875" y="3352800"/>
          <p14:tracePt t="118410" x="1200150" y="3352800"/>
          <p14:tracePt t="118421" x="1243013" y="3352800"/>
          <p14:tracePt t="118438" x="1298575" y="3352800"/>
          <p14:tracePt t="118455" x="1352550" y="3352800"/>
          <p14:tracePt t="118459" x="1384300" y="3352800"/>
          <p14:tracePt t="118472" x="1431925" y="3352800"/>
          <p14:tracePt t="118488" x="1474788" y="3352800"/>
          <p14:tracePt t="118505" x="1543050" y="3359150"/>
          <p14:tracePt t="118522" x="1579563" y="3359150"/>
          <p14:tracePt t="118539" x="1646238" y="3359150"/>
          <p14:tracePt t="118555" x="1725613" y="3365500"/>
          <p14:tracePt t="118571" x="1792288" y="3365500"/>
          <p14:tracePt t="118588" x="1895475" y="3365500"/>
          <p14:tracePt t="118605" x="2005013" y="3376613"/>
          <p14:tracePt t="118622" x="2097088" y="3389313"/>
          <p14:tracePt t="118638" x="2212975" y="3402013"/>
          <p14:tracePt t="118642" x="2255838" y="3402013"/>
          <p14:tracePt t="118655" x="2316163" y="3402013"/>
          <p14:tracePt t="118658" x="2365375" y="3413125"/>
          <p14:tracePt t="118672" x="2457450" y="3413125"/>
          <p14:tracePt t="118688" x="2535238" y="3425825"/>
          <p14:tracePt t="118706" x="2614613" y="3425825"/>
          <p14:tracePt t="118722" x="2719388" y="3425825"/>
          <p14:tracePt t="118738" x="2786063" y="3425825"/>
          <p14:tracePt t="118755" x="2865438" y="3449638"/>
          <p14:tracePt t="118772" x="2919413" y="3449638"/>
          <p14:tracePt t="118788" x="2998788" y="3462338"/>
          <p14:tracePt t="118805" x="3067050" y="3475038"/>
          <p14:tracePt t="118821" x="3133725" y="3486150"/>
          <p14:tracePt t="118838" x="3200400" y="3486150"/>
          <p14:tracePt t="118842" x="3219450" y="3486150"/>
          <p14:tracePt t="118855" x="3236913" y="3486150"/>
          <p14:tracePt t="118871" x="3286125" y="3486150"/>
          <p14:tracePt t="118905" x="3292475" y="3486150"/>
          <p14:tracePt t="118913" x="3309938" y="3486150"/>
          <p14:tracePt t="118929" x="3328988" y="3486150"/>
          <p14:tracePt t="118938" x="3352800" y="3486150"/>
          <p14:tracePt t="118955" x="3359150" y="3486150"/>
          <p14:tracePt t="118972" x="3365500" y="3486150"/>
          <p14:tracePt t="118993" x="3376613" y="3486150"/>
          <p14:tracePt t="119017" x="3382963" y="3486150"/>
          <p14:tracePt t="119033" x="3395663" y="3486150"/>
          <p14:tracePt t="119057" x="3402013" y="3486150"/>
          <p14:tracePt t="119073" x="3432175" y="3486150"/>
          <p14:tracePt t="119097" x="3438525" y="3486150"/>
          <p14:tracePt t="119185" x="3455988" y="3486150"/>
          <p14:tracePt t="119201" x="3468688" y="3486150"/>
          <p14:tracePt t="119217" x="3475038" y="3486150"/>
          <p14:tracePt t="119225" x="3492500" y="3486150"/>
          <p14:tracePt t="119241" x="3511550" y="3486150"/>
          <p14:tracePt t="119257" x="3535363" y="3486150"/>
          <p14:tracePt t="119281" x="3541713" y="3486150"/>
          <p14:tracePt t="119288" x="3548063" y="3486150"/>
          <p14:tracePt t="119304" x="3560763" y="3486150"/>
          <p14:tracePt t="119321" x="3565525" y="3486150"/>
          <p14:tracePt t="119339" x="3597275" y="3486150"/>
          <p14:tracePt t="119355" x="3621088" y="3486150"/>
          <p14:tracePt t="119372" x="3651250" y="3486150"/>
          <p14:tracePt t="119388" x="3681413" y="3486150"/>
          <p14:tracePt t="119405" x="3706813" y="3486150"/>
          <p14:tracePt t="119422" x="3736975" y="3486150"/>
          <p14:tracePt t="119438" x="3773488" y="3486150"/>
          <p14:tracePt t="119441" x="3790950" y="3486150"/>
          <p14:tracePt t="119457" x="3810000" y="3486150"/>
          <p14:tracePt t="119472" x="3852863" y="3486150"/>
          <p14:tracePt t="119497" x="3859213" y="3486150"/>
          <p14:tracePt t="119827" x="3889375" y="3486150"/>
          <p14:tracePt t="119835" x="3919538" y="3486150"/>
          <p14:tracePt t="119843" x="3998913" y="3486150"/>
          <p14:tracePt t="119856" x="4108450" y="3486150"/>
          <p14:tracePt t="119872" x="4260850" y="3511550"/>
          <p14:tracePt t="119889" x="4475163" y="3560763"/>
          <p14:tracePt t="119907" x="4638675" y="3571875"/>
          <p14:tracePt t="119922" x="4784725" y="3602038"/>
          <p14:tracePt t="119938" x="4895850" y="3614738"/>
          <p14:tracePt t="119955" x="5005388" y="3627438"/>
          <p14:tracePt t="119972" x="5053013" y="3633788"/>
          <p14:tracePt t="119989" x="5072063" y="3633788"/>
          <p14:tracePt t="120005" x="5089525" y="3633788"/>
          <p14:tracePt t="120049" x="5108575" y="3633788"/>
          <p14:tracePt t="120386" x="5095875" y="3633788"/>
          <p14:tracePt t="120394" x="5059363" y="3633788"/>
          <p14:tracePt t="120407" x="5016500" y="3633788"/>
          <p14:tracePt t="120412" x="4956175" y="3633788"/>
          <p14:tracePt t="120421" x="4870450" y="3633788"/>
          <p14:tracePt t="120438" x="4705350" y="3633788"/>
          <p14:tracePt t="120455" x="4505325" y="3633788"/>
          <p14:tracePt t="120472" x="4194175" y="3633788"/>
          <p14:tracePt t="120488" x="3949700" y="3633788"/>
          <p14:tracePt t="120506" x="3706813" y="3633788"/>
          <p14:tracePt t="120523" x="3498850" y="3633788"/>
          <p14:tracePt t="120538" x="3273425" y="3651250"/>
          <p14:tracePt t="120554" x="3108325" y="3651250"/>
          <p14:tracePt t="120571" x="2901950" y="3651250"/>
          <p14:tracePt t="120588" x="2719388" y="3651250"/>
          <p14:tracePt t="120605" x="2535238" y="3651250"/>
          <p14:tracePt t="120621" x="2395538" y="3651250"/>
          <p14:tracePt t="120638" x="2243138" y="3651250"/>
          <p14:tracePt t="120655" x="2120900" y="3651250"/>
          <p14:tracePt t="120658" x="2047875" y="3651250"/>
          <p14:tracePt t="120672" x="1938338" y="3651250"/>
          <p14:tracePt t="120690" x="1822450" y="3633788"/>
          <p14:tracePt t="120705" x="1785938" y="3633788"/>
          <p14:tracePt t="120721" x="1762125" y="3633788"/>
          <p14:tracePt t="120738" x="1736725" y="3633788"/>
          <p14:tracePt t="120755" x="1719263" y="3627438"/>
          <p14:tracePt t="120771" x="1712913" y="3614738"/>
          <p14:tracePt t="120817" x="1706563" y="3614738"/>
          <p14:tracePt t="121106" x="1695450" y="3608388"/>
          <p14:tracePt t="121219" x="1695450" y="3597275"/>
          <p14:tracePt t="121230" x="1695450" y="3590925"/>
          <p14:tracePt t="121260" x="1695450" y="3578225"/>
          <p14:tracePt t="121300" x="1695450" y="3571875"/>
          <p14:tracePt t="121868" x="1695450" y="3565525"/>
          <p14:tracePt t="122059" x="1695450" y="3554413"/>
          <p14:tracePt t="122067" x="1706563" y="3554413"/>
          <p14:tracePt t="122075" x="1725613" y="3554413"/>
          <p14:tracePt t="122091" x="1755775" y="3554413"/>
          <p14:tracePt t="122108" x="1779588" y="3554413"/>
          <p14:tracePt t="122124" x="1804988" y="3554413"/>
          <p14:tracePt t="122146" x="1809750" y="3554413"/>
          <p14:tracePt t="122155" x="1841500" y="3554413"/>
          <p14:tracePt t="122172" x="1878013" y="3554413"/>
          <p14:tracePt t="122188" x="1931988" y="3554413"/>
          <p14:tracePt t="122205" x="1993900" y="3554413"/>
          <p14:tracePt t="122221" x="2073275" y="3554413"/>
          <p14:tracePt t="122238" x="2127250" y="3554413"/>
          <p14:tracePt t="122242" x="2157413" y="3554413"/>
          <p14:tracePt t="122255" x="2176463" y="3554413"/>
          <p14:tracePt t="122272" x="2236788" y="3560763"/>
          <p14:tracePt t="122288" x="2255838" y="3560763"/>
          <p14:tracePt t="122305" x="2273300" y="3560763"/>
          <p14:tracePt t="122322" x="2298700" y="3565525"/>
          <p14:tracePt t="122338" x="2316163" y="3565525"/>
          <p14:tracePt t="122355" x="2346325" y="3565525"/>
          <p14:tracePt t="122372" x="2365375" y="3565525"/>
          <p14:tracePt t="122389" x="2389188" y="3565525"/>
          <p14:tracePt t="122405" x="2408238" y="3565525"/>
          <p14:tracePt t="122422" x="2432050" y="3565525"/>
          <p14:tracePt t="122438" x="2444750" y="3565525"/>
          <p14:tracePt t="122442" x="2462213" y="3565525"/>
          <p14:tracePt t="122455" x="2468563" y="3565525"/>
          <p14:tracePt t="122472" x="2487613" y="3565525"/>
          <p14:tracePt t="122476" x="2498725" y="3565525"/>
          <p14:tracePt t="122488" x="2505075" y="3565525"/>
          <p14:tracePt t="122505" x="2524125" y="3565525"/>
          <p14:tracePt t="122522" x="2554288" y="3565525"/>
          <p14:tracePt t="122538" x="2560638" y="3565525"/>
          <p14:tracePt t="122555" x="2578100" y="3565525"/>
          <p14:tracePt t="122571" x="2609850" y="3565525"/>
          <p14:tracePt t="122588" x="2646363" y="3565525"/>
          <p14:tracePt t="122605" x="2687638" y="3565525"/>
          <p14:tracePt t="122622" x="2724150" y="3565525"/>
          <p14:tracePt t="122639" x="2773363" y="3565525"/>
          <p14:tracePt t="122642" x="2803525" y="3565525"/>
          <p14:tracePt t="122655" x="2828925" y="3565525"/>
          <p14:tracePt t="122658" x="2846388" y="3565525"/>
          <p14:tracePt t="122671" x="2852738" y="3565525"/>
          <p14:tracePt t="122675" x="2895600" y="3565525"/>
          <p14:tracePt t="122689" x="2932113" y="3565525"/>
          <p14:tracePt t="122705" x="2987675" y="3578225"/>
          <p14:tracePt t="122722" x="3011488" y="3578225"/>
          <p14:tracePt t="122739" x="3054350" y="3590925"/>
          <p14:tracePt t="122755" x="3108325" y="3590925"/>
          <p14:tracePt t="122772" x="3144838" y="3597275"/>
          <p14:tracePt t="122788" x="3200400" y="3597275"/>
          <p14:tracePt t="122805" x="3236913" y="3597275"/>
          <p14:tracePt t="122822" x="3303588" y="3608388"/>
          <p14:tracePt t="122838" x="3382963" y="3621088"/>
          <p14:tracePt t="122842" x="3402013" y="3633788"/>
          <p14:tracePt t="122855" x="3425825" y="3633788"/>
          <p14:tracePt t="122858" x="3468688" y="3644900"/>
          <p14:tracePt t="122872" x="3517900" y="3644900"/>
          <p14:tracePt t="122875" x="3535363" y="3663950"/>
          <p14:tracePt t="122890" x="3621088" y="3663950"/>
          <p14:tracePt t="122905" x="3694113" y="3687763"/>
          <p14:tracePt t="122922" x="3730625" y="3700463"/>
          <p14:tracePt t="122938" x="3760788" y="3700463"/>
          <p14:tracePt t="122955" x="3779838" y="3700463"/>
          <p14:tracePt t="123308" x="3833813" y="3700463"/>
          <p14:tracePt t="123316" x="3938588" y="3694113"/>
          <p14:tracePt t="123325" x="4041775" y="3676650"/>
          <p14:tracePt t="123341" x="4327525" y="3676650"/>
          <p14:tracePt t="123357" x="4632325" y="3663950"/>
          <p14:tracePt t="123374" x="4943475" y="3627438"/>
          <p14:tracePt t="123391" x="5205413" y="3627438"/>
          <p14:tracePt t="123408" x="5413375" y="3627438"/>
          <p14:tracePt t="123413" x="5492750" y="3627438"/>
          <p14:tracePt t="123426" x="5632450" y="3614738"/>
          <p14:tracePt t="123442" x="5694363" y="3614738"/>
          <p14:tracePt t="123447" x="5724525" y="3614738"/>
          <p14:tracePt t="123455" x="5784850" y="3614738"/>
          <p14:tracePt t="123459" x="5827713" y="3614738"/>
          <p14:tracePt t="123472" x="5907088" y="3614738"/>
          <p14:tracePt t="123489" x="5986463" y="3614738"/>
          <p14:tracePt t="123505" x="6065838" y="3614738"/>
          <p14:tracePt t="123522" x="6102350" y="3614738"/>
          <p14:tracePt t="123538" x="6169025" y="3614738"/>
          <p14:tracePt t="123555" x="6235700" y="3614738"/>
          <p14:tracePt t="123572" x="6284913" y="3614738"/>
          <p14:tracePt t="123589" x="6327775" y="3614738"/>
          <p14:tracePt t="123605" x="6364288" y="3614738"/>
          <p14:tracePt t="123771" x="6370638" y="3614738"/>
          <p14:tracePt t="123779" x="6413500" y="3590925"/>
          <p14:tracePt t="123790" x="6450013" y="3590925"/>
          <p14:tracePt t="123808" x="6486525" y="3590925"/>
          <p14:tracePt t="123813" x="6534150" y="3578225"/>
          <p14:tracePt t="123825" x="6553200" y="3571875"/>
          <p14:tracePt t="123830" x="6583363" y="3571875"/>
          <p14:tracePt t="123839" x="6632575" y="3560763"/>
          <p14:tracePt t="123843" x="6638925" y="3560763"/>
          <p14:tracePt t="123855" x="6669088" y="3560763"/>
          <p14:tracePt t="123859" x="6692900" y="3548063"/>
          <p14:tracePt t="123873" x="6761163" y="3524250"/>
          <p14:tracePt t="123890" x="6797675" y="3505200"/>
          <p14:tracePt t="123905" x="6894513" y="3455988"/>
          <p14:tracePt t="123923" x="6937375" y="3438525"/>
          <p14:tracePt t="123938" x="6967538" y="3413125"/>
          <p14:tracePt t="123955" x="6997700" y="3395663"/>
          <p14:tracePt t="123972" x="7016750" y="3389313"/>
          <p14:tracePt t="124170" x="7040563" y="3376613"/>
          <p14:tracePt t="124179" x="7059613" y="3352800"/>
          <p14:tracePt t="124195" x="7070725" y="3346450"/>
          <p14:tracePt t="124205" x="7077075" y="3328988"/>
          <p14:tracePt t="124222" x="7089775" y="3303588"/>
          <p14:tracePt t="124242" x="7107238" y="3297238"/>
          <p14:tracePt t="124255" x="7119938" y="3297238"/>
          <p14:tracePt t="124259" x="7126288" y="3286125"/>
          <p14:tracePt t="124282" x="7132638" y="3286125"/>
          <p14:tracePt t="124290" x="7143750" y="3279775"/>
          <p14:tracePt t="129236" x="7126288" y="3316288"/>
          <p14:tracePt t="129245" x="7077075" y="3352800"/>
          <p14:tracePt t="129258" x="6943725" y="3486150"/>
          <p14:tracePt t="129272" x="6877050" y="3627438"/>
          <p14:tracePt t="129289" x="6705600" y="3797300"/>
          <p14:tracePt t="129305" x="6565900" y="3865563"/>
          <p14:tracePt t="129322" x="6529388" y="3981450"/>
          <p14:tracePt t="129338" x="6461125" y="4090988"/>
          <p14:tracePt t="129355" x="6424613" y="4144963"/>
          <p14:tracePt t="129371" x="6407150" y="4164013"/>
          <p14:tracePt t="129388" x="6370638" y="4194175"/>
          <p14:tracePt t="129405" x="6357938" y="4211638"/>
          <p14:tracePt t="129421" x="6345238" y="4224338"/>
          <p14:tracePt t="129438" x="6327775" y="4230688"/>
          <p14:tracePt t="129474" x="6321425" y="4230688"/>
          <p14:tracePt t="129482" x="6308725" y="4230688"/>
          <p14:tracePt t="129491" x="6272213" y="4243388"/>
          <p14:tracePt t="129505" x="6205538" y="4243388"/>
          <p14:tracePt t="129523" x="6096000" y="4243388"/>
          <p14:tracePt t="129538" x="6003925" y="4243388"/>
          <p14:tracePt t="129555" x="5919788" y="4211638"/>
          <p14:tracePt t="129571" x="5851525" y="4211638"/>
          <p14:tracePt t="129588" x="5821363" y="4211638"/>
          <p14:tracePt t="129605" x="5810250" y="4211638"/>
          <p14:tracePt t="129621" x="5803900" y="4211638"/>
          <p14:tracePt t="129638" x="5797550" y="4211638"/>
          <p14:tracePt t="129655" x="5778500" y="4211638"/>
          <p14:tracePt t="129660" x="5767388" y="4211638"/>
          <p14:tracePt t="129671" x="5761038" y="4211638"/>
          <p14:tracePt t="129787" x="5748338" y="4211638"/>
          <p14:tracePt t="129795" x="5718175" y="4206875"/>
          <p14:tracePt t="129811" x="5688013" y="4206875"/>
          <p14:tracePt t="129824" x="5681663" y="4194175"/>
          <p14:tracePt t="129842" x="5651500" y="4187825"/>
          <p14:tracePt t="129869" x="5645150" y="4187825"/>
          <p14:tracePt t="129879" x="5638800" y="4187825"/>
          <p14:tracePt t="129909" x="5608638" y="4187825"/>
          <p14:tracePt t="129941" x="5595938" y="4187825"/>
          <p14:tracePt t="129981" x="5589588" y="4187825"/>
          <p14:tracePt t="130027" x="5578475" y="4187825"/>
          <p14:tracePt t="130045" x="5572125" y="4187825"/>
          <p14:tracePt t="130085" x="5565775" y="4187825"/>
          <p14:tracePt t="130498" x="5553075" y="4187825"/>
          <p14:tracePt t="130505" x="5559425" y="4187825"/>
          <p14:tracePt t="130514" x="5583238" y="4187825"/>
          <p14:tracePt t="130522" x="5632450" y="4175125"/>
          <p14:tracePt t="130539" x="5711825" y="4164013"/>
          <p14:tracePt t="130555" x="5767388" y="4164013"/>
          <p14:tracePt t="130572" x="5827713" y="4151313"/>
          <p14:tracePt t="130590" x="5857875" y="4151313"/>
          <p14:tracePt t="130605" x="5930900" y="4151313"/>
          <p14:tracePt t="130622" x="5967413" y="4151313"/>
          <p14:tracePt t="130639" x="6035675" y="4151313"/>
          <p14:tracePt t="130655" x="6115050" y="4151313"/>
          <p14:tracePt t="130672" x="6192838" y="4151313"/>
          <p14:tracePt t="130676" x="6224588" y="4151313"/>
          <p14:tracePt t="130689" x="6303963" y="4151313"/>
          <p14:tracePt t="130706" x="6340475" y="4151313"/>
          <p14:tracePt t="130722" x="6407150" y="4151313"/>
          <p14:tracePt t="130739" x="6443663" y="4151313"/>
          <p14:tracePt t="130755" x="6486525" y="4151313"/>
          <p14:tracePt t="130772" x="6503988" y="4151313"/>
          <p14:tracePt t="130789" x="6546850" y="4151313"/>
          <p14:tracePt t="130805" x="6583363" y="4151313"/>
          <p14:tracePt t="130822" x="6613525" y="4151313"/>
          <p14:tracePt t="130839" x="6650038" y="4151313"/>
          <p14:tracePt t="130855" x="6686550" y="4151313"/>
          <p14:tracePt t="130872" x="6735763" y="4151313"/>
          <p14:tracePt t="130876" x="6748463" y="4151313"/>
          <p14:tracePt t="130888" x="6765925" y="4151313"/>
          <p14:tracePt t="130892" x="6797675" y="4151313"/>
          <p14:tracePt t="130906" x="6877050" y="4151313"/>
          <p14:tracePt t="130922" x="6943725" y="4170363"/>
          <p14:tracePt t="130939" x="7010400" y="4181475"/>
          <p14:tracePt t="130955" x="7083425" y="4194175"/>
          <p14:tracePt t="130972" x="7150100" y="4211638"/>
          <p14:tracePt t="130989" x="7199313" y="4224338"/>
          <p14:tracePt t="131005" x="7254875" y="4237038"/>
          <p14:tracePt t="131022" x="7259638" y="4237038"/>
          <p14:tracePt t="131039" x="7278688" y="4237038"/>
          <p14:tracePt t="131055" x="7291388" y="4243388"/>
          <p14:tracePt t="131356" x="7254875" y="4243388"/>
          <p14:tracePt t="131364" x="7096125" y="4254500"/>
          <p14:tracePt t="131374" x="7029450" y="4273550"/>
          <p14:tracePt t="131391" x="6802438" y="4286250"/>
          <p14:tracePt t="131408" x="6632575" y="4297363"/>
          <p14:tracePt t="131426" x="6553200" y="4297363"/>
          <p14:tracePt t="131430" x="6529388" y="4310063"/>
          <p14:tracePt t="131439" x="6510338" y="4310063"/>
          <p14:tracePt t="131456" x="6443663" y="4310063"/>
          <p14:tracePt t="131473" x="6381750" y="4310063"/>
          <p14:tracePt t="131476" x="6345238" y="4310063"/>
          <p14:tracePt t="131489" x="6254750" y="4310063"/>
          <p14:tracePt t="131506" x="6108700" y="4310063"/>
          <p14:tracePt t="131523" x="5900738" y="4303713"/>
          <p14:tracePt t="131540" x="5632450" y="4254500"/>
          <p14:tracePt t="131555" x="5419725" y="4194175"/>
          <p14:tracePt t="131572" x="5284788" y="4151313"/>
          <p14:tracePt t="131589" x="5248275" y="4151313"/>
          <p14:tracePt t="131722" x="5254625" y="4144963"/>
          <p14:tracePt t="131730" x="5284788" y="4133850"/>
          <p14:tracePt t="131739" x="5291138" y="4133850"/>
          <p14:tracePt t="131755" x="5364163" y="4121150"/>
          <p14:tracePt t="131772" x="5467350" y="4121150"/>
          <p14:tracePt t="131789" x="5583238" y="4121150"/>
          <p14:tracePt t="131806" x="5711825" y="4121150"/>
          <p14:tracePt t="131822" x="5834063" y="4121150"/>
          <p14:tracePt t="131839" x="5949950" y="4121150"/>
          <p14:tracePt t="131856" x="6089650" y="4121150"/>
          <p14:tracePt t="131859" x="6151563" y="4121150"/>
          <p14:tracePt t="131873" x="6199188" y="4121150"/>
          <p14:tracePt t="131877" x="6272213" y="4121150"/>
          <p14:tracePt t="131888" x="6357938" y="4121150"/>
          <p14:tracePt t="131904" x="6467475" y="4121150"/>
          <p14:tracePt t="131922" x="6559550" y="4121150"/>
          <p14:tracePt t="131938" x="6626225" y="4121150"/>
          <p14:tracePt t="131955" x="6692900" y="4121150"/>
          <p14:tracePt t="131971" x="6754813" y="4121150"/>
          <p14:tracePt t="131987" x="6797675" y="4121150"/>
          <p14:tracePt t="132004" x="6864350" y="4121150"/>
          <p14:tracePt t="132021" x="6913563" y="4121150"/>
          <p14:tracePt t="132037" x="6937375" y="4121150"/>
          <p14:tracePt t="132054" x="6961188" y="4127500"/>
          <p14:tracePt t="132082" x="6980238" y="4127500"/>
          <p14:tracePt t="132299" x="6967538" y="4121150"/>
          <p14:tracePt t="132308" x="6918325" y="4108450"/>
          <p14:tracePt t="132326" x="6821488" y="4059238"/>
          <p14:tracePt t="132339" x="6778625" y="4035425"/>
          <p14:tracePt t="132355" x="6724650" y="4017963"/>
          <p14:tracePt t="132372" x="6711950" y="3992563"/>
          <p14:tracePt t="132394" x="6692900" y="3975100"/>
          <p14:tracePt t="132419" x="6669088" y="3949700"/>
          <p14:tracePt t="132427" x="6669088" y="3919538"/>
          <p14:tracePt t="132438" x="6662738" y="3913188"/>
          <p14:tracePt t="132455" x="6662738" y="3865563"/>
          <p14:tracePt t="132472" x="6619875" y="3779838"/>
          <p14:tracePt t="132489" x="6619875" y="3713163"/>
          <p14:tracePt t="132493" x="6619875" y="3694113"/>
          <p14:tracePt t="132506" x="6619875" y="3627438"/>
          <p14:tracePt t="132522" x="6619875" y="3590925"/>
          <p14:tracePt t="132539" x="6619875" y="3565525"/>
          <p14:tracePt t="132555" x="6619875" y="3535363"/>
          <p14:tracePt t="132572" x="6619875" y="3517900"/>
          <p14:tracePt t="132589" x="6619875" y="3498850"/>
          <p14:tracePt t="134581" x="6602413" y="3498850"/>
          <p14:tracePt t="134589" x="6553200" y="3517900"/>
          <p14:tracePt t="134601" x="6486525" y="3560763"/>
          <p14:tracePt t="134606" x="6376988" y="3627438"/>
          <p14:tracePt t="134614" x="6303963" y="3670300"/>
          <p14:tracePt t="134622" x="6229350" y="3724275"/>
          <p14:tracePt t="134639" x="6108700" y="3779838"/>
          <p14:tracePt t="134656" x="5949950" y="3865563"/>
          <p14:tracePt t="134673" x="5705475" y="4011613"/>
          <p14:tracePt t="134676" x="5559425" y="4078288"/>
          <p14:tracePt t="134689" x="5407025" y="4200525"/>
          <p14:tracePt t="134693" x="5254625" y="4297363"/>
          <p14:tracePt t="134706" x="5059363" y="4389438"/>
          <p14:tracePt t="134723" x="4919663" y="4432300"/>
          <p14:tracePt t="134740" x="4694238" y="4462463"/>
          <p14:tracePt t="134756" x="4340225" y="4595813"/>
          <p14:tracePt t="134772" x="4065588" y="4694238"/>
          <p14:tracePt t="134789" x="3833813" y="4711700"/>
          <p14:tracePt t="134806" x="3627438" y="4724400"/>
          <p14:tracePt t="134822" x="3346450" y="4724400"/>
          <p14:tracePt t="134839" x="3035300" y="4700588"/>
          <p14:tracePt t="134856" x="2809875" y="4681538"/>
          <p14:tracePt t="134872" x="2640013" y="4668838"/>
          <p14:tracePt t="134876" x="2560638" y="4668838"/>
          <p14:tracePt t="134889" x="2493963" y="4668838"/>
          <p14:tracePt t="134893" x="2462213" y="4668838"/>
          <p14:tracePt t="134906" x="2395538" y="4668838"/>
          <p14:tracePt t="134923" x="2335213" y="4668838"/>
          <p14:tracePt t="134940" x="2292350" y="4668838"/>
          <p14:tracePt t="134956" x="2255838" y="4668838"/>
          <p14:tracePt t="134972" x="2200275" y="4668838"/>
          <p14:tracePt t="134989" x="2193925" y="4668838"/>
          <p14:tracePt t="135005" x="2176463" y="4668838"/>
          <p14:tracePt t="135022" x="2163763" y="4668838"/>
          <p14:tracePt t="135251" x="2157413" y="4657725"/>
          <p14:tracePt t="135259" x="2157413" y="4638675"/>
          <p14:tracePt t="135273" x="2157413" y="4632325"/>
          <p14:tracePt t="135289" x="2157413" y="4627563"/>
          <p14:tracePt t="135306" x="2157413" y="4614863"/>
          <p14:tracePt t="135322" x="2157413" y="4608513"/>
          <p14:tracePt t="135363" x="2157413" y="4595813"/>
          <p14:tracePt t="135411" x="2157413" y="4565650"/>
          <p14:tracePt t="135419" x="2157413" y="4559300"/>
          <p14:tracePt t="135668" x="2157413" y="4552950"/>
          <p14:tracePt t="135676" x="2157413" y="4541838"/>
          <p14:tracePt t="137052" x="2157413" y="4522788"/>
          <p14:tracePt t="138252" x="2182813" y="4522788"/>
          <p14:tracePt t="138261" x="2292350" y="4522788"/>
          <p14:tracePt t="138272" x="2378075" y="4522788"/>
          <p14:tracePt t="138290" x="2560638" y="4522788"/>
          <p14:tracePt t="138293" x="2646363" y="4529138"/>
          <p14:tracePt t="138306" x="2822575" y="4572000"/>
          <p14:tracePt t="138323" x="2968625" y="4608513"/>
          <p14:tracePt t="138339" x="3121025" y="4621213"/>
          <p14:tracePt t="138356" x="3230563" y="4645025"/>
          <p14:tracePt t="138372" x="3297238" y="4645025"/>
          <p14:tracePt t="138389" x="3382963" y="4657725"/>
          <p14:tracePt t="138406" x="3455988" y="4657725"/>
          <p14:tracePt t="138422" x="3486150" y="4675188"/>
          <p14:tracePt t="138439" x="3554413" y="4675188"/>
          <p14:tracePt t="138455" x="3590925" y="4675188"/>
          <p14:tracePt t="138472" x="3670300" y="4687888"/>
          <p14:tracePt t="138476" x="3730625" y="4700588"/>
          <p14:tracePt t="138489" x="3767138" y="4700588"/>
          <p14:tracePt t="138493" x="3829050" y="4711700"/>
          <p14:tracePt t="138506" x="3846513" y="4711700"/>
          <p14:tracePt t="138510" x="3876675" y="4711700"/>
          <p14:tracePt t="138523" x="3919538" y="4711700"/>
          <p14:tracePt t="138539" x="3938588" y="4711700"/>
          <p14:tracePt t="138782" x="3943350" y="4711700"/>
          <p14:tracePt t="138791" x="3962400" y="4711700"/>
          <p14:tracePt t="138808" x="3968750" y="4711700"/>
          <p14:tracePt t="138830" x="3981450" y="4711700"/>
          <p14:tracePt t="138845" x="3998913" y="4700588"/>
          <p14:tracePt t="138859" x="4005263" y="4700588"/>
          <p14:tracePt t="138909" x="4017963" y="4700588"/>
          <p14:tracePt t="138966" x="4022725" y="4700588"/>
          <p14:tracePt t="139013" x="4035425" y="4694238"/>
          <p14:tracePt t="139053" x="4041775" y="4681538"/>
          <p14:tracePt t="139102" x="4054475" y="4675188"/>
          <p14:tracePt t="139142" x="4054475" y="4664075"/>
          <p14:tracePt t="139189" x="4054475" y="4657725"/>
          <p14:tracePt t="139238" x="4054475" y="4638675"/>
          <p14:tracePt t="139278" x="4054475" y="4627563"/>
          <p14:tracePt t="139317" x="4059238" y="4621213"/>
          <p14:tracePt t="139357" x="4059238" y="4614863"/>
          <p14:tracePt t="139421" x="4059238" y="4602163"/>
          <p14:tracePt t="144294" x="4102100" y="4584700"/>
          <p14:tracePt t="144303" x="4206875" y="4552950"/>
          <p14:tracePt t="144312" x="4273550" y="4552950"/>
          <p14:tracePt t="144327" x="4400550" y="4541838"/>
          <p14:tracePt t="144342" x="4529138" y="4541838"/>
          <p14:tracePt t="144358" x="4754563" y="4541838"/>
          <p14:tracePt t="144373" x="4919663" y="4541838"/>
          <p14:tracePt t="144390" x="5126038" y="4522788"/>
          <p14:tracePt t="144407" x="5353050" y="4511675"/>
          <p14:tracePt t="144423" x="5578475" y="4511675"/>
          <p14:tracePt t="144440" x="5803900" y="4511675"/>
          <p14:tracePt t="144457" x="5967413" y="4511675"/>
          <p14:tracePt t="144461" x="6029325" y="4511675"/>
          <p14:tracePt t="144474" x="6089650" y="4511675"/>
          <p14:tracePt t="144477" x="6138863" y="4511675"/>
          <p14:tracePt t="144488" x="6188075" y="4516438"/>
          <p14:tracePt t="144505" x="6248400" y="4516438"/>
          <p14:tracePt t="144522" x="6278563" y="4522788"/>
          <p14:tracePt t="144524" x="6308725" y="4522788"/>
          <p14:tracePt t="144539" x="6364288" y="4548188"/>
          <p14:tracePt t="144555" x="6381750" y="4548188"/>
          <p14:tracePt t="144572" x="6419850" y="4565650"/>
          <p14:tracePt t="144588" x="6437313" y="4578350"/>
          <p14:tracePt t="144605" x="6443663" y="4584700"/>
          <p14:tracePt t="144622" x="6486525" y="4614863"/>
          <p14:tracePt t="144638" x="6503988" y="4638675"/>
          <p14:tracePt t="144655" x="6523038" y="4664075"/>
          <p14:tracePt t="144672" x="6534150" y="4668838"/>
          <p14:tracePt t="144688" x="6553200" y="4687888"/>
          <p14:tracePt t="144705" x="6572250" y="4700588"/>
          <p14:tracePt t="144708" x="6577013" y="4705350"/>
          <p14:tracePt t="144722" x="6589713" y="4718050"/>
          <p14:tracePt t="144739" x="6608763" y="4724400"/>
          <p14:tracePt t="144755" x="6613525" y="4730750"/>
          <p14:tracePt t="144779" x="6632575" y="4730750"/>
          <p14:tracePt t="144795" x="6662738" y="4730750"/>
          <p14:tracePt t="144805" x="6675438" y="4743450"/>
          <p14:tracePt t="144822" x="6699250" y="4743450"/>
          <p14:tracePt t="144838" x="6718300" y="4743450"/>
          <p14:tracePt t="144855" x="6742113" y="4743450"/>
          <p14:tracePt t="144872" x="6748463" y="4743450"/>
          <p14:tracePt t="144888" x="6765925" y="4743450"/>
          <p14:tracePt t="144905" x="6784975" y="4743450"/>
          <p14:tracePt t="144908" x="6791325" y="4743450"/>
          <p14:tracePt t="144931" x="6821488" y="4743450"/>
          <p14:tracePt t="144938" x="6827838" y="4743450"/>
          <p14:tracePt t="144955" x="6838950" y="4743450"/>
          <p14:tracePt t="144972" x="6858000" y="4737100"/>
          <p14:tracePt t="144988" x="6864350" y="4730750"/>
          <p14:tracePt t="145005" x="6881813" y="4724400"/>
          <p14:tracePt t="145022" x="6900863" y="4711700"/>
          <p14:tracePt t="145044" x="6907213" y="4711700"/>
          <p14:tracePt t="145055" x="6918325" y="4711700"/>
          <p14:tracePt t="145072" x="6924675" y="4705350"/>
          <p14:tracePt t="145088" x="6937375" y="4694238"/>
          <p14:tracePt t="146150" x="6943725" y="4694238"/>
          <p14:tracePt t="146159" x="6918325" y="4694238"/>
          <p14:tracePt t="146175" x="6761163" y="4694238"/>
          <p14:tracePt t="146193" x="6534150" y="4705350"/>
          <p14:tracePt t="146209" x="6211888" y="4705350"/>
          <p14:tracePt t="146224" x="5784850" y="4705350"/>
          <p14:tracePt t="146240" x="5230813" y="4705350"/>
          <p14:tracePt t="146257" x="4632325" y="4724400"/>
          <p14:tracePt t="146274" x="4151313" y="4760913"/>
          <p14:tracePt t="146278" x="4005263" y="4779963"/>
          <p14:tracePt t="146291" x="3822700" y="4779963"/>
          <p14:tracePt t="146295" x="3657600" y="4791075"/>
          <p14:tracePt t="146307" x="3455988" y="4810125"/>
          <p14:tracePt t="146311" x="3316288" y="4810125"/>
          <p14:tracePt t="146325" x="3121025" y="4840288"/>
          <p14:tracePt t="146341" x="2974975" y="4852988"/>
          <p14:tracePt t="146358" x="2809875" y="4852988"/>
          <p14:tracePt t="146374" x="2706688" y="4852988"/>
          <p14:tracePt t="146390" x="2597150" y="4852988"/>
          <p14:tracePt t="146407" x="2547938" y="4852988"/>
          <p14:tracePt t="146424" x="2481263" y="4846638"/>
          <p14:tracePt t="146440" x="2414588" y="4840288"/>
          <p14:tracePt t="146457" x="2359025" y="4827588"/>
          <p14:tracePt t="146474" x="2292350" y="4816475"/>
          <p14:tracePt t="146490" x="2266950" y="4803775"/>
          <p14:tracePt t="146507" x="2249488" y="4803775"/>
          <p14:tracePt t="146525" x="2206625" y="4803775"/>
          <p14:tracePt t="146541" x="2176463" y="4803775"/>
          <p14:tracePt t="146557" x="2157413" y="4803775"/>
          <p14:tracePt t="146574" x="2133600" y="4803775"/>
          <p14:tracePt t="146590" x="2114550" y="4803775"/>
          <p14:tracePt t="146607" x="2084388" y="4803775"/>
          <p14:tracePt t="146623" x="2078038" y="4803775"/>
          <p14:tracePt t="146640" x="2047875" y="4803775"/>
          <p14:tracePt t="146657" x="2017713" y="4803775"/>
          <p14:tracePt t="146674" x="1993900" y="4803775"/>
          <p14:tracePt t="146690" x="1951038" y="4803775"/>
          <p14:tracePt t="146695" x="1920875" y="4803775"/>
          <p14:tracePt t="146708" x="1871663" y="4803775"/>
          <p14:tracePt t="146724" x="1841500" y="4803775"/>
          <p14:tracePt t="146741" x="1822450" y="4803775"/>
          <p14:tracePt t="146758" x="1798638" y="4810125"/>
          <p14:tracePt t="146773" x="1779588" y="4810125"/>
          <p14:tracePt t="146790" x="1762125" y="4816475"/>
          <p14:tracePt t="146807" x="1743075" y="4816475"/>
          <p14:tracePt t="146824" x="1736725" y="4816475"/>
          <p14:tracePt t="146840" x="1719263" y="4816475"/>
          <p14:tracePt t="147101" x="1731963" y="4840288"/>
          <p14:tracePt t="147111" x="1828800" y="4852988"/>
          <p14:tracePt t="147126" x="1981200" y="4895850"/>
          <p14:tracePt t="147145" x="2127250" y="4906963"/>
          <p14:tracePt t="147156" x="2286000" y="4949825"/>
          <p14:tracePt t="147173" x="2395538" y="4962525"/>
          <p14:tracePt t="147190" x="2468563" y="4973638"/>
          <p14:tracePt t="147206" x="2505075" y="4986338"/>
          <p14:tracePt t="147223" x="2547938" y="4986338"/>
          <p14:tracePt t="147240" x="2560638" y="4986338"/>
          <p14:tracePt t="147256" x="2584450" y="4986338"/>
          <p14:tracePt t="147300" x="2597150" y="4986338"/>
          <p14:tracePt t="147309" x="2614613" y="4986338"/>
          <p14:tracePt t="147323" x="2620963" y="4986338"/>
          <p14:tracePt t="147327" x="2627313" y="4986338"/>
          <p14:tracePt t="147340" x="2646363" y="4986338"/>
          <p14:tracePt t="147356" x="2657475" y="4986338"/>
          <p14:tracePt t="147373" x="2676525" y="4986338"/>
          <p14:tracePt t="147390" x="2693988" y="4986338"/>
          <p14:tracePt t="147406" x="2713038" y="4986338"/>
          <p14:tracePt t="147423" x="2736850" y="4986338"/>
          <p14:tracePt t="147440" x="2773363" y="4986338"/>
          <p14:tracePt t="147457" x="2803525" y="4986338"/>
          <p14:tracePt t="147473" x="2828925" y="4986338"/>
          <p14:tracePt t="147490" x="2871788" y="4986338"/>
          <p14:tracePt t="147507" x="2895600" y="4986338"/>
          <p14:tracePt t="147523" x="2908300" y="4986338"/>
          <p14:tracePt t="147540" x="2914650" y="4986338"/>
          <p14:tracePt t="151942" x="2944813" y="4986338"/>
          <p14:tracePt t="151951" x="2987675" y="4986338"/>
          <p14:tracePt t="151959" x="3024188" y="4986338"/>
          <p14:tracePt t="151976" x="3084513" y="4986338"/>
          <p14:tracePt t="151990" x="3151188" y="4986338"/>
          <p14:tracePt t="152007" x="3219450" y="4986338"/>
          <p14:tracePt t="152023" x="3273425" y="4986338"/>
          <p14:tracePt t="152040" x="3333750" y="4986338"/>
          <p14:tracePt t="152057" x="3376613" y="4973638"/>
          <p14:tracePt t="152073" x="3449638" y="4973638"/>
          <p14:tracePt t="152090" x="3529013" y="4973638"/>
          <p14:tracePt t="152106" x="3597275" y="4973638"/>
          <p14:tracePt t="152110" x="3627438" y="4973638"/>
          <p14:tracePt t="152124" x="3694113" y="4973638"/>
          <p14:tracePt t="152141" x="3743325" y="4962525"/>
          <p14:tracePt t="152166" x="3767138" y="4962525"/>
          <p14:tracePt t="152181" x="3773488" y="4949825"/>
          <p14:tracePt t="154798" x="3779838" y="4949825"/>
          <p14:tracePt t="154808" x="3760788" y="4949825"/>
          <p14:tracePt t="154818" x="3724275" y="4949825"/>
          <p14:tracePt t="154830" x="3608388" y="4986338"/>
          <p14:tracePt t="154840" x="3590925" y="4999038"/>
          <p14:tracePt t="154856" x="3505200" y="5029200"/>
          <p14:tracePt t="154873" x="3449638" y="5078413"/>
          <p14:tracePt t="154890" x="3333750" y="5157788"/>
          <p14:tracePt t="154906" x="3187700" y="5241925"/>
          <p14:tracePt t="154910" x="3097213" y="5303838"/>
          <p14:tracePt t="154924" x="2955925" y="5389563"/>
          <p14:tracePt t="154940" x="2871788" y="5419725"/>
          <p14:tracePt t="154943" x="2798763" y="5443538"/>
          <p14:tracePt t="154957" x="2590800" y="5473700"/>
          <p14:tracePt t="154973" x="2493963" y="5510213"/>
          <p14:tracePt t="154990" x="2425700" y="5510213"/>
          <p14:tracePt t="155006" x="2359025" y="5535613"/>
          <p14:tracePt t="155023" x="2266950" y="5535613"/>
          <p14:tracePt t="155040" x="2189163" y="5535613"/>
          <p14:tracePt t="155057" x="2127250" y="5535613"/>
          <p14:tracePt t="155074" x="2073275" y="5535613"/>
          <p14:tracePt t="155090" x="2047875" y="5535613"/>
          <p14:tracePt t="155106" x="2005013" y="5535613"/>
          <p14:tracePt t="155110" x="1993900" y="5535613"/>
          <p14:tracePt t="155123" x="1987550" y="5535613"/>
          <p14:tracePt t="155140" x="1968500" y="5535613"/>
          <p14:tracePt t="155143" x="1962150" y="5535613"/>
          <p14:tracePt t="155157" x="1931988" y="5535613"/>
          <p14:tracePt t="155280" x="1925638" y="5535613"/>
          <p14:tracePt t="155289" x="1914525" y="5535613"/>
          <p14:tracePt t="155293" x="1908175" y="5535613"/>
          <p14:tracePt t="155312" x="1895475" y="5535613"/>
          <p14:tracePt t="155672" x="1895475" y="5529263"/>
          <p14:tracePt t="155681" x="1931988" y="5516563"/>
          <p14:tracePt t="155692" x="1944688" y="5516563"/>
          <p14:tracePt t="155697" x="1968500" y="5499100"/>
          <p14:tracePt t="155706" x="1993900" y="5499100"/>
          <p14:tracePt t="155710" x="2024063" y="5486400"/>
          <p14:tracePt t="155723" x="2073275" y="5462588"/>
          <p14:tracePt t="155727" x="2103438" y="5462588"/>
          <p14:tracePt t="155740" x="2170113" y="5449888"/>
          <p14:tracePt t="155743" x="2212975" y="5437188"/>
          <p14:tracePt t="155757" x="2401888" y="5426075"/>
          <p14:tracePt t="155773" x="2614613" y="5394325"/>
          <p14:tracePt t="155790" x="2882900" y="5364163"/>
          <p14:tracePt t="155806" x="3170238" y="5314950"/>
          <p14:tracePt t="155824" x="3438525" y="5284788"/>
          <p14:tracePt t="155840" x="3597275" y="5241925"/>
          <p14:tracePt t="155856" x="3786188" y="5200650"/>
          <p14:tracePt t="155873" x="3902075" y="5175250"/>
          <p14:tracePt t="155890" x="3992563" y="5151438"/>
          <p14:tracePt t="155906" x="4048125" y="5138738"/>
          <p14:tracePt t="155923" x="4078288" y="5121275"/>
          <p14:tracePt t="155940" x="4084638" y="5102225"/>
          <p14:tracePt t="155982" x="4121150" y="5089525"/>
          <p14:tracePt t="155989" x="4151313" y="5078413"/>
          <p14:tracePt t="155998" x="4187825" y="5078413"/>
          <p14:tracePt t="156007" x="4206875" y="5065713"/>
          <p14:tracePt t="156023" x="4273550" y="5048250"/>
          <p14:tracePt t="156039" x="4340225" y="5022850"/>
          <p14:tracePt t="156055" x="4389438" y="5010150"/>
          <p14:tracePt t="156072" x="4505325" y="4973638"/>
          <p14:tracePt t="156089" x="4559300" y="4949825"/>
          <p14:tracePt t="156107" x="4645025" y="4926013"/>
          <p14:tracePt t="156123" x="4700588" y="4895850"/>
          <p14:tracePt t="156150" x="4705350" y="4895850"/>
          <p14:tracePt t="156158" x="4718050" y="4895850"/>
          <p14:tracePt t="156174" x="4743450" y="4883150"/>
          <p14:tracePt t="156190" x="4791075" y="4864100"/>
          <p14:tracePt t="156207" x="4803775" y="4864100"/>
          <p14:tracePt t="156223" x="4821238" y="4857750"/>
          <p14:tracePt t="156261" x="4827588" y="4857750"/>
          <p14:tracePt t="156269" x="4840288" y="4846638"/>
          <p14:tracePt t="156286" x="4857750" y="4846638"/>
          <p14:tracePt t="156294" x="4864100" y="4840288"/>
          <p14:tracePt t="156309" x="4876800" y="4840288"/>
          <p14:tracePt t="156323" x="4883150" y="4833938"/>
          <p14:tracePt t="156340" x="4895850" y="4833938"/>
          <p14:tracePt t="156343" x="4900613" y="4821238"/>
          <p14:tracePt t="156366" x="4906963" y="4816475"/>
          <p14:tracePt t="156398" x="4919663" y="4803775"/>
          <p14:tracePt t="156406" x="4949825" y="4797425"/>
          <p14:tracePt t="156413" x="4956175" y="4784725"/>
          <p14:tracePt t="156446" x="4968875" y="4779963"/>
          <p14:tracePt t="156462" x="4973638" y="4767263"/>
          <p14:tracePt t="156468" x="4986338" y="4748213"/>
          <p14:tracePt t="164017" x="5048250" y="4754563"/>
          <p14:tracePt t="164026" x="5260975" y="4846638"/>
          <p14:tracePt t="164041" x="5364163" y="4883150"/>
          <p14:tracePt t="164057" x="5407025" y="4913313"/>
          <p14:tracePt t="164074" x="5473700" y="4979988"/>
          <p14:tracePt t="164090" x="5541963" y="5053013"/>
          <p14:tracePt t="164107" x="5589588" y="5126038"/>
          <p14:tracePt t="164124" x="5614988" y="5181600"/>
          <p14:tracePt t="164140" x="5668963" y="5224463"/>
          <p14:tracePt t="164144" x="5694363" y="5237163"/>
          <p14:tracePt t="164157" x="5761038" y="5267325"/>
          <p14:tracePt t="164174" x="5815013" y="5314950"/>
          <p14:tracePt t="164192" x="5894388" y="5357813"/>
          <p14:tracePt t="164207" x="5992813" y="5383213"/>
          <p14:tracePt t="164224" x="6059488" y="5407025"/>
          <p14:tracePt t="164240" x="6076950" y="5426075"/>
          <p14:tracePt t="164257" x="6089650" y="5426075"/>
          <p14:tracePt t="164274" x="6119813" y="5430838"/>
          <p14:tracePt t="164291" x="6145213" y="5449888"/>
          <p14:tracePt t="164307" x="6175375" y="5480050"/>
          <p14:tracePt t="164324" x="6229350" y="5510213"/>
          <p14:tracePt t="164327" x="6235700" y="5535613"/>
          <p14:tracePt t="164341" x="6261100" y="5553075"/>
          <p14:tracePt t="164358" x="6291263" y="5595938"/>
          <p14:tracePt t="164374" x="6334125" y="5638800"/>
          <p14:tracePt t="164391" x="6381750" y="5735638"/>
          <p14:tracePt t="164407" x="6443663" y="5784850"/>
          <p14:tracePt t="164424" x="6486525" y="5815013"/>
          <p14:tracePt t="164440" x="6540500" y="5857875"/>
          <p14:tracePt t="164457" x="6565900" y="5888038"/>
          <p14:tracePt t="164474" x="6596063" y="5907088"/>
          <p14:tracePt t="164491" x="6638925" y="5937250"/>
          <p14:tracePt t="164507" x="6681788" y="5949950"/>
          <p14:tracePt t="164524" x="6718300" y="5949950"/>
          <p14:tracePt t="164541" x="6724650" y="5949950"/>
          <p14:tracePt t="164557" x="6742113" y="5949950"/>
          <p14:tracePt t="164574" x="6772275" y="5949950"/>
          <p14:tracePt t="164597" x="6791325" y="5943600"/>
          <p14:tracePt t="164647" x="6791325" y="5937250"/>
          <p14:tracePt t="165280" x="6791325" y="5919788"/>
          <p14:tracePt t="166904" x="6802438" y="5919788"/>
          <p14:tracePt t="166912" x="6808788" y="5919788"/>
          <p14:tracePt t="166926" x="6838950" y="5907088"/>
          <p14:tracePt t="166931" x="6858000" y="5907088"/>
          <p14:tracePt t="166945" x="6924675" y="5907088"/>
          <p14:tracePt t="166962" x="6973888" y="5907088"/>
          <p14:tracePt t="166977" x="7004050" y="5907088"/>
          <p14:tracePt t="166994" x="7029450" y="5907088"/>
          <p14:tracePt t="167010" x="7059613" y="5907088"/>
          <p14:tracePt t="167027" x="7065963" y="5907088"/>
          <p14:tracePt t="167041" x="7070725" y="5907088"/>
          <p14:tracePt t="167216" x="7053263" y="5907088"/>
          <p14:tracePt t="167225" x="6937375" y="5913438"/>
          <p14:tracePt t="167234" x="6894513" y="5913438"/>
          <p14:tracePt t="167243" x="6797675" y="5943600"/>
          <p14:tracePt t="167257" x="6626225" y="5973763"/>
          <p14:tracePt t="167274" x="6357938" y="6003925"/>
          <p14:tracePt t="167290" x="6089650" y="6046788"/>
          <p14:tracePt t="167307" x="5718175" y="6115050"/>
          <p14:tracePt t="167323" x="5327650" y="6188075"/>
          <p14:tracePt t="167340" x="4979988" y="6218238"/>
          <p14:tracePt t="167343" x="4705350" y="6218238"/>
          <p14:tracePt t="167357" x="4541838" y="6218238"/>
          <p14:tracePt t="167361" x="4340225" y="6218238"/>
          <p14:tracePt t="167374" x="4059238" y="6218238"/>
          <p14:tracePt t="167391" x="3730625" y="6218238"/>
          <p14:tracePt t="167407" x="3408363" y="6218238"/>
          <p14:tracePt t="167423" x="3144838" y="6218238"/>
          <p14:tracePt t="167440" x="2962275" y="6218238"/>
          <p14:tracePt t="167457" x="2809875" y="6218238"/>
          <p14:tracePt t="167474" x="2713038" y="6199188"/>
          <p14:tracePt t="167490" x="2614613" y="6188075"/>
          <p14:tracePt t="167507" x="2566988" y="6169025"/>
          <p14:tracePt t="167524" x="2505075" y="6156325"/>
          <p14:tracePt t="167540" x="2425700" y="6156325"/>
          <p14:tracePt t="167544" x="2378075" y="6156325"/>
          <p14:tracePt t="167557" x="2346325" y="6151563"/>
          <p14:tracePt t="167561" x="2309813" y="6138863"/>
          <p14:tracePt t="167574" x="2243138" y="6126163"/>
          <p14:tracePt t="167591" x="2206625" y="6115050"/>
          <p14:tracePt t="167607" x="2127250" y="6115050"/>
          <p14:tracePt t="167623" x="2073275" y="6102350"/>
          <p14:tracePt t="167640" x="2030413" y="6102350"/>
          <p14:tracePt t="167657" x="1981200" y="6102350"/>
          <p14:tracePt t="167674" x="1925638" y="6102350"/>
          <p14:tracePt t="167690" x="1889125" y="6102350"/>
          <p14:tracePt t="167707" x="1865313" y="6102350"/>
          <p14:tracePt t="167724" x="1809750" y="6108700"/>
          <p14:tracePt t="167740" x="1779588" y="6119813"/>
          <p14:tracePt t="167743" x="1768475" y="6132513"/>
          <p14:tracePt t="167757" x="1736725" y="6138863"/>
          <p14:tracePt t="167774" x="1712913" y="6138863"/>
          <p14:tracePt t="168257" x="1700213" y="6138863"/>
          <p14:tracePt t="168265" x="1725613" y="6138863"/>
          <p14:tracePt t="168276" x="1743075" y="6138863"/>
          <p14:tracePt t="168293" x="1822450" y="6138863"/>
          <p14:tracePt t="168298" x="1852613" y="6132513"/>
          <p14:tracePt t="168310" x="1889125" y="6132513"/>
          <p14:tracePt t="168314" x="1931988" y="6132513"/>
          <p14:tracePt t="168326" x="1981200" y="6132513"/>
          <p14:tracePt t="168331" x="2041525" y="6132513"/>
          <p14:tracePt t="168341" x="2084388" y="6132513"/>
          <p14:tracePt t="168345" x="2133600" y="6132513"/>
          <p14:tracePt t="168358" x="2236788" y="6132513"/>
          <p14:tracePt t="168375" x="2292350" y="6132513"/>
          <p14:tracePt t="168392" x="2371725" y="6132513"/>
          <p14:tracePt t="168407" x="2432050" y="6132513"/>
          <p14:tracePt t="168424" x="2462213" y="6132513"/>
          <p14:tracePt t="168441" x="2487613" y="6132513"/>
          <p14:tracePt t="168458" x="2524125" y="6132513"/>
          <p14:tracePt t="168474" x="2541588" y="6132513"/>
          <p14:tracePt t="168492" x="2554288" y="6132513"/>
          <p14:tracePt t="168508" x="2603500" y="6132513"/>
          <p14:tracePt t="168524" x="2620963" y="6138863"/>
          <p14:tracePt t="168528" x="2627313" y="6138863"/>
          <p14:tracePt t="168541" x="2646363" y="6138863"/>
          <p14:tracePt t="168545" x="2657475" y="6138863"/>
          <p14:tracePt t="168558" x="2682875" y="6138863"/>
          <p14:tracePt t="168575" x="2713038" y="6145213"/>
          <p14:tracePt t="168592" x="2736850" y="6156325"/>
          <p14:tracePt t="168607" x="2773363" y="6156325"/>
          <p14:tracePt t="168624" x="2786063" y="6162675"/>
          <p14:tracePt t="168641" x="2803525" y="6162675"/>
          <p14:tracePt t="168663" x="2816225" y="6162675"/>
          <p14:tracePt t="168674" x="2822575" y="6162675"/>
          <p14:tracePt t="168691" x="2840038" y="6188075"/>
          <p14:tracePt t="169136" x="2852738" y="6188075"/>
          <p14:tracePt t="171960" x="2882900" y="6192838"/>
          <p14:tracePt t="171969" x="2992438" y="6205538"/>
          <p14:tracePt t="171979" x="3041650" y="6218238"/>
          <p14:tracePt t="171994" x="3187700" y="6248400"/>
          <p14:tracePt t="172011" x="3316288" y="6248400"/>
          <p14:tracePt t="172028" x="3486150" y="6278563"/>
          <p14:tracePt t="172044" x="3833813" y="6327775"/>
          <p14:tracePt t="172058" x="4243388" y="6345238"/>
          <p14:tracePt t="172075" x="4743450" y="6456363"/>
          <p14:tracePt t="172091" x="5145088" y="6503988"/>
          <p14:tracePt t="172108" x="5473700" y="6553200"/>
          <p14:tracePt t="172125" x="5724525" y="6572250"/>
          <p14:tracePt t="172129" x="5784850" y="6572250"/>
          <p14:tracePt t="172142" x="5846763" y="6572250"/>
          <p14:tracePt t="172145" x="5883275" y="6583363"/>
          <p14:tracePt t="172158" x="5888038" y="6583363"/>
          <p14:tracePt t="172162" x="5919788" y="6583363"/>
          <p14:tracePt t="172173" x="5930900" y="6583363"/>
          <p14:tracePt t="172177" x="5937250" y="6583363"/>
          <p14:tracePt t="172190" x="5943600" y="6583363"/>
          <p14:tracePt t="172286" x="5962650" y="6583363"/>
          <p14:tracePt t="172312" x="5973763" y="6565900"/>
          <p14:tracePt t="172319" x="5986463" y="6559550"/>
          <p14:tracePt t="172343" x="6003925" y="6546850"/>
          <p14:tracePt t="172359" x="6010275" y="6529388"/>
          <p14:tracePt t="172366" x="6035675" y="6492875"/>
          <p14:tracePt t="172383" x="6059488" y="6473825"/>
          <p14:tracePt t="172391" x="6065838" y="6461125"/>
          <p14:tracePt t="172406" x="6076950" y="6443663"/>
          <p14:tracePt t="172423" x="6102350" y="6419850"/>
          <p14:tracePt t="172440" x="6119813" y="6400800"/>
          <p14:tracePt t="172456" x="6162675" y="6381750"/>
          <p14:tracePt t="172473" x="6181725" y="6370638"/>
          <p14:tracePt t="172490" x="6199188" y="6340475"/>
          <p14:tracePt t="172506" x="6205538" y="6334125"/>
          <p14:tracePt t="172524" x="6218238" y="6334125"/>
          <p14:tracePt t="173073" x="6224588" y="6334125"/>
          <p14:tracePt t="173105" x="6235700" y="6321425"/>
          <p14:tracePt t="174914" x="6205538" y="6364288"/>
          <p14:tracePt t="174922" x="6115050" y="6437313"/>
          <p14:tracePt t="174932" x="6076950" y="6450013"/>
          <p14:tracePt t="174944" x="5956300" y="6492875"/>
          <p14:tracePt t="174961" x="5761038" y="6553200"/>
          <p14:tracePt t="174979" x="5546725" y="6613525"/>
          <p14:tracePt t="174995" x="5334000" y="6645275"/>
          <p14:tracePt t="175011" x="5084763" y="6692900"/>
          <p14:tracePt t="175029" x="4737100" y="6724650"/>
          <p14:tracePt t="175044" x="4492625" y="6742113"/>
          <p14:tracePt t="175058" x="4286250" y="6742113"/>
          <p14:tracePt t="175075" x="4121150" y="6742113"/>
          <p14:tracePt t="175091" x="3998913" y="6742113"/>
          <p14:tracePt t="175108" x="3889375" y="6742113"/>
          <p14:tracePt t="175125" x="3767138" y="6742113"/>
          <p14:tracePt t="175142" x="3621088" y="6742113"/>
          <p14:tracePt t="175145" x="3535363" y="6742113"/>
          <p14:tracePt t="175158" x="3438525" y="6742113"/>
          <p14:tracePt t="175161" x="3333750" y="6742113"/>
          <p14:tracePt t="175175" x="3108325" y="6742113"/>
          <p14:tracePt t="175192" x="2876550" y="6718300"/>
          <p14:tracePt t="175208" x="2786063" y="6718300"/>
          <p14:tracePt t="175225" x="2767013" y="6705600"/>
          <p14:tracePt t="175418" x="2755900" y="6699250"/>
          <p14:tracePt t="175427" x="2755900" y="6681788"/>
          <p14:tracePt t="175441" x="2786063" y="6656388"/>
          <p14:tracePt t="175464" x="2798763" y="6632575"/>
          <p14:tracePt t="175480" x="2816225" y="6626225"/>
          <p14:tracePt t="175496" x="2822575" y="6613525"/>
          <p14:tracePt t="175508" x="2835275" y="6613525"/>
          <p14:tracePt t="175524" x="2882900" y="6608763"/>
          <p14:tracePt t="175541" x="2974975" y="6608763"/>
          <p14:tracePt t="175545" x="3011488" y="6596063"/>
          <p14:tracePt t="175558" x="3041650" y="6596063"/>
          <p14:tracePt t="175561" x="3090863" y="6583363"/>
          <p14:tracePt t="175575" x="3181350" y="6572250"/>
          <p14:tracePt t="175592" x="3236913" y="6572250"/>
          <p14:tracePt t="175609" x="3279775" y="6559550"/>
          <p14:tracePt t="175625" x="3292475" y="6559550"/>
          <p14:tracePt t="176386" x="3322638" y="6559550"/>
          <p14:tracePt t="176394" x="3382963" y="6559550"/>
          <p14:tracePt t="176411" x="3449638" y="6559550"/>
          <p14:tracePt t="176428" x="3529013" y="6559550"/>
          <p14:tracePt t="176444" x="3621088" y="6559550"/>
          <p14:tracePt t="176461" x="3700463" y="6559550"/>
          <p14:tracePt t="176479" x="3743325" y="6559550"/>
          <p14:tracePt t="176484" x="3779838" y="6559550"/>
          <p14:tracePt t="176494" x="3816350" y="6559550"/>
          <p14:tracePt t="176499" x="3833813" y="6565900"/>
          <p14:tracePt t="176511" x="3846513" y="6565900"/>
          <p14:tracePt t="176516" x="3870325" y="6565900"/>
          <p14:tracePt t="176525" x="3883025" y="6565900"/>
          <p14:tracePt t="176542" x="3932238" y="6577013"/>
          <p14:tracePt t="176545" x="3956050" y="6583363"/>
          <p14:tracePt t="176558" x="3975100" y="6583363"/>
          <p14:tracePt t="176562" x="4005263" y="6596063"/>
          <p14:tracePt t="176576" x="4017963" y="6596063"/>
          <p14:tracePt t="176592" x="4065588" y="6608763"/>
          <p14:tracePt t="176608" x="4108450" y="6626225"/>
          <p14:tracePt t="176625" x="4164013" y="6638925"/>
          <p14:tracePt t="176642" x="4187825" y="6638925"/>
          <p14:tracePt t="176658" x="4254500" y="6638925"/>
          <p14:tracePt t="176675" x="4303713" y="6650038"/>
          <p14:tracePt t="176691" x="4389438" y="6675438"/>
          <p14:tracePt t="176708" x="4479925" y="6675438"/>
          <p14:tracePt t="176725" x="4572000" y="6675438"/>
          <p14:tracePt t="176741" x="4651375" y="6675438"/>
          <p14:tracePt t="176745" x="4668838" y="6675438"/>
          <p14:tracePt t="176758" x="4705350" y="6675438"/>
          <p14:tracePt t="176762" x="4711700" y="6686550"/>
          <p14:tracePt t="176775" x="4743450" y="6686550"/>
          <p14:tracePt t="176778" x="4760913" y="6686550"/>
          <p14:tracePt t="176792" x="4797425" y="6686550"/>
          <p14:tracePt t="176808" x="4852988" y="6686550"/>
          <p14:tracePt t="176823" x="4919663" y="6686550"/>
          <p14:tracePt t="176840" x="4956175" y="6686550"/>
          <p14:tracePt t="176856" x="4973638" y="6686550"/>
          <p14:tracePt t="176873" x="5005388" y="6686550"/>
          <p14:tracePt t="177042" x="4992688" y="6686550"/>
          <p14:tracePt t="177050" x="4932363" y="6686550"/>
          <p14:tracePt t="177059" x="4846638" y="6686550"/>
          <p14:tracePt t="177075" x="4621213" y="6699250"/>
          <p14:tracePt t="177092" x="4316413" y="6718300"/>
          <p14:tracePt t="177108" x="3986213" y="6718300"/>
          <p14:tracePt t="177125" x="3681413" y="6729413"/>
          <p14:tracePt t="177142" x="3455988" y="6729413"/>
          <p14:tracePt t="177145" x="3425825" y="6729413"/>
          <p14:tracePt t="177159" x="3316288" y="6729413"/>
          <p14:tracePt t="177175" x="3267075" y="6729413"/>
          <p14:tracePt t="177192" x="3236913" y="6729413"/>
          <p14:tracePt t="177209" x="3206750" y="6729413"/>
          <p14:tracePt t="177225" x="3187700" y="6729413"/>
          <p14:tracePt t="177241" x="3170238" y="6729413"/>
          <p14:tracePt t="177258" x="3163888" y="6729413"/>
          <p14:tracePt t="177275" x="3157538" y="6729413"/>
          <p14:tracePt t="177292" x="3144838" y="6729413"/>
          <p14:tracePt t="177308" x="3140075" y="6729413"/>
          <p14:tracePt t="177325" x="3108325" y="6729413"/>
          <p14:tracePt t="177344" x="3103563" y="6729413"/>
          <p14:tracePt t="177359" x="3084513" y="6729413"/>
          <p14:tracePt t="177375" x="3054350" y="6729413"/>
          <p14:tracePt t="177391" x="3048000" y="6729413"/>
          <p14:tracePt t="177408" x="3024188" y="6724650"/>
          <p14:tracePt t="177425" x="3011488" y="6711950"/>
          <p14:tracePt t="177738" x="3011488" y="6705600"/>
          <p14:tracePt t="177746" x="3024188" y="6692900"/>
          <p14:tracePt t="177760" x="3035300" y="6686550"/>
          <p14:tracePt t="177778" x="3054350" y="6686550"/>
          <p14:tracePt t="177842" x="3060700" y="6686550"/>
          <p14:tracePt t="177851" x="3071813" y="6669088"/>
          <p14:tracePt t="177865" x="3078163" y="6669088"/>
          <p14:tracePt t="177880" x="3090863" y="6656388"/>
          <p14:tracePt t="177892" x="3114675" y="6656388"/>
          <p14:tracePt t="177913" x="3127375" y="6656388"/>
          <p14:tracePt t="177925" x="3144838" y="6656388"/>
          <p14:tracePt t="177942" x="3163888" y="6650038"/>
          <p14:tracePt t="177946" x="3170238" y="6650038"/>
          <p14:tracePt t="177959" x="3224213" y="6638925"/>
          <p14:tracePt t="177977" x="3230563" y="6638925"/>
          <p14:tracePt t="177993" x="3249613" y="6638925"/>
          <p14:tracePt t="178008" x="3279775" y="6638925"/>
          <p14:tracePt t="178025" x="3286125" y="6638925"/>
          <p14:tracePt t="178042" x="3303588" y="6638925"/>
          <p14:tracePt t="178065" x="3309938" y="6638925"/>
          <p14:tracePt t="178104" x="3322638" y="6638925"/>
          <p14:tracePt t="178112" x="3328988" y="6638925"/>
          <p14:tracePt t="178152" x="3340100" y="6638925"/>
          <p14:tracePt t="178577" x="3376613" y="6638925"/>
          <p14:tracePt t="178586" x="3395663" y="6638925"/>
          <p14:tracePt t="178593" x="3408363" y="6638925"/>
          <p14:tracePt t="178610" x="3425825" y="6638925"/>
          <p14:tracePt t="178648" x="3455988" y="6626225"/>
          <p14:tracePt t="178665" x="3462338" y="6626225"/>
          <p14:tracePt t="178673" x="3468688" y="6626225"/>
          <p14:tracePt t="178681" x="3486150" y="6619875"/>
          <p14:tracePt t="178696" x="3498850" y="6619875"/>
          <p14:tracePt t="178745" x="3505200" y="6619875"/>
          <p14:tracePt t="178768" x="3524250" y="6619875"/>
          <p14:tracePt t="178776" x="3535363" y="6608763"/>
          <p14:tracePt t="178785" x="3541713" y="6608763"/>
          <p14:tracePt t="178793" x="3560763" y="6602413"/>
          <p14:tracePt t="178810" x="3578225" y="6602413"/>
          <p14:tracePt t="178825" x="3608388" y="6589713"/>
          <p14:tracePt t="178842" x="3627438" y="6589713"/>
          <p14:tracePt t="178858" x="3644900" y="6589713"/>
          <p14:tracePt t="178875" x="3670300" y="6589713"/>
          <p14:tracePt t="178892" x="3687763" y="6589713"/>
          <p14:tracePt t="178908" x="3717925" y="6589713"/>
          <p14:tracePt t="178937" x="3724275" y="6589713"/>
          <p14:tracePt t="178945" x="3736975" y="6589713"/>
          <p14:tracePt t="178977" x="3743325" y="6589713"/>
          <p14:tracePt t="178985" x="3754438" y="6589713"/>
          <p14:tracePt t="178993" x="3773488" y="6589713"/>
          <p14:tracePt t="179008" x="3779838" y="6589713"/>
          <p14:tracePt t="179040" x="3786188" y="6589713"/>
          <p14:tracePt t="179072" x="3797300" y="6589713"/>
          <p14:tracePt t="179112" x="3816350" y="6589713"/>
          <p14:tracePt t="179120" x="3822700" y="6589713"/>
          <p14:tracePt t="179129" x="3833813" y="6589713"/>
          <p14:tracePt t="179142" x="3859213" y="6589713"/>
          <p14:tracePt t="179169" x="3870325" y="6589713"/>
          <p14:tracePt t="179177" x="3889375" y="6583363"/>
          <p14:tracePt t="179191" x="3895725" y="6583363"/>
          <p14:tracePt t="179208" x="3913188" y="6583363"/>
          <p14:tracePt t="179225" x="3986213" y="6583363"/>
          <p14:tracePt t="179242" x="4095750" y="6583363"/>
          <p14:tracePt t="179258" x="4200525" y="6583363"/>
          <p14:tracePt t="179275" x="4340225" y="6583363"/>
          <p14:tracePt t="179291" x="4486275" y="6583363"/>
          <p14:tracePt t="179308" x="4565650" y="6583363"/>
          <p14:tracePt t="179325" x="4657725" y="6583363"/>
          <p14:tracePt t="179342" x="4737100" y="6583363"/>
          <p14:tracePt t="179358" x="4803775" y="6583363"/>
          <p14:tracePt t="179362" x="4833938" y="6583363"/>
          <p14:tracePt t="179375" x="4889500" y="6583363"/>
          <p14:tracePt t="179392" x="4937125" y="6583363"/>
          <p14:tracePt t="179410" x="5005388" y="6583363"/>
          <p14:tracePt t="179425" x="5041900" y="6583363"/>
          <p14:tracePt t="179441" x="5072063" y="6583363"/>
          <p14:tracePt t="179458" x="5078413" y="6583363"/>
          <p14:tracePt t="179475" x="5089525" y="6583363"/>
          <p14:tracePt t="179505" x="5095875" y="6583363"/>
          <p14:tracePt t="179520" x="5108575" y="6583363"/>
          <p14:tracePt t="179528" x="5114925" y="6583363"/>
          <p14:tracePt t="179552" x="5121275" y="6583363"/>
          <p14:tracePt t="179560" x="5132388" y="6583363"/>
          <p14:tracePt t="179585" x="5151438" y="6583363"/>
          <p14:tracePt t="179609" x="5157788" y="6583363"/>
          <p14:tracePt t="179617" x="5168900" y="6583363"/>
          <p14:tracePt t="179640" x="5187950" y="6583363"/>
          <p14:tracePt t="179648" x="5194300" y="6583363"/>
          <p14:tracePt t="179672" x="5211763" y="6583363"/>
          <p14:tracePt t="179680" x="5230813" y="6583363"/>
          <p14:tracePt t="179705" x="5241925" y="6583363"/>
          <p14:tracePt t="179745" x="5248275" y="6583363"/>
          <p14:tracePt t="179784" x="5260975" y="6583363"/>
          <p14:tracePt t="179791" x="5267325" y="6583363"/>
          <p14:tracePt t="179800" x="5284788" y="6583363"/>
          <p14:tracePt t="179808" x="5291138" y="6583363"/>
          <p14:tracePt t="179825" x="5334000" y="6583363"/>
          <p14:tracePt t="179842" x="5357813" y="6583363"/>
          <p14:tracePt t="179858" x="5400675" y="6596063"/>
          <p14:tracePt t="179875" x="5413375" y="6596063"/>
          <p14:tracePt t="179892" x="5443538" y="6602413"/>
          <p14:tracePt t="179908" x="5492750" y="6602413"/>
          <p14:tracePt t="179925" x="5541963" y="6602413"/>
          <p14:tracePt t="179942" x="5595938" y="6602413"/>
          <p14:tracePt t="179959" x="5632450" y="6602413"/>
          <p14:tracePt t="179962" x="5681663" y="6602413"/>
          <p14:tracePt t="179975" x="5718175" y="6589713"/>
          <p14:tracePt t="179992" x="5761038" y="6577013"/>
          <p14:tracePt t="180008" x="5791200" y="6559550"/>
          <p14:tracePt t="180025" x="5815013" y="6546850"/>
          <p14:tracePt t="180042" x="5827713" y="6529388"/>
          <p14:tracePt t="180081" x="5851525" y="6523038"/>
          <p14:tracePt t="180089" x="5857875" y="6497638"/>
          <p14:tracePt t="180104" x="5870575" y="6492875"/>
          <p14:tracePt t="180177" x="5870575" y="6480175"/>
          <p14:tracePt t="180208" x="5870575" y="6473825"/>
          <p14:tracePt t="180225" x="5870575" y="6467475"/>
          <p14:tracePt t="180240" x="5870575" y="6443663"/>
          <p14:tracePt t="180248" x="5870575" y="6424613"/>
          <p14:tracePt t="180258" x="5840413" y="6407150"/>
          <p14:tracePt t="180275" x="5724525" y="6351588"/>
          <p14:tracePt t="180292" x="5578475" y="6267450"/>
          <p14:tracePt t="180308" x="5389563" y="6224588"/>
          <p14:tracePt t="180325" x="5138738" y="6175375"/>
          <p14:tracePt t="180341" x="4900613" y="6115050"/>
          <p14:tracePt t="180345" x="4816475" y="6083300"/>
          <p14:tracePt t="180358" x="4711700" y="6083300"/>
          <p14:tracePt t="180362" x="4627563" y="6053138"/>
          <p14:tracePt t="180375" x="4456113" y="6040438"/>
          <p14:tracePt t="180392" x="4254500" y="6040438"/>
          <p14:tracePt t="180410" x="4084638" y="6040438"/>
          <p14:tracePt t="180425" x="3938588" y="6040438"/>
          <p14:tracePt t="180442" x="3760788" y="6046788"/>
          <p14:tracePt t="180458" x="3614738" y="6059488"/>
          <p14:tracePt t="180475" x="3505200" y="6072188"/>
          <p14:tracePt t="180492" x="3395663" y="6083300"/>
          <p14:tracePt t="180508" x="3273425" y="6102350"/>
          <p14:tracePt t="180525" x="3176588" y="6108700"/>
          <p14:tracePt t="180542" x="3035300" y="6138863"/>
          <p14:tracePt t="180545" x="2951163" y="6151563"/>
          <p14:tracePt t="180558" x="2882900" y="6162675"/>
          <p14:tracePt t="180562" x="2773363" y="6181725"/>
          <p14:tracePt t="180575" x="2676525" y="6181725"/>
          <p14:tracePt t="180579" x="2627313" y="6188075"/>
          <p14:tracePt t="180593" x="2505075" y="6218238"/>
          <p14:tracePt t="180609" x="2438400" y="6267450"/>
          <p14:tracePt t="180625" x="2425700" y="6267450"/>
          <p14:tracePt t="180641" x="2408238" y="6272213"/>
          <p14:tracePt t="180659" x="2389188" y="6284913"/>
          <p14:tracePt t="180675" x="2371725" y="6308725"/>
          <p14:tracePt t="180692" x="2371725" y="6334125"/>
          <p14:tracePt t="180708" x="2359025" y="6376988"/>
          <p14:tracePt t="180725" x="2359025" y="6388100"/>
          <p14:tracePt t="180742" x="2359025" y="6430963"/>
          <p14:tracePt t="180745" x="2359025" y="6437313"/>
          <p14:tracePt t="180758" x="2359025" y="6467475"/>
          <p14:tracePt t="180762" x="2365375" y="6473825"/>
          <p14:tracePt t="180775" x="2414588" y="6516688"/>
          <p14:tracePt t="180792" x="2498725" y="6577013"/>
          <p14:tracePt t="180809" x="2620963" y="6645275"/>
          <p14:tracePt t="180826" x="2779713" y="6686550"/>
          <p14:tracePt t="180842" x="2968625" y="6729413"/>
          <p14:tracePt t="180858" x="3243263" y="6808788"/>
          <p14:tracePt t="180982" x="5894388" y="6815138"/>
          <p14:tracePt t="180986" x="6040438" y="6784975"/>
          <p14:tracePt t="180994" x="6169025" y="6718300"/>
          <p14:tracePt t="181009" x="6345238" y="6645275"/>
          <p14:tracePt t="181026" x="6486525" y="6577013"/>
          <p14:tracePt t="181042" x="6589713" y="6534150"/>
          <p14:tracePt t="181058" x="6645275" y="6516688"/>
          <p14:tracePt t="181075" x="6675438" y="6486525"/>
          <p14:tracePt t="181092" x="6681788" y="6480175"/>
          <p14:tracePt t="181108" x="6681788" y="6467475"/>
          <p14:tracePt t="181125" x="6681788" y="6450013"/>
          <p14:tracePt t="181142" x="6681788" y="6430963"/>
          <p14:tracePt t="181159" x="6681788" y="6394450"/>
          <p14:tracePt t="181162" x="6681788" y="6381750"/>
          <p14:tracePt t="181175" x="6602413" y="6327775"/>
          <p14:tracePt t="181192" x="6419850" y="6254750"/>
          <p14:tracePt t="181209" x="6151563" y="6175375"/>
          <p14:tracePt t="181225" x="5797550" y="6076950"/>
          <p14:tracePt t="181242" x="5389563" y="6003925"/>
          <p14:tracePt t="181258" x="4979988" y="5973763"/>
          <p14:tracePt t="181275" x="4632325" y="5907088"/>
          <p14:tracePt t="181292" x="4406900" y="5907088"/>
          <p14:tracePt t="181309" x="4260850" y="5907088"/>
          <p14:tracePt t="181325" x="4017963" y="5907088"/>
          <p14:tracePt t="181342" x="3822700" y="5949950"/>
          <p14:tracePt t="181359" x="3663950" y="6022975"/>
          <p14:tracePt t="181362" x="3560763" y="6065838"/>
          <p14:tracePt t="181375" x="3449638" y="6115050"/>
          <p14:tracePt t="181379" x="3359150" y="6156325"/>
          <p14:tracePt t="181392" x="3194050" y="6267450"/>
          <p14:tracePt t="181410" x="3054350" y="6327775"/>
          <p14:tracePt t="181425" x="3017838" y="6370638"/>
          <p14:tracePt t="181442" x="2955925" y="6424613"/>
          <p14:tracePt t="181458" x="2919413" y="6456363"/>
          <p14:tracePt t="181475" x="2876550" y="6486525"/>
          <p14:tracePt t="181491" x="2835275" y="6529388"/>
          <p14:tracePt t="181508" x="2798763" y="6553200"/>
          <p14:tracePt t="181525" x="2779713" y="6583363"/>
          <p14:tracePt t="181542" x="2767013" y="6602413"/>
          <p14:tracePt t="181559" x="2767013" y="6608763"/>
          <p14:tracePt t="181562" x="2767013" y="6619875"/>
          <p14:tracePt t="181575" x="2767013" y="6645275"/>
          <p14:tracePt t="181592" x="2773363" y="6686550"/>
          <p14:tracePt t="181610" x="2846388" y="6761163"/>
          <p14:tracePt t="181625" x="2974975" y="6845300"/>
          <p14:tracePt t="181818" x="5919788" y="6838950"/>
          <p14:tracePt t="181826" x="6003925" y="6808788"/>
          <p14:tracePt t="181844" x="6138863" y="6765925"/>
          <p14:tracePt t="181859" x="6261100" y="6729413"/>
          <p14:tracePt t="181875" x="6376988" y="6692900"/>
          <p14:tracePt t="181892" x="6413500" y="6669088"/>
          <p14:tracePt t="181908" x="6456363" y="6638925"/>
          <p14:tracePt t="181925" x="6497638" y="6583363"/>
          <p14:tracePt t="181942" x="6510338" y="6559550"/>
          <p14:tracePt t="181958" x="6510338" y="6492875"/>
          <p14:tracePt t="181962" x="6510338" y="6450013"/>
          <p14:tracePt t="181976" x="6510338" y="6370638"/>
          <p14:tracePt t="181992" x="6419850" y="6242050"/>
          <p14:tracePt t="182009" x="6175375" y="6065838"/>
          <p14:tracePt t="182025" x="5876925" y="5919788"/>
          <p14:tracePt t="182042" x="5492750" y="5761038"/>
          <p14:tracePt t="182058" x="5138738" y="5675313"/>
          <p14:tracePt t="182075" x="4803775" y="5578475"/>
          <p14:tracePt t="182092" x="4516438" y="5559425"/>
          <p14:tracePt t="182108" x="4254500" y="5559425"/>
          <p14:tracePt t="182125" x="3968750" y="5589588"/>
          <p14:tracePt t="182142" x="3524250" y="5675313"/>
          <p14:tracePt t="182159" x="3243263" y="5840413"/>
          <p14:tracePt t="182162" x="3090863" y="5962650"/>
          <p14:tracePt t="182175" x="2955925" y="6040438"/>
          <p14:tracePt t="182179" x="2840038" y="6156325"/>
          <p14:tracePt t="182192" x="2603500" y="6315075"/>
          <p14:tracePt t="182209" x="2468563" y="6430963"/>
          <p14:tracePt t="182226" x="2382838" y="6553200"/>
          <p14:tracePt t="182242" x="2352675" y="6608763"/>
          <p14:tracePt t="182258" x="2341563" y="6650038"/>
          <p14:tracePt t="182275" x="2341563" y="6669088"/>
          <p14:tracePt t="182292" x="2341563" y="6686550"/>
          <p14:tracePt t="182309" x="2341563" y="6711950"/>
          <p14:tracePt t="182325" x="2432050" y="6772275"/>
          <p14:tracePt t="182342" x="2627313" y="6834188"/>
          <p14:tracePt t="182843" x="3694113" y="6815138"/>
          <p14:tracePt t="182851" x="3676650" y="6802438"/>
          <p14:tracePt t="182865" x="3676650" y="6797675"/>
          <p14:tracePt t="182874" x="3676650" y="6784975"/>
          <p14:tracePt t="182891" x="3676650" y="6778625"/>
          <p14:tracePt t="182908" x="3676650" y="6772275"/>
          <p14:tracePt t="182924" x="3676650" y="6761163"/>
          <p14:tracePt t="182941" x="3676650" y="6754813"/>
          <p14:tracePt t="182958" x="3663950" y="6742113"/>
          <p14:tracePt t="182974" x="3663950" y="6735763"/>
          <p14:tracePt t="182991" x="3657600" y="6718300"/>
          <p14:tracePt t="183033" x="3644900" y="6692900"/>
          <p14:tracePt t="183096" x="3638550" y="6686550"/>
          <p14:tracePt t="183634" x="3638550" y="6675438"/>
          <p14:tracePt t="183643" x="3681413" y="6675438"/>
          <p14:tracePt t="183652" x="3730625" y="6675438"/>
          <p14:tracePt t="183661" x="3773488" y="6675438"/>
          <p14:tracePt t="183678" x="3932238" y="6675438"/>
          <p14:tracePt t="183693" x="4059238" y="6675438"/>
          <p14:tracePt t="183709" x="4151313" y="6675438"/>
          <p14:tracePt t="183725" x="4273550" y="6675438"/>
          <p14:tracePt t="183742" x="4352925" y="6675438"/>
          <p14:tracePt t="183746" x="4364038" y="6675438"/>
          <p14:tracePt t="183759" x="4383088" y="6675438"/>
          <p14:tracePt t="183763" x="4400550" y="6675438"/>
          <p14:tracePt t="183776" x="4425950" y="6675438"/>
          <p14:tracePt t="183792" x="4443413" y="6675438"/>
          <p14:tracePt t="183825" x="4456113" y="6675438"/>
          <p14:tracePt t="183842" x="4462463" y="6675438"/>
          <p14:tracePt t="183857" x="4475163" y="6675438"/>
          <p14:tracePt t="183873" x="4498975" y="6675438"/>
          <p14:tracePt t="183883" x="4511675" y="6675438"/>
          <p14:tracePt t="183897" x="4516438" y="6675438"/>
          <p14:tracePt t="183909" x="4529138" y="6675438"/>
          <p14:tracePt t="183926" x="4535488" y="6675438"/>
          <p14:tracePt t="183945" x="4548188" y="6675438"/>
          <p14:tracePt t="183959" x="4565650" y="6675438"/>
          <p14:tracePt t="183993" x="4584700" y="6675438"/>
          <p14:tracePt t="184001" x="4591050" y="6675438"/>
          <p14:tracePt t="184008" x="4602163" y="6675438"/>
          <p14:tracePt t="184024" x="4614863" y="6675438"/>
          <p14:tracePt t="184041" x="4627563" y="6675438"/>
          <p14:tracePt t="185378" x="4668838" y="6705600"/>
          <p14:tracePt t="185386" x="4700588" y="6705600"/>
          <p14:tracePt t="185395" x="4779963" y="6705600"/>
          <p14:tracePt t="185409" x="4926013" y="6705600"/>
          <p14:tracePt t="185425" x="4932363" y="6705600"/>
          <p14:tracePt t="186211" x="4906963" y="6718300"/>
          <p14:tracePt t="186220" x="4857750" y="6735763"/>
          <p14:tracePt t="186230" x="4852988" y="6735763"/>
          <p14:tracePt t="186245" x="4816475" y="6724650"/>
          <p14:tracePt t="186275" x="4791075" y="6724650"/>
          <p14:tracePt t="186285" x="4773613" y="6724650"/>
          <p14:tracePt t="186295" x="4743450" y="6724650"/>
          <p14:tracePt t="186300" x="4681538" y="6724650"/>
          <p14:tracePt t="186312" x="4645025" y="6724650"/>
          <p14:tracePt t="186317" x="4602163" y="6724650"/>
          <p14:tracePt t="186328" x="4541838" y="6724650"/>
          <p14:tracePt t="186332" x="4456113" y="6724650"/>
          <p14:tracePt t="186342" x="4352925" y="6748463"/>
          <p14:tracePt t="186359" x="4121150" y="6797675"/>
        </p14:tracePtLst>
      </p14:laserTraceLst>
    </p:ext>
  </p:extLs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 name="TextBox 1125">
            <a:extLst>
              <a:ext uri="{FF2B5EF4-FFF2-40B4-BE49-F238E27FC236}">
                <a16:creationId xmlns:a16="http://schemas.microsoft.com/office/drawing/2014/main" id="{456FCE2B-95BF-F617-E5E7-AAFE96BB1A5E}"/>
              </a:ext>
            </a:extLst>
          </p:cNvPr>
          <p:cNvSpPr txBox="1"/>
          <p:nvPr/>
        </p:nvSpPr>
        <p:spPr>
          <a:xfrm>
            <a:off x="642939" y="2097464"/>
            <a:ext cx="10485404" cy="4608136"/>
          </a:xfrm>
        </p:spPr>
        <p:txBody>
          <a:bodyPr vert="horz" lIns="91440" tIns="45720" rIns="91440" bIns="45720" rtlCol="0">
            <a:normAutofit lnSpcReduction="10000"/>
          </a:bodyPr>
          <a:lstStyle/>
          <a:p>
            <a:pPr marL="342900" indent="-342900">
              <a:lnSpc>
                <a:spcPct val="119000"/>
              </a:lnSpc>
              <a:spcAft>
                <a:spcPts val="600"/>
              </a:spcAft>
              <a:buFont typeface="Arial" panose="020B0604020202020204" pitchFamily="34" charset="0"/>
              <a:buChar char="•"/>
            </a:pPr>
            <a:r>
              <a:rPr lang="en-US" sz="2400" b="0" i="0" dirty="0">
                <a:effectLst/>
              </a:rPr>
              <a:t>AI refers to the simulation of human intelligence in machines that are programmed to think and learn like humans. </a:t>
            </a:r>
          </a:p>
          <a:p>
            <a:pPr marL="342900" indent="-342900">
              <a:lnSpc>
                <a:spcPct val="119000"/>
              </a:lnSpc>
              <a:spcAft>
                <a:spcPts val="600"/>
              </a:spcAft>
              <a:buFont typeface="Arial" panose="020B0604020202020204" pitchFamily="34" charset="0"/>
              <a:buChar char="•"/>
            </a:pPr>
            <a:r>
              <a:rPr lang="en-US" sz="2400" b="1" i="0" dirty="0">
                <a:effectLst/>
              </a:rPr>
              <a:t>Role in the Digital Economy</a:t>
            </a:r>
            <a:r>
              <a:rPr lang="en-US" sz="2400" b="0" i="0" dirty="0">
                <a:effectLst/>
              </a:rPr>
              <a:t>:</a:t>
            </a:r>
          </a:p>
          <a:p>
            <a:pPr marL="800100" lvl="1" indent="-342900">
              <a:lnSpc>
                <a:spcPct val="119000"/>
              </a:lnSpc>
              <a:spcAft>
                <a:spcPts val="600"/>
              </a:spcAft>
              <a:buFont typeface="Arial" panose="020B0604020202020204" pitchFamily="34" charset="0"/>
              <a:buChar char="•"/>
            </a:pPr>
            <a:r>
              <a:rPr lang="en-US" sz="2400" b="1" i="0" dirty="0">
                <a:effectLst/>
              </a:rPr>
              <a:t>Economic Catalyst</a:t>
            </a:r>
            <a:r>
              <a:rPr lang="en-US" sz="2400" b="0" i="0" dirty="0">
                <a:effectLst/>
              </a:rPr>
              <a:t>: AI acts as a driving force in the digital economy, automating processes, enhancing user experiences, and creating new ways of doing business.</a:t>
            </a:r>
          </a:p>
          <a:p>
            <a:pPr marL="800100" lvl="1" indent="-342900">
              <a:lnSpc>
                <a:spcPct val="119000"/>
              </a:lnSpc>
              <a:spcAft>
                <a:spcPts val="600"/>
              </a:spcAft>
              <a:buFont typeface="Arial" panose="020B0604020202020204" pitchFamily="34" charset="0"/>
              <a:buChar char="•"/>
            </a:pPr>
            <a:r>
              <a:rPr lang="en-US" sz="2400" b="1" i="0" dirty="0">
                <a:effectLst/>
              </a:rPr>
              <a:t>Data Analysis</a:t>
            </a:r>
            <a:r>
              <a:rPr lang="en-US" sz="2400" b="0" i="0" dirty="0">
                <a:effectLst/>
              </a:rPr>
              <a:t>: In the data-driven digital economy, AI provides businesses with insights by analyzing large datasets at speeds impossible for humans.</a:t>
            </a:r>
          </a:p>
          <a:p>
            <a:pPr marL="800100" lvl="1" indent="-342900">
              <a:lnSpc>
                <a:spcPct val="119000"/>
              </a:lnSpc>
              <a:spcAft>
                <a:spcPts val="600"/>
              </a:spcAft>
              <a:buFont typeface="Arial" panose="020B0604020202020204" pitchFamily="34" charset="0"/>
              <a:buChar char="•"/>
            </a:pPr>
            <a:r>
              <a:rPr lang="en-US" sz="2400" b="1" i="0" dirty="0">
                <a:effectLst/>
              </a:rPr>
              <a:t>Personalization</a:t>
            </a:r>
            <a:r>
              <a:rPr lang="en-US" sz="2400" b="0" i="0" dirty="0">
                <a:effectLst/>
              </a:rPr>
              <a:t>: AI enables businesses to tailor services and products to individual preferences, driving consumer engagement and sales.</a:t>
            </a:r>
          </a:p>
        </p:txBody>
      </p:sp>
      <p:sp>
        <p:nvSpPr>
          <p:cNvPr id="2" name="Title 1">
            <a:extLst>
              <a:ext uri="{FF2B5EF4-FFF2-40B4-BE49-F238E27FC236}">
                <a16:creationId xmlns:a16="http://schemas.microsoft.com/office/drawing/2014/main" id="{F3AF468C-D59B-9A74-1BD3-C110E474022A}"/>
              </a:ext>
            </a:extLst>
          </p:cNvPr>
          <p:cNvSpPr>
            <a:spLocks noGrp="1"/>
          </p:cNvSpPr>
          <p:nvPr>
            <p:ph type="title"/>
          </p:nvPr>
        </p:nvSpPr>
        <p:spPr>
          <a:xfrm>
            <a:off x="202674" y="825759"/>
            <a:ext cx="10798117" cy="842785"/>
          </a:xfrm>
        </p:spPr>
        <p:txBody>
          <a:bodyPr vert="horz" lIns="91440" tIns="45720" rIns="91440" bIns="45720" rtlCol="0" anchor="t">
            <a:normAutofit/>
          </a:bodyPr>
          <a:lstStyle/>
          <a:p>
            <a:r>
              <a:rPr lang="en-US" sz="4800" b="1" i="0" kern="1200" dirty="0">
                <a:effectLst/>
                <a:latin typeface="+mj-lt"/>
                <a:ea typeface="+mj-ea"/>
                <a:cs typeface="+mj-cs"/>
              </a:rPr>
              <a:t>Introduction to Artificial Intelligence (AI)</a:t>
            </a:r>
          </a:p>
        </p:txBody>
      </p:sp>
    </p:spTree>
    <p:extLst>
      <p:ext uri="{BB962C8B-B14F-4D97-AF65-F5344CB8AC3E}">
        <p14:creationId xmlns:p14="http://schemas.microsoft.com/office/powerpoint/2010/main" val="1811468767"/>
      </p:ext>
    </p:extLst>
  </p:cSld>
  <p:clrMapOvr>
    <a:masterClrMapping/>
  </p:clrMapOvr>
  <mc:AlternateContent xmlns:mc="http://schemas.openxmlformats.org/markup-compatibility/2006" xmlns:p14="http://schemas.microsoft.com/office/powerpoint/2010/main">
    <mc:Choice Requires="p14">
      <p:transition spd="slow" p14:dur="2000" advTm="317449"/>
    </mc:Choice>
    <mc:Fallback xmlns="">
      <p:transition spd="slow" advTm="317449"/>
    </mc:Fallback>
  </mc:AlternateContent>
  <p:extLst>
    <p:ext uri="{3A86A75C-4F4B-4683-9AE1-C65F6400EC91}">
      <p14:laserTraceLst xmlns:p14="http://schemas.microsoft.com/office/powerpoint/2010/main">
        <p14:tracePtLst>
          <p14:tracePt t="977" x="42863" y="6443663"/>
          <p14:tracePt t="983" x="55563" y="6376988"/>
          <p14:tracePt t="1019" x="109538" y="6126163"/>
          <p14:tracePt t="1041" x="133350" y="6022975"/>
          <p14:tracePt t="1058" x="158750" y="5967413"/>
          <p14:tracePt t="1074" x="158750" y="5913438"/>
          <p14:tracePt t="1091" x="158750" y="5888038"/>
          <p14:tracePt t="1108" x="165100" y="5846763"/>
          <p14:tracePt t="1124" x="165100" y="5840413"/>
          <p14:tracePt t="1141" x="176213" y="5810250"/>
          <p14:tracePt t="1158" x="182563" y="5797550"/>
          <p14:tracePt t="1174" x="182563" y="5754688"/>
          <p14:tracePt t="1191" x="182563" y="5748338"/>
          <p14:tracePt t="1738" x="207963" y="5730875"/>
          <p14:tracePt t="1747" x="225425" y="5705475"/>
          <p14:tracePt t="1762" x="280988" y="5705475"/>
          <p14:tracePt t="1771" x="311150" y="5694363"/>
          <p14:tracePt t="1781" x="347663" y="5681663"/>
          <p14:tracePt t="1784" x="365125" y="5675313"/>
          <p14:tracePt t="1791" x="377825" y="5675313"/>
          <p14:tracePt t="1808" x="401638" y="5645150"/>
          <p14:tracePt t="1825" x="433388" y="5638800"/>
          <p14:tracePt t="1841" x="438150" y="5626100"/>
          <p14:tracePt t="1858" x="450850" y="5619750"/>
          <p14:tracePt t="2472" x="469900" y="5619750"/>
          <p14:tracePt t="2481" x="476250" y="5583238"/>
          <p14:tracePt t="2494" x="476250" y="5510213"/>
          <p14:tracePt t="2499" x="476250" y="5364163"/>
          <p14:tracePt t="2508" x="476250" y="5162550"/>
          <p14:tracePt t="2512" x="476250" y="4943475"/>
          <p14:tracePt t="2526" x="476250" y="4578350"/>
          <p14:tracePt t="2542" x="493713" y="4254500"/>
          <p14:tracePt t="2559" x="512763" y="3846513"/>
          <p14:tracePt t="2575" x="560388" y="3481388"/>
          <p14:tracePt t="2592" x="560388" y="3157538"/>
          <p14:tracePt t="2608" x="560388" y="2895600"/>
          <p14:tracePt t="2625" x="590550" y="2700338"/>
          <p14:tracePt t="2642" x="609600" y="2474913"/>
          <p14:tracePt t="2659" x="639763" y="2266950"/>
          <p14:tracePt t="2675" x="682625" y="2054225"/>
          <p14:tracePt t="2692" x="712788" y="1847850"/>
          <p14:tracePt t="2709" x="712788" y="1682750"/>
          <p14:tracePt t="2712" x="712788" y="1633538"/>
          <p14:tracePt t="2726" x="725488" y="1524000"/>
          <p14:tracePt t="2742" x="725488" y="1474788"/>
          <p14:tracePt t="2759" x="725488" y="1365250"/>
          <p14:tracePt t="2775" x="725488" y="1304925"/>
          <p14:tracePt t="2791" x="725488" y="1274763"/>
          <p14:tracePt t="2808" x="738188" y="1212850"/>
          <p14:tracePt t="2826" x="738188" y="1200150"/>
          <p14:tracePt t="2842" x="738188" y="1169988"/>
          <p14:tracePt t="2859" x="738188" y="1133475"/>
          <p14:tracePt t="2875" x="755650" y="1103313"/>
          <p14:tracePt t="2892" x="785813" y="1060450"/>
          <p14:tracePt t="2908" x="798513" y="1011238"/>
          <p14:tracePt t="2912" x="804863" y="1000125"/>
          <p14:tracePt t="2925" x="804863" y="981075"/>
          <p14:tracePt t="2929" x="804863" y="963613"/>
          <p14:tracePt t="2943" x="804863" y="957263"/>
          <p14:tracePt t="2958" x="804863" y="927100"/>
          <p14:tracePt t="2975" x="804863" y="895350"/>
          <p14:tracePt t="2999" x="804863" y="877888"/>
          <p14:tracePt t="3095" x="804863" y="871538"/>
          <p14:tracePt t="3159" x="792163" y="871538"/>
          <p14:tracePt t="3406" x="774700" y="871538"/>
          <p14:tracePt t="3414" x="712788" y="877888"/>
          <p14:tracePt t="3425" x="652463" y="877888"/>
          <p14:tracePt t="3440" x="622300" y="877888"/>
          <p14:tracePt t="3457" x="560388" y="877888"/>
          <p14:tracePt t="3474" x="523875" y="877888"/>
          <p14:tracePt t="3490" x="487363" y="877888"/>
          <p14:tracePt t="3526" x="481013" y="877888"/>
          <p14:tracePt t="3542" x="469900" y="877888"/>
          <p14:tracePt t="3550" x="463550" y="877888"/>
          <p14:tracePt t="3566" x="457200" y="877888"/>
          <p14:tracePt t="3573" x="444500" y="877888"/>
          <p14:tracePt t="3590" x="407988" y="877888"/>
          <p14:tracePt t="3607" x="371475" y="884238"/>
          <p14:tracePt t="3624" x="317500" y="895350"/>
          <p14:tracePt t="3641" x="285750" y="895350"/>
          <p14:tracePt t="3657" x="225425" y="895350"/>
          <p14:tracePt t="3674" x="195263" y="895350"/>
          <p14:tracePt t="3690" x="146050" y="895350"/>
          <p14:tracePt t="3707" x="122238" y="895350"/>
          <p14:tracePt t="3724" x="92075" y="895350"/>
          <p14:tracePt t="3952" x="96838" y="895350"/>
          <p14:tracePt t="3959" x="249238" y="895350"/>
          <p14:tracePt t="3978" x="530225" y="895350"/>
          <p14:tracePt t="3994" x="1066800" y="914400"/>
          <p14:tracePt t="4011" x="1719263" y="981075"/>
          <p14:tracePt t="4028" x="2535238" y="1047750"/>
          <p14:tracePt t="4044" x="3144838" y="1090613"/>
          <p14:tracePt t="4050" x="3517900" y="1090613"/>
          <p14:tracePt t="4061" x="3717925" y="1090613"/>
          <p14:tracePt t="4066" x="3919538" y="1090613"/>
          <p14:tracePt t="4078" x="4144963" y="1090613"/>
          <p14:tracePt t="4083" x="4322763" y="1090613"/>
          <p14:tracePt t="4093" x="4505325" y="1090613"/>
          <p14:tracePt t="4096" x="4651375" y="1060450"/>
          <p14:tracePt t="4109" x="4773613" y="1060450"/>
          <p14:tracePt t="4112" x="4900613" y="1011238"/>
          <p14:tracePt t="4126" x="5095875" y="938213"/>
          <p14:tracePt t="4142" x="5291138" y="877888"/>
          <p14:tracePt t="4159" x="5426075" y="854075"/>
          <p14:tracePt t="4175" x="5522913" y="828675"/>
          <p14:tracePt t="4192" x="5608638" y="792163"/>
          <p14:tracePt t="4208" x="5626100" y="792163"/>
          <p14:tracePt t="4225" x="5681663" y="792163"/>
          <p14:tracePt t="4242" x="5730875" y="781050"/>
          <p14:tracePt t="4259" x="5797550" y="781050"/>
          <p14:tracePt t="4275" x="5864225" y="781050"/>
          <p14:tracePt t="4292" x="5956300" y="781050"/>
          <p14:tracePt t="4309" x="6035675" y="781050"/>
          <p14:tracePt t="4312" x="6076950" y="781050"/>
          <p14:tracePt t="4325" x="6156325" y="781050"/>
          <p14:tracePt t="4329" x="6218238" y="781050"/>
          <p14:tracePt t="4342" x="6334125" y="804863"/>
          <p14:tracePt t="4359" x="6437313" y="804863"/>
          <p14:tracePt t="4375" x="6516688" y="817563"/>
          <p14:tracePt t="4392" x="6596063" y="817563"/>
          <p14:tracePt t="4408" x="6650038" y="817563"/>
          <p14:tracePt t="4425" x="6686550" y="817563"/>
          <p14:tracePt t="4442" x="6699250" y="817563"/>
          <p14:tracePt t="4459" x="6705600" y="817563"/>
          <p14:tracePt t="4475" x="6729413" y="822325"/>
          <p14:tracePt t="4492" x="6742113" y="822325"/>
          <p14:tracePt t="4509" x="6748463" y="822325"/>
          <p14:tracePt t="4512" x="6761163" y="822325"/>
          <p14:tracePt t="4752" x="6765925" y="828675"/>
          <p14:tracePt t="4761" x="6765925" y="858838"/>
          <p14:tracePt t="4771" x="6778625" y="908050"/>
          <p14:tracePt t="4780" x="6791325" y="927100"/>
          <p14:tracePt t="4794" x="6791325" y="938213"/>
          <p14:tracePt t="4811" x="6808788" y="963613"/>
          <p14:tracePt t="4828" x="6808788" y="981075"/>
          <p14:tracePt t="4843" x="6808788" y="993775"/>
          <p14:tracePt t="7106" x="6808788" y="1000125"/>
          <p14:tracePt t="14667" x="6797675" y="1000125"/>
          <p14:tracePt t="14676" x="6791325" y="1000125"/>
          <p14:tracePt t="15642" x="6778625" y="1000125"/>
          <p14:tracePt t="15658" x="6761163" y="1000125"/>
          <p14:tracePt t="15691" x="6754813" y="1011238"/>
          <p14:tracePt t="15699" x="6735763" y="1017588"/>
          <p14:tracePt t="15711" x="6711950" y="1054100"/>
          <p14:tracePt t="15729" x="6686550" y="1085850"/>
          <p14:tracePt t="15745" x="6681788" y="1090613"/>
          <p14:tracePt t="15763" x="6638925" y="1146175"/>
          <p14:tracePt t="15779" x="6619875" y="1163638"/>
          <p14:tracePt t="15787" x="6613525" y="1169988"/>
          <p14:tracePt t="15796" x="6602413" y="1189038"/>
          <p14:tracePt t="15809" x="6572250" y="1243013"/>
          <p14:tracePt t="15826" x="6546850" y="1262063"/>
          <p14:tracePt t="15843" x="6523038" y="1292225"/>
          <p14:tracePt t="15859" x="6510338" y="1316038"/>
          <p14:tracePt t="15876" x="6486525" y="1347788"/>
          <p14:tracePt t="15893" x="6467475" y="1352550"/>
          <p14:tracePt t="15909" x="6450013" y="1384300"/>
          <p14:tracePt t="20956" x="6461125" y="1377950"/>
          <p14:tracePt t="20965" x="6492875" y="1371600"/>
          <p14:tracePt t="20979" x="6510338" y="1352550"/>
          <p14:tracePt t="20993" x="6523038" y="1341438"/>
          <p14:tracePt t="21018" x="6529388" y="1341438"/>
          <p14:tracePt t="21034" x="6546850" y="1335088"/>
          <p14:tracePt t="29940" x="6583363" y="1335088"/>
          <p14:tracePt t="29947" x="6675438" y="1335088"/>
          <p14:tracePt t="29960" x="6718300" y="1335088"/>
          <p14:tracePt t="29977" x="6924675" y="1335088"/>
          <p14:tracePt t="29995" x="7059613" y="1341438"/>
          <p14:tracePt t="30010" x="7169150" y="1352550"/>
          <p14:tracePt t="30027" x="7308850" y="1365250"/>
          <p14:tracePt t="30043" x="7504113" y="1408113"/>
          <p14:tracePt t="30060" x="7772400" y="1444625"/>
          <p14:tracePt t="30077" x="8083550" y="1511300"/>
          <p14:tracePt t="30093" x="8394700" y="1560513"/>
          <p14:tracePt t="30110" x="8742363" y="1627188"/>
          <p14:tracePt t="30127" x="9077325" y="1725613"/>
          <p14:tracePt t="30143" x="9405938" y="1792288"/>
          <p14:tracePt t="30160" x="9613900" y="1822450"/>
          <p14:tracePt t="30164" x="9698038" y="1852613"/>
          <p14:tracePt t="30177" x="9820275" y="1889125"/>
          <p14:tracePt t="30194" x="9912350" y="1901825"/>
          <p14:tracePt t="30211" x="10009188" y="1951038"/>
          <p14:tracePt t="30227" x="10052050" y="1951038"/>
          <p14:tracePt t="30243" x="10101263" y="1974850"/>
          <p14:tracePt t="30291" x="10113963" y="1981200"/>
          <p14:tracePt t="30299" x="10131425" y="1993900"/>
          <p14:tracePt t="30310" x="10150475" y="2000250"/>
          <p14:tracePt t="30327" x="10167938" y="2017713"/>
          <p14:tracePt t="30343" x="10204450" y="2047875"/>
          <p14:tracePt t="30360" x="10229850" y="2066925"/>
          <p14:tracePt t="30364" x="10247313" y="2090738"/>
          <p14:tracePt t="30377" x="10302875" y="2133600"/>
          <p14:tracePt t="30394" x="10344150" y="2176463"/>
          <p14:tracePt t="30410" x="10387013" y="2206625"/>
          <p14:tracePt t="30427" x="10418763" y="2236788"/>
          <p14:tracePt t="30443" x="10479088" y="2309813"/>
          <p14:tracePt t="30460" x="10521950" y="2378075"/>
          <p14:tracePt t="30477" x="10558463" y="2419350"/>
          <p14:tracePt t="30493" x="10575925" y="2438400"/>
          <p14:tracePt t="30510" x="10594975" y="2481263"/>
          <p14:tracePt t="30527" x="10601325" y="2498725"/>
          <p14:tracePt t="30543" x="10612438" y="2524125"/>
          <p14:tracePt t="30547" x="10612438" y="2530475"/>
          <p14:tracePt t="30560" x="10618788" y="2541588"/>
          <p14:tracePt t="30564" x="10618788" y="2560638"/>
          <p14:tracePt t="30577" x="10618788" y="2566988"/>
          <p14:tracePt t="30580" x="10618788" y="2584450"/>
          <p14:tracePt t="30594" x="10618788" y="2614613"/>
          <p14:tracePt t="30610" x="10618788" y="2657475"/>
          <p14:tracePt t="30627" x="10618788" y="2693988"/>
          <p14:tracePt t="30643" x="10618788" y="2743200"/>
          <p14:tracePt t="30660" x="10618788" y="2786063"/>
          <p14:tracePt t="30677" x="10618788" y="2865438"/>
          <p14:tracePt t="30693" x="10618788" y="2914650"/>
          <p14:tracePt t="30710" x="10594975" y="2998788"/>
          <p14:tracePt t="30727" x="10534650" y="3054350"/>
          <p14:tracePt t="30743" x="10491788" y="3108325"/>
          <p14:tracePt t="30747" x="10442575" y="3151188"/>
          <p14:tracePt t="30760" x="10418763" y="3170238"/>
          <p14:tracePt t="30777" x="10333038" y="3230563"/>
          <p14:tracePt t="30780" x="10296525" y="3255963"/>
          <p14:tracePt t="30795" x="10247313" y="3260725"/>
          <p14:tracePt t="30810" x="10191750" y="3286125"/>
          <p14:tracePt t="30827" x="10028238" y="3297238"/>
          <p14:tracePt t="30843" x="9918700" y="3297238"/>
          <p14:tracePt t="30860" x="9790113" y="3297238"/>
          <p14:tracePt t="30877" x="9740900" y="3297238"/>
          <p14:tracePt t="30893" x="9582150" y="3297238"/>
          <p14:tracePt t="30910" x="9472613" y="3292475"/>
          <p14:tracePt t="30927" x="9393238" y="3279775"/>
          <p14:tracePt t="30943" x="9277350" y="3243263"/>
          <p14:tracePt t="30960" x="9210675" y="3230563"/>
          <p14:tracePt t="30977" x="9124950" y="3200400"/>
          <p14:tracePt t="30994" x="9083675" y="3176588"/>
          <p14:tracePt t="31010" x="9051925" y="3163888"/>
          <p14:tracePt t="31027" x="9047163" y="3163888"/>
          <p14:tracePt t="31043" x="9034463" y="3157538"/>
          <p14:tracePt t="31060" x="9015413" y="3144838"/>
          <p14:tracePt t="31077" x="9010650" y="3140075"/>
          <p14:tracePt t="31093" x="8978900" y="3140075"/>
          <p14:tracePt t="31110" x="8972550" y="3133725"/>
          <p14:tracePt t="31692" x="8967788" y="3133725"/>
          <p14:tracePt t="139747" x="8978900" y="3071813"/>
          <p14:tracePt t="139756" x="9064625" y="2925763"/>
          <p14:tracePt t="139769" x="9163050" y="2798763"/>
          <p14:tracePt t="139787" x="9302750" y="2597150"/>
          <p14:tracePt t="139795" x="9363075" y="2505075"/>
          <p14:tracePt t="139806" x="9405938" y="2451100"/>
          <p14:tracePt t="139811" x="9467850" y="2359025"/>
          <p14:tracePt t="139819" x="9491663" y="2292350"/>
          <p14:tracePt t="139833" x="9594850" y="2146300"/>
          <p14:tracePt t="139850" x="9656763" y="2060575"/>
          <p14:tracePt t="139867" x="9693275" y="1968500"/>
          <p14:tracePt t="139883" x="9766300" y="1901825"/>
          <p14:tracePt t="139900" x="9809163" y="1828800"/>
          <p14:tracePt t="139917" x="9893300" y="1743075"/>
          <p14:tracePt t="139934" x="9929813" y="1700213"/>
          <p14:tracePt t="139937" x="9961563" y="1676400"/>
          <p14:tracePt t="139950" x="9985375" y="1646238"/>
          <p14:tracePt t="139953" x="10009188" y="1609725"/>
          <p14:tracePt t="139967" x="10125075" y="1517650"/>
          <p14:tracePt t="139983" x="10161588" y="1493838"/>
          <p14:tracePt t="139987" x="10240963" y="1468438"/>
          <p14:tracePt t="140001" x="10466388" y="1311275"/>
          <p14:tracePt t="140016" x="10691813" y="1127125"/>
          <p14:tracePt t="140033" x="10917238" y="950913"/>
          <p14:tracePt t="140050" x="11088688" y="785813"/>
          <p14:tracePt t="140067" x="11234738" y="633413"/>
          <p14:tracePt t="140083" x="11356975" y="469900"/>
          <p14:tracePt t="140100" x="11466513" y="285750"/>
          <p14:tracePt t="140117" x="11533188" y="146050"/>
          <p14:tracePt t="140133" x="11582400" y="42863"/>
          <p14:tracePt t="146611" x="9717088" y="463550"/>
          <p14:tracePt t="146617" x="9442450" y="706438"/>
          <p14:tracePt t="146625" x="9180513" y="933450"/>
          <p14:tracePt t="146639" x="8851900" y="1139825"/>
          <p14:tracePt t="146644" x="8558213" y="1347788"/>
          <p14:tracePt t="146656" x="7888288" y="1663700"/>
          <p14:tracePt t="146667" x="7620000" y="1792288"/>
          <p14:tracePt t="146683" x="7046913" y="2109788"/>
          <p14:tracePt t="146700" x="6523038" y="2341563"/>
          <p14:tracePt t="146716" x="5888038" y="2530475"/>
          <p14:tracePt t="146733" x="5419725" y="2682875"/>
          <p14:tracePt t="146749" x="4949825" y="2835275"/>
          <p14:tracePt t="146766" x="4602163" y="2901950"/>
          <p14:tracePt t="146786" x="4108450" y="2998788"/>
          <p14:tracePt t="146800" x="3840163" y="3048000"/>
          <p14:tracePt t="146818" x="3548063" y="3114675"/>
          <p14:tracePt t="146833" x="3316288" y="3144838"/>
          <p14:tracePt t="146850" x="3121025" y="3236913"/>
          <p14:tracePt t="146867" x="2882900" y="3316288"/>
          <p14:tracePt t="146883" x="2687638" y="3359150"/>
          <p14:tracePt t="146900" x="2457450" y="3438525"/>
          <p14:tracePt t="146916" x="2219325" y="3548063"/>
          <p14:tracePt t="146933" x="2017713" y="3638550"/>
          <p14:tracePt t="146950" x="1822450" y="3730625"/>
          <p14:tracePt t="146967" x="1676400" y="3816350"/>
          <p14:tracePt t="146970" x="1590675" y="3846513"/>
          <p14:tracePt t="146984" x="1524000" y="3876675"/>
          <p14:tracePt t="146987" x="1468438" y="3902075"/>
          <p14:tracePt t="147000" x="1365250" y="3949700"/>
          <p14:tracePt t="147018" x="1285875" y="3998913"/>
          <p14:tracePt t="147033" x="1268413" y="4005263"/>
          <p14:tracePt t="147227" x="1279525" y="4005263"/>
          <p14:tracePt t="147236" x="1298575" y="4005263"/>
          <p14:tracePt t="147252" x="1335088" y="4005263"/>
          <p14:tracePt t="147267" x="1352550" y="4005263"/>
          <p14:tracePt t="147284" x="1358900" y="4005263"/>
          <p14:tracePt t="147300" x="1408113" y="4005263"/>
          <p14:tracePt t="147318" x="1450975" y="3992563"/>
          <p14:tracePt t="147334" x="1530350" y="3968750"/>
          <p14:tracePt t="147351" x="1584325" y="3968750"/>
          <p14:tracePt t="147354" x="1627188" y="3956050"/>
          <p14:tracePt t="147367" x="1652588" y="3956050"/>
          <p14:tracePt t="147370" x="1682750" y="3956050"/>
          <p14:tracePt t="147382" x="1712913" y="3956050"/>
          <p14:tracePt t="147385" x="1725613" y="3956050"/>
          <p14:tracePt t="147399" x="1755775" y="3956050"/>
          <p14:tracePt t="147402" x="1798638" y="3943350"/>
          <p14:tracePt t="147417" x="1841500" y="3943350"/>
          <p14:tracePt t="147432" x="1901825" y="3943350"/>
          <p14:tracePt t="147449" x="2017713" y="3932238"/>
          <p14:tracePt t="147466" x="2120900" y="3932238"/>
          <p14:tracePt t="147482" x="2286000" y="3932238"/>
          <p14:tracePt t="147499" x="2414588" y="3932238"/>
          <p14:tracePt t="147516" x="2627313" y="3919538"/>
          <p14:tracePt t="147532" x="2798763" y="3919538"/>
          <p14:tracePt t="147549" x="2981325" y="3902075"/>
          <p14:tracePt t="147566" x="3090863" y="3889375"/>
          <p14:tracePt t="147582" x="3144838" y="3889375"/>
          <p14:tracePt t="147586" x="3151188" y="3889375"/>
          <p14:tracePt t="147599" x="3181350" y="3889375"/>
          <p14:tracePt t="147624" x="3187700" y="3889375"/>
          <p14:tracePt t="147688" x="3206750" y="3889375"/>
          <p14:tracePt t="147696" x="3219450" y="3889375"/>
          <p14:tracePt t="147704" x="3236913" y="3889375"/>
          <p14:tracePt t="147716" x="3243263" y="3883025"/>
          <p14:tracePt t="147732" x="3303588" y="3883025"/>
          <p14:tracePt t="147750" x="3333750" y="3883025"/>
          <p14:tracePt t="147766" x="3371850" y="3883025"/>
          <p14:tracePt t="147782" x="3413125" y="3883025"/>
          <p14:tracePt t="147799" x="3486150" y="3883025"/>
          <p14:tracePt t="147817" x="3548063" y="3883025"/>
          <p14:tracePt t="147832" x="3578225" y="3883025"/>
          <p14:tracePt t="147850" x="3627438" y="3883025"/>
          <p14:tracePt t="147866" x="3663950" y="3883025"/>
          <p14:tracePt t="147882" x="3717925" y="3883025"/>
          <p14:tracePt t="147899" x="3773488" y="3883025"/>
          <p14:tracePt t="147916" x="3833813" y="3883025"/>
          <p14:tracePt t="147932" x="3913188" y="3895725"/>
          <p14:tracePt t="147949" x="3968750" y="3906838"/>
          <p14:tracePt t="147966" x="4005263" y="3906838"/>
          <p14:tracePt t="147982" x="4035425" y="3906838"/>
          <p14:tracePt t="148162" x="4029075" y="3906838"/>
          <p14:tracePt t="148171" x="3938588" y="3906838"/>
          <p14:tracePt t="148187" x="3724275" y="3949700"/>
          <p14:tracePt t="148203" x="3455988" y="3949700"/>
          <p14:tracePt t="148220" x="3157538" y="3949700"/>
          <p14:tracePt t="148237" x="2792413" y="3949700"/>
          <p14:tracePt t="148254" x="2505075" y="3949700"/>
          <p14:tracePt t="148271" x="2322513" y="3949700"/>
          <p14:tracePt t="148287" x="2176463" y="3949700"/>
          <p14:tracePt t="148304" x="2047875" y="3949700"/>
          <p14:tracePt t="148309" x="2017713" y="3949700"/>
          <p14:tracePt t="148321" x="1968500" y="3949700"/>
          <p14:tracePt t="148325" x="1951038" y="3949700"/>
          <p14:tracePt t="148330" x="1920875" y="3949700"/>
          <p14:tracePt t="148338" x="1871663" y="3949700"/>
          <p14:tracePt t="148350" x="1841500" y="3949700"/>
          <p14:tracePt t="148367" x="1762125" y="3949700"/>
          <p14:tracePt t="148370" x="1731963" y="3949700"/>
          <p14:tracePt t="148383" x="1682750" y="3949700"/>
          <p14:tracePt t="148387" x="1663700" y="3949700"/>
          <p14:tracePt t="148400" x="1573213" y="3949700"/>
          <p14:tracePt t="148417" x="1543050" y="3949700"/>
          <p14:tracePt t="148433" x="1487488" y="3949700"/>
          <p14:tracePt t="148450" x="1450975" y="3949700"/>
          <p14:tracePt t="148467" x="1431925" y="3949700"/>
          <p14:tracePt t="148484" x="1401763" y="3949700"/>
          <p14:tracePt t="148500" x="1377950" y="3949700"/>
          <p14:tracePt t="148517" x="1365250" y="3949700"/>
          <p14:tracePt t="148650" x="1371600" y="3949700"/>
          <p14:tracePt t="148658" x="1450975" y="3949700"/>
          <p14:tracePt t="148669" x="1573213" y="3949700"/>
          <p14:tracePt t="148686" x="1878013" y="3949700"/>
          <p14:tracePt t="148702" x="2243138" y="3949700"/>
          <p14:tracePt t="148720" x="2773363" y="3949700"/>
          <p14:tracePt t="148725" x="2951163" y="3949700"/>
          <p14:tracePt t="148737" x="3333750" y="3949700"/>
          <p14:tracePt t="148753" x="3602038" y="3949700"/>
          <p14:tracePt t="148767" x="3663950" y="3949700"/>
          <p14:tracePt t="148784" x="3736975" y="3949700"/>
          <p14:tracePt t="152196" x="3730625" y="3949700"/>
          <p14:tracePt t="152205" x="3706813" y="3949700"/>
          <p14:tracePt t="152220" x="3638550" y="3949700"/>
          <p14:tracePt t="152237" x="3608388" y="3949700"/>
          <p14:tracePt t="152253" x="3597275" y="3938588"/>
          <p14:tracePt t="152268" x="3565525" y="3938588"/>
          <p14:tracePt t="152285" x="3548063" y="3938588"/>
          <p14:tracePt t="152322" x="3541713" y="3938588"/>
          <p14:tracePt t="152330" x="3529013" y="3938588"/>
          <p14:tracePt t="152338" x="3524250" y="3938588"/>
          <p14:tracePt t="152351" x="3517900" y="3938588"/>
          <p14:tracePt t="152368" x="3486150" y="3938588"/>
          <p14:tracePt t="152371" x="3468688" y="3938588"/>
          <p14:tracePt t="152384" x="3455988" y="3938588"/>
          <p14:tracePt t="152388" x="3449638" y="3938588"/>
          <p14:tracePt t="152403" x="3432175" y="3938588"/>
          <p14:tracePt t="152418" x="3408363" y="3938588"/>
          <p14:tracePt t="152435" x="3376613" y="3938588"/>
          <p14:tracePt t="152453" x="3371850" y="3938588"/>
          <p14:tracePt t="152471" x="3352800" y="3938588"/>
          <p14:tracePt t="152487" x="3316288" y="3938588"/>
          <p14:tracePt t="152503" x="3273425" y="3938588"/>
          <p14:tracePt t="152508" x="3267075" y="3938588"/>
          <p14:tracePt t="152521" x="3236913" y="3938588"/>
          <p14:tracePt t="152526" x="3206750" y="3938588"/>
          <p14:tracePt t="152534" x="3194050" y="3938588"/>
          <p14:tracePt t="152550" x="3144838" y="3938588"/>
          <p14:tracePt t="152567" x="3127375" y="3938588"/>
          <p14:tracePt t="152571" x="3108325" y="3932238"/>
          <p14:tracePt t="152584" x="3103563" y="3932238"/>
          <p14:tracePt t="152588" x="3090863" y="3932238"/>
          <p14:tracePt t="152601" x="3084513" y="3932238"/>
          <p14:tracePt t="155148" x="3084513" y="3913188"/>
          <p14:tracePt t="155155" x="3303588" y="3810000"/>
          <p14:tracePt t="155169" x="3492500" y="3743325"/>
          <p14:tracePt t="155174" x="3706813" y="3651250"/>
          <p14:tracePt t="155187" x="4668838" y="3340100"/>
          <p14:tracePt t="155204" x="5589588" y="3028950"/>
          <p14:tracePt t="155221" x="6492875" y="2646363"/>
          <p14:tracePt t="155236" x="7132638" y="2305050"/>
          <p14:tracePt t="155253" x="7497763" y="2047875"/>
          <p14:tracePt t="155270" x="7723188" y="1852613"/>
          <p14:tracePt t="155287" x="7772400" y="1798638"/>
          <p14:tracePt t="155292" x="7802563" y="1762125"/>
          <p14:tracePt t="155301" x="7802563" y="1743075"/>
          <p14:tracePt t="155319" x="7802563" y="1725613"/>
          <p14:tracePt t="155334" x="7802563" y="1712913"/>
          <p14:tracePt t="155508" x="7802563" y="1706563"/>
          <p14:tracePt t="155517" x="7796213" y="1706563"/>
          <p14:tracePt t="155532" x="7778750" y="1706563"/>
          <p14:tracePt t="155543" x="7766050" y="1706563"/>
          <p14:tracePt t="155553" x="7748588" y="1706563"/>
          <p14:tracePt t="155558" x="7716838" y="1706563"/>
          <p14:tracePt t="155568" x="7680325" y="1725613"/>
          <p14:tracePt t="155571" x="7643813" y="1773238"/>
          <p14:tracePt t="155584" x="7589838" y="1809750"/>
          <p14:tracePt t="155588" x="7559675" y="1847850"/>
          <p14:tracePt t="155601" x="7400925" y="2054225"/>
          <p14:tracePt t="155618" x="7291388" y="2236788"/>
          <p14:tracePt t="155635" x="7132638" y="2481263"/>
          <p14:tracePt t="155651" x="6967538" y="2743200"/>
          <p14:tracePt t="155667" x="6858000" y="2938463"/>
          <p14:tracePt t="155684" x="6754813" y="3140075"/>
          <p14:tracePt t="155701" x="6650038" y="3286125"/>
          <p14:tracePt t="155718" x="6608763" y="3371850"/>
          <p14:tracePt t="155734" x="6529388" y="3475038"/>
          <p14:tracePt t="155751" x="6486525" y="3529013"/>
          <p14:tracePt t="155768" x="6443663" y="3571875"/>
          <p14:tracePt t="155772" x="6419850" y="3597275"/>
          <p14:tracePt t="155784" x="6400800" y="3614738"/>
          <p14:tracePt t="155788" x="6388100" y="3638550"/>
          <p14:tracePt t="155801" x="6334125" y="3670300"/>
          <p14:tracePt t="155818" x="6315075" y="3687763"/>
          <p14:tracePt t="155836" x="6297613" y="3694113"/>
          <p14:tracePt t="155852" x="6261100" y="3706813"/>
          <p14:tracePt t="155868" x="6218238" y="3724275"/>
          <p14:tracePt t="155884" x="6188075" y="3736975"/>
          <p14:tracePt t="155901" x="6151563" y="3754438"/>
          <p14:tracePt t="155918" x="6132513" y="3754438"/>
          <p14:tracePt t="156114" x="6132513" y="3749675"/>
          <p14:tracePt t="156122" x="6224588" y="3687763"/>
          <p14:tracePt t="156134" x="6315075" y="3597275"/>
          <p14:tracePt t="156151" x="6565900" y="3382963"/>
          <p14:tracePt t="156168" x="6851650" y="3090863"/>
          <p14:tracePt t="156171" x="6997700" y="2889250"/>
          <p14:tracePt t="156184" x="7156450" y="2676525"/>
          <p14:tracePt t="156188" x="7272338" y="2524125"/>
          <p14:tracePt t="156200" x="7461250" y="2230438"/>
          <p14:tracePt t="156203" x="7564438" y="1931988"/>
          <p14:tracePt t="156216" x="7723188" y="1616075"/>
          <p14:tracePt t="156234" x="8047038" y="573088"/>
          <p14:tracePt t="157211" x="7394575" y="73025"/>
          <p14:tracePt t="157219" x="7394575" y="274638"/>
          <p14:tracePt t="157227" x="7394575" y="493713"/>
          <p14:tracePt t="157234" x="7394575" y="633413"/>
          <p14:tracePt t="157260" x="7375525" y="1060450"/>
          <p14:tracePt t="157266" x="7345363" y="1231900"/>
          <p14:tracePt t="157283" x="7248525" y="1487488"/>
          <p14:tracePt t="157299" x="7181850" y="1627188"/>
          <p14:tracePt t="157316" x="7181850" y="1663700"/>
          <p14:tracePt t="157333" x="7119938" y="1719263"/>
          <p14:tracePt t="157349" x="7065963" y="1773238"/>
          <p14:tracePt t="157366" x="6986588" y="1884363"/>
          <p14:tracePt t="157383" x="6900863" y="2041525"/>
          <p14:tracePt t="157400" x="6815138" y="2189163"/>
          <p14:tracePt t="157416" x="6662738" y="2419350"/>
          <p14:tracePt t="157434" x="6565900" y="2541588"/>
          <p14:tracePt t="157450" x="6503988" y="2627313"/>
          <p14:tracePt t="157468" x="6456363" y="2700338"/>
          <p14:tracePt t="157483" x="6407150" y="2779713"/>
          <p14:tracePt t="157499" x="6370638" y="2865438"/>
          <p14:tracePt t="157516" x="6284913" y="3024188"/>
          <p14:tracePt t="157533" x="6224588" y="3181350"/>
          <p14:tracePt t="157550" x="6151563" y="3376613"/>
          <p14:tracePt t="157566" x="6076950" y="3554413"/>
          <p14:tracePt t="157583" x="5992813" y="3676650"/>
          <p14:tracePt t="157599" x="5943600" y="3779838"/>
          <p14:tracePt t="157603" x="5907088" y="3816350"/>
          <p14:tracePt t="157617" x="5876925" y="3859213"/>
          <p14:tracePt t="157633" x="5864225" y="3883025"/>
          <p14:tracePt t="157649" x="5834063" y="3906838"/>
          <p14:tracePt t="157666" x="5791200" y="3949700"/>
          <p14:tracePt t="157683" x="5761038" y="3981450"/>
          <p14:tracePt t="157700" x="5724525" y="3998913"/>
          <p14:tracePt t="157716" x="5668963" y="4022725"/>
          <p14:tracePt t="157733" x="5583238" y="4048125"/>
          <p14:tracePt t="157749" x="5492750" y="4084638"/>
          <p14:tracePt t="157766" x="5449888" y="4095750"/>
          <p14:tracePt t="157783" x="5353050" y="4144963"/>
          <p14:tracePt t="157800" x="5278438" y="4170363"/>
          <p14:tracePt t="157802" x="5260975" y="4181475"/>
          <p14:tracePt t="157816" x="5248275" y="4187825"/>
          <p14:tracePt t="157929" x="5260975" y="4187825"/>
          <p14:tracePt t="157937" x="5340350" y="4187825"/>
          <p14:tracePt t="157949" x="5389563" y="4187825"/>
          <p14:tracePt t="157966" x="5583238" y="4187825"/>
          <p14:tracePt t="157983" x="5772150" y="4181475"/>
          <p14:tracePt t="158000" x="5980113" y="4181475"/>
          <p14:tracePt t="158003" x="6119813" y="4164013"/>
          <p14:tracePt t="158018" x="6351588" y="4151313"/>
          <p14:tracePt t="158035" x="6534150" y="4133850"/>
          <p14:tracePt t="158050" x="6748463" y="4102100"/>
          <p14:tracePt t="158066" x="6894513" y="4071938"/>
          <p14:tracePt t="158083" x="7023100" y="4059238"/>
          <p14:tracePt t="158099" x="7132638" y="4059238"/>
          <p14:tracePt t="158116" x="7248525" y="4048125"/>
          <p14:tracePt t="158133" x="7345363" y="4035425"/>
          <p14:tracePt t="158150" x="7454900" y="4022725"/>
          <p14:tracePt t="158166" x="7546975" y="4011613"/>
          <p14:tracePt t="158183" x="7613650" y="3998913"/>
          <p14:tracePt t="158199" x="7693025" y="3986213"/>
          <p14:tracePt t="158217" x="7778750" y="3968750"/>
          <p14:tracePt t="158234" x="7845425" y="3968750"/>
          <p14:tracePt t="158250" x="7900988" y="3943350"/>
          <p14:tracePt t="158266" x="7961313" y="3943350"/>
          <p14:tracePt t="158283" x="8004175" y="3938588"/>
          <p14:tracePt t="158300" x="8053388" y="3938588"/>
          <p14:tracePt t="158316" x="8096250" y="3925888"/>
          <p14:tracePt t="158333" x="8113713" y="3925888"/>
          <p14:tracePt t="158350" x="8120063" y="3925888"/>
          <p14:tracePt t="158804" x="8150225" y="3925888"/>
          <p14:tracePt t="158813" x="8210550" y="3932238"/>
          <p14:tracePt t="158822" x="8259763" y="3943350"/>
          <p14:tracePt t="158835" x="8375650" y="3968750"/>
          <p14:tracePt t="158852" x="8547100" y="3998913"/>
          <p14:tracePt t="158868" x="8626475" y="4022725"/>
          <p14:tracePt t="158884" x="8705850" y="4022725"/>
          <p14:tracePt t="158900" x="8783638" y="4035425"/>
          <p14:tracePt t="158918" x="8820150" y="4035425"/>
          <p14:tracePt t="158934" x="8875713" y="4041775"/>
          <p14:tracePt t="158951" x="8882063" y="4041775"/>
          <p14:tracePt t="158968" x="8912225" y="4041775"/>
          <p14:tracePt t="159237" x="8931275" y="4041775"/>
          <p14:tracePt t="159246" x="8948738" y="4041775"/>
          <p14:tracePt t="159255" x="8961438" y="4041775"/>
          <p14:tracePt t="159270" x="8967788" y="4041775"/>
          <p14:tracePt t="159287" x="8972550" y="4041775"/>
          <p14:tracePt t="159908" x="8985250" y="4041775"/>
          <p14:tracePt t="159917" x="9004300" y="4054475"/>
          <p14:tracePt t="159928" x="9051925" y="4065588"/>
          <p14:tracePt t="159938" x="9083675" y="4065588"/>
          <p14:tracePt t="159943" x="9101138" y="4065588"/>
          <p14:tracePt t="159953" x="9137650" y="4065588"/>
          <p14:tracePt t="159958" x="9167813" y="4078288"/>
          <p14:tracePt t="159970" x="9186863" y="4078288"/>
          <p14:tracePt t="159984" x="9199563" y="4078288"/>
          <p14:tracePt t="160001" x="9236075" y="4095750"/>
          <p14:tracePt t="161789" x="9210675" y="4108450"/>
          <p14:tracePt t="161799" x="9094788" y="4151313"/>
          <p14:tracePt t="161803" x="8972550" y="4164013"/>
          <p14:tracePt t="161821" x="8637588" y="4230688"/>
          <p14:tracePt t="161827" x="8478838" y="4248150"/>
          <p14:tracePt t="161836" x="8253413" y="4267200"/>
          <p14:tracePt t="161852" x="7778750" y="4303713"/>
          <p14:tracePt t="161868" x="7169150" y="4303713"/>
          <p14:tracePt t="161884" x="6699250" y="4303713"/>
          <p14:tracePt t="161901" x="6254750" y="4286250"/>
          <p14:tracePt t="161918" x="5949950" y="4273550"/>
          <p14:tracePt t="161934" x="5662613" y="4254500"/>
          <p14:tracePt t="161951" x="5394325" y="4224338"/>
          <p14:tracePt t="161968" x="5230813" y="4224338"/>
          <p14:tracePt t="161984" x="5065713" y="4224338"/>
          <p14:tracePt t="162001" x="4943475" y="4224338"/>
          <p14:tracePt t="162005" x="4883150" y="4224338"/>
          <p14:tracePt t="162018" x="4730750" y="4224338"/>
          <p14:tracePt t="162035" x="4627563" y="4224338"/>
          <p14:tracePt t="162052" x="4505325" y="4224338"/>
          <p14:tracePt t="162068" x="4406900" y="4224338"/>
          <p14:tracePt t="162084" x="4297363" y="4224338"/>
          <p14:tracePt t="162101" x="4175125" y="4224338"/>
          <p14:tracePt t="162117" x="4054475" y="4224338"/>
          <p14:tracePt t="162134" x="3889375" y="4224338"/>
          <p14:tracePt t="162151" x="3760788" y="4224338"/>
          <p14:tracePt t="162168" x="3663950" y="4224338"/>
          <p14:tracePt t="162184" x="3541713" y="4224338"/>
          <p14:tracePt t="162188" x="3498850" y="4224338"/>
          <p14:tracePt t="162201" x="3419475" y="4224338"/>
          <p14:tracePt t="162205" x="3371850" y="4224338"/>
          <p14:tracePt t="162218" x="3279775" y="4224338"/>
          <p14:tracePt t="162235" x="3170238" y="4224338"/>
          <p14:tracePt t="162253" x="3097213" y="4224338"/>
          <p14:tracePt t="162268" x="3028950" y="4224338"/>
          <p14:tracePt t="162284" x="3024188" y="4224338"/>
          <p14:tracePt t="162301" x="3011488" y="4224338"/>
          <p14:tracePt t="162318" x="2992438" y="4224338"/>
          <p14:tracePt t="162379" x="2974975" y="4224338"/>
          <p14:tracePt t="162387" x="2955925" y="4224338"/>
          <p14:tracePt t="162403" x="2919413" y="4224338"/>
          <p14:tracePt t="162418" x="2895600" y="4224338"/>
          <p14:tracePt t="162435" x="2835275" y="4224338"/>
          <p14:tracePt t="162452" x="2798763" y="4224338"/>
          <p14:tracePt t="162468" x="2767013" y="4224338"/>
          <p14:tracePt t="162484" x="2749550" y="4224338"/>
          <p14:tracePt t="162501" x="2730500" y="4224338"/>
          <p14:tracePt t="162518" x="2724150" y="4224338"/>
          <p14:tracePt t="162764" x="2755900" y="4224338"/>
          <p14:tracePt t="162773" x="2798763" y="4224338"/>
          <p14:tracePt t="162787" x="2882900" y="4243388"/>
          <p14:tracePt t="162804" x="2987675" y="4243388"/>
          <p14:tracePt t="162821" x="3067050" y="4254500"/>
          <p14:tracePt t="162837" x="3163888" y="4267200"/>
          <p14:tracePt t="162853" x="3255963" y="4279900"/>
          <p14:tracePt t="162870" x="3309938" y="4279900"/>
          <p14:tracePt t="162887" x="3340100" y="4286250"/>
          <p14:tracePt t="162903" x="3365500" y="4286250"/>
          <p14:tracePt t="162920" x="3395663" y="4286250"/>
          <p14:tracePt t="162937" x="3408363" y="4291013"/>
          <p14:tracePt t="163108" x="3419475" y="4291013"/>
          <p14:tracePt t="163117" x="3425825" y="4291013"/>
          <p14:tracePt t="163132" x="3438525" y="4291013"/>
          <p14:tracePt t="163149" x="3444875" y="4291013"/>
          <p14:tracePt t="163158" x="3462338" y="4291013"/>
          <p14:tracePt t="164637" x="3475038" y="4291013"/>
          <p14:tracePt t="164645" x="3455988" y="4291013"/>
          <p14:tracePt t="164653" x="3425825" y="4291013"/>
          <p14:tracePt t="164671" x="3346450" y="4291013"/>
          <p14:tracePt t="164687" x="3224213" y="4291013"/>
          <p14:tracePt t="164704" x="3097213" y="4291013"/>
          <p14:tracePt t="164722" x="2981325" y="4291013"/>
          <p14:tracePt t="164727" x="2951163" y="4291013"/>
          <p14:tracePt t="164737" x="2901950" y="4291013"/>
          <p14:tracePt t="164751" x="2852738" y="4291013"/>
          <p14:tracePt t="164768" x="2779713" y="4291013"/>
          <p14:tracePt t="164772" x="2749550" y="4291013"/>
          <p14:tracePt t="164784" x="2730500" y="4291013"/>
          <p14:tracePt t="164788" x="2713038" y="4291013"/>
          <p14:tracePt t="164801" x="2706688" y="4291013"/>
          <p14:tracePt t="164818" x="2640013" y="4291013"/>
          <p14:tracePt t="164836" x="2614613" y="4291013"/>
          <p14:tracePt t="164867" x="2597150" y="4291013"/>
          <p14:tracePt t="164875" x="2584450" y="4291013"/>
          <p14:tracePt t="164899" x="2578100" y="4291013"/>
          <p14:tracePt t="164971" x="2547938" y="4291013"/>
          <p14:tracePt t="164979" x="2535238" y="4291013"/>
          <p14:tracePt t="164987" x="2511425" y="4316413"/>
          <p14:tracePt t="165139" x="2498725" y="4316413"/>
          <p14:tracePt t="165147" x="2493963" y="4316413"/>
          <p14:tracePt t="165155" x="2474913" y="4316413"/>
          <p14:tracePt t="165168" x="2462213" y="4316413"/>
          <p14:tracePt t="165184" x="2444750" y="4316413"/>
          <p14:tracePt t="165780" x="2438400" y="4316413"/>
          <p14:tracePt t="165828" x="2451100" y="4316413"/>
          <p14:tracePt t="165981" x="2468563" y="4316413"/>
          <p14:tracePt t="165989" x="2481263" y="4316413"/>
          <p14:tracePt t="166004" x="2487613" y="4316413"/>
          <p14:tracePt t="166008" x="2493963" y="4316413"/>
          <p14:tracePt t="166021" x="2535238" y="4316413"/>
          <p14:tracePt t="166038" x="2560638" y="4316413"/>
          <p14:tracePt t="166055" x="2590800" y="4316413"/>
          <p14:tracePt t="166071" x="2609850" y="4316413"/>
          <p14:tracePt t="166088" x="2657475" y="4316413"/>
          <p14:tracePt t="166106" x="2730500" y="4316413"/>
          <p14:tracePt t="166111" x="2755900" y="4316413"/>
          <p14:tracePt t="166121" x="2816225" y="4316413"/>
          <p14:tracePt t="166138" x="2889250" y="4316413"/>
          <p14:tracePt t="166143" x="2951163" y="4316413"/>
          <p14:tracePt t="166153" x="2987675" y="4316413"/>
          <p14:tracePt t="166156" x="3005138" y="4316413"/>
          <p14:tracePt t="166168" x="3048000" y="4316413"/>
          <p14:tracePt t="166185" x="3103563" y="4316413"/>
          <p14:tracePt t="166201" x="3170238" y="4316413"/>
          <p14:tracePt t="166205" x="3187700" y="4316413"/>
          <p14:tracePt t="166218" x="3236913" y="4316413"/>
          <p14:tracePt t="166235" x="3260725" y="4316413"/>
          <p14:tracePt t="166252" x="3292475" y="4316413"/>
          <p14:tracePt t="166268" x="3316288" y="4316413"/>
          <p14:tracePt t="166284" x="3333750" y="4316413"/>
          <p14:tracePt t="166301" x="3346450" y="4316413"/>
          <p14:tracePt t="166318" x="3352800" y="4316413"/>
          <p14:tracePt t="167655" x="3333750" y="4316413"/>
          <p14:tracePt t="167664" x="3273425" y="4316413"/>
          <p14:tracePt t="167673" x="3224213" y="4316413"/>
          <p14:tracePt t="167688" x="3133725" y="4316413"/>
          <p14:tracePt t="167704" x="3041650" y="4316413"/>
          <p14:tracePt t="167719" x="2962275" y="4316413"/>
          <p14:tracePt t="167736" x="2919413" y="4310063"/>
          <p14:tracePt t="167752" x="2871788" y="4310063"/>
          <p14:tracePt t="167768" x="2859088" y="4310063"/>
          <p14:tracePt t="167785" x="2840038" y="4310063"/>
          <p14:tracePt t="168053" x="2865438" y="4310063"/>
          <p14:tracePt t="168062" x="2944813" y="4310063"/>
          <p14:tracePt t="168069" x="2992438" y="4310063"/>
          <p14:tracePt t="168087" x="3133725" y="4310063"/>
          <p14:tracePt t="168104" x="3297238" y="4310063"/>
          <p14:tracePt t="168121" x="3444875" y="4310063"/>
          <p14:tracePt t="168138" x="3578225" y="4310063"/>
          <p14:tracePt t="168143" x="3627438" y="4310063"/>
          <p14:tracePt t="168154" x="3657600" y="4310063"/>
          <p14:tracePt t="168160" x="3663950" y="4310063"/>
          <p14:tracePt t="168168" x="3676650" y="4310063"/>
          <p14:tracePt t="168185" x="3681413" y="4310063"/>
          <p14:tracePt t="170781" x="3724275" y="4310063"/>
          <p14:tracePt t="170789" x="3767138" y="4310063"/>
          <p14:tracePt t="170805" x="3876675" y="4310063"/>
          <p14:tracePt t="170822" x="4005263" y="4316413"/>
          <p14:tracePt t="170839" x="4151313" y="4316413"/>
          <p14:tracePt t="170855" x="4273550" y="4316413"/>
          <p14:tracePt t="170871" x="4383088" y="4316413"/>
          <p14:tracePt t="170888" x="4529138" y="4327525"/>
          <p14:tracePt t="170904" x="4657725" y="4340225"/>
          <p14:tracePt t="170921" x="4784725" y="4340225"/>
          <p14:tracePt t="170938" x="4913313" y="4340225"/>
          <p14:tracePt t="170943" x="4992688" y="4340225"/>
          <p14:tracePt t="170955" x="5035550" y="4352925"/>
          <p14:tracePt t="170960" x="5121275" y="4352925"/>
          <p14:tracePt t="170971" x="5151438" y="4352925"/>
          <p14:tracePt t="170976" x="5211763" y="4352925"/>
          <p14:tracePt t="170986" x="5248275" y="4364038"/>
          <p14:tracePt t="170989" x="5291138" y="4364038"/>
          <p14:tracePt t="171002" x="5314950" y="4364038"/>
          <p14:tracePt t="171006" x="5346700" y="4364038"/>
          <p14:tracePt t="171018" x="5389563" y="4364038"/>
          <p14:tracePt t="171020" x="5426075" y="4364038"/>
          <p14:tracePt t="171034" x="5505450" y="4364038"/>
          <p14:tracePt t="171051" x="5583238" y="4376738"/>
          <p14:tracePt t="171067" x="5632450" y="4376738"/>
          <p14:tracePt t="171084" x="5699125" y="4389438"/>
          <p14:tracePt t="171100" x="5741988" y="4389438"/>
          <p14:tracePt t="171117" x="5778500" y="4389438"/>
          <p14:tracePt t="171134" x="5810250" y="4389438"/>
          <p14:tracePt t="171150" x="5870575" y="4389438"/>
          <p14:tracePt t="171168" x="5907088" y="4389438"/>
          <p14:tracePt t="171184" x="6003925" y="4389438"/>
          <p14:tracePt t="171201" x="6096000" y="4389438"/>
          <p14:tracePt t="171218" x="6199188" y="4389438"/>
          <p14:tracePt t="171221" x="6248400" y="4389438"/>
          <p14:tracePt t="171235" x="6388100" y="4389438"/>
          <p14:tracePt t="171251" x="6516688" y="4389438"/>
          <p14:tracePt t="171268" x="6608763" y="4389438"/>
          <p14:tracePt t="171284" x="6711950" y="4389438"/>
          <p14:tracePt t="171300" x="6778625" y="4389438"/>
          <p14:tracePt t="171317" x="6858000" y="4389438"/>
          <p14:tracePt t="171334" x="6924675" y="4389438"/>
          <p14:tracePt t="171351" x="6961188" y="4389438"/>
          <p14:tracePt t="171368" x="7029450" y="4389438"/>
          <p14:tracePt t="171384" x="7065963" y="4389438"/>
          <p14:tracePt t="171401" x="7107238" y="4389438"/>
          <p14:tracePt t="171418" x="7143750" y="4389438"/>
          <p14:tracePt t="171421" x="7162800" y="4389438"/>
          <p14:tracePt t="171435" x="7199313" y="4389438"/>
          <p14:tracePt t="171450" x="7223125" y="4389438"/>
          <p14:tracePt t="171468" x="7235825" y="4389438"/>
          <p14:tracePt t="171484" x="7265988" y="4389438"/>
          <p14:tracePt t="171501" x="7278688" y="4389438"/>
          <p14:tracePt t="172655" x="7285038" y="4389438"/>
          <p14:tracePt t="172663" x="7223125" y="4406900"/>
          <p14:tracePt t="172672" x="7186613" y="4419600"/>
          <p14:tracePt t="172687" x="7046913" y="4432300"/>
          <p14:tracePt t="172702" x="6858000" y="4462463"/>
          <p14:tracePt t="172718" x="6711950" y="4462463"/>
          <p14:tracePt t="172735" x="6589713" y="4479925"/>
          <p14:tracePt t="172752" x="6461125" y="4492625"/>
          <p14:tracePt t="172755" x="6419850" y="4492625"/>
          <p14:tracePt t="172768" x="6370638" y="4498975"/>
          <p14:tracePt t="172785" x="6242050" y="4498975"/>
          <p14:tracePt t="172801" x="6065838" y="4498975"/>
          <p14:tracePt t="172819" x="5937250" y="4498975"/>
          <p14:tracePt t="172822" x="5840413" y="4498975"/>
          <p14:tracePt t="172835" x="5772150" y="4498975"/>
          <p14:tracePt t="172838" x="5651500" y="4498975"/>
          <p14:tracePt t="172851" x="5467350" y="4498975"/>
          <p14:tracePt t="172867" x="5321300" y="4498975"/>
          <p14:tracePt t="172884" x="5194300" y="4498975"/>
          <p14:tracePt t="172900" x="5121275" y="4498975"/>
          <p14:tracePt t="172917" x="5078413" y="4498975"/>
          <p14:tracePt t="172934" x="5041900" y="4498975"/>
          <p14:tracePt t="172950" x="5016500" y="4498975"/>
          <p14:tracePt t="172967" x="5005388" y="4498975"/>
          <p14:tracePt t="172983" x="4992688" y="4498975"/>
          <p14:tracePt t="173165" x="5005388" y="4498975"/>
          <p14:tracePt t="173172" x="5065713" y="4486275"/>
          <p14:tracePt t="173186" x="5102225" y="4486275"/>
          <p14:tracePt t="173190" x="5145088" y="4486275"/>
          <p14:tracePt t="173203" x="5168900" y="4475163"/>
          <p14:tracePt t="173207" x="5211763" y="4475163"/>
          <p14:tracePt t="173220" x="5291138" y="4462463"/>
          <p14:tracePt t="173237" x="5370513" y="4449763"/>
          <p14:tracePt t="173255" x="5449888" y="4449763"/>
          <p14:tracePt t="173270" x="5492750" y="4443413"/>
          <p14:tracePt t="173286" x="5572125" y="4443413"/>
          <p14:tracePt t="173303" x="5651500" y="4443413"/>
          <p14:tracePt t="173320" x="5772150" y="4443413"/>
          <p14:tracePt t="173336" x="5900738" y="4443413"/>
          <p14:tracePt t="173353" x="6003925" y="4443413"/>
          <p14:tracePt t="173370" x="6151563" y="4443413"/>
          <p14:tracePt t="173374" x="6229350" y="4443413"/>
          <p14:tracePt t="173385" x="6261100" y="4443413"/>
          <p14:tracePt t="173401" x="6340475" y="4443413"/>
          <p14:tracePt t="173418" x="6430963" y="4443413"/>
          <p14:tracePt t="173421" x="6480175" y="4443413"/>
          <p14:tracePt t="173435" x="6497638" y="4443413"/>
          <p14:tracePt t="173438" x="6529388" y="4443413"/>
          <p14:tracePt t="173452" x="6638925" y="4443413"/>
          <p14:tracePt t="173468" x="6699250" y="4443413"/>
          <p14:tracePt t="173484" x="6784975" y="4443413"/>
          <p14:tracePt t="173501" x="6834188" y="4443413"/>
          <p14:tracePt t="173518" x="6877050" y="4443413"/>
          <p14:tracePt t="173534" x="6924675" y="4443413"/>
          <p14:tracePt t="173551" x="6954838" y="4432300"/>
          <p14:tracePt t="173568" x="6980238" y="4432300"/>
          <p14:tracePt t="173584" x="7016750" y="4419600"/>
          <p14:tracePt t="173601" x="7034213" y="4419600"/>
          <p14:tracePt t="173618" x="7102475" y="4419600"/>
          <p14:tracePt t="173635" x="7132638" y="4419600"/>
          <p14:tracePt t="173651" x="7186613" y="4419600"/>
          <p14:tracePt t="173669" x="7212013" y="4419600"/>
          <p14:tracePt t="173685" x="7242175" y="4419600"/>
          <p14:tracePt t="173701" x="7291388" y="4419600"/>
          <p14:tracePt t="173718" x="7315200" y="4419600"/>
          <p14:tracePt t="173734" x="7327900" y="4419600"/>
          <p14:tracePt t="173751" x="7364413" y="4413250"/>
          <p14:tracePt t="173768" x="7370763" y="4413250"/>
          <p14:tracePt t="173785" x="7381875" y="4413250"/>
          <p14:tracePt t="176903" x="7412038" y="4413250"/>
          <p14:tracePt t="176911" x="7473950" y="4400550"/>
          <p14:tracePt t="176920" x="7577138" y="4400550"/>
          <p14:tracePt t="176936" x="7680325" y="4400550"/>
          <p14:tracePt t="176956" x="7723188" y="4400550"/>
          <p14:tracePt t="176960" x="7753350" y="4400550"/>
          <p14:tracePt t="176971" x="7796213" y="4400550"/>
          <p14:tracePt t="176977" x="7808913" y="4400550"/>
          <p14:tracePt t="176988" x="7827963" y="4400550"/>
          <p14:tracePt t="176994" x="7869238" y="4389438"/>
          <p14:tracePt t="177005" x="7905750" y="4389438"/>
          <p14:tracePt t="177010" x="7937500" y="4389438"/>
          <p14:tracePt t="177019" x="7997825" y="4389438"/>
          <p14:tracePt t="177023" x="8027988" y="4376738"/>
          <p14:tracePt t="177035" x="8107363" y="4364038"/>
          <p14:tracePt t="177039" x="8162925" y="4340225"/>
          <p14:tracePt t="177053" x="8289925" y="4322763"/>
          <p14:tracePt t="177070" x="8401050" y="4322763"/>
          <p14:tracePt t="177086" x="8510588" y="4322763"/>
          <p14:tracePt t="177102" x="8589963" y="4322763"/>
          <p14:tracePt t="177119" x="8680450" y="4322763"/>
          <p14:tracePt t="177135" x="8772525" y="4322763"/>
          <p14:tracePt t="177152" x="8894763" y="4322763"/>
          <p14:tracePt t="177169" x="9004300" y="4333875"/>
          <p14:tracePt t="177186" x="9083675" y="4333875"/>
          <p14:tracePt t="177202" x="9120188" y="4333875"/>
          <p14:tracePt t="177219" x="9137650" y="4352925"/>
          <p14:tracePt t="177302" x="9163050" y="4352925"/>
          <p14:tracePt t="177311" x="9193213" y="4352925"/>
          <p14:tracePt t="177320" x="9199563" y="4352925"/>
          <p14:tracePt t="177337" x="9266238" y="4352925"/>
          <p14:tracePt t="177352" x="9302750" y="4352925"/>
          <p14:tracePt t="177369" x="9326563" y="4352925"/>
          <p14:tracePt t="177389" x="9345613" y="4352925"/>
          <p14:tracePt t="177402" x="9363075" y="4352925"/>
          <p14:tracePt t="177419" x="9369425" y="4352925"/>
          <p14:tracePt t="177422" x="9388475" y="4352925"/>
          <p14:tracePt t="177437" x="9405938" y="4364038"/>
          <p14:tracePt t="177452" x="9436100" y="4364038"/>
          <p14:tracePt t="177470" x="9472613" y="4364038"/>
          <p14:tracePt t="177487" x="9509125" y="4364038"/>
          <p14:tracePt t="177502" x="9528175" y="4364038"/>
          <p14:tracePt t="177519" x="9545638" y="4364038"/>
          <p14:tracePt t="177535" x="9571038" y="4364038"/>
          <p14:tracePt t="177552" x="9607550" y="4364038"/>
          <p14:tracePt t="177569" x="9613900" y="4364038"/>
          <p14:tracePt t="177586" x="9631363" y="4364038"/>
          <p14:tracePt t="177602" x="9644063" y="4364038"/>
          <p14:tracePt t="177619" x="9661525" y="4364038"/>
          <p14:tracePt t="177623" x="9680575" y="4364038"/>
          <p14:tracePt t="177636" x="9704388" y="4364038"/>
          <p14:tracePt t="177653" x="9734550" y="4364038"/>
          <p14:tracePt t="177670" x="9772650" y="4364038"/>
          <p14:tracePt t="177686" x="9802813" y="4364038"/>
          <p14:tracePt t="177702" x="9826625" y="4364038"/>
          <p14:tracePt t="177719" x="9875838" y="4364038"/>
          <p14:tracePt t="177736" x="9893300" y="4364038"/>
          <p14:tracePt t="177752" x="9948863" y="4364038"/>
          <p14:tracePt t="177769" x="9998075" y="4364038"/>
          <p14:tracePt t="177786" x="10052050" y="4376738"/>
          <p14:tracePt t="177802" x="10107613" y="4376738"/>
          <p14:tracePt t="177819" x="10161588" y="4383088"/>
          <p14:tracePt t="177823" x="10180638" y="4383088"/>
          <p14:tracePt t="177836" x="10240963" y="4383088"/>
          <p14:tracePt t="177853" x="10283825" y="4383088"/>
          <p14:tracePt t="177870" x="10333038" y="4395788"/>
          <p14:tracePt t="177886" x="10356850" y="4395788"/>
          <p14:tracePt t="177902" x="10382250" y="4395788"/>
          <p14:tracePt t="178175" x="10399713" y="4406900"/>
          <p14:tracePt t="178185" x="10356850" y="4432300"/>
          <p14:tracePt t="178190" x="10271125" y="4443413"/>
          <p14:tracePt t="178202" x="10204450" y="4475163"/>
          <p14:tracePt t="178206" x="10101263" y="4505325"/>
          <p14:tracePt t="178216" x="9955213" y="4516438"/>
          <p14:tracePt t="178223" x="9826625" y="4584700"/>
          <p14:tracePt t="178235" x="9661525" y="4602163"/>
          <p14:tracePt t="178238" x="9498013" y="4632325"/>
          <p14:tracePt t="178251" x="9315450" y="4651375"/>
          <p14:tracePt t="178253" x="9058275" y="4668838"/>
          <p14:tracePt t="178268" x="8553450" y="4687888"/>
          <p14:tracePt t="178284" x="8058150" y="4687888"/>
          <p14:tracePt t="178300" x="7516813" y="4687888"/>
          <p14:tracePt t="178317" x="6845300" y="4687888"/>
          <p14:tracePt t="178334" x="6376988" y="4687888"/>
          <p14:tracePt t="178350" x="5999163" y="4687888"/>
          <p14:tracePt t="178367" x="5589588" y="4737100"/>
          <p14:tracePt t="178384" x="5260975" y="4773613"/>
          <p14:tracePt t="178400" x="5053013" y="4803775"/>
          <p14:tracePt t="178417" x="4876800" y="4833938"/>
          <p14:tracePt t="178434" x="4737100" y="4846638"/>
          <p14:tracePt t="178451" x="4591050" y="4846638"/>
          <p14:tracePt t="178454" x="4548188" y="4857750"/>
          <p14:tracePt t="178467" x="4395788" y="4870450"/>
          <p14:tracePt t="178484" x="4230688" y="4870450"/>
          <p14:tracePt t="178500" x="4022725" y="4870450"/>
          <p14:tracePt t="178517" x="3840163" y="4889500"/>
          <p14:tracePt t="178534" x="3633788" y="4889500"/>
          <p14:tracePt t="178550" x="3511550" y="4889500"/>
          <p14:tracePt t="178567" x="3425825" y="4889500"/>
          <p14:tracePt t="178585" x="3316288" y="4889500"/>
          <p14:tracePt t="178601" x="3224213" y="4889500"/>
          <p14:tracePt t="178617" x="3144838" y="4889500"/>
          <p14:tracePt t="178634" x="3090863" y="4889500"/>
          <p14:tracePt t="178650" x="3028950" y="4889500"/>
          <p14:tracePt t="178653" x="2998788" y="4889500"/>
          <p14:tracePt t="178667" x="2889250" y="4889500"/>
          <p14:tracePt t="178684" x="2822575" y="4889500"/>
          <p14:tracePt t="178701" x="2786063" y="4889500"/>
          <p14:tracePt t="178717" x="2730500" y="4889500"/>
          <p14:tracePt t="178734" x="2693988" y="4889500"/>
          <p14:tracePt t="178751" x="2657475" y="4889500"/>
          <p14:tracePt t="178767" x="2646363" y="4889500"/>
          <p14:tracePt t="178784" x="2620963" y="4883150"/>
          <p14:tracePt t="179174" x="2609850" y="4876800"/>
          <p14:tracePt t="179183" x="2620963" y="4852988"/>
          <p14:tracePt t="179198" x="2633663" y="4846638"/>
          <p14:tracePt t="179205" x="2651125" y="4833938"/>
          <p14:tracePt t="179218" x="2670175" y="4833938"/>
          <p14:tracePt t="179222" x="2676525" y="4833938"/>
          <p14:tracePt t="179235" x="2687638" y="4833938"/>
          <p14:tracePt t="179239" x="2706688" y="4827588"/>
          <p14:tracePt t="179253" x="2724150" y="4827588"/>
          <p14:tracePt t="179270" x="2755900" y="4816475"/>
          <p14:tracePt t="179285" x="2773363" y="4816475"/>
          <p14:tracePt t="179325" x="2779713" y="4816475"/>
          <p14:tracePt t="186025" x="2809875" y="4810125"/>
          <p14:tracePt t="186034" x="2852738" y="4797425"/>
          <p14:tracePt t="186045" x="2876550" y="4784725"/>
          <p14:tracePt t="186050" x="2882900" y="4779963"/>
          <p14:tracePt t="186061" x="2914650" y="4779963"/>
          <p14:tracePt t="186071" x="2981325" y="4754563"/>
          <p14:tracePt t="186087" x="3035300" y="4743450"/>
          <p14:tracePt t="186102" x="3054350" y="4743450"/>
          <p14:tracePt t="186119" x="3103563" y="4743450"/>
          <p14:tracePt t="186135" x="3157538" y="4730750"/>
          <p14:tracePt t="186152" x="3249613" y="4705350"/>
          <p14:tracePt t="186169" x="3340100" y="4705350"/>
          <p14:tracePt t="186187" x="3438525" y="4705350"/>
          <p14:tracePt t="186202" x="3511550" y="4694238"/>
          <p14:tracePt t="186219" x="3584575" y="4675188"/>
          <p14:tracePt t="186236" x="3663950" y="4657725"/>
          <p14:tracePt t="186239" x="3700463" y="4651375"/>
          <p14:tracePt t="186252" x="3706813" y="4651375"/>
          <p14:tracePt t="186256" x="3760788" y="4627563"/>
          <p14:tracePt t="186270" x="3797300" y="4627563"/>
          <p14:tracePt t="186286" x="3895725" y="4602163"/>
          <p14:tracePt t="186302" x="3949700" y="4591050"/>
          <p14:tracePt t="186319" x="3986213" y="4591050"/>
          <p14:tracePt t="186335" x="4029075" y="4584700"/>
          <p14:tracePt t="186352" x="4041775" y="4572000"/>
          <p14:tracePt t="186369" x="4054475" y="4572000"/>
          <p14:tracePt t="186385" x="4071938" y="4572000"/>
          <p14:tracePt t="186402" x="4078288" y="4572000"/>
          <p14:tracePt t="187120" x="4090988" y="4572000"/>
          <p14:tracePt t="187128" x="4059238" y="4608513"/>
          <p14:tracePt t="187138" x="4041775" y="4632325"/>
          <p14:tracePt t="187155" x="3968750" y="4700588"/>
          <p14:tracePt t="187172" x="3913188" y="4754563"/>
          <p14:tracePt t="187186" x="3859213" y="4816475"/>
          <p14:tracePt t="187202" x="3810000" y="4883150"/>
          <p14:tracePt t="187219" x="3790950" y="4906963"/>
          <p14:tracePt t="187236" x="3760788" y="4968875"/>
          <p14:tracePt t="187239" x="3694113" y="5005388"/>
          <p14:tracePt t="187253" x="3670300" y="5053013"/>
          <p14:tracePt t="187269" x="3638550" y="5084763"/>
          <p14:tracePt t="187285" x="3584575" y="5102225"/>
          <p14:tracePt t="187301" x="3554413" y="5114925"/>
          <p14:tracePt t="187318" x="3481388" y="5114925"/>
          <p14:tracePt t="187335" x="3371850" y="5126038"/>
          <p14:tracePt t="187351" x="3279775" y="5126038"/>
          <p14:tracePt t="187368" x="3170238" y="5126038"/>
          <p14:tracePt t="187385" x="3067050" y="5126038"/>
          <p14:tracePt t="187401" x="2974975" y="5126038"/>
          <p14:tracePt t="187418" x="2908300" y="5126038"/>
          <p14:tracePt t="187435" x="2859088" y="5126038"/>
          <p14:tracePt t="187451" x="2835275" y="5126038"/>
          <p14:tracePt t="187454" x="2828925" y="5126038"/>
          <p14:tracePt t="187468" x="2822575" y="5126038"/>
          <p14:tracePt t="187471" x="2803525" y="5126038"/>
          <p14:tracePt t="187485" x="2762250" y="5126038"/>
          <p14:tracePt t="187502" x="2736850" y="5126038"/>
          <p14:tracePt t="187518" x="2693988" y="5126038"/>
          <p14:tracePt t="187535" x="2670175" y="5126038"/>
          <p14:tracePt t="187551" x="2651125" y="5126038"/>
          <p14:tracePt t="187581" x="2627313" y="5126038"/>
          <p14:tracePt t="187613" x="2609850" y="5126038"/>
          <p14:tracePt t="187622" x="2603500" y="5126038"/>
          <p14:tracePt t="187629" x="2584450" y="5126038"/>
          <p14:tracePt t="187637" x="2560638" y="5132388"/>
          <p14:tracePt t="187651" x="2517775" y="5132388"/>
          <p14:tracePt t="187669" x="2444750" y="5145088"/>
          <p14:tracePt t="187685" x="2389188" y="5157788"/>
          <p14:tracePt t="187701" x="2352675" y="5157788"/>
          <p14:tracePt t="187718" x="2309813" y="5175250"/>
          <p14:tracePt t="187735" x="2292350" y="5175250"/>
          <p14:tracePt t="187751" x="2279650" y="5175250"/>
          <p14:tracePt t="188964" x="2273300" y="5175250"/>
          <p14:tracePt t="188972" x="2286000" y="5175250"/>
          <p14:tracePt t="188984" x="2335213" y="5175250"/>
          <p14:tracePt t="189001" x="2438400" y="5175250"/>
          <p14:tracePt t="189018" x="2578100" y="5175250"/>
          <p14:tracePt t="189034" x="2687638" y="5175250"/>
          <p14:tracePt t="189051" x="2730500" y="5175250"/>
          <p14:tracePt t="189067" x="2792413" y="5187950"/>
          <p14:tracePt t="189084" x="2835275" y="5200650"/>
          <p14:tracePt t="189101" x="2840038" y="5200650"/>
          <p14:tracePt t="189478" x="2914650" y="5200650"/>
          <p14:tracePt t="189485" x="3071813" y="5200650"/>
          <p14:tracePt t="189495" x="3236913" y="5168900"/>
          <p14:tracePt t="189503" x="3621088" y="5084763"/>
          <p14:tracePt t="189520" x="4456113" y="4846638"/>
          <p14:tracePt t="189537" x="5632450" y="4395788"/>
          <p14:tracePt t="189553" x="6834188" y="3822700"/>
          <p14:tracePt t="189570" x="8107363" y="2992438"/>
          <p14:tracePt t="189587" x="9021763" y="2378075"/>
          <p14:tracePt t="189603" x="9631363" y="1858963"/>
          <p14:tracePt t="189620" x="9985375" y="1530350"/>
          <p14:tracePt t="189637" x="10296525" y="1127125"/>
          <p14:tracePt t="189654" x="10515600" y="858838"/>
          <p14:tracePt t="189672" x="10687050" y="669925"/>
          <p14:tracePt t="189687" x="10917238" y="444500"/>
          <p14:tracePt t="189704" x="11022013" y="280988"/>
          <p14:tracePt t="189721" x="11082338" y="195263"/>
          <p14:tracePt t="189737" x="11095038" y="96838"/>
          <p14:tracePt t="189753" x="11106150" y="19050"/>
          <p14:tracePt t="197996" x="8997950" y="115888"/>
          <p14:tracePt t="198001" x="8888413" y="195263"/>
          <p14:tracePt t="198009" x="8832850" y="238125"/>
          <p14:tracePt t="198018" x="8759825" y="311150"/>
          <p14:tracePt t="198025" x="8680450" y="401638"/>
          <p14:tracePt t="198036" x="8564563" y="500063"/>
          <p14:tracePt t="198052" x="8412163" y="669925"/>
          <p14:tracePt t="198069" x="8278813" y="817563"/>
          <p14:tracePt t="198086" x="8064500" y="1096963"/>
          <p14:tracePt t="198103" x="7937500" y="1298575"/>
          <p14:tracePt t="198119" x="7815263" y="1517650"/>
          <p14:tracePt t="198135" x="7723188" y="1700213"/>
          <p14:tracePt t="198152" x="7643813" y="1895475"/>
          <p14:tracePt t="198169" x="7577138" y="2054225"/>
          <p14:tracePt t="198185" x="7516813" y="2249488"/>
          <p14:tracePt t="198202" x="7454900" y="2425700"/>
          <p14:tracePt t="198219" x="7431088" y="2560638"/>
          <p14:tracePt t="198235" x="7407275" y="2713038"/>
          <p14:tracePt t="198252" x="7358063" y="2901950"/>
          <p14:tracePt t="198270" x="7327900" y="3133725"/>
          <p14:tracePt t="198286" x="7302500" y="3236913"/>
          <p14:tracePt t="198302" x="7265988" y="3402013"/>
          <p14:tracePt t="198319" x="7212013" y="3524250"/>
          <p14:tracePt t="198335" x="7175500" y="3621088"/>
          <p14:tracePt t="198352" x="7150100" y="3730625"/>
          <p14:tracePt t="198369" x="7113588" y="3810000"/>
          <p14:tracePt t="198386" x="7077075" y="3895725"/>
          <p14:tracePt t="198402" x="7040563" y="4011613"/>
          <p14:tracePt t="198419" x="7004050" y="4095750"/>
          <p14:tracePt t="198436" x="6931025" y="4267200"/>
          <p14:tracePt t="198452" x="6858000" y="4425950"/>
          <p14:tracePt t="198468" x="6791325" y="4591050"/>
          <p14:tracePt t="198485" x="6718300" y="4730750"/>
          <p14:tracePt t="198489" x="6705600" y="4760913"/>
          <p14:tracePt t="198503" x="6686550" y="4827588"/>
          <p14:tracePt t="198519" x="6638925" y="4913313"/>
          <p14:tracePt t="198535" x="6619875" y="4949825"/>
          <p14:tracePt t="198552" x="6613525" y="4956175"/>
          <p14:tracePt t="198569" x="6613525" y="4973638"/>
          <p14:tracePt t="198585" x="6602413" y="4992688"/>
          <p14:tracePt t="198602" x="6596063" y="5022850"/>
          <p14:tracePt t="198619" x="6583363" y="5029200"/>
          <p14:tracePt t="198752" x="6583363" y="5072063"/>
          <p14:tracePt t="198764" x="6583363" y="5089525"/>
          <p14:tracePt t="198772" x="6602413" y="5108575"/>
          <p14:tracePt t="198789" x="6619875" y="5162550"/>
          <p14:tracePt t="198806" x="6632575" y="5168900"/>
          <p14:tracePt t="198811" x="6650038" y="5181600"/>
          <p14:tracePt t="198822" x="6650038" y="5200650"/>
          <p14:tracePt t="198827" x="6669088" y="5218113"/>
          <p14:tracePt t="198842" x="6711950" y="5273675"/>
          <p14:tracePt t="198855" x="6718300" y="5278438"/>
          <p14:tracePt t="198870" x="6748463" y="5297488"/>
          <p14:tracePt t="198887" x="6765925" y="5321300"/>
          <p14:tracePt t="198904" x="6821488" y="5353050"/>
          <p14:tracePt t="198921" x="6888163" y="5364163"/>
          <p14:tracePt t="198937" x="6967538" y="5364163"/>
          <p14:tracePt t="198953" x="7077075" y="5376863"/>
          <p14:tracePt t="198970" x="7175500" y="5389563"/>
          <p14:tracePt t="198987" x="7259638" y="5389563"/>
          <p14:tracePt t="199003" x="7327900" y="5400675"/>
          <p14:tracePt t="199020" x="7375525" y="5400675"/>
          <p14:tracePt t="199037" x="7400925" y="5400675"/>
          <p14:tracePt t="199053" x="7424738" y="5400675"/>
          <p14:tracePt t="199057" x="7443788" y="5400675"/>
          <p14:tracePt t="199070" x="7461250" y="5400675"/>
          <p14:tracePt t="199087" x="7467600" y="5400675"/>
          <p14:tracePt t="199103" x="7480300" y="5400675"/>
          <p14:tracePt t="199120" x="7486650" y="5400675"/>
          <p14:tracePt t="199137" x="7497763" y="5400675"/>
          <p14:tracePt t="199153" x="7527925" y="5389563"/>
          <p14:tracePt t="199296" x="7523163" y="5389563"/>
          <p14:tracePt t="199304" x="7467600" y="5389563"/>
          <p14:tracePt t="199312" x="7407275" y="5389563"/>
          <p14:tracePt t="199320" x="7345363" y="5389563"/>
          <p14:tracePt t="199337" x="7156450" y="5389563"/>
          <p14:tracePt t="199355" x="6954838" y="5389563"/>
          <p14:tracePt t="199370" x="6748463" y="5389563"/>
          <p14:tracePt t="199387" x="6559550" y="5346700"/>
          <p14:tracePt t="199403" x="6480175" y="5346700"/>
          <p14:tracePt t="199420" x="6400800" y="5321300"/>
          <p14:tracePt t="199437" x="6357938" y="5303838"/>
          <p14:tracePt t="199488" x="6327775" y="5278438"/>
          <p14:tracePt t="199511" x="6315075" y="5273675"/>
          <p14:tracePt t="199568" x="6308725" y="5248275"/>
          <p14:tracePt t="199682" x="6297613" y="5241925"/>
          <p14:tracePt t="199696" x="6267450" y="5254625"/>
          <p14:tracePt t="199703" x="6248400" y="5267325"/>
          <p14:tracePt t="199720" x="6205538" y="5297488"/>
          <p14:tracePt t="199737" x="6151563" y="5334000"/>
          <p14:tracePt t="199753" x="6108700" y="5376863"/>
          <p14:tracePt t="199770" x="6089650" y="5394325"/>
          <p14:tracePt t="199787" x="6076950" y="5426075"/>
          <p14:tracePt t="199808" x="6076950" y="5430838"/>
          <p14:tracePt t="199820" x="6076950" y="5443538"/>
          <p14:tracePt t="199837" x="6076950" y="5449888"/>
          <p14:tracePt t="199853" x="6076950" y="5456238"/>
          <p14:tracePt t="199858" x="6076950" y="5467350"/>
          <p14:tracePt t="199904" x="6076950" y="5473700"/>
          <p14:tracePt t="199968" x="6076950" y="5486400"/>
          <p14:tracePt t="199999" x="6076950" y="5505450"/>
          <p14:tracePt t="200024" x="6059488" y="5510213"/>
          <p14:tracePt t="200048" x="6059488" y="5522913"/>
          <p14:tracePt t="200057" x="6046788" y="5529263"/>
          <p14:tracePt t="200072" x="6040438" y="5541963"/>
          <p14:tracePt t="200087" x="6022975" y="5553075"/>
          <p14:tracePt t="200104" x="5973763" y="5578475"/>
          <p14:tracePt t="200122" x="5894388" y="5578475"/>
          <p14:tracePt t="200137" x="5741988" y="5608638"/>
          <p14:tracePt t="200153" x="5614988" y="5619750"/>
          <p14:tracePt t="200170" x="5413375" y="5619750"/>
          <p14:tracePt t="200187" x="5145088" y="5619750"/>
          <p14:tracePt t="200203" x="4900613" y="5619750"/>
          <p14:tracePt t="200221" x="4621213" y="5619750"/>
          <p14:tracePt t="200237" x="4352925" y="5619750"/>
          <p14:tracePt t="200254" x="4127500" y="5619750"/>
          <p14:tracePt t="200270" x="4059238" y="5632450"/>
          <p14:tracePt t="200274" x="3998913" y="5632450"/>
          <p14:tracePt t="200287" x="3870325" y="5645150"/>
          <p14:tracePt t="200304" x="3779838" y="5645150"/>
          <p14:tracePt t="200321" x="3724275" y="5645150"/>
          <p14:tracePt t="200337" x="3633788" y="5645150"/>
          <p14:tracePt t="200353" x="3529013" y="5645150"/>
          <p14:tracePt t="200370" x="3432175" y="5657850"/>
          <p14:tracePt t="200387" x="3328988" y="5657850"/>
          <p14:tracePt t="200403" x="3249613" y="5657850"/>
          <p14:tracePt t="200420" x="3157538" y="5668963"/>
          <p14:tracePt t="200437" x="3103563" y="5668963"/>
          <p14:tracePt t="200442" x="3071813" y="5668963"/>
          <p14:tracePt t="200453" x="3054350" y="5668963"/>
          <p14:tracePt t="200458" x="3028950" y="5681663"/>
          <p14:tracePt t="200470" x="3011488" y="5681663"/>
          <p14:tracePt t="200474" x="2981325" y="5681663"/>
          <p14:tracePt t="200487" x="2951163" y="5681663"/>
          <p14:tracePt t="200503" x="2925763" y="5681663"/>
          <p14:tracePt t="200520" x="2895600" y="5681663"/>
          <p14:tracePt t="200537" x="2840038" y="5681663"/>
          <p14:tracePt t="200554" x="2773363" y="5688013"/>
          <p14:tracePt t="200570" x="2713038" y="5688013"/>
          <p14:tracePt t="200587" x="2657475" y="5688013"/>
          <p14:tracePt t="200603" x="2609850" y="5688013"/>
          <p14:tracePt t="200620" x="2590800" y="5688013"/>
          <p14:tracePt t="200637" x="2578100" y="5688013"/>
          <p14:tracePt t="200985" x="2571750" y="5688013"/>
          <p14:tracePt t="201090" x="2584450" y="5688013"/>
          <p14:tracePt t="201099" x="2627313" y="5688013"/>
          <p14:tracePt t="201107" x="2640013" y="5688013"/>
          <p14:tracePt t="201122" x="2687638" y="5688013"/>
          <p14:tracePt t="201140" x="2779713" y="5688013"/>
          <p14:tracePt t="201156" x="2835275" y="5688013"/>
          <p14:tracePt t="201173" x="2852738" y="5688013"/>
          <p14:tracePt t="201234" x="2846388" y="5688013"/>
          <p14:tracePt t="201243" x="2816225" y="5694363"/>
          <p14:tracePt t="201256" x="2736850" y="5699125"/>
          <p14:tracePt t="201273" x="2687638" y="5699125"/>
          <p14:tracePt t="201291" x="2657475" y="5699125"/>
          <p14:tracePt t="201386" x="2676525" y="5699125"/>
          <p14:tracePt t="201395" x="2736850" y="5699125"/>
          <p14:tracePt t="201406" x="2779713" y="5699125"/>
          <p14:tracePt t="201422" x="2876550" y="5699125"/>
          <p14:tracePt t="201427" x="2968625" y="5699125"/>
          <p14:tracePt t="201439" x="3017838" y="5699125"/>
          <p14:tracePt t="201445" x="3060700" y="5699125"/>
          <p14:tracePt t="201458" x="3090863" y="5699125"/>
          <p14:tracePt t="201873" x="3097213" y="5699125"/>
          <p14:tracePt t="203065" x="3114675" y="5699125"/>
          <p14:tracePt t="203081" x="3140075" y="5699125"/>
          <p14:tracePt t="203090" x="3157538" y="5699125"/>
          <p14:tracePt t="203114" x="3163888" y="5699125"/>
          <p14:tracePt t="203124" x="3176588" y="5699125"/>
          <p14:tracePt t="203141" x="3187700" y="5699125"/>
          <p14:tracePt t="203157" x="3230563" y="5699125"/>
          <p14:tracePt t="203173" x="3267075" y="5699125"/>
          <p14:tracePt t="203191" x="3316288" y="5699125"/>
          <p14:tracePt t="203196" x="3346450" y="5699125"/>
          <p14:tracePt t="203206" x="3365500" y="5699125"/>
          <p14:tracePt t="203212" x="3413125" y="5699125"/>
          <p14:tracePt t="203223" x="3432175" y="5699125"/>
          <p14:tracePt t="203228" x="3449638" y="5699125"/>
          <p14:tracePt t="203237" x="3475038" y="5699125"/>
          <p14:tracePt t="203253" x="3535363" y="5699125"/>
          <p14:tracePt t="203270" x="3602038" y="5699125"/>
          <p14:tracePt t="203273" x="3633788" y="5699125"/>
          <p14:tracePt t="203287" x="3687763" y="5699125"/>
          <p14:tracePt t="203303" x="3767138" y="5699125"/>
          <p14:tracePt t="203321" x="3816350" y="5699125"/>
          <p14:tracePt t="203337" x="3883025" y="5699125"/>
          <p14:tracePt t="203353" x="3925888" y="5699125"/>
          <p14:tracePt t="203370" x="3956050" y="5699125"/>
          <p14:tracePt t="203387" x="3992563" y="5699125"/>
          <p14:tracePt t="204298" x="4022725" y="5699125"/>
          <p14:tracePt t="204307" x="4071938" y="5699125"/>
          <p14:tracePt t="204323" x="4151313" y="5699125"/>
          <p14:tracePt t="204340" x="4254500" y="5699125"/>
          <p14:tracePt t="204356" x="4333875" y="5699125"/>
          <p14:tracePt t="204373" x="4413250" y="5711825"/>
          <p14:tracePt t="204390" x="4438650" y="5711825"/>
          <p14:tracePt t="204395" x="4486275" y="5711825"/>
          <p14:tracePt t="204406" x="4505325" y="5711825"/>
          <p14:tracePt t="204411" x="4535488" y="5711825"/>
          <p14:tracePt t="204423" x="4548188" y="5711825"/>
          <p14:tracePt t="204428" x="4578350" y="5711825"/>
          <p14:tracePt t="204437" x="4584700" y="5711825"/>
          <p14:tracePt t="204453" x="4621213" y="5711825"/>
          <p14:tracePt t="204470" x="4657725" y="5711825"/>
          <p14:tracePt t="204473" x="4675188" y="5711825"/>
          <p14:tracePt t="204487" x="4705350" y="5711825"/>
          <p14:tracePt t="204504" x="4743450" y="5711825"/>
          <p14:tracePt t="204521" x="4773613" y="5711825"/>
          <p14:tracePt t="204537" x="4833938" y="5711825"/>
          <p14:tracePt t="204553" x="4857750" y="5711825"/>
          <p14:tracePt t="204570" x="4913313" y="5711825"/>
          <p14:tracePt t="204586" x="4937125" y="5711825"/>
          <p14:tracePt t="204603" x="4968875" y="5711825"/>
          <p14:tracePt t="204620" x="4973638" y="5711825"/>
          <p14:tracePt t="204672" x="4992688" y="5711825"/>
          <p14:tracePt t="205331" x="5029200" y="5711825"/>
          <p14:tracePt t="205339" x="5059363" y="5711825"/>
          <p14:tracePt t="205356" x="5151438" y="5711825"/>
          <p14:tracePt t="205373" x="5218113" y="5724525"/>
          <p14:tracePt t="205390" x="5267325" y="5724525"/>
          <p14:tracePt t="205394" x="5303838" y="5724525"/>
          <p14:tracePt t="205404" x="5321300" y="5724525"/>
          <p14:tracePt t="205421" x="5357813" y="5724525"/>
          <p14:tracePt t="205437" x="5389563" y="5724525"/>
          <p14:tracePt t="205454" x="5426075" y="5724525"/>
          <p14:tracePt t="205471" x="5462588" y="5724525"/>
          <p14:tracePt t="205487" x="5480050" y="5724525"/>
          <p14:tracePt t="205491" x="5492750" y="5724525"/>
          <p14:tracePt t="205504" x="5499100" y="5724525"/>
          <p14:tracePt t="205520" x="5516563" y="5724525"/>
          <p14:tracePt t="205576" x="5553075" y="5724525"/>
          <p14:tracePt t="205584" x="5559425" y="5724525"/>
          <p14:tracePt t="205592" x="5565775" y="5724525"/>
          <p14:tracePt t="205603" x="5583238" y="5724525"/>
          <p14:tracePt t="205619" x="5608638" y="5724525"/>
          <p14:tracePt t="205636" x="5614988" y="5724525"/>
          <p14:tracePt t="205653" x="5651500" y="5724525"/>
          <p14:tracePt t="205669" x="5662613" y="5724525"/>
          <p14:tracePt t="205686" x="5681663" y="5724525"/>
          <p14:tracePt t="205703" x="5688013" y="5724525"/>
          <p14:tracePt t="205706" x="5694363" y="5724525"/>
          <p14:tracePt t="205719" x="5711825" y="5724525"/>
          <p14:tracePt t="205736" x="5724525" y="5724525"/>
          <p14:tracePt t="205753" x="5741988" y="5724525"/>
          <p14:tracePt t="205769" x="5748338" y="5724525"/>
          <p14:tracePt t="205787" x="5761038" y="5724525"/>
          <p14:tracePt t="205803" x="5772150" y="5735638"/>
          <p14:tracePt t="212300" x="5827713" y="5735638"/>
          <p14:tracePt t="212308" x="5876925" y="5735638"/>
          <p14:tracePt t="212322" x="5949950" y="5735638"/>
          <p14:tracePt t="212338" x="6003925" y="5735638"/>
          <p14:tracePt t="212354" x="6035675" y="5735638"/>
          <p14:tracePt t="212747" x="6040438" y="5735638"/>
          <p14:tracePt t="212755" x="6029325" y="5735638"/>
          <p14:tracePt t="212764" x="6022975" y="5735638"/>
          <p14:tracePt t="212774" x="5992813" y="5735638"/>
          <p14:tracePt t="212787" x="5894388" y="5735638"/>
          <p14:tracePt t="212804" x="5791200" y="5735638"/>
          <p14:tracePt t="212820" x="5711825" y="5735638"/>
          <p14:tracePt t="212837" x="5602288" y="5730875"/>
          <p14:tracePt t="212854" x="5510213" y="5718175"/>
          <p14:tracePt t="212870" x="5419725" y="5718175"/>
          <p14:tracePt t="212874" x="5370513" y="5718175"/>
          <p14:tracePt t="212887" x="5364163" y="5718175"/>
          <p14:tracePt t="212904" x="5310188" y="5718175"/>
          <p14:tracePt t="212922" x="5267325" y="5718175"/>
          <p14:tracePt t="212937" x="5241925" y="5718175"/>
          <p14:tracePt t="212955" x="5224463" y="5718175"/>
          <p14:tracePt t="212970" x="5168900" y="5718175"/>
          <p14:tracePt t="212987" x="5089525" y="5718175"/>
          <p14:tracePt t="213004" x="5029200" y="5718175"/>
          <p14:tracePt t="213021" x="4962525" y="5718175"/>
          <p14:tracePt t="213037" x="4906963" y="5718175"/>
          <p14:tracePt t="213054" x="4883150" y="5718175"/>
          <p14:tracePt t="213071" x="4864100" y="5705475"/>
          <p14:tracePt t="213087" x="4857750" y="5705475"/>
          <p14:tracePt t="215067" x="4889500" y="5705475"/>
          <p14:tracePt t="215076" x="5016500" y="5705475"/>
          <p14:tracePt t="215089" x="5138738" y="5705475"/>
          <p14:tracePt t="215094" x="5241925" y="5705475"/>
          <p14:tracePt t="215107" x="5407025" y="5705475"/>
          <p14:tracePt t="215122" x="5572125" y="5694363"/>
          <p14:tracePt t="215138" x="5699125" y="5694363"/>
          <p14:tracePt t="215154" x="5827713" y="5694363"/>
          <p14:tracePt t="215171" x="5930900" y="5681663"/>
          <p14:tracePt t="215187" x="6029325" y="5668963"/>
          <p14:tracePt t="215204" x="6138863" y="5668963"/>
          <p14:tracePt t="215220" x="6229350" y="5668963"/>
          <p14:tracePt t="215238" x="6340475" y="5668963"/>
          <p14:tracePt t="215254" x="6388100" y="5668963"/>
          <p14:tracePt t="215271" x="6456363" y="5668963"/>
          <p14:tracePt t="215287" x="6523038" y="5668963"/>
          <p14:tracePt t="215291" x="6529388" y="5668963"/>
          <p14:tracePt t="215305" x="6553200" y="5668963"/>
          <p14:tracePt t="215322" x="6583363" y="5668963"/>
          <p14:tracePt t="215338" x="6619875" y="5668963"/>
          <p14:tracePt t="215355" x="6638925" y="5668963"/>
          <p14:tracePt t="215371" x="6645275" y="5668963"/>
          <p14:tracePt t="215388" x="6656388" y="5668963"/>
          <p14:tracePt t="215433" x="6662738" y="5668963"/>
          <p14:tracePt t="215466" x="6681788" y="5668963"/>
          <p14:tracePt t="215473" x="6705600" y="5657850"/>
          <p14:tracePt t="215498" x="6711950" y="5657850"/>
          <p14:tracePt t="215506" x="6718300" y="5657850"/>
          <p14:tracePt t="215522" x="6735763" y="5657850"/>
          <p14:tracePt t="215539" x="6765925" y="5651500"/>
          <p14:tracePt t="215554" x="6784975" y="5651500"/>
          <p14:tracePt t="215571" x="6802438" y="5651500"/>
          <p14:tracePt t="215588" x="6864350" y="5651500"/>
          <p14:tracePt t="215604" x="6907213" y="5651500"/>
          <p14:tracePt t="215622" x="6967538" y="5651500"/>
          <p14:tracePt t="215638" x="6997700" y="5651500"/>
          <p14:tracePt t="215654" x="7059613" y="5651500"/>
          <p14:tracePt t="215671" x="7138988" y="5651500"/>
          <p14:tracePt t="215688" x="7192963" y="5651500"/>
          <p14:tracePt t="215691" x="7212013" y="5651500"/>
          <p14:tracePt t="215705" x="7278688" y="5657850"/>
          <p14:tracePt t="215721" x="7370763" y="5657850"/>
          <p14:tracePt t="215739" x="7448550" y="5662613"/>
          <p14:tracePt t="215754" x="7491413" y="5675313"/>
          <p14:tracePt t="215771" x="7527925" y="5688013"/>
          <p14:tracePt t="215787" x="7546975" y="5688013"/>
          <p14:tracePt t="215841" x="7559675" y="5688013"/>
          <p14:tracePt t="215890" x="7564438" y="5688013"/>
          <p14:tracePt t="215898" x="7570788" y="5688013"/>
          <p14:tracePt t="215922" x="7583488" y="5688013"/>
          <p14:tracePt t="215930" x="7589838" y="5688013"/>
          <p14:tracePt t="215938" x="7607300" y="5688013"/>
          <p14:tracePt t="215955" x="7626350" y="5688013"/>
          <p14:tracePt t="215971" x="7643813" y="5688013"/>
          <p14:tracePt t="215987" x="7662863" y="5688013"/>
          <p14:tracePt t="216004" x="7669213" y="5688013"/>
          <p14:tracePt t="216021" x="7686675" y="5688013"/>
          <p14:tracePt t="216038" x="7699375" y="5688013"/>
          <p14:tracePt t="218196" x="7675563" y="5688013"/>
          <p14:tracePt t="218205" x="7516813" y="5688013"/>
          <p14:tracePt t="218215" x="7412038" y="5688013"/>
          <p14:tracePt t="218224" x="7308850" y="5688013"/>
          <p14:tracePt t="218229" x="7169150" y="5688013"/>
          <p14:tracePt t="218238" x="7065963" y="5688013"/>
          <p14:tracePt t="218254" x="6858000" y="5688013"/>
          <p14:tracePt t="218271" x="6742113" y="5688013"/>
          <p14:tracePt t="218288" x="6724650" y="5681663"/>
          <p14:tracePt t="218346" x="6765925" y="5681663"/>
          <p14:tracePt t="218354" x="6827838" y="5681663"/>
          <p14:tracePt t="218362" x="6913563" y="5681663"/>
          <p14:tracePt t="218371" x="7034213" y="5681663"/>
          <p14:tracePt t="218388" x="7235825" y="5681663"/>
          <p14:tracePt t="218404" x="7504113" y="5694363"/>
          <p14:tracePt t="218421" x="7729538" y="5705475"/>
          <p14:tracePt t="218438" x="7900988" y="5705475"/>
          <p14:tracePt t="218454" x="7980363" y="5705475"/>
          <p14:tracePt t="218471" x="7985125" y="5705475"/>
          <p14:tracePt t="218973" x="8004175" y="5705475"/>
          <p14:tracePt t="218982" x="8047038" y="5705475"/>
          <p14:tracePt t="218996" x="8096250" y="5699125"/>
          <p14:tracePt t="219007" x="8107363" y="5694363"/>
          <p14:tracePt t="219021" x="8156575" y="5681663"/>
          <p14:tracePt t="219038" x="8210550" y="5662613"/>
          <p14:tracePt t="219055" x="8321675" y="5651500"/>
          <p14:tracePt t="219071" x="8485188" y="5619750"/>
          <p14:tracePt t="219088" x="8637588" y="5595938"/>
          <p14:tracePt t="219092" x="8736013" y="5595938"/>
          <p14:tracePt t="219104" x="8772525" y="5595938"/>
          <p14:tracePt t="219108" x="8863013" y="5595938"/>
          <p14:tracePt t="219121" x="9010650" y="5595938"/>
          <p14:tracePt t="219139" x="9137650" y="5595938"/>
          <p14:tracePt t="219155" x="9247188" y="5595938"/>
          <p14:tracePt t="219172" x="9351963" y="5595938"/>
          <p14:tracePt t="219188" x="9442450" y="5595938"/>
          <p14:tracePt t="219204" x="9521825" y="5595938"/>
          <p14:tracePt t="219221" x="9601200" y="5595938"/>
          <p14:tracePt t="219238" x="9625013" y="5595938"/>
          <p14:tracePt t="219254" x="9698038" y="5595938"/>
          <p14:tracePt t="219271" x="9766300" y="5595938"/>
          <p14:tracePt t="219288" x="9845675" y="5595938"/>
          <p14:tracePt t="219292" x="9869488" y="5608638"/>
          <p14:tracePt t="219306" x="9918700" y="5619750"/>
          <p14:tracePt t="219322" x="9929813" y="5619750"/>
          <p14:tracePt t="219339" x="9955213" y="5619750"/>
          <p14:tracePt t="219355" x="9991725" y="5619750"/>
          <p14:tracePt t="219371" x="10034588" y="5619750"/>
          <p14:tracePt t="219389" x="10082213" y="5619750"/>
          <p14:tracePt t="219405" x="10088563" y="5619750"/>
          <p14:tracePt t="219421" x="10107613" y="5619750"/>
          <p14:tracePt t="224958" x="10045700" y="5688013"/>
          <p14:tracePt t="224967" x="9607550" y="5943600"/>
          <p14:tracePt t="224976" x="9418638" y="6029325"/>
          <p14:tracePt t="224990" x="8948738" y="6284913"/>
          <p14:tracePt t="225008" x="8626475" y="6430963"/>
          <p14:tracePt t="225013" x="8461375" y="6516688"/>
          <p14:tracePt t="225023" x="8296275" y="6553200"/>
          <p14:tracePt t="225041" x="7888288" y="6619875"/>
          <p14:tracePt t="225046" x="7723188" y="6632575"/>
          <p14:tracePt t="225057" x="7516813" y="6669088"/>
          <p14:tracePt t="225063" x="7235825" y="6686550"/>
          <p14:tracePt t="225072" x="7016750" y="6686550"/>
          <p14:tracePt t="225076" x="6765925" y="6686550"/>
          <p14:tracePt t="225088" x="6546850" y="6686550"/>
          <p14:tracePt t="225105" x="5894388" y="6686550"/>
          <p14:tracePt t="225108" x="5559425" y="6686550"/>
          <p14:tracePt t="225121" x="5187950" y="6686550"/>
          <p14:tracePt t="225124" x="4852988" y="6686550"/>
          <p14:tracePt t="225138" x="4383088" y="6686550"/>
          <p14:tracePt t="225156" x="4011613" y="6662738"/>
          <p14:tracePt t="225171" x="3760788" y="6613525"/>
          <p14:tracePt t="225188" x="3597275" y="6602413"/>
          <p14:tracePt t="225204" x="3462338" y="6589713"/>
          <p14:tracePt t="225221" x="3371850" y="6565900"/>
          <p14:tracePt t="225238" x="3279775" y="6565900"/>
          <p14:tracePt t="225255" x="3170238" y="6553200"/>
          <p14:tracePt t="225271" x="3060700" y="6523038"/>
          <p14:tracePt t="225288" x="2981325" y="6516688"/>
          <p14:tracePt t="225305" x="2895600" y="6492875"/>
          <p14:tracePt t="225309" x="2876550" y="6492875"/>
          <p14:tracePt t="225322" x="2846388" y="6467475"/>
          <p14:tracePt t="225325" x="2835275" y="6461125"/>
          <p14:tracePt t="225339" x="2786063" y="6450013"/>
          <p14:tracePt t="225356" x="2755900" y="6437313"/>
          <p14:tracePt t="225372" x="2719388" y="6430963"/>
          <p14:tracePt t="225388" x="2646363" y="6394450"/>
          <p14:tracePt t="225405" x="2566988" y="6345238"/>
          <p14:tracePt t="225421" x="2517775" y="6340475"/>
          <p14:tracePt t="225438" x="2487613" y="6321425"/>
          <p14:tracePt t="225455" x="2468563" y="6308725"/>
          <p14:tracePt t="225471" x="2457450" y="6303963"/>
          <p14:tracePt t="225488" x="2451100" y="6291263"/>
          <p14:tracePt t="225507" x="2432050" y="6284913"/>
          <p14:tracePt t="225522" x="2414588" y="6267450"/>
          <p14:tracePt t="225538" x="2401888" y="6254750"/>
          <p14:tracePt t="225556" x="2395538" y="6235700"/>
          <p14:tracePt t="225571" x="2389188" y="6229350"/>
          <p14:tracePt t="225588" x="2378075" y="6211888"/>
          <p14:tracePt t="225612" x="2378075" y="6205538"/>
          <p14:tracePt t="225621" x="2371725" y="6192838"/>
          <p14:tracePt t="225638" x="2371725" y="6188075"/>
          <p14:tracePt t="225655" x="2352675" y="6175375"/>
          <p14:tracePt t="225683" x="2352675" y="6169025"/>
          <p14:tracePt t="225691" x="2352675" y="6156325"/>
          <p14:tracePt t="225705" x="2341563" y="6151563"/>
          <p14:tracePt t="226035" x="2352675" y="6151563"/>
          <p14:tracePt t="226043" x="2414588" y="6151563"/>
          <p14:tracePt t="226055" x="2462213" y="6151563"/>
          <p14:tracePt t="226071" x="2524125" y="6151563"/>
          <p14:tracePt t="226088" x="2603500" y="6151563"/>
          <p14:tracePt t="226105" x="2657475" y="6151563"/>
          <p14:tracePt t="226108" x="2663825" y="6151563"/>
          <p14:tracePt t="226122" x="2700338" y="6151563"/>
          <p14:tracePt t="226138" x="2730500" y="6151563"/>
          <p14:tracePt t="226155" x="2767013" y="6151563"/>
          <p14:tracePt t="226171" x="2835275" y="6151563"/>
          <p14:tracePt t="226188" x="2882900" y="6151563"/>
          <p14:tracePt t="226205" x="2962275" y="6151563"/>
          <p14:tracePt t="226221" x="3041650" y="6151563"/>
          <p14:tracePt t="226238" x="3084513" y="6151563"/>
          <p14:tracePt t="226255" x="3144838" y="6151563"/>
          <p14:tracePt t="226271" x="3151188" y="6151563"/>
          <p14:tracePt t="226288" x="3181350" y="6151563"/>
          <p14:tracePt t="226305" x="3206750" y="6151563"/>
          <p14:tracePt t="226322" x="3224213" y="6151563"/>
          <p14:tracePt t="226347" x="3230563" y="6151563"/>
          <p14:tracePt t="231197" x="3260725" y="6151563"/>
          <p14:tracePt t="231205" x="3309938" y="6151563"/>
          <p14:tracePt t="231212" x="3340100" y="6151563"/>
          <p14:tracePt t="231222" x="3359150" y="6151563"/>
          <p14:tracePt t="231239" x="3402013" y="6151563"/>
          <p14:tracePt t="231255" x="3425825" y="6151563"/>
          <p14:tracePt t="231272" x="3444875" y="6151563"/>
          <p14:tracePt t="231289" x="3492500" y="6151563"/>
          <p14:tracePt t="231293" x="3511550" y="6151563"/>
          <p14:tracePt t="231306" x="3529013" y="6151563"/>
          <p14:tracePt t="231310" x="3578225" y="6151563"/>
          <p14:tracePt t="231322" x="3597275" y="6151563"/>
          <p14:tracePt t="231326" x="3627438" y="6151563"/>
          <p14:tracePt t="231339" x="3706813" y="6151563"/>
          <p14:tracePt t="231356" x="3786188" y="6151563"/>
          <p14:tracePt t="231372" x="3870325" y="6151563"/>
          <p14:tracePt t="231389" x="3962400" y="6151563"/>
          <p14:tracePt t="231406" x="4206875" y="6022975"/>
          <p14:tracePt t="231422" x="4591050" y="5803900"/>
          <p14:tracePt t="231439" x="5400675" y="5145088"/>
          <p14:tracePt t="231456" x="6473825" y="4164013"/>
          <p14:tracePt t="231473" x="7388225" y="3133725"/>
          <p14:tracePt t="231476" x="7869238" y="2651125"/>
          <p14:tracePt t="231488" x="8382000" y="2193925"/>
          <p14:tracePt t="231506" x="8997950" y="1676400"/>
          <p14:tracePt t="231509" x="9163050" y="1427163"/>
          <p14:tracePt t="231522" x="9283700" y="1255713"/>
          <p14:tracePt t="231526" x="9369425" y="1066800"/>
          <p14:tracePt t="231540" x="9504363" y="712788"/>
          <p14:tracePt t="231556" x="9571038" y="481013"/>
          <p14:tracePt t="231573" x="9582150" y="457200"/>
          <p14:tracePt t="231956" x="9571038" y="549275"/>
          <p14:tracePt t="231964" x="9485313" y="1023938"/>
          <p14:tracePt t="231972" x="9448800" y="1255713"/>
          <p14:tracePt t="231990" x="9290050" y="1987550"/>
          <p14:tracePt t="232006" x="9094788" y="2803525"/>
          <p14:tracePt t="232022" x="8985250" y="3517900"/>
          <p14:tracePt t="232039" x="8894763" y="4303713"/>
          <p14:tracePt t="232056" x="8832850" y="4956175"/>
          <p14:tracePt t="232072" x="8778875" y="5413375"/>
          <p14:tracePt t="232089" x="8742363" y="5803900"/>
          <p14:tracePt t="232106" x="8693150" y="6108700"/>
          <p14:tracePt t="232110" x="8667750" y="6181725"/>
          <p14:tracePt t="232123" x="8620125" y="6413500"/>
          <p14:tracePt t="232139" x="8594725" y="6540500"/>
          <p14:tracePt t="232156" x="8547100" y="6632575"/>
          <p14:tracePt t="232174" x="8515350" y="6662738"/>
          <p14:tracePt t="232188" x="8515350" y="6681788"/>
          <p14:tracePt t="232206" x="8504238" y="6686550"/>
          <p14:tracePt t="232222" x="8478838" y="6686550"/>
          <p14:tracePt t="232239" x="8412163" y="6686550"/>
          <p14:tracePt t="232256" x="8308975" y="6686550"/>
          <p14:tracePt t="232272" x="8199438" y="6686550"/>
          <p14:tracePt t="232289" x="8047038" y="6705600"/>
          <p14:tracePt t="232306" x="7815263" y="6748463"/>
          <p14:tracePt t="232310" x="7693025" y="6765925"/>
          <p14:tracePt t="232322" x="7583488" y="6797675"/>
          <p14:tracePt t="232326" x="7497763" y="6808788"/>
          <p14:tracePt t="232339" x="7291388" y="6827838"/>
          <p14:tracePt t="232356" x="7107238" y="6838950"/>
          <p14:tracePt t="232374" x="6918325" y="6838950"/>
          <p14:tracePt t="232390" x="6735763" y="6838950"/>
          <p14:tracePt t="232406" x="6546850" y="6838950"/>
          <p14:tracePt t="232422" x="6407150" y="6838950"/>
          <p14:tracePt t="232439" x="6297613" y="6838950"/>
          <p14:tracePt t="232456" x="6218238" y="6821488"/>
          <p14:tracePt t="232472" x="6192838" y="6815138"/>
          <p14:tracePt t="232556" x="6192838" y="6797675"/>
          <p14:tracePt t="232564" x="6211888" y="6772275"/>
          <p14:tracePt t="232572" x="6235700" y="6748463"/>
          <p14:tracePt t="232589" x="6291263" y="6692900"/>
          <p14:tracePt t="232606" x="6388100" y="6632575"/>
          <p14:tracePt t="232622" x="6503988" y="6583363"/>
          <p14:tracePt t="232639" x="6602413" y="6559550"/>
          <p14:tracePt t="232656" x="6681788" y="6510338"/>
          <p14:tracePt t="232672" x="6724650" y="6497638"/>
          <p14:tracePt t="233462" x="6718300" y="6492875"/>
          <p14:tracePt t="233472" x="6638925" y="6480175"/>
          <p14:tracePt t="233476" x="6589713" y="6467475"/>
          <p14:tracePt t="233488" x="6503988" y="6437313"/>
          <p14:tracePt t="233494" x="6456363" y="6437313"/>
          <p14:tracePt t="233504" x="6357938" y="6413500"/>
          <p14:tracePt t="233507" x="6254750" y="6394450"/>
          <p14:tracePt t="233516" x="6188075" y="6381750"/>
          <p14:tracePt t="233524" x="6156325" y="6370638"/>
          <p14:tracePt t="233537" x="6089650" y="6357938"/>
          <p14:tracePt t="233554" x="6053138" y="6357938"/>
          <p14:tracePt t="233557" x="6035675" y="6345238"/>
          <p14:tracePt t="233718" x="6059488" y="6340475"/>
          <p14:tracePt t="233727" x="6083300" y="6315075"/>
          <p14:tracePt t="233741" x="6162675" y="6315075"/>
          <p14:tracePt t="233759" x="6272213" y="6315075"/>
          <p14:tracePt t="233775" x="6394450" y="6303963"/>
          <p14:tracePt t="233784" x="6456363" y="6303963"/>
          <p14:tracePt t="233794" x="6540500" y="6291263"/>
          <p14:tracePt t="233799" x="6589713" y="6291263"/>
          <p14:tracePt t="233805" x="6669088" y="6272213"/>
          <p14:tracePt t="233821" x="6778625" y="6272213"/>
          <p14:tracePt t="233838" x="6918325" y="6261100"/>
          <p14:tracePt t="233855" x="7083425" y="6235700"/>
          <p14:tracePt t="233872" x="7162800" y="6224588"/>
          <p14:tracePt t="233888" x="7254875" y="6199188"/>
          <p14:tracePt t="233905" x="7351713" y="6188075"/>
          <p14:tracePt t="233921" x="7443788" y="6162675"/>
          <p14:tracePt t="233938" x="7540625" y="6151563"/>
          <p14:tracePt t="233942" x="7570788" y="6151563"/>
          <p14:tracePt t="233955" x="7650163" y="6126163"/>
          <p14:tracePt t="233973" x="7716838" y="6108700"/>
          <p14:tracePt t="233988" x="7772400" y="6083300"/>
          <p14:tracePt t="234005" x="7839075" y="6072188"/>
          <p14:tracePt t="234023" x="7881938" y="6053138"/>
          <p14:tracePt t="234038" x="7918450" y="6053138"/>
          <p14:tracePt t="234055" x="7961313" y="6040438"/>
          <p14:tracePt t="234071" x="8010525" y="6035675"/>
          <p14:tracePt t="234088" x="8064500" y="6022975"/>
          <p14:tracePt t="234105" x="8126413" y="6022975"/>
          <p14:tracePt t="234109" x="8150225" y="6010275"/>
          <p14:tracePt t="234122" x="8193088" y="6010275"/>
          <p14:tracePt t="234125" x="8210550" y="6010275"/>
          <p14:tracePt t="234138" x="8235950" y="6003925"/>
          <p14:tracePt t="234142" x="8278813" y="6003925"/>
          <p14:tracePt t="234155" x="8321675" y="6003925"/>
          <p14:tracePt t="234172" x="8382000" y="5992813"/>
          <p14:tracePt t="234188" x="8424863" y="5992813"/>
          <p14:tracePt t="234205" x="8491538" y="5992813"/>
          <p14:tracePt t="234221" x="8515350" y="5992813"/>
          <p14:tracePt t="234238" x="8564563" y="5992813"/>
          <p14:tracePt t="234255" x="8620125" y="5992813"/>
          <p14:tracePt t="234271" x="8656638" y="5992813"/>
          <p14:tracePt t="234288" x="8686800" y="5992813"/>
          <p14:tracePt t="234305" x="8705850" y="5992813"/>
          <p14:tracePt t="234321" x="8729663" y="5992813"/>
          <p14:tracePt t="234325" x="8736013" y="5992813"/>
          <p14:tracePt t="234339" x="8747125" y="5992813"/>
          <p14:tracePt t="234343" x="8766175" y="5992813"/>
          <p14:tracePt t="234355" x="8789988" y="5992813"/>
          <p14:tracePt t="234373" x="8845550" y="5992813"/>
          <p14:tracePt t="234388" x="8869363" y="5992813"/>
          <p14:tracePt t="234405" x="8912225" y="5992813"/>
          <p14:tracePt t="234422" x="8931275" y="5992813"/>
          <p14:tracePt t="234438" x="8942388" y="5992813"/>
          <p14:tracePt t="234455" x="8967788" y="5992813"/>
          <p14:tracePt t="234471" x="8997950" y="5992813"/>
          <p14:tracePt t="234488" x="9010650" y="5992813"/>
          <p14:tracePt t="234505" x="9040813" y="5992813"/>
          <p14:tracePt t="234521" x="9070975" y="5992813"/>
          <p14:tracePt t="234525" x="9077325" y="5992813"/>
          <p14:tracePt t="234538" x="9088438" y="5992813"/>
          <p14:tracePt t="234555" x="9094788" y="5992813"/>
          <p14:tracePt t="238951" x="9034463" y="5999163"/>
          <p14:tracePt t="238960" x="8985250" y="6010275"/>
          <p14:tracePt t="238976" x="8839200" y="6022975"/>
          <p14:tracePt t="238992" x="8723313" y="6046788"/>
          <p14:tracePt t="239008" x="8601075" y="6059488"/>
          <p14:tracePt t="239023" x="8431213" y="6083300"/>
          <p14:tracePt t="239039" x="8223250" y="6102350"/>
          <p14:tracePt t="239056" x="7931150" y="6151563"/>
          <p14:tracePt t="239072" x="7626350" y="6181725"/>
          <p14:tracePt t="239089" x="7296150" y="6218238"/>
          <p14:tracePt t="239106" x="7010400" y="6229350"/>
          <p14:tracePt t="239109" x="6888163" y="6248400"/>
          <p14:tracePt t="239122" x="6765925" y="6248400"/>
          <p14:tracePt t="239139" x="6534150" y="6261100"/>
          <p14:tracePt t="239143" x="6430963" y="6291263"/>
          <p14:tracePt t="239156" x="6205538" y="6291263"/>
          <p14:tracePt t="239172" x="5937250" y="6340475"/>
          <p14:tracePt t="239189" x="5651500" y="6340475"/>
          <p14:tracePt t="239206" x="5346700" y="6357938"/>
          <p14:tracePt t="239222" x="5078413" y="6370638"/>
          <p14:tracePt t="239239" x="4852988" y="6370638"/>
          <p14:tracePt t="239256" x="4687888" y="6370638"/>
          <p14:tracePt t="239272" x="4552950" y="6400800"/>
          <p14:tracePt t="239289" x="4475163" y="6400800"/>
          <p14:tracePt t="239306" x="4406900" y="6413500"/>
          <p14:tracePt t="239322" x="4327525" y="6424613"/>
          <p14:tracePt t="239339" x="4267200" y="6437313"/>
          <p14:tracePt t="239343" x="4230688" y="6437313"/>
          <p14:tracePt t="239357" x="4133850" y="6473825"/>
          <p14:tracePt t="239373" x="4054475" y="6486525"/>
          <p14:tracePt t="239389" x="3956050" y="6510338"/>
          <p14:tracePt t="239406" x="3919538" y="6510338"/>
          <p14:tracePt t="239422" x="3840163" y="6510338"/>
          <p14:tracePt t="239439" x="3786188" y="6516688"/>
          <p14:tracePt t="239457" x="3736975" y="6529388"/>
          <p14:tracePt t="239472" x="3670300" y="6540500"/>
          <p14:tracePt t="239489" x="3627438" y="6540500"/>
          <p14:tracePt t="239506" x="3608388" y="6540500"/>
          <p14:tracePt t="239522" x="3560763" y="6540500"/>
          <p14:tracePt t="239539" x="3524250" y="6540500"/>
          <p14:tracePt t="239543" x="3505200" y="6540500"/>
          <p14:tracePt t="239556" x="3455988" y="6540500"/>
          <p14:tracePt t="239573" x="3413125" y="6540500"/>
          <p14:tracePt t="239589" x="3365500" y="6540500"/>
          <p14:tracePt t="239606" x="3322638" y="6540500"/>
          <p14:tracePt t="239622" x="3260725" y="6534150"/>
          <p14:tracePt t="239639" x="3230563" y="6529388"/>
          <p14:tracePt t="239656" x="3200400" y="6529388"/>
          <p14:tracePt t="239672" x="3181350" y="6529388"/>
          <p14:tracePt t="239741" x="3224213" y="6529388"/>
          <p14:tracePt t="239749" x="3303588" y="6529388"/>
          <p14:tracePt t="239757" x="3402013" y="6529388"/>
          <p14:tracePt t="239773" x="3670300" y="6529388"/>
          <p14:tracePt t="239789" x="3992563" y="6534150"/>
          <p14:tracePt t="239806" x="4200525" y="6553200"/>
          <p14:tracePt t="239822" x="4237038" y="6553200"/>
          <p14:tracePt t="239861" x="4230688" y="6553200"/>
          <p14:tracePt t="239868" x="4164013" y="6565900"/>
          <p14:tracePt t="239877" x="4059238" y="6577013"/>
          <p14:tracePt t="239889" x="3975100" y="6577013"/>
          <p14:tracePt t="239906" x="3713163" y="6577013"/>
          <p14:tracePt t="239922" x="3444875" y="6577013"/>
          <p14:tracePt t="239926" x="3303588" y="6565900"/>
          <p14:tracePt t="239939" x="3133725" y="6553200"/>
          <p14:tracePt t="239956" x="3103563" y="6553200"/>
          <p14:tracePt t="239972" x="3090863" y="6553200"/>
          <p14:tracePt t="240005" x="3140075" y="6553200"/>
          <p14:tracePt t="240012" x="3243263" y="6553200"/>
          <p14:tracePt t="240022" x="3365500" y="6553200"/>
          <p14:tracePt t="240039" x="3670300" y="6553200"/>
          <p14:tracePt t="240055" x="3956050" y="6553200"/>
          <p14:tracePt t="240072" x="4121150" y="6559550"/>
          <p14:tracePt t="240089" x="4175125" y="6572250"/>
          <p14:tracePt t="240116" x="4175125" y="6577013"/>
          <p14:tracePt t="240125" x="4133850" y="6577013"/>
          <p14:tracePt t="240141" x="3938588" y="6608763"/>
          <p14:tracePt t="240156" x="3754438" y="6608763"/>
          <p14:tracePt t="240172" x="3486150" y="6608763"/>
          <p14:tracePt t="240189" x="3260725" y="6583363"/>
          <p14:tracePt t="240206" x="3236913" y="6572250"/>
          <p14:tracePt t="240252" x="3279775" y="6572250"/>
          <p14:tracePt t="240261" x="3340100" y="6559550"/>
          <p14:tracePt t="240272" x="3425825" y="6559550"/>
          <p14:tracePt t="240289" x="3590925" y="6559550"/>
          <p14:tracePt t="240306" x="3717925" y="6559550"/>
          <p14:tracePt t="240322" x="3760788" y="6559550"/>
          <p14:tracePt t="240358" x="3736975" y="6559550"/>
          <p14:tracePt t="240365" x="3676650" y="6559550"/>
          <p14:tracePt t="240372" x="3590925" y="6559550"/>
          <p14:tracePt t="240390" x="3444875" y="6559550"/>
          <p14:tracePt t="240406" x="3273425" y="6559550"/>
          <p14:tracePt t="240422" x="3230563" y="6559550"/>
          <p14:tracePt t="240469" x="3286125" y="6559550"/>
          <p14:tracePt t="240477" x="3346450" y="6559550"/>
          <p14:tracePt t="240489" x="3449638" y="6559550"/>
          <p14:tracePt t="240506" x="3676650" y="6559550"/>
          <p14:tracePt t="240522" x="3859213" y="6559550"/>
          <p14:tracePt t="240526" x="3925888" y="6559550"/>
          <p14:tracePt t="240539" x="3943350" y="6559550"/>
          <p14:tracePt t="240544" x="3949700" y="6559550"/>
          <p14:tracePt t="240589" x="3883025" y="6559550"/>
          <p14:tracePt t="240597" x="3822700" y="6559550"/>
          <p14:tracePt t="240606" x="3736975" y="6559550"/>
          <p14:tracePt t="240623" x="3511550" y="6559550"/>
          <p14:tracePt t="240639" x="3279775" y="6516688"/>
          <p14:tracePt t="240655" x="3224213" y="6503988"/>
          <p14:tracePt t="240693" x="3230563" y="6503988"/>
          <p14:tracePt t="240700" x="3297238" y="6503988"/>
          <p14:tracePt t="240708" x="3395663" y="6503988"/>
          <p14:tracePt t="240721" x="3517900" y="6503988"/>
          <p14:tracePt t="240738" x="3743325" y="6503988"/>
          <p14:tracePt t="240755" x="4108450" y="6503988"/>
          <p14:tracePt t="240758" x="4211638" y="6503988"/>
          <p14:tracePt t="240772" x="4254500" y="6503988"/>
          <p14:tracePt t="240821" x="4243388" y="6503988"/>
          <p14:tracePt t="240828" x="4144963" y="6503988"/>
          <p14:tracePt t="240838" x="4084638" y="6503988"/>
          <p14:tracePt t="240854" x="3925888" y="6503988"/>
          <p14:tracePt t="240871" x="3663950" y="6503988"/>
          <p14:tracePt t="240888" x="3413125" y="6492875"/>
          <p14:tracePt t="240905" x="3371850" y="6480175"/>
          <p14:tracePt t="240940" x="3376613" y="6480175"/>
          <p14:tracePt t="240948" x="3444875" y="6480175"/>
          <p14:tracePt t="240957" x="3548063" y="6480175"/>
          <p14:tracePt t="240972" x="3749675" y="6480175"/>
          <p14:tracePt t="240989" x="4017963" y="6480175"/>
          <p14:tracePt t="241005" x="4260850" y="6480175"/>
          <p14:tracePt t="241021" x="4340225" y="6480175"/>
          <p14:tracePt t="241061" x="4327525" y="6480175"/>
          <p14:tracePt t="241068" x="4217988" y="6480175"/>
          <p14:tracePt t="241077" x="4138613" y="6480175"/>
          <p14:tracePt t="241089" x="4017963" y="6480175"/>
          <p14:tracePt t="241105" x="3730625" y="6480175"/>
          <p14:tracePt t="241121" x="3382963" y="6443663"/>
          <p14:tracePt t="241138" x="3249613" y="6419850"/>
          <p14:tracePt t="241154" x="3243263" y="6413500"/>
          <p14:tracePt t="241179" x="3267075" y="6413500"/>
          <p14:tracePt t="241188" x="3340100" y="6413500"/>
          <p14:tracePt t="241205" x="3627438" y="6413500"/>
          <p14:tracePt t="241221" x="3949700" y="6419850"/>
          <p14:tracePt t="241238" x="4181475" y="6437313"/>
          <p14:tracePt t="241255" x="4297363" y="6461125"/>
          <p14:tracePt t="241300" x="4170363" y="6473825"/>
          <p14:tracePt t="241308" x="4065588" y="6473825"/>
          <p14:tracePt t="241321" x="3865563" y="6473825"/>
          <p14:tracePt t="241338" x="3425825" y="6473825"/>
          <p14:tracePt t="241355" x="2852738" y="6424613"/>
          <p14:tracePt t="241357" x="2535238" y="6381750"/>
          <p14:tracePt t="241372" x="1944688" y="6278563"/>
          <p14:tracePt t="241389" x="1547813" y="6224588"/>
          <p14:tracePt t="241405" x="1279525" y="6192838"/>
          <p14:tracePt t="241421" x="1200150" y="6181725"/>
          <p14:tracePt t="241438" x="1195388" y="6181725"/>
          <p14:tracePt t="241493" x="1206500" y="6181725"/>
          <p14:tracePt t="241500" x="1285875" y="6181725"/>
          <p14:tracePt t="241508" x="1347788" y="6181725"/>
          <p14:tracePt t="241521" x="1468438" y="6181725"/>
          <p14:tracePt t="241538" x="1755775" y="6192838"/>
          <p14:tracePt t="241555" x="2176463" y="6278563"/>
          <p14:tracePt t="241558" x="2341563" y="6327775"/>
          <p14:tracePt t="241572" x="2651125" y="6364288"/>
          <p14:tracePt t="241589" x="2798763" y="6376988"/>
          <p14:tracePt t="241605" x="2846388" y="6376988"/>
          <p14:tracePt t="241660" x="2828925" y="6388100"/>
          <p14:tracePt t="241668" x="2809875" y="6388100"/>
          <p14:tracePt t="241676" x="2730500" y="6388100"/>
          <p14:tracePt t="241688" x="2687638" y="6388100"/>
          <p14:tracePt t="241705" x="2530475" y="6388100"/>
          <p14:tracePt t="241721" x="2322513" y="6388100"/>
          <p14:tracePt t="241738" x="2170113" y="6388100"/>
          <p14:tracePt t="241755" x="2103438" y="6388100"/>
          <p14:tracePt t="241846" x="2114550" y="6388100"/>
          <p14:tracePt t="241854" x="2152650" y="6400800"/>
          <p14:tracePt t="241865" x="2157413" y="6400800"/>
          <p14:tracePt t="241878" x="2176463" y="6400800"/>
          <p14:tracePt t="241890" x="2189163" y="6400800"/>
          <p14:tracePt t="242183" x="2212975" y="6407150"/>
          <p14:tracePt t="242192" x="2249488" y="6419850"/>
          <p14:tracePt t="242208" x="2316163" y="6443663"/>
          <p14:tracePt t="242227" x="2382838" y="6456363"/>
          <p14:tracePt t="242239" x="2451100" y="6473825"/>
          <p14:tracePt t="242256" x="2541588" y="6473825"/>
          <p14:tracePt t="242272" x="2640013" y="6486525"/>
          <p14:tracePt t="242289" x="2730500" y="6486525"/>
          <p14:tracePt t="242306" x="2822575" y="6486525"/>
          <p14:tracePt t="242323" x="2932113" y="6486525"/>
          <p14:tracePt t="242326" x="2962275" y="6486525"/>
          <p14:tracePt t="242339" x="3041650" y="6497638"/>
          <p14:tracePt t="242343" x="3078163" y="6497638"/>
          <p14:tracePt t="242356" x="3114675" y="6510338"/>
          <p14:tracePt t="242373" x="3157538" y="6510338"/>
          <p14:tracePt t="242390" x="3163888" y="6510338"/>
          <p14:tracePt t="242406" x="3176588" y="6510338"/>
          <p14:tracePt t="242647" x="3181350" y="6510338"/>
          <p14:tracePt t="242655" x="3236913" y="6510338"/>
          <p14:tracePt t="242666" x="3255963" y="6510338"/>
          <p14:tracePt t="242675" x="3286125" y="6510338"/>
          <p14:tracePt t="242689" x="3382963" y="6510338"/>
          <p14:tracePt t="242705" x="3462338" y="6510338"/>
          <p14:tracePt t="242724" x="3541713" y="6510338"/>
          <p14:tracePt t="242739" x="3548063" y="6510338"/>
          <p14:tracePt t="242829" x="3560763" y="6529388"/>
          <p14:tracePt t="242837" x="3517900" y="6540500"/>
          <p14:tracePt t="242845" x="3481388" y="6553200"/>
          <p14:tracePt t="242855" x="3389313" y="6553200"/>
          <p14:tracePt t="242872" x="3260725" y="6565900"/>
          <p14:tracePt t="242889" x="2992438" y="6583363"/>
          <p14:tracePt t="242905" x="2730500" y="6583363"/>
          <p14:tracePt t="242922" x="2566988" y="6583363"/>
          <p14:tracePt t="242939" x="2511425" y="6583363"/>
          <p14:tracePt t="243013" x="2524125" y="6583363"/>
          <p14:tracePt t="243022" x="2584450" y="6583363"/>
          <p14:tracePt t="243029" x="2651125" y="6583363"/>
          <p14:tracePt t="243039" x="2749550" y="6583363"/>
          <p14:tracePt t="243054" x="3017838" y="6583363"/>
          <p14:tracePt t="243071" x="3260725" y="6583363"/>
          <p14:tracePt t="243088" x="3505200" y="6583363"/>
          <p14:tracePt t="243104" x="3602038" y="6583363"/>
          <p14:tracePt t="243121" x="3621088" y="6583363"/>
          <p14:tracePt t="243207" x="3597275" y="6583363"/>
          <p14:tracePt t="243215" x="3548063" y="6583363"/>
          <p14:tracePt t="243224" x="3517900" y="6583363"/>
          <p14:tracePt t="243242" x="3449638" y="6583363"/>
          <p14:tracePt t="243258" x="3444875" y="6583363"/>
          <p14:tracePt t="243327" x="3475038" y="6583363"/>
          <p14:tracePt t="243336" x="3492500" y="6583363"/>
          <p14:tracePt t="243346" x="3529013" y="6583363"/>
          <p14:tracePt t="243358" x="3578225" y="6583363"/>
          <p14:tracePt t="243377" x="3597275" y="6583363"/>
          <p14:tracePt t="243392" x="3608388" y="6583363"/>
          <p14:tracePt t="243463" x="3597275" y="6583363"/>
          <p14:tracePt t="243472" x="3571875" y="6583363"/>
          <p14:tracePt t="243477" x="3529013" y="6583363"/>
          <p14:tracePt t="243489" x="3498850" y="6583363"/>
          <p14:tracePt t="243493" x="3475038" y="6583363"/>
          <p14:tracePt t="243501" x="3455988" y="6583363"/>
          <p14:tracePt t="243581" x="3486150" y="6583363"/>
          <p14:tracePt t="243589" x="3505200" y="6583363"/>
          <p14:tracePt t="243597" x="3524250" y="6583363"/>
          <p14:tracePt t="243606" x="3554413" y="6583363"/>
          <p14:tracePt t="243621" x="3608388" y="6577013"/>
          <p14:tracePt t="243638" x="3651250" y="6577013"/>
          <p14:tracePt t="243701" x="3644900" y="6577013"/>
          <p14:tracePt t="243708" x="3614738" y="6577013"/>
          <p14:tracePt t="243721" x="3584575" y="6577013"/>
          <p14:tracePt t="243738" x="3505200" y="6577013"/>
          <p14:tracePt t="243755" x="3413125" y="6577013"/>
          <p14:tracePt t="243757" x="3382963" y="6577013"/>
          <p14:tracePt t="243830" x="3413125" y="6577013"/>
          <p14:tracePt t="243838" x="3492500" y="6577013"/>
          <p14:tracePt t="243845" x="3524250" y="6565900"/>
          <p14:tracePt t="243854" x="3571875" y="6565900"/>
          <p14:tracePt t="243871" x="3663950" y="6565900"/>
          <p14:tracePt t="243888" x="3687763" y="6565900"/>
          <p14:tracePt t="243983" x="3657600" y="6565900"/>
          <p14:tracePt t="243992" x="3638550" y="6565900"/>
          <p14:tracePt t="244008" x="3627438" y="6565900"/>
          <p14:tracePt t="244071" x="3651250" y="6565900"/>
          <p14:tracePt t="244081" x="3681413" y="6565900"/>
          <p14:tracePt t="244092" x="3717925" y="6565900"/>
          <p14:tracePt t="244097" x="3760788" y="6565900"/>
          <p14:tracePt t="244109" x="3810000" y="6565900"/>
          <p14:tracePt t="244114" x="3852863" y="6565900"/>
          <p14:tracePt t="244124" x="3919538" y="6565900"/>
          <p14:tracePt t="245565" x="3949700" y="6565900"/>
          <p14:tracePt t="245573" x="3968750" y="6565900"/>
          <p14:tracePt t="245580" x="4005263" y="6565900"/>
          <p14:tracePt t="245587" x="4048125" y="6565900"/>
          <p14:tracePt t="245604" x="4102100" y="6565900"/>
          <p14:tracePt t="245621" x="4181475" y="6565900"/>
          <p14:tracePt t="245638" x="4206875" y="6565900"/>
          <p14:tracePt t="245654" x="4243388" y="6565900"/>
          <p14:tracePt t="245671" x="4260850" y="6565900"/>
          <p14:tracePt t="245688" x="4279900" y="6565900"/>
          <p14:tracePt t="245704" x="4322763" y="6572250"/>
          <p14:tracePt t="245721" x="4333875" y="6572250"/>
          <p14:tracePt t="245737" x="4352925" y="6572250"/>
          <p14:tracePt t="245754" x="4370388" y="6577013"/>
          <p14:tracePt t="245757" x="4406900" y="6577013"/>
          <p14:tracePt t="245771" x="4438650" y="6589713"/>
          <p14:tracePt t="245788" x="4456113" y="6589713"/>
          <p14:tracePt t="245790" x="4462463" y="6589713"/>
          <p14:tracePt t="245805" x="4498975" y="6589713"/>
          <p14:tracePt t="245821" x="4541838" y="6602413"/>
          <p14:tracePt t="245837" x="4559300" y="6602413"/>
          <p14:tracePt t="245854" x="4627563" y="6613525"/>
          <p14:tracePt t="245871" x="4651375" y="6613525"/>
          <p14:tracePt t="245888" x="4705350" y="6619875"/>
          <p14:tracePt t="245904" x="4724400" y="6619875"/>
          <p14:tracePt t="245921" x="4760913" y="6619875"/>
          <p14:tracePt t="245938" x="4773613" y="6619875"/>
          <p14:tracePt t="245954" x="4803775" y="6619875"/>
          <p14:tracePt t="245958" x="4810125" y="6619875"/>
          <p14:tracePt t="245971" x="4827588" y="6619875"/>
          <p14:tracePt t="245989" x="4857750" y="6619875"/>
          <p14:tracePt t="246005" x="4870450" y="6619875"/>
          <p14:tracePt t="246021" x="4889500" y="6619875"/>
          <p14:tracePt t="246038" x="4895850" y="6619875"/>
          <p14:tracePt t="246060" x="4906963" y="6619875"/>
          <p14:tracePt t="246071" x="4932363" y="6619875"/>
          <p14:tracePt t="246087" x="4943475" y="6619875"/>
          <p14:tracePt t="246104" x="4962525" y="6619875"/>
          <p14:tracePt t="246121" x="4968875" y="6619875"/>
          <p14:tracePt t="246138" x="4992688" y="6619875"/>
          <p14:tracePt t="246156" x="5016500" y="6619875"/>
          <p14:tracePt t="246173" x="5022850" y="6619875"/>
          <p14:tracePt t="246197" x="5035550" y="6619875"/>
          <p14:tracePt t="246205" x="5041900" y="6613525"/>
          <p14:tracePt t="246221" x="5048250" y="6613525"/>
          <p14:tracePt t="246238" x="5059363" y="6602413"/>
          <p14:tracePt t="246255" x="5078413" y="6596063"/>
          <p14:tracePt t="246271" x="5095875" y="6583363"/>
          <p14:tracePt t="246293" x="5108575" y="6583363"/>
          <p14:tracePt t="246304" x="5114925" y="6583363"/>
          <p14:tracePt t="246325" x="5126038" y="6572250"/>
          <p14:tracePt t="246340" x="5145088" y="6553200"/>
          <p14:tracePt t="246380" x="5162550" y="6546850"/>
          <p14:tracePt t="246397" x="5181600" y="6546850"/>
          <p14:tracePt t="246413" x="5194300" y="6546850"/>
          <p14:tracePt t="246428" x="5200650" y="6546850"/>
          <p14:tracePt t="246436" x="5211763" y="6546850"/>
          <p14:tracePt t="246453" x="5230813" y="6534150"/>
          <p14:tracePt t="246460" x="5237163" y="6534150"/>
          <p14:tracePt t="246485" x="5248275" y="6534150"/>
          <p14:tracePt t="246493" x="5273675" y="6534150"/>
          <p14:tracePt t="246505" x="5284788" y="6534150"/>
          <p14:tracePt t="246521" x="5310188" y="6534150"/>
          <p14:tracePt t="246538" x="5327650" y="6534150"/>
          <p14:tracePt t="246554" x="5370513" y="6534150"/>
          <p14:tracePt t="246572" x="5419725" y="6534150"/>
          <p14:tracePt t="246590" x="5437188" y="6534150"/>
          <p14:tracePt t="246604" x="5467350" y="6534150"/>
          <p14:tracePt t="246621" x="5492750" y="6534150"/>
          <p14:tracePt t="246637" x="5516563" y="6534150"/>
          <p14:tracePt t="246654" x="5541963" y="6534150"/>
          <p14:tracePt t="246671" x="5559425" y="6534150"/>
          <p14:tracePt t="246688" x="5572125" y="6546850"/>
          <p14:tracePt t="247021" x="5578475" y="6546850"/>
          <p14:tracePt t="250509" x="5583238" y="6546850"/>
          <p14:tracePt t="250518" x="5565775" y="6559550"/>
          <p14:tracePt t="250525" x="5499100" y="6572250"/>
          <p14:tracePt t="250538" x="5467350" y="6572250"/>
          <p14:tracePt t="250554" x="5357813" y="6572250"/>
          <p14:tracePt t="250572" x="5267325" y="6572250"/>
          <p14:tracePt t="250574" x="5237163" y="6572250"/>
          <p14:tracePt t="250588" x="5168900" y="6572250"/>
          <p14:tracePt t="250605" x="5151438" y="6572250"/>
          <p14:tracePt t="250622" x="5132388" y="6572250"/>
          <p14:tracePt t="250638" x="5095875" y="6572250"/>
          <p14:tracePt t="250654" x="5078413" y="6572250"/>
          <p14:tracePt t="250671" x="5053013" y="6572250"/>
          <p14:tracePt t="250688" x="5016500" y="6572250"/>
          <p14:tracePt t="250704" x="4992688" y="6572250"/>
          <p14:tracePt t="250721" x="4979988" y="6572250"/>
          <p14:tracePt t="251085" x="4992688" y="6572250"/>
          <p14:tracePt t="251093" x="5041900" y="6572250"/>
          <p14:tracePt t="251105" x="5059363" y="6572250"/>
          <p14:tracePt t="251121" x="5089525" y="6572250"/>
          <p14:tracePt t="251138" x="5126038" y="6572250"/>
          <p14:tracePt t="251155" x="5162550" y="6572250"/>
          <p14:tracePt t="251172" x="5230813" y="6572250"/>
          <p14:tracePt t="251175" x="5248275" y="6572250"/>
          <p14:tracePt t="251189" x="5327650" y="6572250"/>
          <p14:tracePt t="251206" x="5376863" y="6572250"/>
          <p14:tracePt t="251221" x="5443538" y="6572250"/>
          <p14:tracePt t="251238" x="5467350" y="6572250"/>
          <p14:tracePt t="251254" x="5510213" y="6572250"/>
          <p14:tracePt t="251271" x="5535613" y="6572250"/>
          <p14:tracePt t="251288" x="5553075" y="6572250"/>
          <p14:tracePt t="251306" x="5589588" y="6572250"/>
          <p14:tracePt t="251321" x="5608638" y="6572250"/>
          <p14:tracePt t="251338" x="5614988" y="6572250"/>
          <p14:tracePt t="251355" x="5632450" y="6572250"/>
          <p14:tracePt t="251678" x="5662613" y="6572250"/>
          <p14:tracePt t="251686" x="5681663" y="6572250"/>
          <p14:tracePt t="251693" x="5718175" y="6572250"/>
          <p14:tracePt t="251705" x="5724525" y="6572250"/>
          <p14:tracePt t="251721" x="5784850" y="6572250"/>
          <p14:tracePt t="251738" x="5864225" y="6553200"/>
          <p14:tracePt t="251755" x="5907088" y="6546850"/>
          <p14:tracePt t="251772" x="5943600" y="6546850"/>
          <p14:tracePt t="251774" x="5973763" y="6546850"/>
          <p14:tracePt t="251788" x="6029325" y="6546850"/>
          <p14:tracePt t="251805" x="6083300" y="6523038"/>
          <p14:tracePt t="251821" x="6119813" y="6510338"/>
          <p14:tracePt t="251838" x="6138863" y="6510338"/>
          <p14:tracePt t="251854" x="6156325" y="6510338"/>
          <p14:tracePt t="252022" x="6108700" y="6516688"/>
          <p14:tracePt t="252029" x="6040438" y="6529388"/>
          <p14:tracePt t="252038" x="5949950" y="6577013"/>
          <p14:tracePt t="252055" x="5827713" y="6589713"/>
          <p14:tracePt t="252071" x="5619750" y="6589713"/>
          <p14:tracePt t="252088" x="5456238" y="6589713"/>
          <p14:tracePt t="252104" x="5364163" y="6589713"/>
          <p14:tracePt t="252121" x="5340350" y="6589713"/>
          <p14:tracePt t="252205" x="5383213" y="6589713"/>
          <p14:tracePt t="252213" x="5529263" y="6589713"/>
          <p14:tracePt t="252222" x="5608638" y="6589713"/>
          <p14:tracePt t="252238" x="5913438" y="6589713"/>
          <p14:tracePt t="252255" x="6199188" y="6589713"/>
          <p14:tracePt t="252271" x="6443663" y="6589713"/>
          <p14:tracePt t="252288" x="6510338" y="6602413"/>
          <p14:tracePt t="252349" x="6497638" y="6602413"/>
          <p14:tracePt t="252357" x="6461125" y="6602413"/>
          <p14:tracePt t="252365" x="6388100" y="6602413"/>
          <p14:tracePt t="252373" x="6321425" y="6602413"/>
          <p14:tracePt t="252388" x="6218238" y="6602413"/>
          <p14:tracePt t="252390" x="6076950" y="6602413"/>
          <p14:tracePt t="252405" x="5834063" y="6602413"/>
          <p14:tracePt t="252421" x="5608638" y="6602413"/>
          <p14:tracePt t="252438" x="5541963" y="6596063"/>
          <p14:tracePt t="252485" x="5583238" y="6596063"/>
          <p14:tracePt t="252494" x="5645150" y="6596063"/>
          <p14:tracePt t="252505" x="5705475" y="6596063"/>
          <p14:tracePt t="252522" x="5827713" y="6596063"/>
          <p14:tracePt t="252538" x="5919788" y="6596063"/>
          <p14:tracePt t="252555" x="5986463" y="6596063"/>
          <p14:tracePt t="252572" x="6016625" y="6596063"/>
          <p14:tracePt t="252607" x="6003925" y="6596063"/>
          <p14:tracePt t="252613" x="5924550" y="6596063"/>
          <p14:tracePt t="252621" x="5846763" y="6596063"/>
          <p14:tracePt t="252638" x="5681663" y="6596063"/>
          <p14:tracePt t="252655" x="5394325" y="6596063"/>
          <p14:tracePt t="252671" x="5205413" y="6565900"/>
          <p14:tracePt t="252688" x="5187950" y="6565900"/>
          <p14:tracePt t="252726" x="5237163" y="6565900"/>
          <p14:tracePt t="252734" x="5357813" y="6565900"/>
          <p14:tracePt t="252742" x="5426075" y="6572250"/>
          <p14:tracePt t="252754" x="5522913" y="6572250"/>
          <p14:tracePt t="252771" x="5754688" y="6602413"/>
          <p14:tracePt t="252788" x="6029325" y="6632575"/>
          <p14:tracePt t="252805" x="6053138" y="6632575"/>
          <p14:tracePt t="252886" x="5999163" y="6632575"/>
          <p14:tracePt t="252893" x="5980113" y="6632575"/>
          <p14:tracePt t="252904" x="5919788" y="6632575"/>
          <p14:tracePt t="252921" x="5851525" y="6632575"/>
          <p14:tracePt t="252938" x="5815013" y="6632575"/>
          <p14:tracePt t="253439" x="5821363" y="6650038"/>
          <p14:tracePt t="253447" x="5888038" y="6705600"/>
          <p14:tracePt t="253455" x="5999163" y="6754813"/>
          <p14:tracePt t="253471" x="6096000" y="6754813"/>
          <p14:tracePt t="253488" x="6132513" y="6718300"/>
          <p14:tracePt t="254293" x="6119813" y="6718300"/>
          <p14:tracePt t="254334" x="6115050" y="6718300"/>
          <p14:tracePt t="254494" x="6096000" y="6718300"/>
          <p14:tracePt t="254566" x="6096000" y="6705600"/>
          <p14:tracePt t="254574" x="6108700" y="6699250"/>
          <p14:tracePt t="254590" x="6115050" y="6686550"/>
          <p14:tracePt t="254598" x="6132513" y="6681788"/>
          <p14:tracePt t="254613" x="6156325" y="6681788"/>
          <p14:tracePt t="254622" x="6188075" y="6669088"/>
          <p14:tracePt t="254638" x="6224588" y="6656388"/>
          <p14:tracePt t="254655" x="6303963" y="6650038"/>
          <p14:tracePt t="254671" x="6381750" y="6650038"/>
          <p14:tracePt t="254688" x="6503988" y="6650038"/>
          <p14:tracePt t="254705" x="6632575" y="6650038"/>
          <p14:tracePt t="254721" x="6711950" y="6650038"/>
          <p14:tracePt t="254738" x="6802438" y="6650038"/>
          <p14:tracePt t="254755" x="6858000" y="6650038"/>
          <p14:tracePt t="254771" x="6913563" y="6650038"/>
          <p14:tracePt t="254789" x="6954838" y="6650038"/>
          <p14:tracePt t="254805" x="6986588" y="6650038"/>
          <p14:tracePt t="254822" x="6997700" y="6650038"/>
          <p14:tracePt t="254839" x="7016750" y="6650038"/>
          <p14:tracePt t="254902" x="7029450" y="6650038"/>
          <p14:tracePt t="254909" x="7034213" y="6650038"/>
          <p14:tracePt t="254926" x="7046913" y="6650038"/>
          <p14:tracePt t="254942" x="7065963" y="6638925"/>
          <p14:tracePt t="254957" x="7070725" y="6638925"/>
          <p14:tracePt t="254971" x="7083425" y="6638925"/>
          <p14:tracePt t="254988" x="7089775" y="6619875"/>
          <p14:tracePt t="255005" x="7102475" y="6619875"/>
          <p14:tracePt t="255021" x="7107238" y="6619875"/>
          <p14:tracePt t="255038" x="7143750" y="6608763"/>
          <p14:tracePt t="255077" x="7156450" y="6608763"/>
          <p14:tracePt t="255085" x="7175500" y="6608763"/>
          <p14:tracePt t="255110" x="7181850" y="6608763"/>
          <p14:tracePt t="255117" x="7192963" y="6608763"/>
          <p14:tracePt t="255125" x="7199313" y="6608763"/>
          <p14:tracePt t="255138" x="7205663" y="6608763"/>
          <p14:tracePt t="255155" x="7235825" y="6608763"/>
          <p14:tracePt t="255171" x="7259638" y="6608763"/>
          <p14:tracePt t="255175" x="7272338" y="6608763"/>
          <p14:tracePt t="255188" x="7321550" y="6608763"/>
          <p14:tracePt t="255205" x="7351713" y="6608763"/>
          <p14:tracePt t="255207" x="7388225" y="6608763"/>
          <p14:tracePt t="255222" x="7437438" y="6608763"/>
          <p14:tracePt t="255238" x="7516813" y="6608763"/>
          <p14:tracePt t="255255" x="7583488" y="6608763"/>
          <p14:tracePt t="255272" x="7662863" y="6608763"/>
          <p14:tracePt t="255288" x="7712075" y="6608763"/>
          <p14:tracePt t="255305" x="7766050" y="6608763"/>
          <p14:tracePt t="255322" x="7845425" y="6608763"/>
          <p14:tracePt t="255338" x="7918450" y="6608763"/>
          <p14:tracePt t="255355" x="7961313" y="6608763"/>
          <p14:tracePt t="255372" x="8040688" y="6608763"/>
          <p14:tracePt t="255375" x="8058150" y="6608763"/>
          <p14:tracePt t="255388" x="8101013" y="6608763"/>
          <p14:tracePt t="255405" x="8156575" y="6608763"/>
          <p14:tracePt t="255408" x="8186738" y="6608763"/>
          <p14:tracePt t="255422" x="8229600" y="6608763"/>
          <p14:tracePt t="255438" x="8278813" y="6608763"/>
          <p14:tracePt t="255455" x="8296275" y="6608763"/>
          <p14:tracePt t="255471" x="8315325" y="6608763"/>
          <p14:tracePt t="255488" x="8321675" y="6608763"/>
          <p14:tracePt t="255505" x="8332788" y="6608763"/>
          <p14:tracePt t="255526" x="8339138" y="6608763"/>
          <p14:tracePt t="255538" x="8358188" y="6608763"/>
          <p14:tracePt t="255555" x="8375650" y="6608763"/>
          <p14:tracePt t="255571" x="8394700" y="6608763"/>
          <p14:tracePt t="255590" x="8412163" y="6608763"/>
          <p14:tracePt t="256254" x="8442325" y="6608763"/>
          <p14:tracePt t="256262" x="8474075" y="6608763"/>
          <p14:tracePt t="256272" x="8521700" y="6596063"/>
          <p14:tracePt t="256288" x="8589963" y="6596063"/>
          <p14:tracePt t="256305" x="8637588" y="6596063"/>
          <p14:tracePt t="256322" x="8667750" y="6596063"/>
          <p14:tracePt t="256338" x="8686800" y="6596063"/>
          <p14:tracePt t="256909" x="8705850" y="6596063"/>
          <p14:tracePt t="256918" x="8723313" y="6596063"/>
          <p14:tracePt t="256926" x="8742363" y="6596063"/>
          <p14:tracePt t="258398" x="8747125" y="6596063"/>
          <p14:tracePt t="265427" x="8875713" y="6572250"/>
          <p14:tracePt t="265437" x="9113838" y="6394450"/>
          <p14:tracePt t="265446" x="9247188" y="6261100"/>
          <p14:tracePt t="265450" x="9363075" y="6089650"/>
          <p14:tracePt t="265458" x="9528175" y="5803900"/>
          <p14:tracePt t="265474" x="10028238" y="5059363"/>
          <p14:tracePt t="265491" x="10558463" y="4127500"/>
          <p14:tracePt t="265508" x="10966450" y="3255963"/>
          <p14:tracePt t="265526" x="11369675" y="1968500"/>
          <p14:tracePt t="265531" x="11496675" y="1474788"/>
          <p14:tracePt t="265542" x="11631613" y="944563"/>
          <p14:tracePt t="265547" x="11728450" y="536575"/>
          <p14:tracePt t="265560" x="11790363" y="212725"/>
          <p14:tracePt t="312552" x="10186988" y="42863"/>
          <p14:tracePt t="312560" x="10137775" y="207963"/>
          <p14:tracePt t="312571" x="10034588" y="360363"/>
          <p14:tracePt t="312580" x="9966325" y="573088"/>
          <p14:tracePt t="312583" x="9899650" y="701675"/>
          <p14:tracePt t="312593" x="9869488" y="884238"/>
          <p14:tracePt t="312609" x="9809163" y="1122363"/>
          <p14:tracePt t="312626" x="9740900" y="1352550"/>
          <p14:tracePt t="312643" x="9710738" y="1560513"/>
          <p14:tracePt t="312661" x="9698038" y="1816100"/>
          <p14:tracePt t="312678" x="9698038" y="1938338"/>
          <p14:tracePt t="312694" x="9698038" y="2030413"/>
          <p14:tracePt t="312709" x="9698038" y="2078038"/>
          <p14:tracePt t="312727" x="9698038" y="2120900"/>
          <p14:tracePt t="312744" x="9698038" y="2157413"/>
          <p14:tracePt t="312759" x="9698038" y="2176463"/>
          <p14:tracePt t="312776" x="9698038" y="2193925"/>
          <p14:tracePt t="312793" x="9698038" y="2200275"/>
          <p14:tracePt t="312809" x="9698038" y="2219325"/>
          <p14:tracePt t="312826" x="9698038" y="2230438"/>
          <p14:tracePt t="312843" x="9686925" y="2305050"/>
          <p14:tracePt t="312859" x="9674225" y="2432050"/>
          <p14:tracePt t="312876" x="9644063" y="2603500"/>
          <p14:tracePt t="312879" x="9631363" y="2687638"/>
          <p14:tracePt t="312893" x="9588500" y="2901950"/>
          <p14:tracePt t="312910" x="9545638" y="3078163"/>
          <p14:tracePt t="312927" x="9491663" y="3194050"/>
          <p14:tracePt t="312943" x="9424988" y="3309938"/>
          <p14:tracePt t="312959" x="9296400" y="3425825"/>
          <p14:tracePt t="312976" x="9021763" y="3687763"/>
          <p14:tracePt t="312993" x="8583613" y="4217988"/>
          <p14:tracePt t="313009" x="8113713" y="4687888"/>
          <p14:tracePt t="313026" x="7461250" y="5248275"/>
          <p14:tracePt t="313031" x="7156450" y="5480050"/>
          <p14:tracePt t="313043" x="6791325" y="5699125"/>
          <p14:tracePt t="313059" x="6040438" y="6224588"/>
          <p14:tracePt t="313076" x="5260975" y="6729413"/>
          <p14:tracePt t="313622" x="1017588" y="6845300"/>
          <p14:tracePt t="313629" x="1066800" y="6834188"/>
          <p14:tracePt t="313642" x="1079500" y="6834188"/>
          <p14:tracePt t="313701" x="1085850" y="6834188"/>
          <p14:tracePt t="313709" x="1090613" y="6834188"/>
          <p14:tracePt t="313724" x="1103313" y="6838950"/>
          <p14:tracePt t="313733" x="1103313" y="6845300"/>
        </p14:tracePtLst>
      </p14:laserTraceLst>
    </p:ext>
  </p:extLs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 name="TextBox 1125">
            <a:extLst>
              <a:ext uri="{FF2B5EF4-FFF2-40B4-BE49-F238E27FC236}">
                <a16:creationId xmlns:a16="http://schemas.microsoft.com/office/drawing/2014/main" id="{456FCE2B-95BF-F617-E5E7-AAFE96BB1A5E}"/>
              </a:ext>
            </a:extLst>
          </p:cNvPr>
          <p:cNvSpPr txBox="1"/>
          <p:nvPr/>
        </p:nvSpPr>
        <p:spPr>
          <a:xfrm>
            <a:off x="824847" y="1871221"/>
            <a:ext cx="10393050" cy="5052766"/>
          </a:xfrm>
        </p:spPr>
        <p:txBody>
          <a:bodyPr vert="horz" lIns="91440" tIns="45720" rIns="91440" bIns="45720" rtlCol="0">
            <a:normAutofit/>
          </a:bodyPr>
          <a:lstStyle/>
          <a:p>
            <a:pPr marL="285750" indent="-285750">
              <a:lnSpc>
                <a:spcPct val="110000"/>
              </a:lnSpc>
              <a:spcBef>
                <a:spcPts val="1200"/>
              </a:spcBef>
              <a:spcAft>
                <a:spcPts val="600"/>
              </a:spcAft>
              <a:buFont typeface="Arial" panose="020B0604020202020204" pitchFamily="34" charset="0"/>
              <a:buChar char="•"/>
            </a:pPr>
            <a:r>
              <a:rPr lang="en-US" sz="2200" b="1" i="0" dirty="0">
                <a:solidFill>
                  <a:srgbClr val="203E5F"/>
                </a:solidFill>
                <a:effectLst/>
              </a:rPr>
              <a:t>Healthcare</a:t>
            </a:r>
            <a:r>
              <a:rPr lang="en-US" sz="2200" b="0" i="0" dirty="0">
                <a:solidFill>
                  <a:srgbClr val="203E5F"/>
                </a:solidFill>
                <a:effectLst/>
              </a:rPr>
              <a:t>: From diagnostic AI tools that can identify diseases to robotic surgeries, AI is revolutionizing patient care and medical research.</a:t>
            </a:r>
          </a:p>
          <a:p>
            <a:pPr marL="285750" indent="-285750">
              <a:lnSpc>
                <a:spcPct val="110000"/>
              </a:lnSpc>
              <a:spcBef>
                <a:spcPts val="1200"/>
              </a:spcBef>
              <a:spcAft>
                <a:spcPts val="600"/>
              </a:spcAft>
              <a:buFont typeface="Arial" panose="020B0604020202020204" pitchFamily="34" charset="0"/>
              <a:buChar char="•"/>
            </a:pPr>
            <a:r>
              <a:rPr lang="en-US" sz="2200" b="1" i="0" dirty="0">
                <a:solidFill>
                  <a:srgbClr val="203E5F"/>
                </a:solidFill>
                <a:effectLst/>
              </a:rPr>
              <a:t>Retail</a:t>
            </a:r>
            <a:r>
              <a:rPr lang="en-US" sz="2200" b="0" i="0" dirty="0">
                <a:solidFill>
                  <a:srgbClr val="203E5F"/>
                </a:solidFill>
                <a:effectLst/>
              </a:rPr>
              <a:t>: AI-driven recommendation systems, chatbots, and predictive inventory management enhance customer experience and operational efficiency.</a:t>
            </a:r>
          </a:p>
          <a:p>
            <a:pPr marL="285750" indent="-285750">
              <a:lnSpc>
                <a:spcPct val="110000"/>
              </a:lnSpc>
              <a:spcBef>
                <a:spcPts val="1200"/>
              </a:spcBef>
              <a:spcAft>
                <a:spcPts val="600"/>
              </a:spcAft>
              <a:buFont typeface="Arial" panose="020B0604020202020204" pitchFamily="34" charset="0"/>
              <a:buChar char="•"/>
            </a:pPr>
            <a:r>
              <a:rPr lang="en-US" sz="2200" b="1" i="0" dirty="0">
                <a:solidFill>
                  <a:srgbClr val="203E5F"/>
                </a:solidFill>
                <a:effectLst/>
              </a:rPr>
              <a:t>Finance</a:t>
            </a:r>
            <a:r>
              <a:rPr lang="en-US" sz="2200" b="0" i="0" dirty="0">
                <a:solidFill>
                  <a:srgbClr val="203E5F"/>
                </a:solidFill>
                <a:effectLst/>
              </a:rPr>
              <a:t>: Algorithms can predict market changes, detect fraudulent activities, and automate trading.</a:t>
            </a:r>
          </a:p>
          <a:p>
            <a:pPr marL="285750" indent="-285750">
              <a:lnSpc>
                <a:spcPct val="110000"/>
              </a:lnSpc>
              <a:spcBef>
                <a:spcPts val="1200"/>
              </a:spcBef>
              <a:spcAft>
                <a:spcPts val="600"/>
              </a:spcAft>
              <a:buFont typeface="Arial" panose="020B0604020202020204" pitchFamily="34" charset="0"/>
              <a:buChar char="•"/>
            </a:pPr>
            <a:r>
              <a:rPr lang="en-US" sz="2200" b="1" i="0" dirty="0">
                <a:solidFill>
                  <a:srgbClr val="203E5F"/>
                </a:solidFill>
                <a:effectLst/>
              </a:rPr>
              <a:t>Automotive</a:t>
            </a:r>
            <a:r>
              <a:rPr lang="en-US" sz="2200" b="0" i="0" dirty="0">
                <a:solidFill>
                  <a:srgbClr val="203E5F"/>
                </a:solidFill>
                <a:effectLst/>
              </a:rPr>
              <a:t>: The push towards autonomous vehicles is heavily reliant on AI systems for navigation, safety, and decision-making.</a:t>
            </a:r>
          </a:p>
          <a:p>
            <a:pPr marL="285750" indent="-285750">
              <a:lnSpc>
                <a:spcPct val="110000"/>
              </a:lnSpc>
              <a:spcBef>
                <a:spcPts val="1200"/>
              </a:spcBef>
              <a:spcAft>
                <a:spcPts val="600"/>
              </a:spcAft>
              <a:buFont typeface="Arial" panose="020B0604020202020204" pitchFamily="34" charset="0"/>
              <a:buChar char="•"/>
            </a:pPr>
            <a:r>
              <a:rPr lang="en-US" sz="2200" b="1" i="0" dirty="0">
                <a:solidFill>
                  <a:srgbClr val="203E5F"/>
                </a:solidFill>
                <a:effectLst/>
              </a:rPr>
              <a:t>Entertainment</a:t>
            </a:r>
            <a:r>
              <a:rPr lang="en-US" sz="2200" b="0" i="0" dirty="0">
                <a:solidFill>
                  <a:srgbClr val="203E5F"/>
                </a:solidFill>
                <a:effectLst/>
              </a:rPr>
              <a:t>: Content recommendation on platforms like Netflix or Spotify is powered by AI analyzing user behavior and preferences.</a:t>
            </a:r>
          </a:p>
        </p:txBody>
      </p:sp>
      <p:sp>
        <p:nvSpPr>
          <p:cNvPr id="2" name="Title 1">
            <a:extLst>
              <a:ext uri="{FF2B5EF4-FFF2-40B4-BE49-F238E27FC236}">
                <a16:creationId xmlns:a16="http://schemas.microsoft.com/office/drawing/2014/main" id="{F3AF468C-D59B-9A74-1BD3-C110E474022A}"/>
              </a:ext>
            </a:extLst>
          </p:cNvPr>
          <p:cNvSpPr>
            <a:spLocks noGrp="1"/>
          </p:cNvSpPr>
          <p:nvPr>
            <p:ph type="title"/>
          </p:nvPr>
        </p:nvSpPr>
        <p:spPr>
          <a:xfrm>
            <a:off x="1260643" y="574061"/>
            <a:ext cx="8658518" cy="996703"/>
          </a:xfrm>
        </p:spPr>
        <p:txBody>
          <a:bodyPr vert="horz" lIns="91440" tIns="45720" rIns="91440" bIns="45720" rtlCol="0" anchor="b">
            <a:normAutofit/>
          </a:bodyPr>
          <a:lstStyle/>
          <a:p>
            <a:pPr>
              <a:lnSpc>
                <a:spcPct val="110000"/>
              </a:lnSpc>
              <a:spcAft>
                <a:spcPts val="600"/>
              </a:spcAft>
            </a:pPr>
            <a:r>
              <a:rPr lang="en-US" sz="3600" b="1" i="0" dirty="0">
                <a:effectLst/>
              </a:rPr>
              <a:t>Integration of AI in Various Industries</a:t>
            </a:r>
            <a:r>
              <a:rPr lang="en-US" sz="3600" b="0" i="0" dirty="0">
                <a:effectLst/>
              </a:rPr>
              <a:t>:</a:t>
            </a:r>
          </a:p>
        </p:txBody>
      </p:sp>
    </p:spTree>
    <p:extLst>
      <p:ext uri="{BB962C8B-B14F-4D97-AF65-F5344CB8AC3E}">
        <p14:creationId xmlns:p14="http://schemas.microsoft.com/office/powerpoint/2010/main" val="2015012338"/>
      </p:ext>
    </p:extLst>
  </p:cSld>
  <p:clrMapOvr>
    <a:masterClrMapping/>
  </p:clrMapOvr>
  <mc:AlternateContent xmlns:mc="http://schemas.openxmlformats.org/markup-compatibility/2006" xmlns:p14="http://schemas.microsoft.com/office/powerpoint/2010/main">
    <mc:Choice Requires="p14">
      <p:transition spd="slow" p14:dur="2000" advTm="195465"/>
    </mc:Choice>
    <mc:Fallback xmlns="">
      <p:transition spd="slow" advTm="195465"/>
    </mc:Fallback>
  </mc:AlternateContent>
  <p:extLst>
    <p:ext uri="{3A86A75C-4F4B-4683-9AE1-C65F6400EC91}">
      <p14:laserTraceLst xmlns:p14="http://schemas.microsoft.com/office/powerpoint/2010/main">
        <p14:tracePtLst>
          <p14:tracePt t="3577" x="523875" y="6218238"/>
          <p14:tracePt t="3583" x="633413" y="5919788"/>
          <p14:tracePt t="3591" x="811213" y="5486400"/>
          <p14:tracePt t="3605" x="963613" y="5022850"/>
          <p14:tracePt t="3609" x="1023938" y="4743450"/>
          <p14:tracePt t="3617" x="1047750" y="4400550"/>
          <p14:tracePt t="3627" x="1066800" y="4138613"/>
          <p14:tracePt t="3644" x="1103313" y="3651250"/>
          <p14:tracePt t="3647" x="1103313" y="3449638"/>
          <p14:tracePt t="3662" x="1103313" y="3292475"/>
          <p14:tracePt t="3665" x="1103313" y="3163888"/>
          <p14:tracePt t="3678" x="1133475" y="2938463"/>
          <p14:tracePt t="3695" x="1158875" y="2749550"/>
          <p14:tracePt t="3711" x="1189038" y="2554288"/>
          <p14:tracePt t="3727" x="1231900" y="2438400"/>
          <p14:tracePt t="3746" x="1249363" y="2346325"/>
          <p14:tracePt t="3761" x="1262063" y="2316163"/>
          <p14:tracePt t="3778" x="1262063" y="2298700"/>
          <p14:tracePt t="3794" x="1274763" y="2249488"/>
          <p14:tracePt t="3811" x="1274763" y="2206625"/>
          <p14:tracePt t="3827" x="1285875" y="2170113"/>
          <p14:tracePt t="3844" x="1304925" y="2114550"/>
          <p14:tracePt t="3848" x="1304925" y="2103438"/>
          <p14:tracePt t="3861" x="1322388" y="2084388"/>
          <p14:tracePt t="3865" x="1347788" y="2054225"/>
          <p14:tracePt t="3878" x="1358900" y="1987550"/>
          <p14:tracePt t="3894" x="1450975" y="1884363"/>
          <p14:tracePt t="3911" x="1530350" y="1768475"/>
          <p14:tracePt t="3927" x="1603375" y="1695450"/>
          <p14:tracePt t="3944" x="1663700" y="1603375"/>
          <p14:tracePt t="3961" x="1695450" y="1560513"/>
          <p14:tracePt t="3978" x="1736725" y="1524000"/>
          <p14:tracePt t="3994" x="1792288" y="1474788"/>
          <p14:tracePt t="4011" x="1828800" y="1420813"/>
          <p14:tracePt t="4027" x="1858963" y="1395413"/>
          <p14:tracePt t="4044" x="1865313" y="1384300"/>
          <p14:tracePt t="4061" x="1871663" y="1377950"/>
          <p14:tracePt t="4904" x="1895475" y="1390650"/>
          <p14:tracePt t="4914" x="2011363" y="1504950"/>
          <p14:tracePt t="4930" x="2279650" y="1736725"/>
          <p14:tracePt t="4946" x="2352675" y="1871663"/>
          <p14:tracePt t="5432" x="2328863" y="1852613"/>
          <p14:tracePt t="5442" x="2292350" y="1835150"/>
          <p14:tracePt t="5447" x="2286000" y="1822450"/>
          <p14:tracePt t="5459" x="2266950" y="1822450"/>
          <p14:tracePt t="5463" x="2243138" y="1804988"/>
          <p14:tracePt t="5472" x="2236788" y="1792288"/>
          <p14:tracePt t="5577" x="2262188" y="1773238"/>
          <p14:tracePt t="5587" x="2335213" y="1773238"/>
          <p14:tracePt t="5596" x="2382838" y="1762125"/>
          <p14:tracePt t="5601" x="2444750" y="1762125"/>
          <p14:tracePt t="5613" x="2547938" y="1749425"/>
          <p14:tracePt t="5618" x="2614613" y="1731963"/>
          <p14:tracePt t="5627" x="2700338" y="1719263"/>
          <p14:tracePt t="5644" x="2871788" y="1706563"/>
          <p14:tracePt t="5648" x="2974975" y="1706563"/>
          <p14:tracePt t="5662" x="3140075" y="1689100"/>
          <p14:tracePt t="5678" x="3346450" y="1689100"/>
          <p14:tracePt t="5695" x="3455988" y="1676400"/>
          <p14:tracePt t="5711" x="3548063" y="1663700"/>
          <p14:tracePt t="5727" x="3602038" y="1663700"/>
          <p14:tracePt t="5745" x="3627438" y="1663700"/>
          <p14:tracePt t="5761" x="3638550" y="1663700"/>
          <p14:tracePt t="6137" x="3657600" y="1657350"/>
          <p14:tracePt t="6145" x="3687763" y="1646238"/>
          <p14:tracePt t="6156" x="3749675" y="1646238"/>
          <p14:tracePt t="6160" x="3797300" y="1633538"/>
          <p14:tracePt t="6167" x="3829050" y="1633538"/>
          <p14:tracePt t="6178" x="3876675" y="1633538"/>
          <p14:tracePt t="6194" x="3981450" y="1633538"/>
          <p14:tracePt t="6211" x="4090988" y="1620838"/>
          <p14:tracePt t="6228" x="4181475" y="1620838"/>
          <p14:tracePt t="6245" x="4260850" y="1620838"/>
          <p14:tracePt t="6248" x="4291013" y="1620838"/>
          <p14:tracePt t="6262" x="4370388" y="1620838"/>
          <p14:tracePt t="6278" x="4449763" y="1620838"/>
          <p14:tracePt t="6295" x="4516438" y="1620838"/>
          <p14:tracePt t="6311" x="4578350" y="1609725"/>
          <p14:tracePt t="6327" x="4645025" y="1603375"/>
          <p14:tracePt t="6344" x="4711700" y="1603375"/>
          <p14:tracePt t="6361" x="4791075" y="1590675"/>
          <p14:tracePt t="6378" x="4857750" y="1566863"/>
          <p14:tracePt t="6394" x="4937125" y="1554163"/>
          <p14:tracePt t="6411" x="5005388" y="1554163"/>
          <p14:tracePt t="6428" x="5095875" y="1530350"/>
          <p14:tracePt t="6444" x="5181600" y="1517650"/>
          <p14:tracePt t="6448" x="5260975" y="1517650"/>
          <p14:tracePt t="6462" x="5370513" y="1517650"/>
          <p14:tracePt t="6478" x="5449888" y="1504950"/>
          <p14:tracePt t="6496" x="5529263" y="1493838"/>
          <p14:tracePt t="6511" x="5638800" y="1493838"/>
          <p14:tracePt t="6528" x="5761038" y="1481138"/>
          <p14:tracePt t="6544" x="5870575" y="1481138"/>
          <p14:tracePt t="6561" x="5999163" y="1457325"/>
          <p14:tracePt t="6578" x="6108700" y="1444625"/>
          <p14:tracePt t="6594" x="6188075" y="1444625"/>
          <p14:tracePt t="6611" x="6267450" y="1431925"/>
          <p14:tracePt t="6628" x="6364288" y="1408113"/>
          <p14:tracePt t="6645" x="6456363" y="1408113"/>
          <p14:tracePt t="6648" x="6473825" y="1395413"/>
          <p14:tracePt t="6661" x="6503988" y="1395413"/>
          <p14:tracePt t="6665" x="6572250" y="1384300"/>
          <p14:tracePt t="6676" x="6619875" y="1358900"/>
          <p14:tracePt t="6678" x="6662738" y="1358900"/>
          <p14:tracePt t="6694" x="6761163" y="1347788"/>
          <p14:tracePt t="6710" x="6827838" y="1328738"/>
          <p14:tracePt t="6727" x="6864350" y="1328738"/>
          <p14:tracePt t="6743" x="6931025" y="1304925"/>
          <p14:tracePt t="6760" x="6967538" y="1298575"/>
          <p14:tracePt t="6777" x="7016750" y="1298575"/>
          <p14:tracePt t="6793" x="7096125" y="1285875"/>
          <p14:tracePt t="6810" x="7162800" y="1262063"/>
          <p14:tracePt t="6826" x="7199313" y="1262063"/>
          <p14:tracePt t="6844" x="7242175" y="1262063"/>
          <p14:tracePt t="6860" x="7278688" y="1255713"/>
          <p14:tracePt t="6862" x="7291388" y="1255713"/>
          <p14:tracePt t="6877" x="7327900" y="1255713"/>
          <p14:tracePt t="6893" x="7364413" y="1255713"/>
          <p14:tracePt t="6910" x="7370763" y="1255713"/>
          <p14:tracePt t="6926" x="7424738" y="1243013"/>
          <p14:tracePt t="6943" x="7461250" y="1243013"/>
          <p14:tracePt t="6959" x="7497763" y="1243013"/>
          <p14:tracePt t="6976" x="7540625" y="1243013"/>
          <p14:tracePt t="6993" x="7607300" y="1243013"/>
          <p14:tracePt t="7010" x="7632700" y="1243013"/>
          <p14:tracePt t="7027" x="7669213" y="1243013"/>
          <p14:tracePt t="7043" x="7699375" y="1243013"/>
          <p14:tracePt t="7063" x="7705725" y="1243013"/>
          <p14:tracePt t="7086" x="7716838" y="1243013"/>
          <p14:tracePt t="7109" x="7723188" y="1243013"/>
          <p14:tracePt t="14649" x="7650163" y="1279525"/>
          <p14:tracePt t="14659" x="7600950" y="1304925"/>
          <p14:tracePt t="14668" x="7491413" y="1335088"/>
          <p14:tracePt t="14680" x="7259638" y="1414463"/>
          <p14:tracePt t="14696" x="6967538" y="1463675"/>
          <p14:tracePt t="14712" x="6619875" y="1511300"/>
          <p14:tracePt t="14728" x="6308725" y="1579563"/>
          <p14:tracePt t="14745" x="5956300" y="1712913"/>
          <p14:tracePt t="14762" x="5657850" y="1828800"/>
          <p14:tracePt t="14778" x="5383213" y="1944688"/>
          <p14:tracePt t="14795" x="5102225" y="2054225"/>
          <p14:tracePt t="14811" x="4810125" y="2152650"/>
          <p14:tracePt t="14828" x="4529138" y="2266950"/>
          <p14:tracePt t="14845" x="4260850" y="2346325"/>
          <p14:tracePt t="14862" x="3986213" y="2432050"/>
          <p14:tracePt t="14865" x="3833813" y="2493963"/>
          <p14:tracePt t="14879" x="3644900" y="2524125"/>
          <p14:tracePt t="14894" x="3475038" y="2535238"/>
          <p14:tracePt t="14912" x="3352800" y="2535238"/>
          <p14:tracePt t="14927" x="3260725" y="2535238"/>
          <p14:tracePt t="14943" x="3151188" y="2535238"/>
          <p14:tracePt t="14961" x="3028950" y="2535238"/>
          <p14:tracePt t="14977" x="2865438" y="2535238"/>
          <p14:tracePt t="14994" x="2700338" y="2535238"/>
          <p14:tracePt t="15010" x="2511425" y="2535238"/>
          <p14:tracePt t="15027" x="2365375" y="2535238"/>
          <p14:tracePt t="15044" x="2255838" y="2535238"/>
          <p14:tracePt t="15046" x="2193925" y="2535238"/>
          <p14:tracePt t="15060" x="2157413" y="2535238"/>
          <p14:tracePt t="15077" x="2054225" y="2535238"/>
          <p14:tracePt t="15080" x="2017713" y="2535238"/>
          <p14:tracePt t="15094" x="1925638" y="2535238"/>
          <p14:tracePt t="15112" x="1822450" y="2535238"/>
          <p14:tracePt t="15127" x="1743075" y="2535238"/>
          <p14:tracePt t="15144" x="1663700" y="2535238"/>
          <p14:tracePt t="15160" x="1633538" y="2535238"/>
          <p14:tracePt t="15177" x="1620838" y="2535238"/>
          <p14:tracePt t="15194" x="1579563" y="2535238"/>
          <p14:tracePt t="15210" x="1573213" y="2535238"/>
          <p14:tracePt t="15227" x="1554163" y="2535238"/>
          <p14:tracePt t="15244" x="1543050" y="2535238"/>
          <p14:tracePt t="15261" x="1504950" y="2535238"/>
          <p14:tracePt t="15287" x="1500188" y="2535238"/>
          <p14:tracePt t="15311" x="1487488" y="2535238"/>
          <p14:tracePt t="15327" x="1481138" y="2535238"/>
          <p14:tracePt t="15336" x="1468438" y="2517775"/>
          <p14:tracePt t="15359" x="1463675" y="2511425"/>
          <p14:tracePt t="15367" x="1457325" y="2498725"/>
          <p14:tracePt t="15391" x="1444625" y="2493963"/>
          <p14:tracePt t="15777" x="1444625" y="2481263"/>
          <p14:tracePt t="15786" x="1427163" y="2462213"/>
          <p14:tracePt t="15797" x="1420813" y="2457450"/>
          <p14:tracePt t="15814" x="1408113" y="2444750"/>
          <p14:tracePt t="15819" x="1401763" y="2438400"/>
          <p14:tracePt t="15830" x="1390650" y="2438400"/>
          <p14:tracePt t="15835" x="1384300" y="2425700"/>
          <p14:tracePt t="15849" x="1371600" y="2425700"/>
          <p14:tracePt t="15864" x="1365250" y="2419350"/>
          <p14:tracePt t="16729" x="1347788" y="2419350"/>
          <p14:tracePt t="16737" x="1384300" y="2419350"/>
          <p14:tracePt t="16745" x="1420813" y="2419350"/>
          <p14:tracePt t="16762" x="1500188" y="2419350"/>
          <p14:tracePt t="16779" x="1579563" y="2419350"/>
          <p14:tracePt t="16796" x="1620838" y="2425700"/>
          <p14:tracePt t="16812" x="1652588" y="2432050"/>
          <p14:tracePt t="16829" x="1657350" y="2432050"/>
          <p14:tracePt t="16969" x="1676400" y="2432050"/>
          <p14:tracePt t="16977" x="1682750" y="2432050"/>
          <p14:tracePt t="16984" x="1700213" y="2432050"/>
          <p14:tracePt t="16996" x="1725613" y="2432050"/>
          <p14:tracePt t="17697" x="1731963" y="2432050"/>
          <p14:tracePt t="20162" x="1749425" y="2432050"/>
          <p14:tracePt t="20170" x="1762125" y="2432050"/>
          <p14:tracePt t="20181" x="1779588" y="2432050"/>
          <p14:tracePt t="20199" x="1816100" y="2432050"/>
          <p14:tracePt t="20330" x="1847850" y="2432050"/>
          <p14:tracePt t="20339" x="1865313" y="2432050"/>
          <p14:tracePt t="20350" x="1878013" y="2432050"/>
          <p14:tracePt t="20355" x="1914525" y="2432050"/>
          <p14:tracePt t="20364" x="1951038" y="2432050"/>
          <p14:tracePt t="20381" x="1987550" y="2432050"/>
          <p14:tracePt t="20399" x="2054225" y="2432050"/>
          <p14:tracePt t="20404" x="2097088" y="2432050"/>
          <p14:tracePt t="20413" x="2127250" y="2432050"/>
          <p14:tracePt t="20429" x="2193925" y="2432050"/>
          <p14:tracePt t="20446" x="2249488" y="2432050"/>
          <p14:tracePt t="20462" x="2309813" y="2432050"/>
          <p14:tracePt t="20466" x="2346325" y="2432050"/>
          <p14:tracePt t="20479" x="2408238" y="2432050"/>
          <p14:tracePt t="20496" x="2493963" y="2432050"/>
          <p14:tracePt t="20513" x="2541588" y="2432050"/>
          <p14:tracePt t="20530" x="2609850" y="2432050"/>
          <p14:tracePt t="20546" x="2646363" y="2432050"/>
          <p14:tracePt t="20562" x="2700338" y="2432050"/>
          <p14:tracePt t="20579" x="2736850" y="2432050"/>
          <p14:tracePt t="20596" x="2779713" y="2432050"/>
          <p14:tracePt t="20613" x="2852738" y="2432050"/>
          <p14:tracePt t="20629" x="2876550" y="2432050"/>
          <p14:tracePt t="20646" x="2944813" y="2432050"/>
          <p14:tracePt t="20662" x="2981325" y="2432050"/>
          <p14:tracePt t="20666" x="2998788" y="2432050"/>
          <p14:tracePt t="20680" x="3054350" y="2432050"/>
          <p14:tracePt t="20696" x="3103563" y="2432050"/>
          <p14:tracePt t="20714" x="3157538" y="2432050"/>
          <p14:tracePt t="20729" x="3181350" y="2432050"/>
          <p14:tracePt t="20746" x="3224213" y="2432050"/>
          <p14:tracePt t="20762" x="3249613" y="2432050"/>
          <p14:tracePt t="20779" x="3267075" y="2432050"/>
          <p14:tracePt t="20796" x="3303588" y="2432050"/>
          <p14:tracePt t="20812" x="3333750" y="2432050"/>
          <p14:tracePt t="20829" x="3359150" y="2432050"/>
          <p14:tracePt t="20846" x="3382963" y="2432050"/>
          <p14:tracePt t="20862" x="3408363" y="2432050"/>
          <p14:tracePt t="20881" x="3419475" y="2432050"/>
          <p14:tracePt t="20896" x="3438525" y="2432050"/>
          <p14:tracePt t="20912" x="3444875" y="2432050"/>
          <p14:tracePt t="21786" x="3475038" y="2432050"/>
          <p14:tracePt t="21795" x="3481388" y="2432050"/>
          <p14:tracePt t="21806" x="3498850" y="2419350"/>
          <p14:tracePt t="21825" x="3511550" y="2419350"/>
          <p14:tracePt t="21970" x="3529013" y="2414588"/>
          <p14:tracePt t="21986" x="3548063" y="2401888"/>
          <p14:tracePt t="22745" x="3571875" y="2401888"/>
          <p14:tracePt t="22761" x="3578225" y="2389188"/>
          <p14:tracePt t="22777" x="3584575" y="2389188"/>
          <p14:tracePt t="22786" x="3597275" y="2382838"/>
          <p14:tracePt t="27107" x="3633788" y="2382838"/>
          <p14:tracePt t="27114" x="3670300" y="2382838"/>
          <p14:tracePt t="27131" x="3749675" y="2382838"/>
          <p14:tracePt t="27149" x="3797300" y="2382838"/>
          <p14:tracePt t="27166" x="3829050" y="2382838"/>
          <p14:tracePt t="27182" x="3833813" y="2382838"/>
          <p14:tracePt t="27220" x="3840163" y="2382838"/>
          <p14:tracePt t="27236" x="3852863" y="2382838"/>
          <p14:tracePt t="27708" x="3870325" y="2382838"/>
          <p14:tracePt t="27717" x="3913188" y="2382838"/>
          <p14:tracePt t="27732" x="3956050" y="2382838"/>
          <p14:tracePt t="27748" x="4005263" y="2382838"/>
          <p14:tracePt t="27765" x="4022725" y="2382838"/>
          <p14:tracePt t="27782" x="4041775" y="2382838"/>
          <p14:tracePt t="29083" x="4095750" y="2382838"/>
          <p14:tracePt t="29091" x="4181475" y="2382838"/>
          <p14:tracePt t="29101" x="4279900" y="2382838"/>
          <p14:tracePt t="29113" x="4449763" y="2395538"/>
          <p14:tracePt t="29129" x="4595813" y="2401888"/>
          <p14:tracePt t="29146" x="4664075" y="2414588"/>
          <p14:tracePt t="29162" x="4718050" y="2414588"/>
          <p14:tracePt t="29179" x="4767263" y="2414588"/>
          <p14:tracePt t="29196" x="4810125" y="2414588"/>
          <p14:tracePt t="29212" x="4816475" y="2414588"/>
          <p14:tracePt t="29229" x="4833938" y="2414588"/>
          <p14:tracePt t="29739" x="4895850" y="2414588"/>
          <p14:tracePt t="29748" x="5041900" y="2432050"/>
          <p14:tracePt t="29765" x="5187950" y="2432050"/>
          <p14:tracePt t="29779" x="5353050" y="2444750"/>
          <p14:tracePt t="29795" x="5522913" y="2474913"/>
          <p14:tracePt t="29812" x="5632450" y="2474913"/>
          <p14:tracePt t="29829" x="5741988" y="2487613"/>
          <p14:tracePt t="29846" x="5821363" y="2498725"/>
          <p14:tracePt t="29862" x="5900738" y="2498725"/>
          <p14:tracePt t="29879" x="5992813" y="2511425"/>
          <p14:tracePt t="29896" x="6059488" y="2511425"/>
          <p14:tracePt t="29899" x="6076950" y="2511425"/>
          <p14:tracePt t="29913" x="6119813" y="2511425"/>
          <p14:tracePt t="29929" x="6138863" y="2511425"/>
          <p14:tracePt t="29946" x="6145213" y="2511425"/>
          <p14:tracePt t="29962" x="6162675" y="2511425"/>
          <p14:tracePt t="29979" x="6188075" y="2511425"/>
          <p14:tracePt t="29996" x="6224588" y="2511425"/>
          <p14:tracePt t="30012" x="6248400" y="2511425"/>
          <p14:tracePt t="30195" x="6267450" y="2511425"/>
          <p14:tracePt t="30203" x="6315075" y="2511425"/>
          <p14:tracePt t="30215" x="6334125" y="2511425"/>
          <p14:tracePt t="30229" x="6364288" y="2511425"/>
          <p14:tracePt t="30245" x="6413500" y="2511425"/>
          <p14:tracePt t="30262" x="6467475" y="2493963"/>
          <p14:tracePt t="30279" x="6516688" y="2493963"/>
          <p14:tracePt t="30295" x="6559550" y="2474913"/>
          <p14:tracePt t="30299" x="6596063" y="2462213"/>
          <p14:tracePt t="30312" x="6632575" y="2462213"/>
          <p14:tracePt t="30329" x="6662738" y="2451100"/>
          <p14:tracePt t="30345" x="6718300" y="2438400"/>
          <p14:tracePt t="30362" x="6735763" y="2432050"/>
          <p14:tracePt t="30378" x="6748463" y="2432050"/>
          <p14:tracePt t="30395" x="6754813" y="2432050"/>
          <p14:tracePt t="30417" x="6772275" y="2432050"/>
          <p14:tracePt t="30497" x="6784975" y="2432050"/>
          <p14:tracePt t="30505" x="6791325" y="2432050"/>
          <p14:tracePt t="30521" x="6797675" y="2432050"/>
          <p14:tracePt t="30554" x="6815138" y="2432050"/>
          <p14:tracePt t="30562" x="6827838" y="2432050"/>
          <p14:tracePt t="30577" x="6834188" y="2432050"/>
          <p14:tracePt t="30585" x="6851650" y="2432050"/>
          <p14:tracePt t="30595" x="6864350" y="2432050"/>
          <p14:tracePt t="30612" x="6870700" y="2432050"/>
          <p14:tracePt t="30628" x="6888163" y="2432050"/>
          <p14:tracePt t="30645" x="6918325" y="2432050"/>
          <p14:tracePt t="30662" x="6954838" y="2432050"/>
          <p14:tracePt t="30679" x="6991350" y="2432050"/>
          <p14:tracePt t="30695" x="7059613" y="2419350"/>
          <p14:tracePt t="30699" x="7077075" y="2419350"/>
          <p14:tracePt t="30712" x="7102475" y="2408238"/>
          <p14:tracePt t="30715" x="7132638" y="2408238"/>
          <p14:tracePt t="30730" x="7175500" y="2382838"/>
          <p14:tracePt t="30745" x="7212013" y="2382838"/>
          <p14:tracePt t="30762" x="7265988" y="2382838"/>
          <p14:tracePt t="30779" x="7302500" y="2382838"/>
          <p14:tracePt t="30796" x="7334250" y="2378075"/>
          <p14:tracePt t="30812" x="7358063" y="2378075"/>
          <p14:tracePt t="30829" x="7394575" y="2371725"/>
          <p14:tracePt t="30845" x="7424738" y="2371725"/>
          <p14:tracePt t="30862" x="7497763" y="2371725"/>
          <p14:tracePt t="30879" x="7527925" y="2359025"/>
          <p14:tracePt t="30895" x="7577138" y="2359025"/>
          <p14:tracePt t="30912" x="7626350" y="2359025"/>
          <p14:tracePt t="30930" x="7662863" y="2359025"/>
          <p14:tracePt t="30946" x="7705725" y="2359025"/>
          <p14:tracePt t="30962" x="7766050" y="2359025"/>
          <p14:tracePt t="30978" x="7821613" y="2359025"/>
          <p14:tracePt t="30995" x="7869238" y="2359025"/>
          <p14:tracePt t="31012" x="7900988" y="2359025"/>
          <p14:tracePt t="31028" x="7937500" y="2359025"/>
          <p14:tracePt t="31547" x="7967663" y="2359025"/>
          <p14:tracePt t="31556" x="8047038" y="2359025"/>
          <p14:tracePt t="31564" x="8077200" y="2359025"/>
          <p14:tracePt t="31579" x="8132763" y="2359025"/>
          <p14:tracePt t="31595" x="8156575" y="2359025"/>
          <p14:tracePt t="31612" x="8186738" y="2359025"/>
          <p14:tracePt t="31629" x="8223250" y="2359025"/>
          <p14:tracePt t="31647" x="8248650" y="2359025"/>
          <p14:tracePt t="31662" x="8259763" y="2359025"/>
          <p14:tracePt t="31679" x="8296275" y="2359025"/>
          <p14:tracePt t="31695" x="8315325" y="2359025"/>
          <p14:tracePt t="31699" x="8332788" y="2359025"/>
          <p14:tracePt t="31713" x="8362950" y="2359025"/>
          <p14:tracePt t="31730" x="8388350" y="2359025"/>
          <p14:tracePt t="31745" x="8405813" y="2359025"/>
          <p14:tracePt t="31762" x="8424863" y="2359025"/>
          <p14:tracePt t="31779" x="8467725" y="2359025"/>
          <p14:tracePt t="31795" x="8478838" y="2359025"/>
          <p14:tracePt t="31812" x="8497888" y="2359025"/>
          <p14:tracePt t="31829" x="8515350" y="2359025"/>
          <p14:tracePt t="31845" x="8558213" y="2359025"/>
          <p14:tracePt t="31862" x="8594725" y="2359025"/>
          <p14:tracePt t="31879" x="8607425" y="2359025"/>
          <p14:tracePt t="31896" x="8643938" y="2359025"/>
          <p14:tracePt t="31913" x="8667750" y="2359025"/>
          <p14:tracePt t="31929" x="8699500" y="2359025"/>
          <p14:tracePt t="31945" x="8716963" y="2359025"/>
          <p14:tracePt t="31962" x="8736013" y="2365375"/>
          <p14:tracePt t="31979" x="8753475" y="2365375"/>
          <p14:tracePt t="31996" x="8772525" y="2365375"/>
          <p14:tracePt t="32012" x="8802688" y="2365375"/>
          <p14:tracePt t="32029" x="8809038" y="2365375"/>
          <p14:tracePt t="32045" x="8815388" y="2365375"/>
          <p14:tracePt t="32483" x="8832850" y="2365375"/>
          <p14:tracePt t="32492" x="8858250" y="2365375"/>
          <p14:tracePt t="32501" x="8888413" y="2365375"/>
          <p14:tracePt t="32515" x="8918575" y="2365375"/>
          <p14:tracePt t="32547" x="8924925" y="2365375"/>
          <p14:tracePt t="32554" x="8931275" y="2365375"/>
          <p14:tracePt t="32563" x="8942388" y="2365375"/>
          <p14:tracePt t="32587" x="8948738" y="2365375"/>
          <p14:tracePt t="32627" x="8967788" y="2365375"/>
          <p14:tracePt t="36307" x="9015413" y="2365375"/>
          <p14:tracePt t="36314" x="9034463" y="2365375"/>
          <p14:tracePt t="36333" x="9101138" y="2365375"/>
          <p14:tracePt t="36349" x="9167813" y="2382838"/>
          <p14:tracePt t="36381" x="9174163" y="2382838"/>
          <p14:tracePt t="36393" x="9193213" y="2382838"/>
          <p14:tracePt t="36397" x="9199563" y="2382838"/>
          <p14:tracePt t="36409" x="9223375" y="2382838"/>
          <p14:tracePt t="36414" x="9266238" y="2395538"/>
          <p14:tracePt t="36426" x="9315450" y="2408238"/>
          <p14:tracePt t="36429" x="9332913" y="2408238"/>
          <p14:tracePt t="36436" x="9363075" y="2408238"/>
          <p14:tracePt t="36446" x="9399588" y="2408238"/>
          <p14:tracePt t="36462" x="9478963" y="2419350"/>
          <p14:tracePt t="36479" x="9515475" y="2419350"/>
          <p14:tracePt t="36496" x="9601200" y="2432050"/>
          <p14:tracePt t="36512" x="9674225" y="2432050"/>
          <p14:tracePt t="36515" x="9710738" y="2444750"/>
          <p14:tracePt t="36530" x="9777413" y="2444750"/>
          <p14:tracePt t="36546" x="9826625" y="2457450"/>
          <p14:tracePt t="36562" x="9893300" y="2457450"/>
          <p14:tracePt t="36579" x="9961563" y="2457450"/>
          <p14:tracePt t="36595" x="9979025" y="2457450"/>
          <p14:tracePt t="36612" x="9998075" y="2457450"/>
          <p14:tracePt t="36629" x="10009188" y="2457450"/>
          <p14:tracePt t="36646" x="10028238" y="2457450"/>
          <p14:tracePt t="36662" x="10039350" y="2457450"/>
          <p14:tracePt t="36679" x="10058400" y="2462213"/>
          <p14:tracePt t="36696" x="10064750" y="2462213"/>
          <p14:tracePt t="36712" x="10077450" y="2462213"/>
          <p14:tracePt t="36715" x="10082213" y="2474913"/>
          <p14:tracePt t="37140" x="10094913" y="2481263"/>
          <p14:tracePt t="37151" x="10082213" y="2481263"/>
          <p14:tracePt t="37165" x="9948863" y="2517775"/>
          <p14:tracePt t="37181" x="9723438" y="2535238"/>
          <p14:tracePt t="37196" x="9418638" y="2554288"/>
          <p14:tracePt t="37213" x="9051925" y="2554288"/>
          <p14:tracePt t="37230" x="8710613" y="2566988"/>
          <p14:tracePt t="37247" x="8442325" y="2566988"/>
          <p14:tracePt t="37263" x="8193088" y="2597150"/>
          <p14:tracePt t="37280" x="7924800" y="2627313"/>
          <p14:tracePt t="37284" x="7821613" y="2646363"/>
          <p14:tracePt t="37297" x="7680325" y="2646363"/>
          <p14:tracePt t="37301" x="7553325" y="2657475"/>
          <p14:tracePt t="37314" x="7265988" y="2676525"/>
          <p14:tracePt t="37330" x="6943725" y="2676525"/>
          <p14:tracePt t="37347" x="6583363" y="2676525"/>
          <p14:tracePt t="37363" x="6218238" y="2676525"/>
          <p14:tracePt t="37380" x="5834063" y="2676525"/>
          <p14:tracePt t="37396" x="5510213" y="2676525"/>
          <p14:tracePt t="37413" x="5224463" y="2676525"/>
          <p14:tracePt t="37430" x="4979988" y="2676525"/>
          <p14:tracePt t="37447" x="4797425" y="2676525"/>
          <p14:tracePt t="37463" x="4651375" y="2676525"/>
          <p14:tracePt t="37480" x="4486275" y="2676525"/>
          <p14:tracePt t="37497" x="4352925" y="2676525"/>
          <p14:tracePt t="37501" x="4286250" y="2676525"/>
          <p14:tracePt t="37514" x="4133850" y="2706688"/>
          <p14:tracePt t="37530" x="4054475" y="2713038"/>
          <p14:tracePt t="37547" x="3975100" y="2736850"/>
          <p14:tracePt t="37563" x="3895725" y="2749550"/>
          <p14:tracePt t="37580" x="3816350" y="2786063"/>
          <p14:tracePt t="37597" x="3786188" y="2816225"/>
          <p14:tracePt t="37613" x="3730625" y="2840038"/>
          <p14:tracePt t="37630" x="3676650" y="2859088"/>
          <p14:tracePt t="37647" x="3597275" y="2895600"/>
          <p14:tracePt t="37663" x="3511550" y="2919413"/>
          <p14:tracePt t="37680" x="3481388" y="2932113"/>
          <p14:tracePt t="37697" x="3408363" y="2932113"/>
          <p14:tracePt t="37701" x="3371850" y="2932113"/>
          <p14:tracePt t="37714" x="3249613" y="2932113"/>
          <p14:tracePt t="37731" x="3048000" y="2932113"/>
          <p14:tracePt t="37747" x="2859088" y="2932113"/>
          <p14:tracePt t="37763" x="2614613" y="2932113"/>
          <p14:tracePt t="37780" x="2389188" y="2932113"/>
          <p14:tracePt t="37796" x="2206625" y="2932113"/>
          <p14:tracePt t="37813" x="2097088" y="2932113"/>
          <p14:tracePt t="37830" x="2030413" y="2932113"/>
          <p14:tracePt t="37847" x="2005013" y="2932113"/>
          <p14:tracePt t="37863" x="1987550" y="2932113"/>
          <p14:tracePt t="37880" x="1968500" y="2932113"/>
          <p14:tracePt t="38003" x="2011363" y="2932113"/>
          <p14:tracePt t="38011" x="2120900" y="2932113"/>
          <p14:tracePt t="38019" x="2219325" y="2932113"/>
          <p14:tracePt t="38030" x="2322513" y="2932113"/>
          <p14:tracePt t="38047" x="2547938" y="2932113"/>
          <p14:tracePt t="38064" x="2755900" y="2932113"/>
          <p14:tracePt t="38080" x="2835275" y="2932113"/>
          <p14:tracePt t="38244" x="2840038" y="2932113"/>
          <p14:tracePt t="38252" x="2895600" y="2932113"/>
          <p14:tracePt t="38265" x="2974975" y="2932113"/>
          <p14:tracePt t="38270" x="3024188" y="2932113"/>
          <p14:tracePt t="38282" x="3103563" y="2925763"/>
          <p14:tracePt t="38287" x="3224213" y="2908300"/>
          <p14:tracePt t="38296" x="3328988" y="2908300"/>
          <p14:tracePt t="38299" x="3408363" y="2908300"/>
          <p14:tracePt t="38313" x="3492500" y="2908300"/>
          <p14:tracePt t="38316" x="3560763" y="2895600"/>
          <p14:tracePt t="38330" x="3681413" y="2895600"/>
          <p14:tracePt t="38347" x="3713163" y="2882900"/>
          <p14:tracePt t="38363" x="3736975" y="2876550"/>
          <p14:tracePt t="38379" x="3754438" y="2876550"/>
          <p14:tracePt t="38396" x="3767138" y="2876550"/>
          <p14:tracePt t="38412" x="3786188" y="2876550"/>
          <p14:tracePt t="38429" x="3803650" y="2865438"/>
          <p14:tracePt t="38446" x="3852863" y="2859088"/>
          <p14:tracePt t="38467" x="3870325" y="2846388"/>
          <p14:tracePt t="38483" x="3895725" y="2846388"/>
          <p14:tracePt t="38515" x="3902075" y="2846388"/>
          <p14:tracePt t="38538" x="3913188" y="2846388"/>
          <p14:tracePt t="38563" x="3932238" y="2846388"/>
          <p14:tracePt t="38570" x="3938588" y="2846388"/>
          <p14:tracePt t="38594" x="3943350" y="2846388"/>
          <p14:tracePt t="38619" x="3962400" y="2846388"/>
          <p14:tracePt t="38627" x="3975100" y="2846388"/>
          <p14:tracePt t="38642" x="3992563" y="2846388"/>
          <p14:tracePt t="38667" x="4011613" y="2846388"/>
          <p14:tracePt t="38674" x="4029075" y="2846388"/>
          <p14:tracePt t="38690" x="4041775" y="2822575"/>
          <p14:tracePt t="38699" x="4059238" y="2822575"/>
          <p14:tracePt t="38715" x="4071938" y="2822575"/>
          <p14:tracePt t="38731" x="4095750" y="2822575"/>
          <p14:tracePt t="38746" x="4108450" y="2822575"/>
          <p14:tracePt t="38763" x="4127500" y="2816225"/>
          <p14:tracePt t="38780" x="4144963" y="2816225"/>
          <p14:tracePt t="38796" x="4164013" y="2816225"/>
          <p14:tracePt t="38813" x="4187825" y="2816225"/>
          <p14:tracePt t="38829" x="4206875" y="2816225"/>
          <p14:tracePt t="38846" x="4224338" y="2816225"/>
          <p14:tracePt t="38863" x="4260850" y="2803525"/>
          <p14:tracePt t="38915" x="4279900" y="2803525"/>
          <p14:tracePt t="38939" x="4291013" y="2803525"/>
          <p14:tracePt t="38955" x="4297363" y="2803525"/>
          <p14:tracePt t="38962" x="4310063" y="2803525"/>
          <p14:tracePt t="41557" x="4359275" y="2803525"/>
          <p14:tracePt t="41565" x="4425950" y="2803525"/>
          <p14:tracePt t="41583" x="4516438" y="2803525"/>
          <p14:tracePt t="41599" x="4595813" y="2803525"/>
          <p14:tracePt t="41616" x="4664075" y="2803525"/>
          <p14:tracePt t="41633" x="4711700" y="2798763"/>
          <p14:tracePt t="41638" x="4760913" y="2786063"/>
          <p14:tracePt t="41644" x="4810125" y="2786063"/>
          <p14:tracePt t="41655" x="4840288" y="2786063"/>
          <p14:tracePt t="41663" x="4900613" y="2786063"/>
          <p14:tracePt t="41680" x="4992688" y="2786063"/>
          <p14:tracePt t="41684" x="5035550" y="2786063"/>
          <p14:tracePt t="41697" x="5072063" y="2786063"/>
          <p14:tracePt t="41701" x="5102225" y="2786063"/>
          <p14:tracePt t="41713" x="5132388" y="2786063"/>
          <p14:tracePt t="41717" x="5181600" y="2786063"/>
          <p14:tracePt t="41730" x="5218113" y="2786063"/>
          <p14:tracePt t="41747" x="5297488" y="2786063"/>
          <p14:tracePt t="41763" x="5364163" y="2786063"/>
          <p14:tracePt t="41780" x="5400675" y="2786063"/>
          <p14:tracePt t="41797" x="5456238" y="2786063"/>
          <p14:tracePt t="41814" x="5505450" y="2786063"/>
          <p14:tracePt t="41830" x="5559425" y="2786063"/>
          <p14:tracePt t="41848" x="5595938" y="2786063"/>
          <p14:tracePt t="41863" x="5614988" y="2786063"/>
          <p14:tracePt t="41880" x="5651500" y="2786063"/>
          <p14:tracePt t="41884" x="5668963" y="2786063"/>
          <p14:tracePt t="41897" x="5681663" y="2786063"/>
          <p14:tracePt t="41913" x="5730875" y="2786063"/>
          <p14:tracePt t="41917" x="5748338" y="2786063"/>
          <p14:tracePt t="41930" x="5772150" y="2786063"/>
          <p14:tracePt t="41947" x="5810250" y="2786063"/>
          <p14:tracePt t="41965" x="5834063" y="2786063"/>
          <p14:tracePt t="41980" x="5864225" y="2786063"/>
          <p14:tracePt t="41997" x="5900738" y="2786063"/>
          <p14:tracePt t="42013" x="5919788" y="2786063"/>
          <p14:tracePt t="42030" x="5924550" y="2786063"/>
          <p14:tracePt t="42047" x="5937250" y="2786063"/>
          <p14:tracePt t="42064" x="5973763" y="2786063"/>
          <p14:tracePt t="42080" x="6003925" y="2786063"/>
          <p14:tracePt t="42084" x="6022975" y="2786063"/>
          <p14:tracePt t="42097" x="6029325" y="2786063"/>
          <p14:tracePt t="42100" x="6059488" y="2786063"/>
          <p14:tracePt t="42113" x="6089650" y="2786063"/>
          <p14:tracePt t="42117" x="6102350" y="2786063"/>
          <p14:tracePt t="42131" x="6151563" y="2786063"/>
          <p14:tracePt t="42147" x="6188075" y="2786063"/>
          <p14:tracePt t="42163" x="6211888" y="2786063"/>
          <p14:tracePt t="42180" x="6235700" y="2786063"/>
          <p14:tracePt t="42197" x="6254750" y="2786063"/>
          <p14:tracePt t="42213" x="6261100" y="2786063"/>
          <p14:tracePt t="42230" x="6272213" y="2786063"/>
          <p14:tracePt t="44245" x="6327775" y="2773363"/>
          <p14:tracePt t="44253" x="6370638" y="2773363"/>
          <p14:tracePt t="44265" x="6450013" y="2773363"/>
          <p14:tracePt t="44270" x="6510338" y="2773363"/>
          <p14:tracePt t="44282" x="6572250" y="2773363"/>
          <p14:tracePt t="44287" x="6675438" y="2773363"/>
          <p14:tracePt t="44297" x="6765925" y="2798763"/>
          <p14:tracePt t="44313" x="6997700" y="2859088"/>
          <p14:tracePt t="44317" x="7089775" y="2901950"/>
          <p14:tracePt t="44330" x="7132638" y="2914650"/>
          <p14:tracePt t="44333" x="7169150" y="2938463"/>
          <p14:tracePt t="44346" x="7186613" y="2938463"/>
          <p14:tracePt t="44861" x="7223125" y="2895600"/>
          <p14:tracePt t="44870" x="7254875" y="2786063"/>
          <p14:tracePt t="44882" x="7315200" y="2693988"/>
          <p14:tracePt t="44887" x="7375525" y="2640013"/>
          <p14:tracePt t="44899" x="7486650" y="2524125"/>
          <p14:tracePt t="44904" x="7559675" y="2481263"/>
          <p14:tracePt t="44916" x="7778750" y="2389188"/>
          <p14:tracePt t="44931" x="8034338" y="2292350"/>
          <p14:tracePt t="44947" x="8272463" y="2200275"/>
          <p14:tracePt t="44964" x="8607425" y="2047875"/>
          <p14:tracePt t="44980" x="8905875" y="1914525"/>
          <p14:tracePt t="44996" x="9144000" y="1804988"/>
          <p14:tracePt t="45013" x="9339263" y="1706563"/>
          <p14:tracePt t="45030" x="9521825" y="1566863"/>
          <p14:tracePt t="45049" x="9674225" y="1414463"/>
          <p14:tracePt t="45067" x="9772650" y="1311275"/>
          <p14:tracePt t="45072" x="9813925" y="1255713"/>
          <p14:tracePt t="45083" x="9850438" y="1219200"/>
          <p14:tracePt t="45088" x="9863138" y="1169988"/>
          <p14:tracePt t="45098" x="9882188" y="1139825"/>
          <p14:tracePt t="45102" x="9893300" y="1103313"/>
          <p14:tracePt t="45114" x="9918700" y="1042988"/>
          <p14:tracePt t="45117" x="9918700" y="1006475"/>
          <p14:tracePt t="45130" x="9979025" y="938213"/>
          <p14:tracePt t="45147" x="10045700" y="835025"/>
          <p14:tracePt t="45165" x="10107613" y="749300"/>
          <p14:tracePt t="45182" x="10155238" y="682625"/>
          <p14:tracePt t="45197" x="10234613" y="560388"/>
          <p14:tracePt t="45213" x="10296525" y="476250"/>
          <p14:tracePt t="45230" x="10326688" y="396875"/>
          <p14:tracePt t="45247" x="10363200" y="323850"/>
          <p14:tracePt t="45262" x="10412413" y="238125"/>
          <p14:tracePt t="45279" x="10448925" y="171450"/>
          <p14:tracePt t="45296" x="10479088" y="115888"/>
          <p14:tracePt t="45312" x="10539413" y="42863"/>
          <p14:tracePt t="49727" x="9399588" y="285750"/>
          <p14:tracePt t="49733" x="8942388" y="609600"/>
          <p14:tracePt t="49739" x="8521700" y="920750"/>
          <p14:tracePt t="49752" x="8096250" y="1268413"/>
          <p14:tracePt t="49765" x="7162800" y="1804988"/>
          <p14:tracePt t="49781" x="6108700" y="2206625"/>
          <p14:tracePt t="49797" x="5303838" y="2474913"/>
          <p14:tracePt t="49813" x="4529138" y="2663825"/>
          <p14:tracePt t="49830" x="3754438" y="2852738"/>
          <p14:tracePt t="49846" x="3144838" y="2974975"/>
          <p14:tracePt t="49863" x="2743200" y="3028950"/>
          <p14:tracePt t="49880" x="2378075" y="3041650"/>
          <p14:tracePt t="49898" x="2011363" y="3060700"/>
          <p14:tracePt t="49901" x="1889125" y="3060700"/>
          <p14:tracePt t="49913" x="1804988" y="3060700"/>
          <p14:tracePt t="49931" x="1616075" y="3060700"/>
          <p14:tracePt t="49947" x="1597025" y="3060700"/>
          <p14:tracePt t="49950" x="1547813" y="3060700"/>
          <p14:tracePt t="49981" x="1543050" y="3060700"/>
          <p14:tracePt t="49997" x="1524000" y="3060700"/>
          <p14:tracePt t="50004" x="1500188" y="3084513"/>
          <p14:tracePt t="50013" x="1438275" y="3084513"/>
          <p14:tracePt t="50030" x="1231900" y="3127375"/>
          <p14:tracePt t="50047" x="877888" y="3230563"/>
          <p14:tracePt t="50063" x="560388" y="3328988"/>
          <p14:tracePt t="50080" x="285750" y="3408363"/>
          <p14:tracePt t="50097" x="49213" y="3517900"/>
          <p14:tracePt t="50250" x="292100" y="3822700"/>
          <p14:tracePt t="50253" x="457200" y="3822700"/>
          <p14:tracePt t="50265" x="622300" y="3810000"/>
          <p14:tracePt t="50268" x="785813" y="3760788"/>
          <p14:tracePt t="50280" x="969963" y="3760788"/>
          <p14:tracePt t="50285" x="1096963" y="3730625"/>
          <p14:tracePt t="50297" x="1200150" y="3713163"/>
          <p14:tracePt t="50313" x="1292225" y="3700463"/>
          <p14:tracePt t="50330" x="1335088" y="3681413"/>
          <p14:tracePt t="50347" x="1365250" y="3681413"/>
          <p14:tracePt t="50351" x="1371600" y="3676650"/>
          <p14:tracePt t="50363" x="1384300" y="3651250"/>
          <p14:tracePt t="50380" x="1414463" y="3608388"/>
          <p14:tracePt t="50397" x="1431925" y="3597275"/>
          <p14:tracePt t="50413" x="1463675" y="3571875"/>
          <p14:tracePt t="50430" x="1517650" y="3541713"/>
          <p14:tracePt t="50447" x="1543050" y="3524250"/>
          <p14:tracePt t="50464" x="1584325" y="3492500"/>
          <p14:tracePt t="50481" x="1657350" y="3444875"/>
          <p14:tracePt t="50497" x="1725613" y="3419475"/>
          <p14:tracePt t="50513" x="1792288" y="3408363"/>
          <p14:tracePt t="50530" x="1871663" y="3382963"/>
          <p14:tracePt t="50534" x="1920875" y="3371850"/>
          <p14:tracePt t="50547" x="1951038" y="3371850"/>
          <p14:tracePt t="50551" x="2011363" y="3359150"/>
          <p14:tracePt t="50563" x="2078038" y="3340100"/>
          <p14:tracePt t="50580" x="2157413" y="3328988"/>
          <p14:tracePt t="50597" x="2200275" y="3328988"/>
          <p14:tracePt t="50614" x="2212975" y="3316288"/>
          <p14:tracePt t="50630" x="2255838" y="3316288"/>
          <p14:tracePt t="50647" x="2273300" y="3309938"/>
          <p14:tracePt t="50663" x="2292350" y="3309938"/>
          <p14:tracePt t="50680" x="2298700" y="3309938"/>
          <p14:tracePt t="50707" x="2328863" y="3309938"/>
          <p14:tracePt t="50725" x="2335213" y="3309938"/>
          <p14:tracePt t="50733" x="2346325" y="3297238"/>
          <p14:tracePt t="50796" x="2352675" y="3292475"/>
          <p14:tracePt t="51016" x="2365375" y="3292475"/>
          <p14:tracePt t="51026" x="2382838" y="3292475"/>
          <p14:tracePt t="51035" x="2389188" y="3292475"/>
          <p14:tracePt t="51039" x="2419350" y="3292475"/>
          <p14:tracePt t="51047" x="2438400" y="3267075"/>
          <p14:tracePt t="51064" x="2468563" y="3267075"/>
          <p14:tracePt t="51081" x="2498725" y="3267075"/>
          <p14:tracePt t="51097" x="2517775" y="3267075"/>
          <p14:tracePt t="51114" x="2535238" y="3267075"/>
          <p14:tracePt t="51118" x="2541588" y="3267075"/>
          <p14:tracePt t="51131" x="2554288" y="3267075"/>
          <p14:tracePt t="51149" x="2560638" y="3267075"/>
          <p14:tracePt t="51165" x="2590800" y="3267075"/>
          <p14:tracePt t="51181" x="2597150" y="3267075"/>
          <p14:tracePt t="51198" x="2614613" y="3267075"/>
          <p14:tracePt t="51268" x="2620963" y="3267075"/>
          <p14:tracePt t="51293" x="2640013" y="3267075"/>
          <p14:tracePt t="51308" x="2676525" y="3267075"/>
          <p14:tracePt t="51317" x="2682875" y="3267075"/>
          <p14:tracePt t="51331" x="2713038" y="3267075"/>
          <p14:tracePt t="51348" x="2749550" y="3267075"/>
          <p14:tracePt t="51365" x="2773363" y="3267075"/>
          <p14:tracePt t="51382" x="2792413" y="3267075"/>
          <p14:tracePt t="51398" x="2809875" y="3267075"/>
          <p14:tracePt t="51414" x="2840038" y="3267075"/>
          <p14:tracePt t="51431" x="2846388" y="3267075"/>
          <p14:tracePt t="51448" x="2865438" y="3267075"/>
          <p14:tracePt t="51465" x="2895600" y="3267075"/>
          <p14:tracePt t="51493" x="2919413" y="3267075"/>
          <p14:tracePt t="51501" x="2938463" y="3267075"/>
          <p14:tracePt t="51532" x="2944813" y="3267075"/>
          <p14:tracePt t="51550" x="2955925" y="3267075"/>
          <p14:tracePt t="51564" x="2962275" y="3267075"/>
          <p14:tracePt t="51589" x="2981325" y="3267075"/>
          <p14:tracePt t="51605" x="2998788" y="3267075"/>
          <p14:tracePt t="51614" x="3011488" y="3267075"/>
          <p14:tracePt t="51629" x="3028950" y="3267075"/>
          <p14:tracePt t="51637" x="3035300" y="3267075"/>
          <p14:tracePt t="51647" x="3054350" y="3267075"/>
          <p14:tracePt t="51664" x="3067050" y="3267075"/>
          <p14:tracePt t="51681" x="3090863" y="3267075"/>
          <p14:tracePt t="51700" x="3103563" y="3267075"/>
          <p14:tracePt t="51715" x="3108325" y="3267075"/>
          <p14:tracePt t="51718" x="3121025" y="3267075"/>
          <p14:tracePt t="51749" x="3140075" y="3267075"/>
          <p14:tracePt t="51789" x="3144838" y="3267075"/>
          <p14:tracePt t="51837" x="3163888" y="3267075"/>
          <p14:tracePt t="51853" x="3176588" y="3267075"/>
          <p14:tracePt t="52366" x="3194050" y="3267075"/>
          <p14:tracePt t="52375" x="3213100" y="3267075"/>
          <p14:tracePt t="52384" x="3255963" y="3267075"/>
          <p14:tracePt t="52400" x="3297238" y="3267075"/>
          <p14:tracePt t="52416" x="3322638" y="3267075"/>
          <p14:tracePt t="52434" x="3352800" y="3267075"/>
          <p14:tracePt t="52450" x="3382963" y="3267075"/>
          <p14:tracePt t="52467" x="3389313" y="3267075"/>
          <p14:tracePt t="52472" x="3395663" y="3267075"/>
          <p14:tracePt t="52483" x="3425825" y="3267075"/>
          <p14:tracePt t="52489" x="3444875" y="3267075"/>
          <p14:tracePt t="52500" x="3468688" y="3267075"/>
          <p14:tracePt t="52505" x="3498850" y="3267075"/>
          <p14:tracePt t="52514" x="3560763" y="3267075"/>
          <p14:tracePt t="52518" x="3590925" y="3267075"/>
          <p14:tracePt t="52531" x="3670300" y="3267075"/>
          <p14:tracePt t="52535" x="3700463" y="3273425"/>
          <p14:tracePt t="52546" x="3767138" y="3286125"/>
          <p14:tracePt t="52549" x="3829050" y="3286125"/>
          <p14:tracePt t="52563" x="3981450" y="3316288"/>
          <p14:tracePt t="52581" x="4090988" y="3328988"/>
          <p14:tracePt t="52596" x="4217988" y="3340100"/>
          <p14:tracePt t="52613" x="4286250" y="3352800"/>
          <p14:tracePt t="52630" x="4395788" y="3365500"/>
          <p14:tracePt t="52646" x="4475163" y="3365500"/>
          <p14:tracePt t="52663" x="4511675" y="3376613"/>
          <p14:tracePt t="52680" x="4522788" y="3376613"/>
          <p14:tracePt t="52696" x="4541838" y="3376613"/>
          <p14:tracePt t="52713" x="4559300" y="3376613"/>
          <p14:tracePt t="52729" x="4565650" y="3376613"/>
          <p14:tracePt t="52746" x="4578350" y="3376613"/>
          <p14:tracePt t="52750" x="4595813" y="3376613"/>
          <p14:tracePt t="52763" x="4602163" y="3376613"/>
          <p14:tracePt t="52804" x="4608513" y="3376613"/>
          <p14:tracePt t="53102" x="4627563" y="3376613"/>
          <p14:tracePt t="53110" x="4705350" y="3376613"/>
          <p14:tracePt t="53120" x="4754563" y="3376613"/>
          <p14:tracePt t="53133" x="4827588" y="3376613"/>
          <p14:tracePt t="53150" x="4906963" y="3376613"/>
          <p14:tracePt t="53167" x="4973638" y="3376613"/>
          <p14:tracePt t="53182" x="5010150" y="3376613"/>
          <p14:tracePt t="53198" x="5065713" y="3376613"/>
          <p14:tracePt t="53214" x="5121275" y="3376613"/>
          <p14:tracePt t="53231" x="5138738" y="3376613"/>
          <p14:tracePt t="53248" x="5175250" y="3376613"/>
          <p14:tracePt t="53264" x="5211763" y="3376613"/>
          <p14:tracePt t="53281" x="5241925" y="3376613"/>
          <p14:tracePt t="53298" x="5267325" y="3376613"/>
          <p14:tracePt t="53315" x="5310188" y="3376613"/>
          <p14:tracePt t="53331" x="5327650" y="3376613"/>
          <p14:tracePt t="53335" x="5346700" y="3376613"/>
          <p14:tracePt t="53348" x="5364163" y="3376613"/>
          <p14:tracePt t="53364" x="5376863" y="3376613"/>
          <p14:tracePt t="53381" x="5413375" y="3376613"/>
          <p14:tracePt t="53398" x="5449888" y="3382963"/>
          <p14:tracePt t="53414" x="5492750" y="3395663"/>
          <p14:tracePt t="53431" x="5516563" y="3395663"/>
          <p14:tracePt t="53448" x="5535613" y="3402013"/>
          <p14:tracePt t="53464" x="5565775" y="3402013"/>
          <p14:tracePt t="53481" x="5572125" y="3402013"/>
          <p14:tracePt t="53497" x="5602288" y="3402013"/>
          <p14:tracePt t="53541" x="5614988" y="3402013"/>
          <p14:tracePt t="56607" x="5645150" y="3402013"/>
          <p14:tracePt t="56615" x="5651500" y="3376613"/>
          <p14:tracePt t="56630" x="5662613" y="3371850"/>
          <p14:tracePt t="56647" x="5668963" y="3365500"/>
          <p14:tracePt t="56660" x="5668963" y="3352800"/>
          <p14:tracePt t="56669" x="5688013" y="3333750"/>
          <p14:tracePt t="64152" x="5748338" y="3333750"/>
          <p14:tracePt t="64161" x="5834063" y="3333750"/>
          <p14:tracePt t="64169" x="5937250" y="3316288"/>
          <p14:tracePt t="64182" x="6119813" y="3316288"/>
          <p14:tracePt t="64198" x="6291263" y="3303588"/>
          <p14:tracePt t="64214" x="6437313" y="3303588"/>
          <p14:tracePt t="64231" x="6516688" y="3303588"/>
          <p14:tracePt t="64247" x="6572250" y="3303588"/>
          <p14:tracePt t="64264" x="6632575" y="3303588"/>
          <p14:tracePt t="64281" x="6656388" y="3303588"/>
          <p14:tracePt t="64298" x="6681788" y="3303588"/>
          <p14:tracePt t="64314" x="6686550" y="3303588"/>
          <p14:tracePt t="66040" x="6729413" y="3286125"/>
          <p14:tracePt t="66049" x="6761163" y="3286125"/>
          <p14:tracePt t="66060" x="6772275" y="3273425"/>
          <p14:tracePt t="66071" x="6778625" y="3267075"/>
          <p14:tracePt t="66080" x="6791325" y="3267075"/>
          <p14:tracePt t="66097" x="6808788" y="3267075"/>
          <p14:tracePt t="66439" x="6827838" y="3267075"/>
          <p14:tracePt t="66449" x="6834188" y="3267075"/>
          <p14:tracePt t="66459" x="6864350" y="3267075"/>
          <p14:tracePt t="66472" x="6877050" y="3279775"/>
          <p14:tracePt t="66483" x="6894513" y="3279775"/>
          <p14:tracePt t="66529" x="6900863" y="3279775"/>
          <p14:tracePt t="66538" x="6913563" y="3292475"/>
          <p14:tracePt t="66549" x="6918325" y="3292475"/>
          <p14:tracePt t="66631" x="6937375" y="3297238"/>
          <p14:tracePt t="66686" x="6950075" y="3309938"/>
          <p14:tracePt t="66711" x="6954838" y="3309938"/>
          <p14:tracePt t="66727" x="6973888" y="3309938"/>
          <p14:tracePt t="66733" x="6986588" y="3309938"/>
          <p14:tracePt t="66748" x="6991350" y="3316288"/>
          <p14:tracePt t="66765" x="7004050" y="3322638"/>
          <p14:tracePt t="66799" x="7023100" y="3333750"/>
          <p14:tracePt t="66895" x="7040563" y="3333750"/>
          <p14:tracePt t="66902" x="7059613" y="3346450"/>
          <p14:tracePt t="68033" x="7046913" y="3346450"/>
          <p14:tracePt t="68041" x="7016750" y="3346450"/>
          <p14:tracePt t="68049" x="6937375" y="3346450"/>
          <p14:tracePt t="68065" x="6797675" y="3346450"/>
          <p14:tracePt t="68082" x="6675438" y="3346450"/>
          <p14:tracePt t="68098" x="6583363" y="3346450"/>
          <p14:tracePt t="68115" x="6486525" y="3340100"/>
          <p14:tracePt t="68132" x="6461125" y="3328988"/>
          <p14:tracePt t="68148" x="6419850" y="3328988"/>
          <p14:tracePt t="68152" x="6413500" y="3328988"/>
          <p14:tracePt t="68165" x="6407150" y="3328988"/>
          <p14:tracePt t="68169" x="6388100" y="3328988"/>
          <p14:tracePt t="68182" x="6370638" y="3328988"/>
          <p14:tracePt t="68199" x="6334125" y="3328988"/>
          <p14:tracePt t="68216" x="6315075" y="3328988"/>
          <p14:tracePt t="68231" x="6284913" y="3328988"/>
          <p14:tracePt t="68248" x="6254750" y="3328988"/>
          <p14:tracePt t="68265" x="6229350" y="3328988"/>
          <p14:tracePt t="68295" x="6224588" y="3328988"/>
          <p14:tracePt t="68303" x="6205538" y="3328988"/>
          <p14:tracePt t="68335" x="6181725" y="3328988"/>
          <p14:tracePt t="68351" x="6162675" y="3333750"/>
          <p14:tracePt t="68367" x="6156325" y="3333750"/>
          <p14:tracePt t="68375" x="6138863" y="3333750"/>
          <p14:tracePt t="68390" x="6126163" y="3333750"/>
          <p14:tracePt t="70040" x="6119813" y="3333750"/>
          <p14:tracePt t="70080" x="6132513" y="3333750"/>
          <p14:tracePt t="70096" x="6138863" y="3333750"/>
          <p14:tracePt t="70107" x="6156325" y="3333750"/>
          <p14:tracePt t="70117" x="6175375" y="3333750"/>
          <p14:tracePt t="70121" x="6199188" y="3333750"/>
          <p14:tracePt t="70131" x="6205538" y="3333750"/>
          <p14:tracePt t="70148" x="6229350" y="3333750"/>
          <p14:tracePt t="70165" x="6297613" y="3328988"/>
          <p14:tracePt t="70168" x="6315075" y="3328988"/>
          <p14:tracePt t="70182" x="6364288" y="3328988"/>
          <p14:tracePt t="70198" x="6400800" y="3328988"/>
          <p14:tracePt t="70215" x="6467475" y="3328988"/>
          <p14:tracePt t="70231" x="6503988" y="3328988"/>
          <p14:tracePt t="70248" x="6559550" y="3328988"/>
          <p14:tracePt t="70265" x="6583363" y="3328988"/>
          <p14:tracePt t="70281" x="6602413" y="3328988"/>
          <p14:tracePt t="70298" x="6638925" y="3322638"/>
          <p14:tracePt t="70315" x="6669088" y="3322638"/>
          <p14:tracePt t="70331" x="6705600" y="3322638"/>
          <p14:tracePt t="70348" x="6735763" y="3322638"/>
          <p14:tracePt t="70365" x="6754813" y="3322638"/>
          <p14:tracePt t="70368" x="6772275" y="3322638"/>
          <p14:tracePt t="70382" x="6808788" y="3322638"/>
          <p14:tracePt t="70398" x="6821488" y="3322638"/>
          <p14:tracePt t="70415" x="6827838" y="3322638"/>
          <p14:tracePt t="70431" x="6845300" y="3322638"/>
          <p14:tracePt t="70463" x="6858000" y="3322638"/>
          <p14:tracePt t="70470" x="6877050" y="3322638"/>
          <p14:tracePt t="70534" x="6881813" y="3322638"/>
          <p14:tracePt t="70559" x="6894513" y="3322638"/>
          <p14:tracePt t="70582" x="6900863" y="3322638"/>
          <p14:tracePt t="70598" x="6907213" y="3322638"/>
          <p14:tracePt t="78745" x="6991350" y="3322638"/>
          <p14:tracePt t="78752" x="7156450" y="3286125"/>
          <p14:tracePt t="78766" x="7259638" y="3286125"/>
          <p14:tracePt t="78770" x="7339013" y="3286125"/>
          <p14:tracePt t="78783" x="7527925" y="3286125"/>
          <p14:tracePt t="78800" x="7639050" y="3260725"/>
          <p14:tracePt t="78817" x="7729538" y="3249613"/>
          <p14:tracePt t="78832" x="7845425" y="3224213"/>
          <p14:tracePt t="78850" x="7954963" y="3213100"/>
          <p14:tracePt t="78866" x="8016875" y="3200400"/>
          <p14:tracePt t="78882" x="8113713" y="3187700"/>
          <p14:tracePt t="78899" x="8174038" y="3187700"/>
          <p14:tracePt t="78916" x="8193088" y="3187700"/>
          <p14:tracePt t="78932" x="8205788" y="3187700"/>
          <p14:tracePt t="78952" x="8210550" y="3187700"/>
          <p14:tracePt t="78966" x="8242300" y="3187700"/>
          <p14:tracePt t="78983" x="8272463" y="3187700"/>
          <p14:tracePt t="79000" x="8321675" y="3187700"/>
          <p14:tracePt t="79017" x="8351838" y="3187700"/>
          <p14:tracePt t="79033" x="8412163" y="3187700"/>
          <p14:tracePt t="79049" x="8474075" y="3187700"/>
          <p14:tracePt t="79066" x="8528050" y="3187700"/>
          <p14:tracePt t="79082" x="8607425" y="3206750"/>
          <p14:tracePt t="79099" x="8643938" y="3206750"/>
          <p14:tracePt t="79116" x="8723313" y="3219450"/>
          <p14:tracePt t="79133" x="8820150" y="3255963"/>
          <p14:tracePt t="79149" x="8888413" y="3267075"/>
          <p14:tracePt t="79153" x="8967788" y="3292475"/>
          <p14:tracePt t="79166" x="8997950" y="3292475"/>
          <p14:tracePt t="79170" x="9058275" y="3292475"/>
          <p14:tracePt t="79183" x="9156700" y="3303588"/>
          <p14:tracePt t="79199" x="9174163" y="3316288"/>
          <p14:tracePt t="79203" x="9240838" y="3328988"/>
          <p14:tracePt t="79217" x="9302750" y="3328988"/>
          <p14:tracePt t="79233" x="9412288" y="3340100"/>
          <p14:tracePt t="79249" x="9498013" y="3365500"/>
          <p14:tracePt t="79266" x="9571038" y="3365500"/>
          <p14:tracePt t="79282" x="9613900" y="3376613"/>
          <p14:tracePt t="79299" x="9656763" y="3376613"/>
          <p14:tracePt t="79316" x="9680575" y="3382963"/>
          <p14:tracePt t="79333" x="9698038" y="3382963"/>
          <p14:tracePt t="79361" x="9710738" y="3382963"/>
          <p14:tracePt t="83754" x="9698038" y="3382963"/>
          <p14:tracePt t="83763" x="9540875" y="3382963"/>
          <p14:tracePt t="83771" x="9393238" y="3382963"/>
          <p14:tracePt t="83783" x="9193213" y="3382963"/>
          <p14:tracePt t="83787" x="9010650" y="3382963"/>
          <p14:tracePt t="83801" x="8485188" y="3382963"/>
          <p14:tracePt t="83816" x="7961313" y="3419475"/>
          <p14:tracePt t="83834" x="7454900" y="3498850"/>
          <p14:tracePt t="83850" x="6877050" y="3554413"/>
          <p14:tracePt t="83866" x="6261100" y="3614738"/>
          <p14:tracePt t="83882" x="5711825" y="3694113"/>
          <p14:tracePt t="83899" x="5327650" y="3743325"/>
          <p14:tracePt t="83916" x="4919663" y="3779838"/>
          <p14:tracePt t="83933" x="4591050" y="3846513"/>
          <p14:tracePt t="83950" x="4322763" y="3876675"/>
          <p14:tracePt t="83966" x="4114800" y="3889375"/>
          <p14:tracePt t="83970" x="4078288" y="3913188"/>
          <p14:tracePt t="83983" x="4017963" y="3913188"/>
          <p14:tracePt t="83986" x="3986213" y="3913188"/>
          <p14:tracePt t="84000" x="3919538" y="3913188"/>
          <p14:tracePt t="84016" x="3870325" y="3913188"/>
          <p14:tracePt t="84034" x="3816350" y="3925888"/>
          <p14:tracePt t="84050" x="3790950" y="3925888"/>
          <p14:tracePt t="84068" x="3760788" y="3925888"/>
          <p14:tracePt t="84083" x="3724275" y="3925888"/>
          <p14:tracePt t="84100" x="3706813" y="3925888"/>
          <p14:tracePt t="84116" x="3657600" y="3925888"/>
          <p14:tracePt t="84133" x="3627438" y="3925888"/>
          <p14:tracePt t="84149" x="3602038" y="3925888"/>
          <p14:tracePt t="84166" x="3554413" y="3925888"/>
          <p14:tracePt t="84183" x="3529013" y="3919538"/>
          <p14:tracePt t="84187" x="3524250" y="3919538"/>
          <p14:tracePt t="84200" x="3481388" y="3906838"/>
          <p14:tracePt t="84546" x="3475038" y="3902075"/>
          <p14:tracePt t="85898" x="3475038" y="3883025"/>
          <p14:tracePt t="85905" x="3475038" y="3870325"/>
          <p14:tracePt t="85916" x="3486150" y="3852863"/>
          <p14:tracePt t="85933" x="3486150" y="3846513"/>
          <p14:tracePt t="85969" x="3492500" y="3833813"/>
          <p14:tracePt t="85977" x="3492500" y="3816350"/>
          <p14:tracePt t="86033" x="3505200" y="3810000"/>
          <p14:tracePt t="86065" x="3511550" y="3797300"/>
          <p14:tracePt t="86097" x="3524250" y="3790950"/>
          <p14:tracePt t="86137" x="3524250" y="3786188"/>
          <p14:tracePt t="86153" x="3541713" y="3760788"/>
          <p14:tracePt t="86161" x="3560763" y="3754438"/>
          <p14:tracePt t="86169" x="3571875" y="3754438"/>
          <p14:tracePt t="86183" x="3590925" y="3743325"/>
          <p14:tracePt t="86187" x="3608388" y="3730625"/>
          <p14:tracePt t="86201" x="3663950" y="3724275"/>
          <p14:tracePt t="86217" x="3724275" y="3724275"/>
          <p14:tracePt t="86235" x="3790950" y="3724275"/>
          <p14:tracePt t="86250" x="3846513" y="3713163"/>
          <p14:tracePt t="86266" x="3895725" y="3687763"/>
          <p14:tracePt t="86283" x="3938588" y="3687763"/>
          <p14:tracePt t="86300" x="3986213" y="3687763"/>
          <p14:tracePt t="86316" x="4022725" y="3687763"/>
          <p14:tracePt t="86333" x="4041775" y="3687763"/>
          <p14:tracePt t="86350" x="4059238" y="3681413"/>
          <p14:tracePt t="86367" x="4078288" y="3681413"/>
          <p14:tracePt t="86370" x="4090988" y="3681413"/>
          <p14:tracePt t="86385" x="4108450" y="3681413"/>
          <p14:tracePt t="86401" x="4127500" y="3681413"/>
          <p14:tracePt t="86425" x="4133850" y="3681413"/>
          <p14:tracePt t="86433" x="4144963" y="3681413"/>
          <p14:tracePt t="86449" x="4151313" y="3681413"/>
          <p14:tracePt t="86466" x="4200525" y="3681413"/>
          <p14:tracePt t="86483" x="4237038" y="3681413"/>
          <p14:tracePt t="86499" x="4291013" y="3681413"/>
          <p14:tracePt t="86516" x="4333875" y="3681413"/>
          <p14:tracePt t="86533" x="4370388" y="3694113"/>
          <p14:tracePt t="86550" x="4400550" y="3700463"/>
          <p14:tracePt t="87411" x="4432300" y="3700463"/>
          <p14:tracePt t="87421" x="4505325" y="3700463"/>
          <p14:tracePt t="87435" x="4614863" y="3700463"/>
          <p14:tracePt t="87452" x="4737100" y="3700463"/>
          <p14:tracePt t="87468" x="4833938" y="3700463"/>
          <p14:tracePt t="87485" x="4943475" y="3700463"/>
          <p14:tracePt t="87500" x="5035550" y="3700463"/>
          <p14:tracePt t="87516" x="5126038" y="3700463"/>
          <p14:tracePt t="87533" x="5181600" y="3700463"/>
          <p14:tracePt t="87550" x="5218113" y="3700463"/>
          <p14:tracePt t="87566" x="5248275" y="3700463"/>
          <p14:tracePt t="87617" x="5267325" y="3700463"/>
          <p14:tracePt t="88468" x="5273675" y="3700463"/>
          <p14:tracePt t="88476" x="5200650" y="3700463"/>
          <p14:tracePt t="88484" x="5162550" y="3700463"/>
          <p14:tracePt t="88502" x="5053013" y="3730625"/>
          <p14:tracePt t="88509" x="5005388" y="3743325"/>
          <p14:tracePt t="88516" x="4943475" y="3743325"/>
          <p14:tracePt t="88533" x="4773613" y="3754438"/>
          <p14:tracePt t="88549" x="4591050" y="3767138"/>
          <p14:tracePt t="88567" x="4400550" y="3767138"/>
          <p14:tracePt t="88571" x="4297363" y="3767138"/>
          <p14:tracePt t="88583" x="4200525" y="3767138"/>
          <p14:tracePt t="88587" x="4133850" y="3767138"/>
          <p14:tracePt t="88600" x="4011613" y="3767138"/>
          <p14:tracePt t="88604" x="3932238" y="3767138"/>
          <p14:tracePt t="88618" x="3822700" y="3767138"/>
          <p14:tracePt t="88634" x="3743325" y="3767138"/>
          <p14:tracePt t="88650" x="3717925" y="3767138"/>
          <p14:tracePt t="88666" x="3687763" y="3767138"/>
          <p14:tracePt t="88801" x="3724275" y="3767138"/>
          <p14:tracePt t="88809" x="3803650" y="3767138"/>
          <p14:tracePt t="88816" x="3906838" y="3760788"/>
          <p14:tracePt t="88833" x="4071938" y="3749675"/>
          <p14:tracePt t="88850" x="4286250" y="3717925"/>
          <p14:tracePt t="88867" x="4438650" y="3676650"/>
          <p14:tracePt t="88883" x="4578350" y="3651250"/>
          <p14:tracePt t="88899" x="4657725" y="3627438"/>
          <p14:tracePt t="88916" x="4694238" y="3627438"/>
          <p14:tracePt t="89081" x="4700588" y="3627438"/>
          <p14:tracePt t="89089" x="4700588" y="3638550"/>
          <p14:tracePt t="89106" x="4664075" y="3663950"/>
          <p14:tracePt t="89177" x="4664075" y="3681413"/>
          <p14:tracePt t="89185" x="4724400" y="3717925"/>
          <p14:tracePt t="89200" x="4895850" y="3760788"/>
          <p14:tracePt t="89217" x="5126038" y="3810000"/>
          <p14:tracePt t="89234" x="5376863" y="3840163"/>
          <p14:tracePt t="89250" x="5602288" y="3859213"/>
          <p14:tracePt t="89266" x="5694363" y="3859213"/>
          <p14:tracePt t="89283" x="5711825" y="3859213"/>
          <p14:tracePt t="90707" x="5724525" y="3859213"/>
          <p14:tracePt t="90717" x="5688013" y="3859213"/>
          <p14:tracePt t="90728" x="5645150" y="3859213"/>
          <p14:tracePt t="90730" x="5583238" y="3859213"/>
          <p14:tracePt t="90738" x="5535613" y="3859213"/>
          <p14:tracePt t="90749" x="5473700" y="3859213"/>
          <p14:tracePt t="90766" x="5413375" y="3859213"/>
          <p14:tracePt t="90783" x="5376863" y="3859213"/>
          <p14:tracePt t="90800" x="5370513" y="3859213"/>
          <p14:tracePt t="93515" x="5357813" y="3859213"/>
          <p14:tracePt t="93524" x="5383213" y="3859213"/>
          <p14:tracePt t="93535" x="5394325" y="3859213"/>
          <p14:tracePt t="93553" x="5419725" y="3859213"/>
          <p14:tracePt t="93558" x="5437188" y="3859213"/>
          <p14:tracePt t="93569" x="5486400" y="3859213"/>
          <p14:tracePt t="93574" x="5505450" y="3859213"/>
          <p14:tracePt t="93583" x="5522913" y="3859213"/>
          <p14:tracePt t="93599" x="5602288" y="3859213"/>
          <p14:tracePt t="93603" x="5662613" y="3859213"/>
          <p14:tracePt t="93616" x="5741988" y="3870325"/>
          <p14:tracePt t="93633" x="5857875" y="3895725"/>
          <p14:tracePt t="93650" x="5949950" y="3906838"/>
          <p14:tracePt t="93666" x="6072188" y="3919538"/>
          <p14:tracePt t="93683" x="6162675" y="3919538"/>
          <p14:tracePt t="93699" x="6291263" y="3932238"/>
          <p14:tracePt t="93716" x="6400800" y="3943350"/>
          <p14:tracePt t="93732" x="6540500" y="3956050"/>
          <p14:tracePt t="93749" x="6608763" y="3956050"/>
          <p14:tracePt t="93766" x="6645275" y="3968750"/>
          <p14:tracePt t="93783" x="6699250" y="3968750"/>
          <p14:tracePt t="93799" x="6748463" y="3975100"/>
          <p14:tracePt t="93803" x="6772275" y="3975100"/>
          <p14:tracePt t="93816" x="6797675" y="3975100"/>
          <p14:tracePt t="93834" x="6827838" y="3975100"/>
          <p14:tracePt t="93850" x="6851650" y="3975100"/>
          <p14:tracePt t="93866" x="6870700" y="3975100"/>
          <p14:tracePt t="93883" x="6907213" y="3975100"/>
          <p14:tracePt t="93899" x="6937375" y="3975100"/>
          <p14:tracePt t="93916" x="6986588" y="3975100"/>
          <p14:tracePt t="93933" x="7016750" y="3975100"/>
          <p14:tracePt t="93949" x="7040563" y="3975100"/>
          <p14:tracePt t="93966" x="7089775" y="3975100"/>
          <p14:tracePt t="93983" x="7132638" y="3975100"/>
          <p14:tracePt t="93999" x="7218363" y="3975100"/>
          <p14:tracePt t="94002" x="7291388" y="3975100"/>
          <p14:tracePt t="94017" x="7418388" y="3975100"/>
          <p14:tracePt t="94033" x="7540625" y="3975100"/>
          <p14:tracePt t="94050" x="7650163" y="3968750"/>
          <p14:tracePt t="94066" x="7753350" y="3956050"/>
          <p14:tracePt t="94083" x="7796213" y="3943350"/>
          <p14:tracePt t="94099" x="7858125" y="3943350"/>
          <p14:tracePt t="94116" x="7864475" y="3943350"/>
          <p14:tracePt t="94133" x="7881938" y="3943350"/>
          <p14:tracePt t="94150" x="7900988" y="3943350"/>
          <p14:tracePt t="94166" x="7931150" y="3938588"/>
          <p14:tracePt t="94183" x="7943850" y="3938588"/>
          <p14:tracePt t="94199" x="7991475" y="3938588"/>
          <p14:tracePt t="94203" x="8010525" y="3938588"/>
          <p14:tracePt t="94216" x="8053388" y="3938588"/>
          <p14:tracePt t="94232" x="8083550" y="3938588"/>
          <p14:tracePt t="94236" x="8089900" y="3938588"/>
          <p14:tracePt t="94250" x="8143875" y="3938588"/>
          <p14:tracePt t="94266" x="8223250" y="3938588"/>
          <p14:tracePt t="94282" x="8302625" y="3938588"/>
          <p14:tracePt t="94299" x="8362950" y="3938588"/>
          <p14:tracePt t="94316" x="8405813" y="3938588"/>
          <p14:tracePt t="94332" x="8424863" y="3938588"/>
          <p14:tracePt t="94349" x="8448675" y="3938588"/>
          <p14:tracePt t="94367" x="8467725" y="3938588"/>
          <p14:tracePt t="94383" x="8521700" y="3925888"/>
          <p14:tracePt t="94399" x="8564563" y="3925888"/>
          <p14:tracePt t="94403" x="8583613" y="3925888"/>
          <p14:tracePt t="94416" x="8607425" y="3925888"/>
          <p14:tracePt t="94433" x="8650288" y="3925888"/>
          <p14:tracePt t="94450" x="8674100" y="3925888"/>
          <p14:tracePt t="94466" x="8716963" y="3902075"/>
          <p14:tracePt t="94483" x="8736013" y="3902075"/>
          <p14:tracePt t="94499" x="8753475" y="3895725"/>
          <p14:tracePt t="94516" x="8772525" y="3895725"/>
          <p14:tracePt t="94533" x="8802688" y="3883025"/>
          <p14:tracePt t="94549" x="8820150" y="3883025"/>
          <p14:tracePt t="94578" x="8826500" y="3876675"/>
          <p14:tracePt t="94594" x="8839200" y="3865563"/>
          <p14:tracePt t="94610" x="8845550" y="3859213"/>
          <p14:tracePt t="94641" x="8858250" y="3846513"/>
          <p14:tracePt t="94665" x="8863013" y="3846513"/>
          <p14:tracePt t="94675" x="8882063" y="3840163"/>
          <p14:tracePt t="94690" x="8894763" y="3829050"/>
          <p14:tracePt t="94715" x="8899525" y="3822700"/>
          <p14:tracePt t="94754" x="8905875" y="3810000"/>
          <p14:tracePt t="94777" x="8918575" y="3803650"/>
          <p14:tracePt t="94793" x="8924925" y="3797300"/>
          <p14:tracePt t="94810" x="8924925" y="3786188"/>
          <p14:tracePt t="94908" x="8936038" y="3779838"/>
          <p14:tracePt t="94924" x="8936038" y="3749675"/>
          <p14:tracePt t="94932" x="8942388" y="3743325"/>
          <p14:tracePt t="95508" x="8912225" y="3730625"/>
          <p14:tracePt t="95519" x="8832850" y="3730625"/>
          <p14:tracePt t="95524" x="8802688" y="3717925"/>
          <p14:tracePt t="95536" x="8723313" y="3717925"/>
          <p14:tracePt t="95540" x="8637588" y="3706813"/>
          <p14:tracePt t="95552" x="8620125" y="3706813"/>
          <p14:tracePt t="95557" x="8583613" y="3706813"/>
          <p14:tracePt t="95566" x="8564563" y="3706813"/>
          <p14:tracePt t="95582" x="8515350" y="3706813"/>
          <p14:tracePt t="95599" x="8504238" y="3706813"/>
          <p14:tracePt t="95603" x="8497888" y="3706813"/>
          <p14:tracePt t="95616" x="8485188" y="3706813"/>
          <p14:tracePt t="95632" x="8448675" y="3706813"/>
          <p14:tracePt t="95649" x="8431213" y="3706813"/>
          <p14:tracePt t="95666" x="8401050" y="3706813"/>
          <p14:tracePt t="95682" x="8351838" y="3706813"/>
          <p14:tracePt t="95699" x="8326438" y="3706813"/>
          <p14:tracePt t="95716" x="8308975" y="3706813"/>
          <p14:tracePt t="95732" x="8278813" y="3706813"/>
          <p14:tracePt t="95749" x="8253413" y="3706813"/>
          <p14:tracePt t="95766" x="8174038" y="3706813"/>
          <p14:tracePt t="95783" x="8089900" y="3724275"/>
          <p14:tracePt t="95799" x="7967663" y="3773488"/>
          <p14:tracePt t="95802" x="7900988" y="3803650"/>
          <p14:tracePt t="95816" x="7802563" y="3829050"/>
          <p14:tracePt t="95833" x="7723188" y="3846513"/>
          <p14:tracePt t="95849" x="7626350" y="3883025"/>
          <p14:tracePt t="95866" x="7570788" y="3895725"/>
          <p14:tracePt t="95882" x="7534275" y="3895725"/>
          <p14:tracePt t="95899" x="7510463" y="3895725"/>
          <p14:tracePt t="95916" x="7491413" y="3906838"/>
          <p14:tracePt t="95933" x="7473950" y="3906838"/>
          <p14:tracePt t="95949" x="7437438" y="3906838"/>
          <p14:tracePt t="95966" x="7407275" y="3906838"/>
          <p14:tracePt t="95983" x="7400925" y="3906838"/>
          <p14:tracePt t="95987" x="7370763" y="3906838"/>
          <p14:tracePt t="96003" x="7351713" y="3906838"/>
          <p14:tracePt t="96016" x="7308850" y="3906838"/>
          <p14:tracePt t="96033" x="7278688" y="3902075"/>
          <p14:tracePt t="96049" x="7272338" y="3902075"/>
          <p14:tracePt t="96066" x="7254875" y="3902075"/>
          <p14:tracePt t="96097" x="7242175" y="3902075"/>
          <p14:tracePt t="96156" x="7223125" y="3895725"/>
          <p14:tracePt t="96179" x="7218363" y="3883025"/>
          <p14:tracePt t="96202" x="7192963" y="3876675"/>
          <p14:tracePt t="96233" x="7192963" y="3865563"/>
          <p14:tracePt t="96242" x="7186613" y="3846513"/>
          <p14:tracePt t="96258" x="7186613" y="3840163"/>
          <p14:tracePt t="96275" x="7186613" y="3829050"/>
          <p14:tracePt t="96298" x="7186613" y="3810000"/>
          <p14:tracePt t="96315" x="7186613" y="3790950"/>
          <p14:tracePt t="96330" x="7186613" y="3773488"/>
          <p14:tracePt t="96354" x="7186613" y="3760788"/>
          <p14:tracePt t="132258" x="7156450" y="3754438"/>
          <p14:tracePt t="132267" x="7096125" y="3754438"/>
          <p14:tracePt t="132271" x="7065963" y="3760788"/>
          <p14:tracePt t="132280" x="7016750" y="3773488"/>
          <p14:tracePt t="132286" x="6924675" y="3816350"/>
          <p14:tracePt t="132302" x="6815138" y="3852863"/>
          <p14:tracePt t="132319" x="6638925" y="3895725"/>
          <p14:tracePt t="132335" x="6461125" y="3956050"/>
          <p14:tracePt t="132351" x="6284913" y="4011613"/>
          <p14:tracePt t="132368" x="6029325" y="4144963"/>
          <p14:tracePt t="132385" x="5772150" y="4254500"/>
          <p14:tracePt t="132402" x="5510213" y="4400550"/>
          <p14:tracePt t="132418" x="5211763" y="4535488"/>
          <p14:tracePt t="132435" x="4876800" y="4668838"/>
          <p14:tracePt t="132451" x="4621213" y="4767263"/>
          <p14:tracePt t="132468" x="4364038" y="4846638"/>
          <p14:tracePt t="132485" x="4114800" y="4889500"/>
          <p14:tracePt t="132489" x="3968750" y="4926013"/>
          <p14:tracePt t="132502" x="3779838" y="4949825"/>
          <p14:tracePt t="132519" x="3492500" y="4968875"/>
          <p14:tracePt t="132535" x="3206750" y="4986338"/>
          <p14:tracePt t="132551" x="2882900" y="4986338"/>
          <p14:tracePt t="132568" x="2657475" y="4986338"/>
          <p14:tracePt t="132585" x="2451100" y="4986338"/>
          <p14:tracePt t="132601" x="2328863" y="4986338"/>
          <p14:tracePt t="132618" x="2249488" y="4986338"/>
          <p14:tracePt t="132635" x="2243138" y="4986338"/>
          <p14:tracePt t="132663" x="2230438" y="4986338"/>
          <p14:tracePt t="132671" x="2225675" y="4979988"/>
          <p14:tracePt t="132685" x="2212975" y="4973638"/>
          <p14:tracePt t="132688" x="2206625" y="4943475"/>
          <p14:tracePt t="132702" x="2170113" y="4876800"/>
          <p14:tracePt t="132720" x="2146300" y="4821238"/>
          <p14:tracePt t="132735" x="2127250" y="4791075"/>
          <p14:tracePt t="132751" x="2097088" y="4737100"/>
          <p14:tracePt t="132768" x="2060575" y="4694238"/>
          <p14:tracePt t="132785" x="2041525" y="4668838"/>
          <p14:tracePt t="132801" x="2017713" y="4651375"/>
          <p14:tracePt t="132818" x="1938338" y="4627563"/>
          <p14:tracePt t="132835" x="1841500" y="4602163"/>
          <p14:tracePt t="132852" x="1743075" y="4591050"/>
          <p14:tracePt t="132868" x="1633538" y="4578350"/>
          <p14:tracePt t="132885" x="1554163" y="4552950"/>
          <p14:tracePt t="132889" x="1517650" y="4552950"/>
          <p14:tracePt t="132902" x="1481138" y="4552950"/>
          <p14:tracePt t="132917" x="1463675" y="4552950"/>
          <p14:tracePt t="133177" x="1450975" y="4548188"/>
          <p14:tracePt t="133185" x="1450975" y="4516438"/>
          <p14:tracePt t="133197" x="1450975" y="4505325"/>
          <p14:tracePt t="133217" x="1450975" y="4486275"/>
          <p14:tracePt t="133226" x="1450975" y="4479925"/>
          <p14:tracePt t="133240" x="1450975" y="4462463"/>
          <p14:tracePt t="133271" x="1450975" y="4456113"/>
          <p14:tracePt t="133935" x="1450975" y="4443413"/>
          <p14:tracePt t="133967" x="1450975" y="4449763"/>
          <p14:tracePt t="133975" x="1450975" y="4456113"/>
          <p14:tracePt t="133985" x="1450975" y="4475163"/>
          <p14:tracePt t="134002" x="1450975" y="4479925"/>
          <p14:tracePt t="134019" x="1463675" y="4511675"/>
          <p14:tracePt t="134035" x="1493838" y="4548188"/>
          <p14:tracePt t="134039" x="1504950" y="4548188"/>
          <p14:tracePt t="134052" x="1554163" y="4548188"/>
          <p14:tracePt t="134056" x="1627188" y="4578350"/>
          <p14:tracePt t="134069" x="1689100" y="4591050"/>
          <p14:tracePt t="134073" x="1736725" y="4602163"/>
          <p14:tracePt t="134084" x="1804988" y="4614863"/>
          <p14:tracePt t="134087" x="1871663" y="4627563"/>
          <p14:tracePt t="134101" x="2024063" y="4668838"/>
          <p14:tracePt t="134118" x="2219325" y="4718050"/>
          <p14:tracePt t="134134" x="2524125" y="4748213"/>
          <p14:tracePt t="134151" x="2828925" y="4767263"/>
          <p14:tracePt t="134168" x="3071813" y="4767263"/>
          <p14:tracePt t="134184" x="3219450" y="4767263"/>
          <p14:tracePt t="134201" x="3346450" y="4767263"/>
          <p14:tracePt t="134217" x="3402013" y="4767263"/>
          <p14:tracePt t="134234" x="3413125" y="4767263"/>
          <p14:tracePt t="134251" x="3425825" y="4767263"/>
          <p14:tracePt t="134268" x="3462338" y="4767263"/>
          <p14:tracePt t="134284" x="3486150" y="4767263"/>
          <p14:tracePt t="134319" x="3498850" y="4767263"/>
          <p14:tracePt t="134800" x="3517900" y="4767263"/>
          <p14:tracePt t="134809" x="3541713" y="4797425"/>
          <p14:tracePt t="134824" x="3548063" y="4810125"/>
          <p14:tracePt t="134835" x="3565525" y="4840288"/>
          <p14:tracePt t="134852" x="3578225" y="4846638"/>
          <p14:tracePt t="134869" x="3597275" y="4864100"/>
          <p14:tracePt t="135265" x="3590925" y="4852988"/>
          <p14:tracePt t="135274" x="3571875" y="4827588"/>
          <p14:tracePt t="135288" x="3511550" y="4773613"/>
          <p14:tracePt t="135305" x="3468688" y="4730750"/>
          <p14:tracePt t="135321" x="3419475" y="4687888"/>
          <p14:tracePt t="135338" x="3359150" y="4638675"/>
          <p14:tracePt t="135355" x="3316288" y="4595813"/>
          <p14:tracePt t="135373" x="3297238" y="4559300"/>
          <p14:tracePt t="135378" x="3286125" y="4552950"/>
          <p14:tracePt t="135386" x="3279775" y="4548188"/>
          <p14:tracePt t="135398" x="3267075" y="4535488"/>
          <p14:tracePt t="135401" x="3249613" y="4529138"/>
          <p14:tracePt t="135415" x="3243263" y="4516438"/>
          <p14:tracePt t="135431" x="3230563" y="4511675"/>
          <p14:tracePt t="135440" x="3230563" y="4498975"/>
          <p14:tracePt t="135463" x="3224213" y="4492625"/>
          <p14:tracePt t="135832" x="3224213" y="4486275"/>
          <p14:tracePt t="135841" x="3224213" y="4475163"/>
          <p14:tracePt t="135912" x="3224213" y="4468813"/>
          <p14:tracePt t="135929" x="3224213" y="4456113"/>
          <p14:tracePt t="135985" x="3224213" y="4438650"/>
          <p14:tracePt t="136064" x="3224213" y="4432300"/>
          <p14:tracePt t="136721" x="3224213" y="4419600"/>
          <p14:tracePt t="137632" x="3249613" y="4413250"/>
          <p14:tracePt t="137641" x="3340100" y="4400550"/>
          <p14:tracePt t="137654" x="3408363" y="4383088"/>
          <p14:tracePt t="137659" x="3425825" y="4383088"/>
          <p14:tracePt t="137672" x="3481388" y="4383088"/>
          <p14:tracePt t="137686" x="3498850" y="4383088"/>
          <p14:tracePt t="137752" x="3505200" y="4383088"/>
          <p14:tracePt t="137767" x="3517900" y="4383088"/>
          <p14:tracePt t="137775" x="3524250" y="4383088"/>
          <p14:tracePt t="137785" x="3535363" y="4383088"/>
          <p14:tracePt t="137802" x="3560763" y="4383088"/>
          <p14:tracePt t="137819" x="3565525" y="4383088"/>
          <p14:tracePt t="137835" x="3597275" y="4383088"/>
          <p14:tracePt t="137852" x="3633788" y="4383088"/>
          <p14:tracePt t="137869" x="3663950" y="4383088"/>
          <p14:tracePt t="137872" x="3687763" y="4383088"/>
          <p14:tracePt t="137886" x="3724275" y="4389438"/>
          <p14:tracePt t="137889" x="3730625" y="4389438"/>
          <p14:tracePt t="137903" x="3773488" y="4400550"/>
          <p14:tracePt t="137919" x="3810000" y="4400550"/>
          <p14:tracePt t="137935" x="3876675" y="4413250"/>
          <p14:tracePt t="137952" x="3956050" y="4438650"/>
          <p14:tracePt t="137969" x="4065588" y="4449763"/>
          <p14:tracePt t="137985" x="4144963" y="4456113"/>
          <p14:tracePt t="138002" x="4224338" y="4456113"/>
          <p14:tracePt t="138019" x="4273550" y="4468813"/>
          <p14:tracePt t="138035" x="4364038" y="4468813"/>
          <p14:tracePt t="138052" x="4419600" y="4468813"/>
          <p14:tracePt t="138056" x="4449763" y="4468813"/>
          <p14:tracePt t="138069" x="4468813" y="4468813"/>
          <p14:tracePt t="138085" x="4511675" y="4468813"/>
          <p14:tracePt t="138410" x="4541838" y="4468813"/>
          <p14:tracePt t="138419" x="4584700" y="4468813"/>
          <p14:tracePt t="138424" x="4664075" y="4468813"/>
          <p14:tracePt t="138433" x="4694238" y="4468813"/>
          <p14:tracePt t="138440" x="4754563" y="4468813"/>
          <p14:tracePt t="138452" x="4803775" y="4468813"/>
          <p14:tracePt t="138456" x="4833938" y="4468813"/>
          <p14:tracePt t="138468" x="4852988" y="4468813"/>
          <p14:tracePt t="138484" x="4895850" y="4468813"/>
          <p14:tracePt t="138501" x="4926013" y="4468813"/>
          <p14:tracePt t="138888" x="4949825" y="4468813"/>
          <p14:tracePt t="138897" x="5016500" y="4479925"/>
          <p14:tracePt t="138906" x="5035550" y="4479925"/>
          <p14:tracePt t="138922" x="5084763" y="4479925"/>
          <p14:tracePt t="138939" x="5114925" y="4479925"/>
          <p14:tracePt t="138954" x="5162550" y="4479925"/>
          <p14:tracePt t="138971" x="5205413" y="4479925"/>
          <p14:tracePt t="138985" x="5230813" y="4468813"/>
          <p14:tracePt t="139002" x="5260975" y="4468813"/>
          <p14:tracePt t="139019" x="5278438" y="4449763"/>
          <p14:tracePt t="139036" x="5314950" y="4438650"/>
          <p14:tracePt t="139052" x="5353050" y="4438650"/>
          <p14:tracePt t="139056" x="5376863" y="4438650"/>
          <p14:tracePt t="139070" x="5394325" y="4425950"/>
          <p14:tracePt t="139073" x="5400675" y="4425950"/>
          <p14:tracePt t="139086" x="5419725" y="4425950"/>
          <p14:tracePt t="139090" x="5430838" y="4425950"/>
          <p14:tracePt t="139103" x="5492750" y="4425950"/>
          <p14:tracePt t="139120" x="5572125" y="4456113"/>
          <p14:tracePt t="139139" x="5748338" y="4498975"/>
          <p14:tracePt t="139155" x="6035675" y="4565650"/>
          <p14:tracePt t="139172" x="6205538" y="4578350"/>
          <p14:tracePt t="139188" x="6224588" y="4578350"/>
          <p14:tracePt t="139634" x="6211888" y="4578350"/>
          <p14:tracePt t="139642" x="6162675" y="4559300"/>
          <p14:tracePt t="139655" x="6132513" y="4535488"/>
          <p14:tracePt t="139659" x="6108700" y="4516438"/>
          <p14:tracePt t="139672" x="6053138" y="4456113"/>
          <p14:tracePt t="139685" x="6003925" y="4449763"/>
          <p14:tracePt t="139702" x="5986463" y="4438650"/>
          <p14:tracePt t="139760" x="5973763" y="4438650"/>
          <p14:tracePt t="139768" x="5930900" y="4425950"/>
          <p14:tracePt t="139776" x="5888038" y="4413250"/>
          <p14:tracePt t="139784" x="5851525" y="4413250"/>
          <p14:tracePt t="139801" x="5741988" y="4389438"/>
          <p14:tracePt t="139818" x="5632450" y="4364038"/>
          <p14:tracePt t="139834" x="5486400" y="4352925"/>
          <p14:tracePt t="139851" x="5419725" y="4352925"/>
          <p14:tracePt t="139868" x="5353050" y="4327525"/>
          <p14:tracePt t="139950" x="5357813" y="4327525"/>
          <p14:tracePt t="139959" x="5394325" y="4327525"/>
          <p14:tracePt t="139967" x="5443538" y="4327525"/>
          <p14:tracePt t="139984" x="5638800" y="4340225"/>
          <p14:tracePt t="140001" x="5894388" y="4383088"/>
          <p14:tracePt t="140018" x="6083300" y="4413250"/>
          <p14:tracePt t="140034" x="6334125" y="4443413"/>
          <p14:tracePt t="140051" x="6443663" y="4456113"/>
          <p14:tracePt t="140068" x="6461125" y="4456113"/>
          <p14:tracePt t="141466" x="6480175" y="4456113"/>
          <p14:tracePt t="141474" x="6540500" y="4449763"/>
          <p14:tracePt t="141488" x="6596063" y="4449763"/>
          <p14:tracePt t="141506" x="6645275" y="4449763"/>
          <p14:tracePt t="141522" x="6711950" y="4449763"/>
          <p14:tracePt t="141539" x="6754813" y="4438650"/>
          <p14:tracePt t="141555" x="6772275" y="4438650"/>
          <p14:tracePt t="141572" x="6821488" y="4438650"/>
          <p14:tracePt t="141589" x="6900863" y="4425950"/>
          <p14:tracePt t="141605" x="6961188" y="4425950"/>
          <p14:tracePt t="141622" x="6997700" y="4425950"/>
          <p14:tracePt t="141627" x="7034213" y="4425950"/>
          <p14:tracePt t="141638" x="7053263" y="4425950"/>
          <p14:tracePt t="141642" x="7059613" y="4425950"/>
          <p14:tracePt t="141653" x="7089775" y="4425950"/>
          <p14:tracePt t="141670" x="7132638" y="4425950"/>
          <p14:tracePt t="141674" x="7150100" y="4419600"/>
          <p14:tracePt t="141688" x="7169150" y="4419600"/>
          <p14:tracePt t="141702" x="7181850" y="4419600"/>
          <p14:tracePt t="141818" x="7186613" y="4419600"/>
          <p14:tracePt t="141825" x="7192963" y="4419600"/>
          <p14:tracePt t="141841" x="7205663" y="4406900"/>
          <p14:tracePt t="141865" x="7235825" y="4400550"/>
          <p14:tracePt t="141881" x="7254875" y="4389438"/>
          <p14:tracePt t="141904" x="7265988" y="4389438"/>
          <p14:tracePt t="143169" x="7272338" y="4389438"/>
          <p14:tracePt t="144867" x="7278688" y="4383088"/>
          <p14:tracePt t="144875" x="7291388" y="4383088"/>
          <p14:tracePt t="144887" x="7296150" y="4383088"/>
          <p14:tracePt t="144938" x="7308850" y="4383088"/>
          <p14:tracePt t="144947" x="7315200" y="4383088"/>
          <p14:tracePt t="144955" x="7334250" y="4383088"/>
          <p14:tracePt t="144971" x="7351713" y="4383088"/>
          <p14:tracePt t="144976" x="7381875" y="4383088"/>
          <p14:tracePt t="144988" x="7400925" y="4383088"/>
          <p14:tracePt t="145006" x="7418388" y="4383088"/>
          <p14:tracePt t="145011" x="7454900" y="4383088"/>
          <p14:tracePt t="145021" x="7461250" y="4383088"/>
          <p14:tracePt t="145026" x="7467600" y="4383088"/>
          <p14:tracePt t="145036" x="7480300" y="4383088"/>
          <p14:tracePt t="145052" x="7504113" y="4383088"/>
          <p14:tracePt t="145069" x="7523163" y="4383088"/>
          <p14:tracePt t="145073" x="7540625" y="4383088"/>
          <p14:tracePt t="145089" x="7559675" y="4383088"/>
          <p14:tracePt t="145102" x="7570788" y="4383088"/>
          <p14:tracePt t="145106" x="7589838" y="4383088"/>
          <p14:tracePt t="145119" x="7596188" y="4383088"/>
          <p14:tracePt t="145145" x="7607300" y="4383088"/>
          <p14:tracePt t="145152" x="7613650" y="4383088"/>
          <p14:tracePt t="145177" x="7620000" y="4383088"/>
          <p14:tracePt t="145185" x="7632700" y="4383088"/>
          <p14:tracePt t="145202" x="7639050" y="4383088"/>
          <p14:tracePt t="145219" x="7669213" y="4383088"/>
          <p14:tracePt t="145236" x="7675563" y="4383088"/>
          <p14:tracePt t="145265" x="7693025" y="4383088"/>
          <p14:tracePt t="145297" x="7705725" y="4383088"/>
          <p14:tracePt t="145304" x="7712075" y="4383088"/>
          <p14:tracePt t="145392" x="7716838" y="4383088"/>
          <p14:tracePt t="146881" x="7748588" y="4383088"/>
          <p14:tracePt t="146890" x="7796213" y="4383088"/>
          <p14:tracePt t="146906" x="7900988" y="4383088"/>
          <p14:tracePt t="146924" x="7997825" y="4383088"/>
          <p14:tracePt t="146938" x="8101013" y="4383088"/>
          <p14:tracePt t="146956" x="8180388" y="4383088"/>
          <p14:tracePt t="146973" x="8216900" y="4383088"/>
          <p14:tracePt t="146989" x="8259763" y="4383088"/>
          <p14:tracePt t="149427" x="8266113" y="4383088"/>
          <p14:tracePt t="149443" x="8242300" y="4395788"/>
          <p14:tracePt t="149452" x="8223250" y="4406900"/>
          <p14:tracePt t="149457" x="8205788" y="4406900"/>
          <p14:tracePt t="149469" x="8169275" y="4406900"/>
          <p14:tracePt t="149472" x="8137525" y="4413250"/>
          <p14:tracePt t="149480" x="8120063" y="4425950"/>
          <p14:tracePt t="149489" x="8070850" y="4438650"/>
          <p14:tracePt t="149502" x="8040688" y="4438650"/>
          <p14:tracePt t="149506" x="7991475" y="4449763"/>
          <p14:tracePt t="149520" x="7881938" y="4449763"/>
          <p14:tracePt t="149536" x="7669213" y="4492625"/>
          <p14:tracePt t="149553" x="7418388" y="4541838"/>
          <p14:tracePt t="149569" x="7132638" y="4541838"/>
          <p14:tracePt t="149585" x="6808788" y="4541838"/>
          <p14:tracePt t="149602" x="6443663" y="4572000"/>
          <p14:tracePt t="149619" x="6076950" y="4572000"/>
          <p14:tracePt t="149636" x="5735638" y="4591050"/>
          <p14:tracePt t="149652" x="5426075" y="4621213"/>
          <p14:tracePt t="149669" x="5157788" y="4638675"/>
          <p14:tracePt t="149685" x="4913313" y="4638675"/>
          <p14:tracePt t="149702" x="4651375" y="4651375"/>
          <p14:tracePt t="149705" x="4584700" y="4664075"/>
          <p14:tracePt t="149719" x="4376738" y="4681538"/>
          <p14:tracePt t="149736" x="4151313" y="4681538"/>
          <p14:tracePt t="149753" x="3986213" y="4681538"/>
          <p14:tracePt t="149769" x="3822700" y="4681538"/>
          <p14:tracePt t="149785" x="3657600" y="4681538"/>
          <p14:tracePt t="149802" x="3511550" y="4681538"/>
          <p14:tracePt t="149819" x="3382963" y="4681538"/>
          <p14:tracePt t="149835" x="3346450" y="4681538"/>
          <p14:tracePt t="149852" x="3243263" y="4681538"/>
          <p14:tracePt t="149869" x="3078163" y="4681538"/>
          <p14:tracePt t="149885" x="2987675" y="4681538"/>
          <p14:tracePt t="149902" x="2859088" y="4681538"/>
          <p14:tracePt t="149906" x="2828925" y="4681538"/>
          <p14:tracePt t="149919" x="2767013" y="4681538"/>
          <p14:tracePt t="149922" x="2730500" y="4681538"/>
          <p14:tracePt t="149936" x="2640013" y="4681538"/>
          <p14:tracePt t="149953" x="2590800" y="4681538"/>
          <p14:tracePt t="149969" x="2511425" y="4681538"/>
          <p14:tracePt t="149985" x="2457450" y="4681538"/>
          <p14:tracePt t="150002" x="2408238" y="4681538"/>
          <p14:tracePt t="150019" x="2352675" y="4675188"/>
          <p14:tracePt t="150036" x="2328863" y="4675188"/>
          <p14:tracePt t="150052" x="2286000" y="4675188"/>
          <p14:tracePt t="150069" x="2266950" y="4675188"/>
          <p14:tracePt t="150086" x="2262188" y="4675188"/>
          <p14:tracePt t="150102" x="2255838" y="4675188"/>
          <p14:tracePt t="150105" x="2243138" y="4675188"/>
          <p14:tracePt t="150152" x="2236788" y="4675188"/>
          <p14:tracePt t="150168" x="2225675" y="4675188"/>
          <p14:tracePt t="150176" x="2206625" y="4675188"/>
          <p14:tracePt t="150185" x="2200275" y="4675188"/>
          <p14:tracePt t="150202" x="2189163" y="4675188"/>
          <p14:tracePt t="150219" x="2176463" y="4675188"/>
          <p14:tracePt t="150235" x="2157413" y="4675188"/>
          <p14:tracePt t="150252" x="2146300" y="4675188"/>
          <p14:tracePt t="150269" x="2109788" y="4675188"/>
          <p14:tracePt t="150286" x="2078038" y="4675188"/>
          <p14:tracePt t="150302" x="2073275" y="4675188"/>
          <p14:tracePt t="150319" x="2041525" y="4675188"/>
          <p14:tracePt t="150336" x="2036763" y="4675188"/>
          <p14:tracePt t="150352" x="2024063" y="4675188"/>
          <p14:tracePt t="150755" x="2017713" y="4675188"/>
          <p14:tracePt t="150778" x="2011363" y="4675188"/>
          <p14:tracePt t="150787" x="2000250" y="4675188"/>
          <p14:tracePt t="150817" x="1993900" y="4681538"/>
          <p14:tracePt t="151650" x="1981200" y="4681538"/>
          <p14:tracePt t="151675" x="1993900" y="4681538"/>
          <p14:tracePt t="151684" x="2030413" y="4681538"/>
          <p14:tracePt t="151689" x="2090738" y="4681538"/>
          <p14:tracePt t="151701" x="2120900" y="4681538"/>
          <p14:tracePt t="151705" x="2163763" y="4681538"/>
          <p14:tracePt t="151717" x="2212975" y="4681538"/>
          <p14:tracePt t="151720" x="2273300" y="4694238"/>
          <p14:tracePt t="151730" x="2335213" y="4694238"/>
          <p14:tracePt t="151737" x="2401888" y="4694238"/>
          <p14:tracePt t="151752" x="2547938" y="4705350"/>
          <p14:tracePt t="151769" x="2646363" y="4705350"/>
          <p14:tracePt t="151785" x="2743200" y="4718050"/>
          <p14:tracePt t="151802" x="2798763" y="4718050"/>
          <p14:tracePt t="151819" x="2835275" y="4718050"/>
          <p14:tracePt t="151836" x="2852738" y="4718050"/>
          <p14:tracePt t="151852" x="2865438" y="4718050"/>
          <p14:tracePt t="151869" x="2871788" y="4718050"/>
          <p14:tracePt t="151886" x="2901950" y="4718050"/>
          <p14:tracePt t="151902" x="2925763" y="4718050"/>
          <p14:tracePt t="151920" x="2944813" y="4718050"/>
          <p14:tracePt t="151936" x="2955925" y="4718050"/>
          <p14:tracePt t="151952" x="2962275" y="4718050"/>
          <p14:tracePt t="151969" x="2992438" y="4718050"/>
          <p14:tracePt t="151986" x="3011488" y="4718050"/>
          <p14:tracePt t="152002" x="3017838" y="4718050"/>
          <p14:tracePt t="152019" x="3028950" y="4718050"/>
          <p14:tracePt t="152036" x="3041650" y="4718050"/>
          <p14:tracePt t="152242" x="3060700" y="4718050"/>
          <p14:tracePt t="152251" x="3084513" y="4705350"/>
          <p14:tracePt t="152266" x="3090863" y="4705350"/>
          <p14:tracePt t="152275" x="3103563" y="4694238"/>
          <p14:tracePt t="152289" x="3121025" y="4687888"/>
          <p14:tracePt t="152305" x="3127375" y="4687888"/>
          <p14:tracePt t="152323" x="3144838" y="4675188"/>
          <p14:tracePt t="152427" x="3121025" y="4675188"/>
          <p14:tracePt t="152435" x="3071813" y="4675188"/>
          <p14:tracePt t="152443" x="2998788" y="4675188"/>
          <p14:tracePt t="152453" x="2914650" y="4675188"/>
          <p14:tracePt t="152471" x="2724150" y="4700588"/>
          <p14:tracePt t="152474" x="2620963" y="4700588"/>
          <p14:tracePt t="152486" x="2517775" y="4700588"/>
          <p14:tracePt t="152490" x="2395538" y="4700588"/>
          <p14:tracePt t="152503" x="2352675" y="4700588"/>
          <p14:tracePt t="152507" x="2292350" y="4700588"/>
          <p14:tracePt t="152520" x="2225675" y="4700588"/>
          <p14:tracePt t="152523" x="2219325" y="4700588"/>
          <p14:tracePt t="152535" x="2189163" y="4700588"/>
          <p14:tracePt t="152651" x="2230438" y="4700588"/>
          <p14:tracePt t="152659" x="2341563" y="4681538"/>
          <p14:tracePt t="152671" x="2487613" y="4681538"/>
          <p14:tracePt t="152676" x="2590800" y="4681538"/>
          <p14:tracePt t="152686" x="2713038" y="4681538"/>
          <p14:tracePt t="152690" x="2852738" y="4664075"/>
          <p14:tracePt t="152703" x="2938463" y="4664075"/>
          <p14:tracePt t="152706" x="3017838" y="4664075"/>
          <p14:tracePt t="152719" x="3103563" y="4664075"/>
          <p14:tracePt t="152723" x="3144838" y="4664075"/>
          <p14:tracePt t="152736" x="3181350" y="4664075"/>
          <p14:tracePt t="152841" x="3127375" y="4664075"/>
          <p14:tracePt t="152848" x="2981325" y="4687888"/>
          <p14:tracePt t="152857" x="2895600" y="4687888"/>
          <p14:tracePt t="152869" x="2773363" y="4705350"/>
          <p14:tracePt t="152886" x="2547938" y="4705350"/>
          <p14:tracePt t="152890" x="2462213" y="4705350"/>
          <p14:tracePt t="152903" x="2401888" y="4705350"/>
          <p14:tracePt t="152906" x="2359025" y="4705350"/>
          <p14:tracePt t="152919" x="2322513" y="4705350"/>
          <p14:tracePt t="152936" x="2316163" y="4705350"/>
          <p14:tracePt t="153008" x="2382838" y="4705350"/>
          <p14:tracePt t="153016" x="2505075" y="4705350"/>
          <p14:tracePt t="153025" x="2627313" y="4705350"/>
          <p14:tracePt t="153036" x="2792413" y="4705350"/>
          <p14:tracePt t="153053" x="3157538" y="4705350"/>
          <p14:tracePt t="153069" x="3498850" y="4705350"/>
          <p14:tracePt t="153086" x="3578225" y="4705350"/>
          <p14:tracePt t="153130" x="3535363" y="4718050"/>
          <p14:tracePt t="153138" x="3395663" y="4730750"/>
          <p14:tracePt t="153145" x="3309938" y="4730750"/>
          <p14:tracePt t="153152" x="3206750" y="4748213"/>
          <p14:tracePt t="153170" x="2998788" y="4748213"/>
          <p14:tracePt t="153186" x="2773363" y="4748213"/>
          <p14:tracePt t="153203" x="2609850" y="4748213"/>
          <p14:tracePt t="153219" x="2462213" y="4748213"/>
          <p14:tracePt t="153236" x="2419350" y="4748213"/>
          <p14:tracePt t="153323" x="2438400" y="4748213"/>
          <p14:tracePt t="153332" x="2530475" y="4748213"/>
          <p14:tracePt t="153339" x="2578100" y="4748213"/>
          <p14:tracePt t="153353" x="2713038" y="4748213"/>
          <p14:tracePt t="153369" x="2798763" y="4748213"/>
          <p14:tracePt t="153386" x="2828925" y="4748213"/>
          <p14:tracePt t="153464" x="2803525" y="4748213"/>
          <p14:tracePt t="153474" x="2724150" y="4760913"/>
          <p14:tracePt t="153486" x="2687638" y="4773613"/>
          <p14:tracePt t="153502" x="2554288" y="4773613"/>
          <p14:tracePt t="153506" x="2457450" y="4797425"/>
          <p14:tracePt t="153519" x="2371725" y="4797425"/>
          <p14:tracePt t="153523" x="2266950" y="4797425"/>
          <p14:tracePt t="153536" x="2146300" y="4797425"/>
          <p14:tracePt t="153553" x="2084388" y="4797425"/>
          <p14:tracePt t="153569" x="2060575" y="4797425"/>
          <p14:tracePt t="153656" x="2090738" y="4797425"/>
          <p14:tracePt t="153664" x="2200275" y="4791075"/>
          <p14:tracePt t="153673" x="2266950" y="4779963"/>
          <p14:tracePt t="153686" x="2395538" y="4748213"/>
          <p14:tracePt t="153703" x="2682875" y="4711700"/>
          <p14:tracePt t="153720" x="3048000" y="4711700"/>
          <p14:tracePt t="153737" x="3163888" y="4711700"/>
          <p14:tracePt t="153753" x="3206750" y="4711700"/>
          <p14:tracePt t="153828" x="3181350" y="4711700"/>
          <p14:tracePt t="153837" x="3090863" y="4711700"/>
          <p14:tracePt t="153841" x="3005138" y="4711700"/>
          <p14:tracePt t="153851" x="2925763" y="4711700"/>
          <p14:tracePt t="153859" x="2798763" y="4711700"/>
          <p14:tracePt t="153870" x="2657475" y="4711700"/>
          <p14:tracePt t="153886" x="2378075" y="4711700"/>
          <p14:tracePt t="153890" x="2249488" y="4711700"/>
          <p14:tracePt t="153904" x="2139950" y="4711700"/>
          <p14:tracePt t="153920" x="2114550" y="4711700"/>
          <p14:tracePt t="153937" x="2109788" y="4711700"/>
          <p14:tracePt t="154002" x="2120900" y="4711700"/>
          <p14:tracePt t="154009" x="2182813" y="4711700"/>
          <p14:tracePt t="154020" x="2243138" y="4711700"/>
          <p14:tracePt t="154037" x="2451100" y="4711700"/>
          <p14:tracePt t="154053" x="2633663" y="4711700"/>
          <p14:tracePt t="154070" x="2859088" y="4700588"/>
          <p14:tracePt t="154087" x="2889250" y="4700588"/>
          <p14:tracePt t="154154" x="2846388" y="4700588"/>
          <p14:tracePt t="154162" x="2786063" y="4700588"/>
          <p14:tracePt t="154170" x="2736850" y="4705350"/>
          <p14:tracePt t="154187" x="2657475" y="4718050"/>
          <p14:tracePt t="154204" x="2566988" y="4730750"/>
          <p14:tracePt t="154220" x="2524125" y="4730750"/>
          <p14:tracePt t="154306" x="2547938" y="4730750"/>
          <p14:tracePt t="154314" x="2640013" y="4730750"/>
          <p14:tracePt t="154322" x="2687638" y="4730750"/>
          <p14:tracePt t="154335" x="2840038" y="4730750"/>
          <p14:tracePt t="154352" x="2955925" y="4730750"/>
          <p14:tracePt t="154368" x="2974975" y="4730750"/>
          <p14:tracePt t="154441" x="2932113" y="4730750"/>
          <p14:tracePt t="154449" x="2871788" y="4730750"/>
          <p14:tracePt t="154457" x="2828925" y="4730750"/>
          <p14:tracePt t="154468" x="2749550" y="4730750"/>
          <p14:tracePt t="154485" x="2603500" y="4730750"/>
          <p14:tracePt t="154502" x="2401888" y="4730750"/>
          <p14:tracePt t="154518" x="2359025" y="4730750"/>
          <p14:tracePt t="154577" x="2414588" y="4730750"/>
          <p14:tracePt t="154585" x="2474913" y="4730750"/>
          <p14:tracePt t="154593" x="2560638" y="4730750"/>
          <p14:tracePt t="154601" x="2663825" y="4730750"/>
          <p14:tracePt t="154618" x="2865438" y="4730750"/>
          <p14:tracePt t="154635" x="3035300" y="4730750"/>
          <p14:tracePt t="154652" x="3054350" y="4730750"/>
          <p14:tracePt t="154697" x="3024188" y="4730750"/>
          <p14:tracePt t="154705" x="2962275" y="4730750"/>
          <p14:tracePt t="154713" x="2882900" y="4730750"/>
          <p14:tracePt t="154721" x="2779713" y="4730750"/>
          <p14:tracePt t="154735" x="2693988" y="4743450"/>
          <p14:tracePt t="154739" x="2609850" y="4743450"/>
          <p14:tracePt t="154752" x="2389188" y="4743450"/>
          <p14:tracePt t="154768" x="2262188" y="4743450"/>
          <p14:tracePt t="154843" x="2305050" y="4743450"/>
          <p14:tracePt t="154852" x="2378075" y="4743450"/>
          <p14:tracePt t="154862" x="2425700" y="4743450"/>
          <p14:tracePt t="154871" x="2535238" y="4743450"/>
          <p14:tracePt t="154886" x="2736850" y="4743450"/>
          <p14:tracePt t="154903" x="2938463" y="4784725"/>
          <p14:tracePt t="154919" x="2951163" y="4784725"/>
          <p14:tracePt t="154970" x="2901950" y="4784725"/>
          <p14:tracePt t="154978" x="2798763" y="4784725"/>
          <p14:tracePt t="154986" x="2713038" y="4797425"/>
          <p14:tracePt t="155003" x="2530475" y="4797425"/>
          <p14:tracePt t="155019" x="2365375" y="4797425"/>
          <p14:tracePt t="155036" x="2316163" y="4797425"/>
          <p14:tracePt t="155089" x="2359025" y="4797425"/>
          <p14:tracePt t="155098" x="2432050" y="4797425"/>
          <p14:tracePt t="155106" x="2535238" y="4797425"/>
          <p14:tracePt t="155120" x="2620963" y="4797425"/>
          <p14:tracePt t="155123" x="2700338" y="4797425"/>
          <p14:tracePt t="155136" x="3024188" y="4797425"/>
          <p14:tracePt t="155153" x="3230563" y="4797425"/>
          <p14:tracePt t="155171" x="3316288" y="4810125"/>
          <p14:tracePt t="155210" x="3309938" y="4810125"/>
          <p14:tracePt t="155218" x="3230563" y="4821238"/>
          <p14:tracePt t="155225" x="3127375" y="4821238"/>
          <p14:tracePt t="155236" x="3005138" y="4821238"/>
          <p14:tracePt t="155253" x="2816225" y="4821238"/>
          <p14:tracePt t="155270" x="2554288" y="4821238"/>
          <p14:tracePt t="155286" x="2328863" y="4821238"/>
          <p14:tracePt t="155303" x="2236788" y="4821238"/>
          <p14:tracePt t="155362" x="2243138" y="4821238"/>
          <p14:tracePt t="155369" x="2309813" y="4821238"/>
          <p14:tracePt t="155378" x="2371725" y="4821238"/>
          <p14:tracePt t="155386" x="2432050" y="4821238"/>
          <p14:tracePt t="155403" x="2620963" y="4821238"/>
          <p14:tracePt t="155419" x="2822575" y="4821238"/>
          <p14:tracePt t="155436" x="2968625" y="4821238"/>
          <p14:tracePt t="155453" x="3005138" y="4821238"/>
          <p14:tracePt t="155498" x="2998788" y="4821238"/>
          <p14:tracePt t="155506" x="2889250" y="4821238"/>
          <p14:tracePt t="155519" x="2786063" y="4821238"/>
          <p14:tracePt t="155523" x="2663825" y="4821238"/>
          <p14:tracePt t="155537" x="2382838" y="4821238"/>
          <p14:tracePt t="155553" x="2157413" y="4821238"/>
          <p14:tracePt t="155570" x="1951038" y="4821238"/>
          <p14:tracePt t="155586" x="1920875" y="4821238"/>
          <p14:tracePt t="155634" x="1931988" y="4821238"/>
          <p14:tracePt t="155642" x="1993900" y="4821238"/>
          <p14:tracePt t="155653" x="2073275" y="4821238"/>
          <p14:tracePt t="155670" x="2359025" y="4821238"/>
          <p14:tracePt t="155687" x="2792413" y="4810125"/>
          <p14:tracePt t="155703" x="3346450" y="4810125"/>
          <p14:tracePt t="155719" x="3730625" y="4810125"/>
          <p14:tracePt t="155723" x="3833813" y="4810125"/>
          <p14:tracePt t="155736" x="3895725" y="4810125"/>
          <p14:tracePt t="155753" x="3906838" y="4810125"/>
          <p14:tracePt t="155785" x="3816350" y="4810125"/>
          <p14:tracePt t="155793" x="3713163" y="4810125"/>
          <p14:tracePt t="155803" x="3590925" y="4810125"/>
          <p14:tracePt t="155820" x="3328988" y="4810125"/>
          <p14:tracePt t="155836" x="3103563" y="4810125"/>
          <p14:tracePt t="155853" x="2798763" y="4810125"/>
          <p14:tracePt t="155870" x="2547938" y="4760913"/>
          <p14:tracePt t="155886" x="2493963" y="4760913"/>
          <p14:tracePt t="155938" x="2535238" y="4760913"/>
          <p14:tracePt t="155946" x="2614613" y="4760913"/>
          <p14:tracePt t="155953" x="2657475" y="4760913"/>
          <p14:tracePt t="155970" x="2852738" y="4760913"/>
          <p14:tracePt t="155987" x="2981325" y="4760913"/>
          <p14:tracePt t="156003" x="3060700" y="4760913"/>
          <p14:tracePt t="156050" x="3017838" y="4760913"/>
          <p14:tracePt t="156058" x="2908300" y="4760913"/>
          <p14:tracePt t="156070" x="2803525" y="4760913"/>
          <p14:tracePt t="156086" x="2578100" y="4760913"/>
          <p14:tracePt t="156103" x="2316163" y="4760913"/>
          <p14:tracePt t="156106" x="2212975" y="4760913"/>
          <p14:tracePt t="156119" x="2109788" y="4760913"/>
          <p14:tracePt t="156123" x="2078038" y="4760913"/>
          <p14:tracePt t="156168" x="2133600" y="4760913"/>
          <p14:tracePt t="156177" x="2273300" y="4760913"/>
          <p14:tracePt t="156185" x="2359025" y="4760913"/>
          <p14:tracePt t="156201" x="2700338" y="4760913"/>
          <p14:tracePt t="156218" x="3084513" y="4760913"/>
          <p14:tracePt t="156235" x="3449638" y="4760913"/>
          <p14:tracePt t="156252" x="3614738" y="4760913"/>
          <p14:tracePt t="156297" x="3517900" y="4760913"/>
          <p14:tracePt t="156305" x="3376613" y="4760913"/>
          <p14:tracePt t="156313" x="3273425" y="4760913"/>
          <p14:tracePt t="156321" x="3133725" y="4760913"/>
          <p14:tracePt t="156335" x="3028950" y="4760913"/>
          <p14:tracePt t="156338" x="2925763" y="4748213"/>
          <p14:tracePt t="156352" x="2693988" y="4700588"/>
          <p14:tracePt t="156369" x="2541588" y="4675188"/>
          <p14:tracePt t="156385" x="2505075" y="4651375"/>
          <p14:tracePt t="156425" x="2517775" y="4651375"/>
          <p14:tracePt t="156433" x="2614613" y="4651375"/>
          <p14:tracePt t="156441" x="2693988" y="4651375"/>
          <p14:tracePt t="156452" x="2798763" y="4651375"/>
          <p14:tracePt t="156468" x="3041650" y="4651375"/>
          <p14:tracePt t="156485" x="3249613" y="4651375"/>
          <p14:tracePt t="156502" x="3365500" y="4651375"/>
          <p14:tracePt t="156537" x="3359150" y="4651375"/>
          <p14:tracePt t="156545" x="3279775" y="4651375"/>
          <p14:tracePt t="156553" x="3194050" y="4657725"/>
          <p14:tracePt t="156569" x="2968625" y="4657725"/>
          <p14:tracePt t="156585" x="2743200" y="4657725"/>
          <p14:tracePt t="156601" x="2578100" y="4657725"/>
          <p14:tracePt t="156618" x="2530475" y="4657725"/>
          <p14:tracePt t="156681" x="2571750" y="4657725"/>
          <p14:tracePt t="156689" x="2646363" y="4657725"/>
          <p14:tracePt t="156697" x="2749550" y="4657725"/>
          <p14:tracePt t="156705" x="2798763" y="4657725"/>
          <p14:tracePt t="156718" x="2852738" y="4657725"/>
          <p14:tracePt t="156735" x="2932113" y="4657725"/>
          <p14:tracePt t="156738" x="3011488" y="4657725"/>
          <p14:tracePt t="156752" x="3071813" y="4657725"/>
          <p14:tracePt t="156768" x="3084513" y="4657725"/>
          <p14:tracePt t="156809" x="3071813" y="4657725"/>
          <p14:tracePt t="156817" x="3011488" y="4657725"/>
          <p14:tracePt t="156825" x="2908300" y="4657725"/>
          <p14:tracePt t="156835" x="2786063" y="4657725"/>
          <p14:tracePt t="156852" x="2620963" y="4657725"/>
          <p14:tracePt t="156868" x="2414588" y="4657725"/>
          <p14:tracePt t="156885" x="2322513" y="4657725"/>
          <p14:tracePt t="156902" x="2316163" y="4657725"/>
          <p14:tracePt t="156953" x="2359025" y="4645025"/>
          <p14:tracePt t="156961" x="2444750" y="4645025"/>
          <p14:tracePt t="156968" x="2530475" y="4645025"/>
          <p14:tracePt t="156985" x="2816225" y="4608513"/>
          <p14:tracePt t="157002" x="3286125" y="4608513"/>
          <p14:tracePt t="157018" x="3644900" y="4608513"/>
          <p14:tracePt t="157035" x="3833813" y="4608513"/>
          <p14:tracePt t="157052" x="3876675" y="4608513"/>
          <p14:tracePt t="157081" x="3865563" y="4608513"/>
          <p14:tracePt t="157089" x="3767138" y="4608513"/>
          <p14:tracePt t="157102" x="3706813" y="4608513"/>
          <p14:tracePt t="157118" x="3614738" y="4608513"/>
          <p14:tracePt t="157135" x="3517900" y="4608513"/>
          <p14:tracePt t="157138" x="3475038" y="4608513"/>
          <p14:tracePt t="157152" x="3419475" y="4591050"/>
          <p14:tracePt t="157168" x="3402013" y="4584700"/>
          <p14:tracePt t="157193" x="3402013" y="4559300"/>
          <p14:tracePt t="157201" x="3402013" y="4541838"/>
          <p14:tracePt t="157218" x="3560763" y="4413250"/>
          <p14:tracePt t="157235" x="3981450" y="4206875"/>
          <p14:tracePt t="157252" x="4632325" y="3962400"/>
          <p14:tracePt t="157268" x="5943600" y="3408363"/>
          <p14:tracePt t="157285" x="7162800" y="2925763"/>
          <p14:tracePt t="157302" x="8448675" y="2352675"/>
          <p14:tracePt t="157318" x="9442450" y="1865313"/>
          <p14:tracePt t="157335" x="10496550" y="1285875"/>
          <p14:tracePt t="157338" x="10796588" y="1054100"/>
          <p14:tracePt t="157352" x="11217275" y="652463"/>
          <p14:tracePt t="157370" x="11417300" y="407988"/>
          <p14:tracePt t="157385" x="11503025" y="261938"/>
          <p14:tracePt t="157402" x="11526838" y="165100"/>
          <p14:tracePt t="157418" x="11539538" y="122238"/>
          <p14:tracePt t="157435" x="11539538" y="103188"/>
          <p14:tracePt t="157457" x="11539538" y="96838"/>
          <p14:tracePt t="157546" x="11533188" y="79375"/>
          <p14:tracePt t="157555" x="11526838" y="66675"/>
          <p14:tracePt t="157572" x="11479213" y="55563"/>
          <p14:tracePt t="157588" x="11399838" y="49213"/>
          <p14:tracePt t="157605" x="11301413" y="12700"/>
          <p14:tracePt t="157621" x="11253788" y="12700"/>
          <p14:tracePt t="157638" x="11241088" y="0"/>
          <p14:tracePt t="162493" x="9777413" y="139700"/>
          <p14:tracePt t="162500" x="9540875" y="371475"/>
          <p14:tracePt t="162509" x="9388475" y="590550"/>
          <p14:tracePt t="162522" x="9199563" y="755650"/>
          <p14:tracePt t="162526" x="9015413" y="981075"/>
          <p14:tracePt t="162539" x="8607425" y="1408113"/>
          <p14:tracePt t="162556" x="8205788" y="1835150"/>
          <p14:tracePt t="162573" x="7656513" y="2451100"/>
          <p14:tracePt t="162589" x="7010400" y="2914650"/>
          <p14:tracePt t="162606" x="6284913" y="3322638"/>
          <p14:tracePt t="162622" x="5589588" y="3505200"/>
          <p14:tracePt t="162639" x="5108575" y="3597275"/>
          <p14:tracePt t="162655" x="4743450" y="3644900"/>
          <p14:tracePt t="162672" x="4413250" y="3694113"/>
          <p14:tracePt t="162689" x="4181475" y="3743325"/>
          <p14:tracePt t="162694" x="4095750" y="3743325"/>
          <p14:tracePt t="162705" x="4065588" y="3754438"/>
          <p14:tracePt t="162710" x="3986213" y="3767138"/>
          <p14:tracePt t="162722" x="3956050" y="3767138"/>
          <p14:tracePt t="162726" x="3919538" y="3767138"/>
          <p14:tracePt t="162736" x="3876675" y="3767138"/>
          <p14:tracePt t="162754" x="3760788" y="3790950"/>
          <p14:tracePt t="162770" x="3736975" y="3797300"/>
          <p14:tracePt t="162786" x="3681413" y="3816350"/>
          <p14:tracePt t="162803" x="3651250" y="3829050"/>
          <p14:tracePt t="162819" x="3633788" y="3833813"/>
          <p14:tracePt t="162836" x="3584575" y="3865563"/>
          <p14:tracePt t="162853" x="3492500" y="3956050"/>
          <p14:tracePt t="162870" x="3419475" y="4048125"/>
          <p14:tracePt t="162886" x="3286125" y="4175125"/>
          <p14:tracePt t="162903" x="3213100" y="4230688"/>
          <p14:tracePt t="162919" x="3140075" y="4286250"/>
          <p14:tracePt t="162923" x="3121025" y="4303713"/>
          <p14:tracePt t="162936" x="3108325" y="4316413"/>
          <p14:tracePt t="163693" x="3090863" y="4322763"/>
          <p14:tracePt t="163702" x="3084513" y="4333875"/>
          <p14:tracePt t="163806" x="3084513" y="4322763"/>
          <p14:tracePt t="163815" x="3084513" y="4286250"/>
          <p14:tracePt t="164326" x="3048000" y="4316413"/>
          <p14:tracePt t="164338" x="3005138" y="4389438"/>
          <p14:tracePt t="164343" x="2992438" y="4406900"/>
          <p14:tracePt t="164355" x="2974975" y="4443413"/>
          <p14:tracePt t="164363" x="2919413" y="4479925"/>
          <p14:tracePt t="164387" x="2914650" y="4498975"/>
          <p14:tracePt t="164395" x="2901950" y="4511675"/>
          <p14:tracePt t="164403" x="2871788" y="4541838"/>
          <p14:tracePt t="164420" x="2803525" y="4608513"/>
          <p14:tracePt t="164436" x="2700338" y="4657725"/>
          <p14:tracePt t="164453" x="2541588" y="4730750"/>
          <p14:tracePt t="164470" x="2462213" y="4754563"/>
          <p14:tracePt t="164486" x="2286000" y="4846638"/>
          <p14:tracePt t="164503" x="2047875" y="4937125"/>
          <p14:tracePt t="164520" x="1847850" y="5016500"/>
          <p14:tracePt t="164537" x="1657350" y="5059363"/>
          <p14:tracePt t="164541" x="1609725" y="5072063"/>
          <p14:tracePt t="164554" x="1517650" y="5072063"/>
          <p14:tracePt t="164571" x="1390650" y="5102225"/>
          <p14:tracePt t="164588" x="1279525" y="5102225"/>
          <p14:tracePt t="164604" x="1219200" y="5108575"/>
          <p14:tracePt t="164620" x="1206500" y="5108575"/>
          <p14:tracePt t="164636" x="1146175" y="5108575"/>
          <p14:tracePt t="164653" x="1109663" y="5108575"/>
          <p14:tracePt t="164670" x="1030288" y="5108575"/>
          <p14:tracePt t="164687" x="950913" y="5108575"/>
          <p14:tracePt t="164703" x="920750" y="5108575"/>
          <p14:tracePt t="164720" x="884238" y="5108575"/>
          <p14:tracePt t="164724" x="865188" y="5108575"/>
          <p14:tracePt t="164739" x="858838" y="5108575"/>
          <p14:tracePt t="164754" x="828675" y="5126038"/>
          <p14:tracePt t="164770" x="822325" y="5138738"/>
          <p14:tracePt t="164787" x="804863" y="5157788"/>
          <p14:tracePt t="164804" x="785813" y="5162550"/>
          <p14:tracePt t="164820" x="785813" y="5175250"/>
          <p14:tracePt t="164906" x="785813" y="5181600"/>
          <p14:tracePt t="164914" x="798513" y="5200650"/>
          <p14:tracePt t="164922" x="817563" y="5224463"/>
          <p14:tracePt t="164936" x="828675" y="5230813"/>
          <p14:tracePt t="164940" x="865188" y="5230813"/>
          <p14:tracePt t="164954" x="920750" y="5254625"/>
          <p14:tracePt t="164970" x="963613" y="5260975"/>
          <p14:tracePt t="164987" x="987425" y="5260975"/>
          <p14:tracePt t="165003" x="993775" y="5260975"/>
          <p14:tracePt t="165067" x="1006475" y="5260975"/>
          <p14:tracePt t="165074" x="1011238" y="5260975"/>
          <p14:tracePt t="165086" x="1023938" y="5260975"/>
          <p14:tracePt t="165103" x="1047750" y="5260975"/>
          <p14:tracePt t="165120" x="1060450" y="5260975"/>
          <p14:tracePt t="165137" x="1066800" y="5260975"/>
          <p14:tracePt t="165140" x="1073150" y="5273675"/>
          <p14:tracePt t="165153" x="1085850" y="5273675"/>
          <p14:tracePt t="165171" x="1103313" y="5273675"/>
          <p14:tracePt t="165187" x="1127125" y="5273675"/>
          <p14:tracePt t="165204" x="1146175" y="5273675"/>
          <p14:tracePt t="165220" x="1176338" y="5273675"/>
          <p14:tracePt t="165236" x="1212850" y="5273675"/>
          <p14:tracePt t="165253" x="1243013" y="5273675"/>
          <p14:tracePt t="165270" x="1262063" y="5273675"/>
          <p14:tracePt t="165286" x="1285875" y="5273675"/>
          <p14:tracePt t="165303" x="1304925" y="5273675"/>
          <p14:tracePt t="165306" x="1322388" y="5273675"/>
          <p14:tracePt t="165322" x="1352550" y="5273675"/>
          <p14:tracePt t="165337" x="1384300" y="5273675"/>
          <p14:tracePt t="165340" x="1401763" y="5273675"/>
          <p14:tracePt t="165354" x="1444625" y="5273675"/>
          <p14:tracePt t="165370" x="1481138" y="5273675"/>
          <p14:tracePt t="165387" x="1511300" y="5273675"/>
          <p14:tracePt t="165403" x="1547813" y="5273675"/>
          <p14:tracePt t="165420" x="1579563" y="5273675"/>
          <p14:tracePt t="165437" x="1616075" y="5273675"/>
          <p14:tracePt t="165453" x="1663700" y="5273675"/>
          <p14:tracePt t="165470" x="1706563" y="5273675"/>
          <p14:tracePt t="165487" x="1785938" y="5273675"/>
          <p14:tracePt t="165504" x="1847850" y="5273675"/>
          <p14:tracePt t="165520" x="1925638" y="5273675"/>
          <p14:tracePt t="165537" x="1993900" y="5273675"/>
          <p14:tracePt t="165541" x="2024063" y="5273675"/>
          <p14:tracePt t="165554" x="2060575" y="5273675"/>
          <p14:tracePt t="165572" x="2114550" y="5273675"/>
          <p14:tracePt t="165587" x="2152650" y="5273675"/>
          <p14:tracePt t="165603" x="2206625" y="5273675"/>
          <p14:tracePt t="165620" x="2273300" y="5273675"/>
          <p14:tracePt t="165636" x="2346325" y="5273675"/>
          <p14:tracePt t="165653" x="2414588" y="5273675"/>
          <p14:tracePt t="165670" x="2468563" y="5273675"/>
          <p14:tracePt t="165687" x="2530475" y="5273675"/>
          <p14:tracePt t="165703" x="2560638" y="5273675"/>
          <p14:tracePt t="165720" x="2620963" y="5284788"/>
          <p14:tracePt t="165724" x="2640013" y="5291138"/>
          <p14:tracePt t="165737" x="2651125" y="5291138"/>
          <p14:tracePt t="165740" x="2687638" y="5291138"/>
          <p14:tracePt t="165754" x="2706688" y="5291138"/>
          <p14:tracePt t="165772" x="2724150" y="5291138"/>
          <p14:tracePt t="165955" x="2700338" y="5291138"/>
          <p14:tracePt t="165962" x="2609850" y="5291138"/>
          <p14:tracePt t="165970" x="2547938" y="5291138"/>
          <p14:tracePt t="165987" x="2378075" y="5291138"/>
          <p14:tracePt t="166003" x="2152650" y="5284788"/>
          <p14:tracePt t="166020" x="1865313" y="5254625"/>
          <p14:tracePt t="166037" x="1652588" y="5194300"/>
          <p14:tracePt t="166053" x="1481138" y="5175250"/>
          <p14:tracePt t="166070" x="1414463" y="5162550"/>
          <p14:tracePt t="166087" x="1384300" y="5162550"/>
          <p14:tracePt t="166171" x="1390650" y="5162550"/>
          <p14:tracePt t="166178" x="1438275" y="5162550"/>
          <p14:tracePt t="166186" x="1504950" y="5162550"/>
          <p14:tracePt t="166203" x="1689100" y="5162550"/>
          <p14:tracePt t="166220" x="1957388" y="5211763"/>
          <p14:tracePt t="166237" x="2206625" y="5254625"/>
          <p14:tracePt t="166253" x="2438400" y="5303838"/>
          <p14:tracePt t="166270" x="2505075" y="5327650"/>
          <p14:tracePt t="166330" x="2432050" y="5327650"/>
          <p14:tracePt t="166339" x="2352675" y="5327650"/>
          <p14:tracePt t="166346" x="2230438" y="5327650"/>
          <p14:tracePt t="166353" x="2146300" y="5327650"/>
          <p14:tracePt t="166369" x="1938338" y="5327650"/>
          <p14:tracePt t="166386" x="1676400" y="5327650"/>
          <p14:tracePt t="166404" x="1408113" y="5346700"/>
          <p14:tracePt t="166419" x="1316038" y="5346700"/>
          <p14:tracePt t="166436" x="1311275" y="5353050"/>
          <p14:tracePt t="166474" x="1352550" y="5353050"/>
          <p14:tracePt t="166482" x="1395413" y="5353050"/>
          <p14:tracePt t="166490" x="1444625" y="5353050"/>
          <p14:tracePt t="166502" x="1504950" y="5353050"/>
          <p14:tracePt t="166519" x="1597025" y="5353050"/>
          <p14:tracePt t="166536" x="1689100" y="5353050"/>
          <p14:tracePt t="166552" x="1731963" y="5353050"/>
          <p14:tracePt t="166555" x="1749425" y="5353050"/>
          <p14:tracePt t="172639" x="1878013" y="5364163"/>
          <p14:tracePt t="172649" x="2024063" y="5400675"/>
          <p14:tracePt t="172658" x="2127250" y="5400675"/>
          <p14:tracePt t="172663" x="2249488" y="5400675"/>
          <p14:tracePt t="172673" x="2389188" y="5413375"/>
          <p14:tracePt t="172691" x="2657475" y="5413375"/>
          <p14:tracePt t="172695" x="2755900" y="5413375"/>
          <p14:tracePt t="172700" x="2840038" y="5413375"/>
          <p14:tracePt t="172713" x="2889250" y="5413375"/>
          <p14:tracePt t="172721" x="2944813" y="5413375"/>
          <p14:tracePt t="172725" x="2992438" y="5413375"/>
          <p14:tracePt t="172737" x="3054350" y="5413375"/>
          <p14:tracePt t="172741" x="3219450" y="5449888"/>
          <p14:tracePt t="172753" x="3267075" y="5449888"/>
          <p14:tracePt t="172756" x="3359150" y="5449888"/>
          <p14:tracePt t="172769" x="3462338" y="5449888"/>
          <p14:tracePt t="172773" x="3602038" y="5449888"/>
          <p14:tracePt t="172786" x="3870325" y="5437188"/>
          <p14:tracePt t="172803" x="4121150" y="5407025"/>
          <p14:tracePt t="172819" x="4346575" y="5394325"/>
          <p14:tracePt t="172836" x="4552950" y="5376863"/>
          <p14:tracePt t="172853" x="4724400" y="5364163"/>
          <p14:tracePt t="172869" x="4827588" y="5353050"/>
          <p14:tracePt t="172887" x="4919663" y="5353050"/>
          <p14:tracePt t="172903" x="5016500" y="5340350"/>
          <p14:tracePt t="172919" x="5108575" y="5340350"/>
          <p14:tracePt t="172936" x="5162550" y="5340350"/>
          <p14:tracePt t="172953" x="5200650" y="5334000"/>
          <p14:tracePt t="172969" x="5230813" y="5334000"/>
          <p14:tracePt t="172973" x="5237163" y="5334000"/>
          <p14:tracePt t="172987" x="5248275" y="5334000"/>
          <p14:tracePt t="173133" x="5267325" y="5334000"/>
          <p14:tracePt t="173141" x="5310188" y="5334000"/>
          <p14:tracePt t="173157" x="5353050" y="5334000"/>
          <p14:tracePt t="173174" x="5389563" y="5334000"/>
          <p14:tracePt t="173190" x="5413375" y="5334000"/>
          <p14:tracePt t="173204" x="5426075" y="5334000"/>
          <p14:tracePt t="173220" x="5443538" y="5334000"/>
          <p14:tracePt t="173637" x="5449888" y="5310188"/>
          <p14:tracePt t="173645" x="5407025" y="5273675"/>
          <p14:tracePt t="173656" x="5389563" y="5273675"/>
          <p14:tracePt t="173674" x="5357813" y="5273675"/>
          <p14:tracePt t="173679" x="5303838" y="5237163"/>
          <p14:tracePt t="173689" x="5218113" y="5187950"/>
          <p14:tracePt t="174390" x="5194300" y="5187950"/>
          <p14:tracePt t="174399" x="5175250" y="5187950"/>
          <p14:tracePt t="174410" x="5138738" y="5218113"/>
          <p14:tracePt t="174789" x="5132388" y="5218113"/>
          <p14:tracePt t="174973" x="5132388" y="5205413"/>
          <p14:tracePt t="174982" x="5132388" y="5200650"/>
          <p14:tracePt t="175726" x="5132388" y="5187950"/>
          <p14:tracePt t="179373" x="5132388" y="5181600"/>
          <p14:tracePt t="179669" x="5145088" y="5168900"/>
          <p14:tracePt t="179677" x="5168900" y="5162550"/>
          <p14:tracePt t="179687" x="5187950" y="5151438"/>
          <p14:tracePt t="179705" x="5254625" y="5138738"/>
          <p14:tracePt t="179721" x="5297488" y="5138738"/>
          <p14:tracePt t="179738" x="5353050" y="5138738"/>
          <p14:tracePt t="179742" x="5364163" y="5138738"/>
          <p14:tracePt t="179755" x="5394325" y="5138738"/>
          <p14:tracePt t="179758" x="5426075" y="5138738"/>
          <p14:tracePt t="179772" x="5449888" y="5138738"/>
          <p14:tracePt t="179788" x="5505450" y="5138738"/>
          <p14:tracePt t="179805" x="5572125" y="5138738"/>
          <p14:tracePt t="179821" x="5619750" y="5138738"/>
          <p14:tracePt t="179838" x="5675313" y="5138738"/>
          <p14:tracePt t="179854" x="5767388" y="5157788"/>
          <p14:tracePt t="179871" x="5846763" y="5168900"/>
          <p14:tracePt t="179888" x="5937250" y="5194300"/>
          <p14:tracePt t="179905" x="5986463" y="5205413"/>
          <p14:tracePt t="179922" x="6072188" y="5241925"/>
          <p14:tracePt t="179938" x="6151563" y="5254625"/>
          <p14:tracePt t="179955" x="6229350" y="5278438"/>
          <p14:tracePt t="179958" x="6242050" y="5284788"/>
          <p14:tracePt t="179972" x="6321425" y="5297488"/>
          <p14:tracePt t="179988" x="6345238" y="5310188"/>
          <p14:tracePt t="180029" x="6351588" y="5310188"/>
          <p14:tracePt t="180142" x="6357938" y="5314950"/>
          <p14:tracePt t="180150" x="6357938" y="5327650"/>
          <p14:tracePt t="180160" x="6321425" y="5346700"/>
          <p14:tracePt t="180174" x="6188075" y="5389563"/>
          <p14:tracePt t="180191" x="6010275" y="5449888"/>
          <p14:tracePt t="180208" x="5846763" y="5449888"/>
          <p14:tracePt t="180222" x="5657850" y="5462588"/>
          <p14:tracePt t="180238" x="5492750" y="5462588"/>
          <p14:tracePt t="180255" x="5346700" y="5473700"/>
          <p14:tracePt t="180271" x="5181600" y="5473700"/>
          <p14:tracePt t="180288" x="5059363" y="5473700"/>
          <p14:tracePt t="180305" x="4889500" y="5486400"/>
          <p14:tracePt t="180322" x="4773613" y="5486400"/>
          <p14:tracePt t="180338" x="4651375" y="5486400"/>
          <p14:tracePt t="180343" x="4608513" y="5486400"/>
          <p14:tracePt t="180356" x="4498975" y="5486400"/>
          <p14:tracePt t="180372" x="4449763" y="5486400"/>
          <p14:tracePt t="180390" x="4383088" y="5486400"/>
          <p14:tracePt t="180405" x="4352925" y="5486400"/>
          <p14:tracePt t="180421" x="4291013" y="5499100"/>
          <p14:tracePt t="180438" x="4254500" y="5499100"/>
          <p14:tracePt t="180455" x="4217988" y="5499100"/>
          <p14:tracePt t="180473" x="4121150" y="5510213"/>
          <p14:tracePt t="180488" x="4029075" y="5522913"/>
          <p14:tracePt t="180505" x="3975100" y="5522913"/>
          <p14:tracePt t="180521" x="3902075" y="5522913"/>
          <p14:tracePt t="180538" x="3859213" y="5522913"/>
          <p14:tracePt t="180543" x="3810000" y="5535613"/>
          <p14:tracePt t="180555" x="3790950" y="5535613"/>
          <p14:tracePt t="180559" x="3760788" y="5535613"/>
          <p14:tracePt t="180573" x="3694113" y="5546725"/>
          <p14:tracePt t="180589" x="3663950" y="5546725"/>
          <p14:tracePt t="180605" x="3644900" y="5546725"/>
          <p14:tracePt t="180661" x="3651250" y="5553075"/>
          <p14:tracePt t="180669" x="3687763" y="5553075"/>
          <p14:tracePt t="180677" x="3786188" y="5572125"/>
          <p14:tracePt t="180688" x="3889375" y="5583238"/>
          <p14:tracePt t="180705" x="4175125" y="5614988"/>
          <p14:tracePt t="180722" x="4486275" y="5651500"/>
          <p14:tracePt t="180738" x="4748213" y="5651500"/>
          <p14:tracePt t="180742" x="4797425" y="5651500"/>
          <p14:tracePt t="180755" x="4846638" y="5675313"/>
          <p14:tracePt t="180796" x="4840288" y="5675313"/>
          <p14:tracePt t="180803" x="4743450" y="5699125"/>
          <p14:tracePt t="180812" x="4664075" y="5699125"/>
          <p14:tracePt t="180820" x="4552950" y="5711825"/>
          <p14:tracePt t="180837" x="4286250" y="5741988"/>
          <p14:tracePt t="180853" x="4022725" y="5741988"/>
          <p14:tracePt t="180870" x="3816350" y="5741988"/>
          <p14:tracePt t="180886" x="3717925" y="5741988"/>
          <p14:tracePt t="180904" x="3706813" y="5741988"/>
          <p14:tracePt t="180948" x="3717925" y="5741988"/>
          <p14:tracePt t="180956" x="3779838" y="5741988"/>
          <p14:tracePt t="180964" x="3865563" y="5741988"/>
          <p14:tracePt t="180972" x="3943350" y="5741988"/>
          <p14:tracePt t="180987" x="4194175" y="5741988"/>
          <p14:tracePt t="181005" x="4395788" y="5741988"/>
          <p14:tracePt t="181020" x="4475163" y="5741988"/>
          <p14:tracePt t="181037" x="4479925" y="5754688"/>
          <p14:tracePt t="181060" x="4468813" y="5772150"/>
          <p14:tracePt t="181070" x="4395788" y="5772150"/>
          <p14:tracePt t="181087" x="4164013" y="5803900"/>
          <p14:tracePt t="181103" x="3975100" y="5815013"/>
          <p14:tracePt t="181120" x="3829050" y="5815013"/>
          <p14:tracePt t="181137" x="3730625" y="5815013"/>
          <p14:tracePt t="181154" x="3724275" y="5815013"/>
          <p14:tracePt t="181180" x="3736975" y="5815013"/>
          <p14:tracePt t="181188" x="3846513" y="5815013"/>
          <p14:tracePt t="181205" x="4114800" y="5864225"/>
          <p14:tracePt t="181220" x="4522788" y="5864225"/>
          <p14:tracePt t="181237" x="4926013" y="5864225"/>
          <p14:tracePt t="181253" x="5211763" y="5913438"/>
          <p14:tracePt t="181270" x="5260975" y="5924550"/>
          <p14:tracePt t="181300" x="5267325" y="5930900"/>
          <p14:tracePt t="181310" x="5194300" y="5943600"/>
          <p14:tracePt t="181320" x="5065713" y="5962650"/>
          <p14:tracePt t="181337" x="4846638" y="5962650"/>
          <p14:tracePt t="181354" x="4638675" y="5962650"/>
          <p14:tracePt t="181370" x="4468813" y="5949950"/>
          <p14:tracePt t="181373" x="4400550" y="5937250"/>
          <p14:tracePt t="181387" x="4395788" y="5937250"/>
          <p14:tracePt t="181428" x="4406900" y="5937250"/>
          <p14:tracePt t="181437" x="4468813" y="5937250"/>
          <p14:tracePt t="181444" x="4608513" y="5937250"/>
          <p14:tracePt t="181453" x="4730750" y="5937250"/>
          <p14:tracePt t="181470" x="5041900" y="5888038"/>
          <p14:tracePt t="181487" x="5310188" y="5888038"/>
          <p14:tracePt t="181504" x="5321300" y="5888038"/>
          <p14:tracePt t="181524" x="5273675" y="5907088"/>
          <p14:tracePt t="181537" x="5108575" y="5956300"/>
          <p14:tracePt t="181554" x="4681538" y="6010275"/>
          <p14:tracePt t="181570" x="4297363" y="6010275"/>
          <p14:tracePt t="181573" x="4048125" y="6010275"/>
          <p14:tracePt t="181587" x="3455988" y="6010275"/>
          <p14:tracePt t="181605" x="2919413" y="5900738"/>
          <p14:tracePt t="181620" x="2609850" y="5840413"/>
          <p14:tracePt t="181637" x="2578100" y="5827713"/>
          <p14:tracePt t="181676" x="2609850" y="5827713"/>
          <p14:tracePt t="181684" x="2736850" y="5827713"/>
          <p14:tracePt t="181692" x="2938463" y="5827713"/>
          <p14:tracePt t="181703" x="3097213" y="5827713"/>
          <p14:tracePt t="181720" x="3535363" y="5827713"/>
          <p14:tracePt t="181736" x="4035425" y="5827713"/>
          <p14:tracePt t="181753" x="4486275" y="5827713"/>
          <p14:tracePt t="181769" x="4651375" y="5827713"/>
          <p14:tracePt t="181812" x="4552950" y="5834063"/>
          <p14:tracePt t="181821" x="4413250" y="5851525"/>
          <p14:tracePt t="181829" x="4327525" y="5851525"/>
          <p14:tracePt t="181836" x="4243388" y="5864225"/>
          <p14:tracePt t="181853" x="4078288" y="5864225"/>
          <p14:tracePt t="181870" x="3986213" y="5864225"/>
          <p14:tracePt t="181886" x="3968750" y="5864225"/>
          <p14:tracePt t="181974" x="4005263" y="5864225"/>
          <p14:tracePt t="181982" x="4054475" y="5857875"/>
          <p14:tracePt t="181988" x="4102100" y="5846763"/>
          <p14:tracePt t="182006" x="4170363" y="5840413"/>
          <p14:tracePt t="182023" x="4217988" y="5840413"/>
          <p14:tracePt t="182039" x="4237038" y="5840413"/>
          <p14:tracePt t="184087" x="4243388" y="5840413"/>
          <p14:tracePt t="190000" x="4254500" y="5827713"/>
          <p14:tracePt t="190009" x="4254500" y="5821363"/>
          <p14:tracePt t="190024" x="4273550" y="5810250"/>
          <p14:tracePt t="190038" x="4291013" y="5791200"/>
          <p14:tracePt t="190055" x="4322763" y="5761038"/>
          <p14:tracePt t="190071" x="4333875" y="5748338"/>
          <p14:tracePt t="190088" x="4364038" y="5718175"/>
          <p14:tracePt t="190105" x="4395788" y="5688013"/>
          <p14:tracePt t="190122" x="4413250" y="5668963"/>
          <p14:tracePt t="190138" x="4419600" y="5662613"/>
          <p14:tracePt t="190155" x="4462463" y="5645150"/>
          <p14:tracePt t="190172" x="4486275" y="5626100"/>
          <p14:tracePt t="190175" x="4511675" y="5626100"/>
          <p14:tracePt t="190189" x="4595813" y="5583238"/>
          <p14:tracePt t="190205" x="4668838" y="5583238"/>
          <p14:tracePt t="190224" x="4784725" y="5559425"/>
          <p14:tracePt t="190238" x="4956175" y="5529263"/>
          <p14:tracePt t="190255" x="5200650" y="5529263"/>
          <p14:tracePt t="190272" x="5383213" y="5529263"/>
          <p14:tracePt t="190289" x="5589588" y="5529263"/>
          <p14:tracePt t="190305" x="5834063" y="5529263"/>
          <p14:tracePt t="190322" x="5999163" y="5529263"/>
          <p14:tracePt t="190325" x="6083300" y="5529263"/>
          <p14:tracePt t="190338" x="6145213" y="5529263"/>
          <p14:tracePt t="190355" x="6308725" y="5529263"/>
          <p14:tracePt t="190359" x="6357938" y="5529263"/>
          <p14:tracePt t="190372" x="6430963" y="5529263"/>
          <p14:tracePt t="190375" x="6516688" y="5529263"/>
          <p14:tracePt t="190389" x="6626225" y="5529263"/>
          <p14:tracePt t="190406" x="6729413" y="5529263"/>
          <p14:tracePt t="190422" x="6838950" y="5529263"/>
          <p14:tracePt t="190438" x="6907213" y="5529263"/>
          <p14:tracePt t="190455" x="6937375" y="5529263"/>
          <p14:tracePt t="190472" x="6954838" y="5529263"/>
          <p14:tracePt t="190943" x="6961188" y="5535613"/>
          <p14:tracePt t="190952" x="6961188" y="5541963"/>
          <p14:tracePt t="190963" x="6980238" y="5541963"/>
          <p14:tracePt t="190975" x="7138988" y="5462588"/>
          <p14:tracePt t="190989" x="7150100" y="5456238"/>
          <p14:tracePt t="191495" x="7175500" y="5456238"/>
          <p14:tracePt t="191504" x="7212013" y="5467350"/>
          <p14:tracePt t="191514" x="7223125" y="5505450"/>
          <p14:tracePt t="191525" x="7229475" y="5505450"/>
          <p14:tracePt t="191529" x="7285038" y="5505450"/>
          <p14:tracePt t="191538" x="7358063" y="5467350"/>
          <p14:tracePt t="191554" x="7570788" y="5389563"/>
          <p14:tracePt t="191571" x="7729538" y="5334000"/>
          <p14:tracePt t="191574" x="7821613" y="5291138"/>
          <p14:tracePt t="191588" x="7905750" y="5241925"/>
          <p14:tracePt t="191591" x="8034338" y="5194300"/>
          <p14:tracePt t="191605" x="8216900" y="5121275"/>
          <p14:tracePt t="191622" x="8358188" y="5035550"/>
          <p14:tracePt t="191637" x="8478838" y="4973638"/>
          <p14:tracePt t="191654" x="8583613" y="4906963"/>
          <p14:tracePt t="191671" x="8667750" y="4846638"/>
          <p14:tracePt t="191688" x="8729663" y="4803775"/>
          <p14:tracePt t="191704" x="8742363" y="4784725"/>
          <p14:tracePt t="191721" x="8753475" y="4773613"/>
          <p14:tracePt t="193928" x="8686800" y="4827588"/>
          <p14:tracePt t="193937" x="8193088" y="5089525"/>
          <p14:tracePt t="193948" x="7948613" y="5230813"/>
          <p14:tracePt t="193958" x="7424738" y="5430838"/>
          <p14:tracePt t="193971" x="7065963" y="5619750"/>
          <p14:tracePt t="193975" x="6858000" y="5675313"/>
          <p14:tracePt t="193988" x="6497638" y="5761038"/>
          <p14:tracePt t="193992" x="6076950" y="5907088"/>
          <p14:tracePt t="194005" x="5426075" y="6059488"/>
          <p14:tracePt t="194021" x="4743450" y="6192838"/>
          <p14:tracePt t="194038" x="4095750" y="6315075"/>
          <p14:tracePt t="194055" x="3346450" y="6430963"/>
          <p14:tracePt t="194071" x="2876550" y="6503988"/>
          <p14:tracePt t="194088" x="2438400" y="6608763"/>
          <p14:tracePt t="194105" x="2090738" y="6656388"/>
          <p14:tracePt t="194121" x="1884363" y="6675438"/>
          <p14:tracePt t="194138" x="1743075" y="6718300"/>
          <p14:tracePt t="194155" x="1689100" y="6718300"/>
          <p14:tracePt t="194214" x="1682750" y="6724650"/>
          <p14:tracePt t="194221" x="1670050" y="6742113"/>
          <p14:tracePt t="194230" x="1652588" y="6765925"/>
          <p14:tracePt t="194238" x="1627188" y="6778625"/>
          <p14:tracePt t="194255" x="1597025" y="6821488"/>
        </p14:tracePtLst>
      </p14:laserTraceLst>
    </p:ext>
  </p:extLs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 name="TextBox 1125">
            <a:extLst>
              <a:ext uri="{FF2B5EF4-FFF2-40B4-BE49-F238E27FC236}">
                <a16:creationId xmlns:a16="http://schemas.microsoft.com/office/drawing/2014/main" id="{456FCE2B-95BF-F617-E5E7-AAFE96BB1A5E}"/>
              </a:ext>
            </a:extLst>
          </p:cNvPr>
          <p:cNvSpPr txBox="1"/>
          <p:nvPr/>
        </p:nvSpPr>
        <p:spPr>
          <a:xfrm>
            <a:off x="1263192" y="1932496"/>
            <a:ext cx="9982984" cy="4569698"/>
          </a:xfrm>
        </p:spPr>
        <p:txBody>
          <a:bodyPr vert="horz" lIns="91440" tIns="45720" rIns="91440" bIns="45720" rtlCol="0">
            <a:normAutofit fontScale="92500" lnSpcReduction="10000"/>
          </a:bodyPr>
          <a:lstStyle/>
          <a:p>
            <a:pPr marL="571500" indent="-457200">
              <a:lnSpc>
                <a:spcPct val="150000"/>
              </a:lnSpc>
              <a:spcAft>
                <a:spcPts val="600"/>
              </a:spcAft>
              <a:buFont typeface="Arial" panose="020B0604020202020204" pitchFamily="34" charset="0"/>
              <a:buChar char="•"/>
            </a:pPr>
            <a:r>
              <a:rPr lang="en-US" sz="2800" b="1" i="0" dirty="0">
                <a:solidFill>
                  <a:srgbClr val="203E5F"/>
                </a:solidFill>
                <a:effectLst/>
                <a:latin typeface="Calibri" panose="020F0502020204030204" pitchFamily="34" charset="0"/>
                <a:cs typeface="Calibri" panose="020F0502020204030204" pitchFamily="34" charset="0"/>
              </a:rPr>
              <a:t>Machine Learning</a:t>
            </a:r>
            <a:endParaRPr lang="ar-EG" sz="2800" dirty="0">
              <a:solidFill>
                <a:srgbClr val="203E5F"/>
              </a:solidFill>
              <a:latin typeface="Calibri" panose="020F0502020204030204" pitchFamily="34" charset="0"/>
              <a:cs typeface="Calibri" panose="020F0502020204030204" pitchFamily="34" charset="0"/>
            </a:endParaRPr>
          </a:p>
          <a:p>
            <a:pPr marL="571500" indent="-457200">
              <a:lnSpc>
                <a:spcPct val="150000"/>
              </a:lnSpc>
              <a:spcAft>
                <a:spcPts val="600"/>
              </a:spcAft>
              <a:buFont typeface="Arial" panose="020B0604020202020204" pitchFamily="34" charset="0"/>
              <a:buChar char="•"/>
            </a:pPr>
            <a:r>
              <a:rPr lang="en-US" sz="2800" b="1" i="0" dirty="0">
                <a:solidFill>
                  <a:srgbClr val="203E5F"/>
                </a:solidFill>
                <a:effectLst/>
                <a:latin typeface="Calibri" panose="020F0502020204030204" pitchFamily="34" charset="0"/>
                <a:cs typeface="Calibri" panose="020F0502020204030204" pitchFamily="34" charset="0"/>
              </a:rPr>
              <a:t>Natural Language Processing (NLP</a:t>
            </a:r>
            <a:r>
              <a:rPr lang="ar-EG" sz="2800" b="1" i="0" dirty="0">
                <a:solidFill>
                  <a:srgbClr val="203E5F"/>
                </a:solidFill>
                <a:effectLst/>
                <a:latin typeface="Calibri" panose="020F0502020204030204" pitchFamily="34" charset="0"/>
                <a:cs typeface="Calibri" panose="020F0502020204030204" pitchFamily="34" charset="0"/>
              </a:rPr>
              <a:t>(</a:t>
            </a:r>
          </a:p>
          <a:p>
            <a:pPr marL="571500" indent="-457200">
              <a:lnSpc>
                <a:spcPct val="150000"/>
              </a:lnSpc>
              <a:spcAft>
                <a:spcPts val="600"/>
              </a:spcAft>
              <a:buFont typeface="Arial" panose="020B0604020202020204" pitchFamily="34" charset="0"/>
              <a:buChar char="•"/>
            </a:pPr>
            <a:r>
              <a:rPr lang="en-US" sz="2800" b="1" i="0" dirty="0">
                <a:solidFill>
                  <a:srgbClr val="203E5F"/>
                </a:solidFill>
                <a:effectLst/>
                <a:latin typeface="Calibri" panose="020F0502020204030204" pitchFamily="34" charset="0"/>
                <a:cs typeface="Calibri" panose="020F0502020204030204" pitchFamily="34" charset="0"/>
              </a:rPr>
              <a:t>Computer Vision</a:t>
            </a:r>
            <a:endParaRPr lang="ar-EG" sz="2800" b="0" i="0" dirty="0">
              <a:solidFill>
                <a:srgbClr val="203E5F"/>
              </a:solidFill>
              <a:effectLst/>
              <a:latin typeface="Calibri" panose="020F0502020204030204" pitchFamily="34" charset="0"/>
              <a:cs typeface="Calibri" panose="020F0502020204030204" pitchFamily="34" charset="0"/>
            </a:endParaRPr>
          </a:p>
          <a:p>
            <a:pPr marL="571500" indent="-457200">
              <a:lnSpc>
                <a:spcPct val="150000"/>
              </a:lnSpc>
              <a:spcAft>
                <a:spcPts val="600"/>
              </a:spcAft>
              <a:buFont typeface="Arial" panose="020B0604020202020204" pitchFamily="34" charset="0"/>
              <a:buChar char="•"/>
            </a:pPr>
            <a:r>
              <a:rPr lang="en-US" sz="2800" b="1" i="0" dirty="0">
                <a:solidFill>
                  <a:srgbClr val="203E5F"/>
                </a:solidFill>
                <a:effectLst/>
                <a:latin typeface="Calibri" panose="020F0502020204030204" pitchFamily="34" charset="0"/>
                <a:cs typeface="Calibri" panose="020F0502020204030204" pitchFamily="34" charset="0"/>
              </a:rPr>
              <a:t>Robotics</a:t>
            </a:r>
            <a:endParaRPr lang="en-US" sz="2800" b="0" i="0" dirty="0">
              <a:solidFill>
                <a:srgbClr val="203E5F"/>
              </a:solidFill>
              <a:effectLst/>
              <a:latin typeface="Calibri" panose="020F0502020204030204" pitchFamily="34" charset="0"/>
              <a:cs typeface="Calibri" panose="020F0502020204030204" pitchFamily="34" charset="0"/>
            </a:endParaRPr>
          </a:p>
          <a:p>
            <a:pPr marL="571500" indent="-457200">
              <a:lnSpc>
                <a:spcPct val="150000"/>
              </a:lnSpc>
              <a:spcAft>
                <a:spcPts val="600"/>
              </a:spcAft>
              <a:buFont typeface="Arial" panose="020B0604020202020204" pitchFamily="34" charset="0"/>
              <a:buChar char="•"/>
            </a:pPr>
            <a:r>
              <a:rPr lang="en-US" sz="2800" b="1" i="0" dirty="0">
                <a:solidFill>
                  <a:srgbClr val="203E5F"/>
                </a:solidFill>
                <a:effectLst/>
                <a:latin typeface="Calibri" panose="020F0502020204030204" pitchFamily="34" charset="0"/>
                <a:cs typeface="Calibri" panose="020F0502020204030204" pitchFamily="34" charset="0"/>
              </a:rPr>
              <a:t>Predictive Analytics</a:t>
            </a:r>
            <a:endParaRPr lang="en-US" sz="2800" b="0" i="0" dirty="0">
              <a:solidFill>
                <a:srgbClr val="203E5F"/>
              </a:solidFill>
              <a:effectLst/>
              <a:latin typeface="Calibri" panose="020F0502020204030204" pitchFamily="34" charset="0"/>
              <a:cs typeface="Calibri" panose="020F0502020204030204" pitchFamily="34" charset="0"/>
            </a:endParaRPr>
          </a:p>
          <a:p>
            <a:pPr marL="571500" indent="-457200">
              <a:lnSpc>
                <a:spcPct val="150000"/>
              </a:lnSpc>
              <a:spcAft>
                <a:spcPts val="600"/>
              </a:spcAft>
              <a:buFont typeface="Arial" panose="020B0604020202020204" pitchFamily="34" charset="0"/>
              <a:buChar char="•"/>
            </a:pPr>
            <a:r>
              <a:rPr lang="en-US" sz="2800" b="1" i="0" dirty="0">
                <a:solidFill>
                  <a:srgbClr val="203E5F"/>
                </a:solidFill>
                <a:effectLst/>
                <a:latin typeface="Calibri" panose="020F0502020204030204" pitchFamily="34" charset="0"/>
                <a:cs typeface="Calibri" panose="020F0502020204030204" pitchFamily="34" charset="0"/>
              </a:rPr>
              <a:t>Speech Recognition</a:t>
            </a:r>
            <a:endParaRPr lang="ar-EG" sz="2800" dirty="0">
              <a:solidFill>
                <a:srgbClr val="203E5F"/>
              </a:solidFill>
              <a:latin typeface="Calibri" panose="020F0502020204030204" pitchFamily="34" charset="0"/>
              <a:cs typeface="Calibri" panose="020F0502020204030204" pitchFamily="34" charset="0"/>
            </a:endParaRPr>
          </a:p>
          <a:p>
            <a:pPr marL="571500" indent="-457200">
              <a:lnSpc>
                <a:spcPct val="150000"/>
              </a:lnSpc>
              <a:spcAft>
                <a:spcPts val="600"/>
              </a:spcAft>
              <a:buFont typeface="Arial" panose="020B0604020202020204" pitchFamily="34" charset="0"/>
              <a:buChar char="•"/>
            </a:pPr>
            <a:r>
              <a:rPr lang="en-US" sz="2800" b="1" i="0" dirty="0">
                <a:solidFill>
                  <a:srgbClr val="203E5F"/>
                </a:solidFill>
                <a:effectLst/>
                <a:latin typeface="Calibri" panose="020F0502020204030204" pitchFamily="34" charset="0"/>
                <a:cs typeface="Calibri" panose="020F0502020204030204" pitchFamily="34" charset="0"/>
              </a:rPr>
              <a:t>Recommendation Systems</a:t>
            </a:r>
            <a:endParaRPr lang="en-US" sz="2800" b="0" i="0" dirty="0">
              <a:solidFill>
                <a:srgbClr val="203E5F"/>
              </a:solidFill>
              <a:effectLst/>
              <a:latin typeface="Calibri" panose="020F0502020204030204" pitchFamily="34" charset="0"/>
              <a:cs typeface="Calibri" panose="020F0502020204030204" pitchFamily="34" charset="0"/>
            </a:endParaRPr>
          </a:p>
        </p:txBody>
      </p:sp>
      <p:sp>
        <p:nvSpPr>
          <p:cNvPr id="2" name="Title 1">
            <a:extLst>
              <a:ext uri="{FF2B5EF4-FFF2-40B4-BE49-F238E27FC236}">
                <a16:creationId xmlns:a16="http://schemas.microsoft.com/office/drawing/2014/main" id="{F3AF468C-D59B-9A74-1BD3-C110E474022A}"/>
              </a:ext>
            </a:extLst>
          </p:cNvPr>
          <p:cNvSpPr>
            <a:spLocks noGrp="1"/>
          </p:cNvSpPr>
          <p:nvPr>
            <p:ph type="title"/>
          </p:nvPr>
        </p:nvSpPr>
        <p:spPr>
          <a:xfrm>
            <a:off x="1835960" y="765232"/>
            <a:ext cx="6525748" cy="839729"/>
          </a:xfrm>
        </p:spPr>
        <p:txBody>
          <a:bodyPr vert="horz" lIns="91440" tIns="45720" rIns="91440" bIns="45720" rtlCol="0" anchor="t">
            <a:normAutofit/>
          </a:bodyPr>
          <a:lstStyle/>
          <a:p>
            <a:r>
              <a:rPr lang="en-US" sz="4800" b="1" i="0" kern="1200" dirty="0">
                <a:effectLst>
                  <a:outerShdw blurRad="38100" dist="38100" dir="2700000" algn="tl">
                    <a:srgbClr val="000000">
                      <a:alpha val="43137"/>
                    </a:srgbClr>
                  </a:outerShdw>
                </a:effectLst>
                <a:latin typeface="+mj-lt"/>
                <a:ea typeface="+mj-ea"/>
                <a:cs typeface="+mj-cs"/>
              </a:rPr>
              <a:t>Capabilities of AI</a:t>
            </a:r>
          </a:p>
        </p:txBody>
      </p:sp>
    </p:spTree>
    <p:extLst>
      <p:ext uri="{BB962C8B-B14F-4D97-AF65-F5344CB8AC3E}">
        <p14:creationId xmlns:p14="http://schemas.microsoft.com/office/powerpoint/2010/main" val="3930239675"/>
      </p:ext>
    </p:extLst>
  </p:cSld>
  <p:clrMapOvr>
    <a:masterClrMapping/>
  </p:clrMapOvr>
  <mc:AlternateContent xmlns:mc="http://schemas.openxmlformats.org/markup-compatibility/2006" xmlns:p14="http://schemas.microsoft.com/office/powerpoint/2010/main">
    <mc:Choice Requires="p14">
      <p:transition spd="slow" p14:dur="2000" advTm="347239"/>
    </mc:Choice>
    <mc:Fallback xmlns="">
      <p:transition spd="slow" advTm="347239"/>
    </mc:Fallback>
  </mc:AlternateContent>
  <p:extLst>
    <p:ext uri="{3A86A75C-4F4B-4683-9AE1-C65F6400EC91}">
      <p14:laserTraceLst xmlns:p14="http://schemas.microsoft.com/office/powerpoint/2010/main">
        <p14:tracePtLst>
          <p14:tracePt t="24140" x="4511675" y="6327775"/>
          <p14:tracePt t="26100" x="0" y="0"/>
        </p14:tracePtLst>
        <p14:tracePtLst>
          <p14:tracePt t="30366" x="4581525" y="6292850"/>
          <p14:tracePt t="30519" x="3103563" y="6278563"/>
          <p14:tracePt t="30530" x="2998788" y="6016625"/>
          <p14:tracePt t="30548" x="2786063" y="5370513"/>
          <p14:tracePt t="30551" x="2713038" y="5132388"/>
          <p14:tracePt t="30564" x="2560638" y="4705350"/>
          <p14:tracePt t="30584" x="2444750" y="4406900"/>
          <p14:tracePt t="30598" x="2335213" y="4133850"/>
          <p14:tracePt t="30616" x="2273300" y="3919538"/>
          <p14:tracePt t="30631" x="2219325" y="3779838"/>
          <p14:tracePt t="30647" x="2176463" y="3644900"/>
          <p14:tracePt t="30665" x="2152650" y="3529013"/>
          <p14:tracePt t="30691" x="2103438" y="3402013"/>
          <p14:tracePt t="30694" x="2090738" y="3352800"/>
          <p14:tracePt t="30701" x="2078038" y="3303588"/>
          <p14:tracePt t="30713" x="2066925" y="3273425"/>
          <p14:tracePt t="30729" x="2066925" y="3236913"/>
          <p14:tracePt t="30746" x="2047875" y="3194050"/>
          <p14:tracePt t="30763" x="2041525" y="3187700"/>
          <p14:tracePt t="30779" x="2041525" y="3176588"/>
          <p14:tracePt t="30797" x="2011363" y="3140075"/>
          <p14:tracePt t="30813" x="1987550" y="3071813"/>
          <p14:tracePt t="30829" x="1968500" y="3017838"/>
          <p14:tracePt t="30846" x="1931988" y="2951163"/>
          <p14:tracePt t="30863" x="1914525" y="2919413"/>
          <p14:tracePt t="30879" x="1901825" y="2876550"/>
          <p14:tracePt t="30896" x="1895475" y="2852738"/>
          <p14:tracePt t="30913" x="1895475" y="2809875"/>
          <p14:tracePt t="30929" x="1895475" y="2786063"/>
          <p14:tracePt t="30946" x="1884363" y="2719388"/>
          <p14:tracePt t="30963" x="1884363" y="2713038"/>
          <p14:tracePt t="30966" x="1884363" y="2700338"/>
          <p14:tracePt t="30979" x="1884363" y="2693988"/>
          <p14:tracePt t="30996" x="1884363" y="2687638"/>
          <p14:tracePt t="30999" x="1884363" y="2663825"/>
          <p14:tracePt t="31013" x="1884363" y="2657475"/>
          <p14:tracePt t="31029" x="1878013" y="2633663"/>
          <p14:tracePt t="31046" x="1865313" y="2614613"/>
          <p14:tracePt t="31063" x="1865313" y="2603500"/>
          <p14:tracePt t="31118" x="1865313" y="2597150"/>
          <p14:tracePt t="31125" x="1865313" y="2578100"/>
          <p14:tracePt t="31134" x="1865313" y="2566988"/>
          <p14:tracePt t="31157" x="1865313" y="2560638"/>
          <p14:tracePt t="31182" x="1865313" y="2541588"/>
          <p14:tracePt t="49203" x="1858963" y="2541588"/>
          <p14:tracePt t="49211" x="1809750" y="2590800"/>
          <p14:tracePt t="49220" x="1798638" y="2620963"/>
          <p14:tracePt t="49234" x="1792288" y="2633663"/>
          <p14:tracePt t="57883" x="1914525" y="2646363"/>
          <p14:tracePt t="57890" x="2286000" y="2627313"/>
          <p14:tracePt t="57899" x="2676525" y="2584450"/>
          <p14:tracePt t="57916" x="3133725" y="2511425"/>
          <p14:tracePt t="57933" x="3859213" y="2382838"/>
          <p14:tracePt t="57949" x="4529138" y="2182813"/>
          <p14:tracePt t="57966" x="5364163" y="1908175"/>
          <p14:tracePt t="57983" x="6053138" y="1627188"/>
          <p14:tracePt t="57987" x="6308725" y="1554163"/>
          <p14:tracePt t="58000" x="6534150" y="1457325"/>
          <p14:tracePt t="58017" x="6973888" y="1328738"/>
          <p14:tracePt t="58033" x="7169150" y="1268413"/>
          <p14:tracePt t="58051" x="7381875" y="1189038"/>
          <p14:tracePt t="58066" x="7546975" y="1103313"/>
          <p14:tracePt t="58083" x="7669213" y="1017588"/>
          <p14:tracePt t="58099" x="7772400" y="957263"/>
          <p14:tracePt t="58117" x="7864475" y="884238"/>
          <p14:tracePt t="58133" x="7985125" y="798513"/>
          <p14:tracePt t="58150" x="8156575" y="646113"/>
          <p14:tracePt t="58166" x="8375650" y="506413"/>
          <p14:tracePt t="58183" x="8540750" y="384175"/>
          <p14:tracePt t="58200" x="8705850" y="280988"/>
          <p14:tracePt t="58203" x="8839200" y="201613"/>
          <p14:tracePt t="58217" x="9094788" y="103188"/>
          <p14:tracePt t="58233" x="9272588" y="12700"/>
          <p14:tracePt t="66101" x="9040813" y="201613"/>
          <p14:tracePt t="66108" x="8888413" y="323850"/>
          <p14:tracePt t="66115" x="8680450" y="493713"/>
          <p14:tracePt t="66131" x="8351838" y="755650"/>
          <p14:tracePt t="66143" x="8180388" y="841375"/>
          <p14:tracePt t="66149" x="7954963" y="969963"/>
          <p14:tracePt t="66166" x="7454900" y="1311275"/>
          <p14:tracePt t="66183" x="6834188" y="1725613"/>
          <p14:tracePt t="66200" x="6461125" y="1901825"/>
          <p14:tracePt t="66218" x="6089650" y="2090738"/>
          <p14:tracePt t="66233" x="5943600" y="2146300"/>
          <p14:tracePt t="66250" x="5724525" y="2200275"/>
          <p14:tracePt t="66267" x="5645150" y="2200275"/>
          <p14:tracePt t="66283" x="5578475" y="2200275"/>
          <p14:tracePt t="66299" x="5413375" y="2200275"/>
          <p14:tracePt t="66316" x="5230813" y="2200275"/>
          <p14:tracePt t="66333" x="5005388" y="2200275"/>
          <p14:tracePt t="66349" x="4797425" y="2176463"/>
          <p14:tracePt t="66366" x="4548188" y="2176463"/>
          <p14:tracePt t="66382" x="4346575" y="2176463"/>
          <p14:tracePt t="66399" x="4157663" y="2176463"/>
          <p14:tracePt t="66416" x="4054475" y="2176463"/>
          <p14:tracePt t="66420" x="3992563" y="2176463"/>
          <p14:tracePt t="66433" x="3840163" y="2193925"/>
          <p14:tracePt t="66450" x="3657600" y="2286000"/>
          <p14:tracePt t="66467" x="3486150" y="2328863"/>
          <p14:tracePt t="66483" x="3309938" y="2371725"/>
          <p14:tracePt t="66499" x="3127375" y="2389188"/>
          <p14:tracePt t="66516" x="2914650" y="2419350"/>
          <p14:tracePt t="66533" x="2743200" y="2462213"/>
          <p14:tracePt t="66549" x="2646363" y="2462213"/>
          <p14:tracePt t="66566" x="2566988" y="2493963"/>
          <p14:tracePt t="66583" x="2487613" y="2505075"/>
          <p14:tracePt t="66599" x="2432050" y="2505075"/>
          <p14:tracePt t="66617" x="2365375" y="2517775"/>
          <p14:tracePt t="66620" x="2335213" y="2530475"/>
          <p14:tracePt t="66633" x="2298700" y="2535238"/>
          <p14:tracePt t="66650" x="2255838" y="2547938"/>
          <p14:tracePt t="66668" x="2219325" y="2560638"/>
          <p14:tracePt t="66683" x="2193925" y="2571750"/>
          <p14:tracePt t="66699" x="2176463" y="2571750"/>
          <p14:tracePt t="66716" x="2152650" y="2578100"/>
          <p14:tracePt t="66733" x="2133600" y="2590800"/>
          <p14:tracePt t="66749" x="2114550" y="2590800"/>
          <p14:tracePt t="66766" x="2084388" y="2590800"/>
          <p14:tracePt t="66783" x="2030413" y="2603500"/>
          <p14:tracePt t="66800" x="1981200" y="2603500"/>
          <p14:tracePt t="66816" x="1901825" y="2609850"/>
          <p14:tracePt t="66833" x="1878013" y="2620963"/>
          <p14:tracePt t="66836" x="1841500" y="2620963"/>
          <p14:tracePt t="66850" x="1828800" y="2620963"/>
          <p14:tracePt t="66866" x="1809750" y="2620963"/>
          <p14:tracePt t="66883" x="1768475" y="2620963"/>
          <p14:tracePt t="66899" x="1762125" y="2620963"/>
          <p14:tracePt t="66916" x="1749425" y="2620963"/>
          <p14:tracePt t="67132" x="1798638" y="2620963"/>
          <p14:tracePt t="67141" x="1920875" y="2620963"/>
          <p14:tracePt t="67152" x="1951038" y="2620963"/>
          <p14:tracePt t="67170" x="2097088" y="2614613"/>
          <p14:tracePt t="67174" x="2176463" y="2614613"/>
          <p14:tracePt t="67186" x="2262188" y="2614613"/>
          <p14:tracePt t="67191" x="2322513" y="2614613"/>
          <p14:tracePt t="67200" x="2382838" y="2614613"/>
          <p14:tracePt t="67205" x="2432050" y="2614613"/>
          <p14:tracePt t="67217" x="2493963" y="2614613"/>
          <p14:tracePt t="67221" x="2535238" y="2614613"/>
          <p14:tracePt t="67234" x="2633663" y="2614613"/>
          <p14:tracePt t="67251" x="2773363" y="2614613"/>
          <p14:tracePt t="67267" x="2951163" y="2614613"/>
          <p14:tracePt t="67283" x="3133725" y="2614613"/>
          <p14:tracePt t="67300" x="3322638" y="2614613"/>
          <p14:tracePt t="67317" x="3524250" y="2614613"/>
          <p14:tracePt t="67333" x="3713163" y="2614613"/>
          <p14:tracePt t="67350" x="3859213" y="2614613"/>
          <p14:tracePt t="67368" x="3998913" y="2614613"/>
          <p14:tracePt t="67383" x="4108450" y="2614613"/>
          <p14:tracePt t="67400" x="4217988" y="2614613"/>
          <p14:tracePt t="67404" x="4279900" y="2614613"/>
          <p14:tracePt t="67411" x="4316413" y="2614613"/>
          <p14:tracePt t="67424" x="4346575" y="2614613"/>
          <p14:tracePt t="67428" x="4395788" y="2603500"/>
          <p14:tracePt t="67435" x="4425950" y="2590800"/>
          <p14:tracePt t="67450" x="4443413" y="2578100"/>
          <p14:tracePt t="67453" x="4468813" y="2578100"/>
          <p14:tracePt t="67469" x="4492625" y="2578100"/>
          <p14:tracePt t="67483" x="4522788" y="2578100"/>
          <p14:tracePt t="67502" x="4565650" y="2578100"/>
          <p14:tracePt t="67516" x="4572000" y="2578100"/>
          <p14:tracePt t="67535" x="4591050" y="2578100"/>
          <p14:tracePt t="67539" x="4602163" y="2571750"/>
          <p14:tracePt t="67549" x="4608513" y="2571750"/>
          <p14:tracePt t="67569" x="4657725" y="2571750"/>
          <p14:tracePt t="67588" x="4675188" y="2571750"/>
          <p14:tracePt t="67605" x="4681538" y="2571750"/>
          <p14:tracePt t="67628" x="4700588" y="2571750"/>
          <p14:tracePt t="67740" x="4687888" y="2571750"/>
          <p14:tracePt t="67748" x="4595813" y="2571750"/>
          <p14:tracePt t="67756" x="4548188" y="2578100"/>
          <p14:tracePt t="67767" x="4443413" y="2578100"/>
          <p14:tracePt t="67784" x="4200525" y="2590800"/>
          <p14:tracePt t="67800" x="3992563" y="2609850"/>
          <p14:tracePt t="67817" x="3749675" y="2609850"/>
          <p14:tracePt t="67821" x="3627438" y="2609850"/>
          <p14:tracePt t="67834" x="3376613" y="2609850"/>
          <p14:tracePt t="67851" x="3078163" y="2609850"/>
          <p14:tracePt t="67869" x="2730500" y="2609850"/>
          <p14:tracePt t="67884" x="2451100" y="2609850"/>
          <p14:tracePt t="67901" x="2243138" y="2609850"/>
          <p14:tracePt t="67917" x="2114550" y="2609850"/>
          <p14:tracePt t="67933" x="2090738" y="2609850"/>
          <p14:tracePt t="72415" x="2047875" y="2609850"/>
          <p14:tracePt t="72422" x="2030413" y="2609850"/>
          <p14:tracePt t="72436" x="1962150" y="2609850"/>
          <p14:tracePt t="72450" x="1931988" y="2609850"/>
          <p14:tracePt t="72454" x="1920875" y="2609850"/>
          <p14:tracePt t="72467" x="1908175" y="2609850"/>
          <p14:tracePt t="72725" x="1895475" y="2609850"/>
          <p14:tracePt t="72733" x="1858963" y="2609850"/>
          <p14:tracePt t="72745" x="1835150" y="2609850"/>
          <p14:tracePt t="72753" x="1816100" y="2609850"/>
          <p14:tracePt t="72769" x="1792288" y="2609850"/>
          <p14:tracePt t="72772" x="1755775" y="2609850"/>
          <p14:tracePt t="72783" x="1749425" y="2609850"/>
          <p14:tracePt t="84382" x="1762125" y="2609850"/>
          <p14:tracePt t="84388" x="1779588" y="2609850"/>
          <p14:tracePt t="84399" x="1785938" y="2609850"/>
          <p14:tracePt t="84437" x="1798638" y="2609850"/>
          <p14:tracePt t="84445" x="1804988" y="2609850"/>
          <p14:tracePt t="84453" x="1816100" y="2609850"/>
          <p14:tracePt t="84469" x="1822450" y="2609850"/>
          <p14:tracePt t="84483" x="1841500" y="2609850"/>
          <p14:tracePt t="84750" x="1871663" y="2609850"/>
          <p14:tracePt t="84758" x="1920875" y="2609850"/>
          <p14:tracePt t="84770" x="1938338" y="2609850"/>
          <p14:tracePt t="84786" x="2005013" y="2603500"/>
          <p14:tracePt t="84802" x="2073275" y="2590800"/>
          <p14:tracePt t="84806" x="2078038" y="2590800"/>
          <p14:tracePt t="84818" x="2120900" y="2584450"/>
          <p14:tracePt t="84822" x="2189163" y="2566988"/>
          <p14:tracePt t="84834" x="2206625" y="2566988"/>
          <p14:tracePt t="84851" x="2262188" y="2560638"/>
          <p14:tracePt t="84854" x="2266950" y="2547938"/>
          <p14:tracePt t="84868" x="2292350" y="2547938"/>
          <p14:tracePt t="84885" x="2316163" y="2541588"/>
          <p14:tracePt t="84918" x="2322513" y="2541588"/>
          <p14:tracePt t="84928" x="2341563" y="2541588"/>
          <p14:tracePt t="84937" x="2346325" y="2541588"/>
          <p14:tracePt t="84953" x="2365375" y="2541588"/>
          <p14:tracePt t="84970" x="2395538" y="2541588"/>
          <p14:tracePt t="84976" x="2425700" y="2541588"/>
          <p14:tracePt t="84986" x="2444750" y="2541588"/>
          <p14:tracePt t="84991" x="2493963" y="2541588"/>
          <p14:tracePt t="85004" x="2554288" y="2541588"/>
          <p14:tracePt t="85009" x="2614613" y="2541588"/>
          <p14:tracePt t="85020" x="2700338" y="2541588"/>
          <p14:tracePt t="85025" x="2779713" y="2541588"/>
          <p14:tracePt t="85037" x="2925763" y="2541588"/>
          <p14:tracePt t="85056" x="3071813" y="2541588"/>
          <p14:tracePt t="85071" x="3200400" y="2541588"/>
          <p14:tracePt t="85088" x="3303588" y="2541588"/>
          <p14:tracePt t="85103" x="3432175" y="2541588"/>
          <p14:tracePt t="85120" x="3584575" y="2560638"/>
          <p14:tracePt t="85136" x="3706813" y="2560638"/>
          <p14:tracePt t="85154" x="3846513" y="2603500"/>
          <p14:tracePt t="85171" x="3925888" y="2614613"/>
          <p14:tracePt t="85176" x="3975100" y="2627313"/>
          <p14:tracePt t="85187" x="3992563" y="2627313"/>
          <p14:tracePt t="85192" x="4054475" y="2627313"/>
          <p14:tracePt t="85201" x="4102100" y="2640013"/>
          <p14:tracePt t="85218" x="4206875" y="2651125"/>
          <p14:tracePt t="85222" x="4286250" y="2663825"/>
          <p14:tracePt t="85234" x="4316413" y="2663825"/>
          <p14:tracePt t="85251" x="4443413" y="2700338"/>
          <p14:tracePt t="85255" x="4511675" y="2719388"/>
          <p14:tracePt t="85267" x="4572000" y="2719388"/>
          <p14:tracePt t="85271" x="4638675" y="2730500"/>
          <p14:tracePt t="85285" x="4767263" y="2743200"/>
          <p14:tracePt t="85302" x="4846638" y="2743200"/>
          <p14:tracePt t="85317" x="4949825" y="2755900"/>
          <p14:tracePt t="85334" x="5029200" y="2755900"/>
          <p14:tracePt t="85351" x="5065713" y="2755900"/>
          <p14:tracePt t="85368" x="5095875" y="2755900"/>
          <p14:tracePt t="85384" x="5132388" y="2755900"/>
          <p14:tracePt t="85401" x="5162550" y="2755900"/>
          <p14:tracePt t="85418" x="5181600" y="2755900"/>
          <p14:tracePt t="85434" x="5205413" y="2749550"/>
          <p14:tracePt t="85452" x="5237163" y="2743200"/>
          <p14:tracePt t="85470" x="5241925" y="2743200"/>
          <p14:tracePt t="85485" x="5260975" y="2724150"/>
          <p14:tracePt t="85510" x="5284788" y="2713038"/>
          <p14:tracePt t="85518" x="5291138" y="2706688"/>
          <p14:tracePt t="85549" x="5297488" y="2706688"/>
          <p14:tracePt t="85557" x="5310188" y="2693988"/>
          <p14:tracePt t="85567" x="5314950" y="2693988"/>
          <p14:tracePt t="85584" x="5334000" y="2676525"/>
          <p14:tracePt t="85601" x="5346700" y="2670175"/>
          <p14:tracePt t="85618" x="5370513" y="2651125"/>
          <p14:tracePt t="85634" x="5400675" y="2633663"/>
          <p14:tracePt t="85651" x="5407025" y="2620963"/>
          <p14:tracePt t="85667" x="5413375" y="2614613"/>
          <p14:tracePt t="85685" x="5456238" y="2597150"/>
          <p14:tracePt t="85709" x="5462588" y="2590800"/>
          <p14:tracePt t="86126" x="5559425" y="2590800"/>
          <p14:tracePt t="86134" x="5741988" y="2614613"/>
          <p14:tracePt t="86142" x="5827713" y="2627313"/>
          <p14:tracePt t="86151" x="5894388" y="2627313"/>
          <p14:tracePt t="86166" x="5943600" y="2627313"/>
          <p14:tracePt t="86520" x="6059488" y="2597150"/>
          <p14:tracePt t="86529" x="6821488" y="2322513"/>
          <p14:tracePt t="86539" x="7302500" y="2219325"/>
          <p14:tracePt t="86543" x="7680325" y="2097088"/>
          <p14:tracePt t="86550" x="8077200" y="2054225"/>
          <p14:tracePt t="86567" x="8656638" y="1884363"/>
          <p14:tracePt t="86584" x="9107488" y="1736725"/>
          <p14:tracePt t="86601" x="9405938" y="1573213"/>
          <p14:tracePt t="86617" x="9729788" y="1352550"/>
          <p14:tracePt t="86634" x="9925050" y="1163638"/>
          <p14:tracePt t="86651" x="10094913" y="993775"/>
          <p14:tracePt t="86667" x="10217150" y="828675"/>
          <p14:tracePt t="86671" x="10266363" y="804863"/>
          <p14:tracePt t="86685" x="10266363" y="701675"/>
          <p14:tracePt t="86701" x="10339388" y="596900"/>
          <p14:tracePt t="86718" x="10393363" y="493713"/>
          <p14:tracePt t="86734" x="10429875" y="414338"/>
          <p14:tracePt t="86751" x="10455275" y="328613"/>
          <p14:tracePt t="86767" x="10460038" y="292100"/>
          <p14:tracePt t="86786" x="10509250" y="219075"/>
          <p14:tracePt t="86803" x="10552113" y="73025"/>
          <p14:tracePt t="86807" x="10558463" y="23813"/>
          <p14:tracePt t="127850" x="9356725" y="231775"/>
          <p14:tracePt t="127857" x="9083675" y="377825"/>
          <p14:tracePt t="127868" x="8815388" y="596900"/>
          <p14:tracePt t="127885" x="8180388" y="1073150"/>
          <p14:tracePt t="127901" x="7480300" y="1530350"/>
          <p14:tracePt t="127918" x="7040563" y="1852613"/>
          <p14:tracePt t="127935" x="6503988" y="2200275"/>
          <p14:tracePt t="127952" x="5883275" y="2493963"/>
          <p14:tracePt t="127968" x="5413375" y="2724150"/>
          <p14:tracePt t="127970" x="5241925" y="2792413"/>
          <p14:tracePt t="127985" x="4840288" y="2968625"/>
          <p14:tracePt t="128002" x="4479925" y="3121025"/>
          <p14:tracePt t="128019" x="4108450" y="3236913"/>
          <p14:tracePt t="128035" x="3833813" y="3316288"/>
          <p14:tracePt t="128052" x="3578225" y="3413125"/>
          <p14:tracePt t="128068" x="3468688" y="3438525"/>
          <p14:tracePt t="128085" x="3389313" y="3438525"/>
          <p14:tracePt t="128102" x="3309938" y="3462338"/>
          <p14:tracePt t="128119" x="3230563" y="3475038"/>
          <p14:tracePt t="128135" x="3151188" y="3486150"/>
          <p14:tracePt t="128151" x="3071813" y="3498850"/>
          <p14:tracePt t="128168" x="2962275" y="3498850"/>
          <p14:tracePt t="128171" x="2895600" y="3498850"/>
          <p14:tracePt t="128185" x="2633663" y="3498850"/>
          <p14:tracePt t="128203" x="2389188" y="3498850"/>
          <p14:tracePt t="128218" x="2139950" y="3541713"/>
          <p14:tracePt t="128235" x="2011363" y="3560763"/>
          <p14:tracePt t="128252" x="1878013" y="3602038"/>
          <p14:tracePt t="128268" x="1773238" y="3651250"/>
          <p14:tracePt t="128285" x="1633538" y="3754438"/>
          <p14:tracePt t="128302" x="1524000" y="3846513"/>
          <p14:tracePt t="128318" x="1468438" y="3906838"/>
          <p14:tracePt t="128335" x="1431925" y="3925888"/>
          <p14:tracePt t="128433" x="1463675" y="3925888"/>
          <p14:tracePt t="128441" x="1481138" y="3925888"/>
          <p14:tracePt t="128452" x="1504950" y="3925888"/>
          <p14:tracePt t="128468" x="1579563" y="3925888"/>
          <p14:tracePt t="128485" x="1646238" y="3925888"/>
          <p14:tracePt t="128502" x="1725613" y="3906838"/>
          <p14:tracePt t="128518" x="1792288" y="3906838"/>
          <p14:tracePt t="128535" x="1835150" y="3906838"/>
          <p14:tracePt t="128551" x="1901825" y="3902075"/>
          <p14:tracePt t="128568" x="1981200" y="3889375"/>
          <p14:tracePt t="128571" x="2030413" y="3876675"/>
          <p14:tracePt t="128585" x="2109788" y="3876675"/>
          <p14:tracePt t="128602" x="2219325" y="3876675"/>
          <p14:tracePt t="128619" x="2382838" y="3876675"/>
          <p14:tracePt t="128635" x="2547938" y="3876675"/>
          <p14:tracePt t="128652" x="2676525" y="3876675"/>
          <p14:tracePt t="128669" x="2846388" y="3876675"/>
          <p14:tracePt t="128685" x="2992438" y="3876675"/>
          <p14:tracePt t="128702" x="3084513" y="3876675"/>
          <p14:tracePt t="128718" x="3151188" y="3876675"/>
          <p14:tracePt t="128735" x="3292475" y="3876675"/>
          <p14:tracePt t="128751" x="3419475" y="3876675"/>
          <p14:tracePt t="128769" x="3644900" y="3876675"/>
          <p14:tracePt t="128785" x="3754438" y="3865563"/>
          <p14:tracePt t="128802" x="3883025" y="3846513"/>
          <p14:tracePt t="128818" x="3992563" y="3846513"/>
          <p14:tracePt t="128835" x="4090988" y="3822700"/>
          <p14:tracePt t="128852" x="4157663" y="3810000"/>
          <p14:tracePt t="128868" x="4206875" y="3803650"/>
          <p14:tracePt t="128885" x="4237038" y="3790950"/>
          <p14:tracePt t="128902" x="4243388" y="3779838"/>
          <p14:tracePt t="128918" x="4273550" y="3773488"/>
          <p14:tracePt t="128935" x="4291013" y="3760788"/>
          <p14:tracePt t="128952" x="4310063" y="3760788"/>
          <p14:tracePt t="128968" x="4327525" y="3754438"/>
          <p14:tracePt t="128971" x="4333875" y="3754438"/>
          <p14:tracePt t="128985" x="4370388" y="3736975"/>
          <p14:tracePt t="129002" x="4383088" y="3736975"/>
          <p14:tracePt t="129018" x="4389438" y="3736975"/>
          <p14:tracePt t="129146" x="4376738" y="3736975"/>
          <p14:tracePt t="129154" x="4297363" y="3736975"/>
          <p14:tracePt t="129161" x="4211638" y="3743325"/>
          <p14:tracePt t="129169" x="4133850" y="3743325"/>
          <p14:tracePt t="129185" x="3883025" y="3760788"/>
          <p14:tracePt t="129202" x="3621088" y="3760788"/>
          <p14:tracePt t="129219" x="3359150" y="3760788"/>
          <p14:tracePt t="129235" x="3090863" y="3760788"/>
          <p14:tracePt t="129252" x="2889250" y="3760788"/>
          <p14:tracePt t="129268" x="2682875" y="3773488"/>
          <p14:tracePt t="129285" x="2511425" y="3773488"/>
          <p14:tracePt t="129302" x="2346325" y="3790950"/>
          <p14:tracePt t="129319" x="2236788" y="3803650"/>
          <p14:tracePt t="129336" x="2182813" y="3803650"/>
          <p14:tracePt t="129338" x="2139950" y="3803650"/>
          <p14:tracePt t="129352" x="2109788" y="3803650"/>
          <p14:tracePt t="129368" x="2084388" y="3810000"/>
          <p14:tracePt t="129371" x="2078038" y="3810000"/>
          <p14:tracePt t="129385" x="2047875" y="3810000"/>
          <p14:tracePt t="129402" x="2024063" y="3810000"/>
          <p14:tracePt t="129418" x="1957388" y="3822700"/>
          <p14:tracePt t="129435" x="1878013" y="3822700"/>
          <p14:tracePt t="129452" x="1768475" y="3822700"/>
          <p14:tracePt t="129469" x="1657350" y="3822700"/>
          <p14:tracePt t="129485" x="1584325" y="3822700"/>
          <p14:tracePt t="129501" x="1573213" y="3822700"/>
          <p14:tracePt t="129626" x="1579563" y="3840163"/>
          <p14:tracePt t="129635" x="1689100" y="3840163"/>
          <p14:tracePt t="129642" x="1828800" y="3859213"/>
          <p14:tracePt t="129651" x="1974850" y="3876675"/>
          <p14:tracePt t="129668" x="2378075" y="3889375"/>
          <p14:tracePt t="129685" x="2908300" y="3889375"/>
          <p14:tracePt t="129702" x="3554413" y="3932238"/>
          <p14:tracePt t="129718" x="4059238" y="3949700"/>
          <p14:tracePt t="129735" x="4400550" y="3949700"/>
          <p14:tracePt t="129751" x="4529138" y="3949700"/>
          <p14:tracePt t="129768" x="4535488" y="3949700"/>
          <p14:tracePt t="129785" x="4548188" y="3949700"/>
          <p14:tracePt t="133748" x="4627563" y="3932238"/>
          <p14:tracePt t="133756" x="4724400" y="3859213"/>
          <p14:tracePt t="133772" x="4926013" y="3749675"/>
          <p14:tracePt t="133789" x="5260975" y="3560763"/>
          <p14:tracePt t="133804" x="5699125" y="3376613"/>
          <p14:tracePt t="133821" x="6413500" y="3028950"/>
          <p14:tracePt t="133837" x="7400925" y="2603500"/>
          <p14:tracePt t="133855" x="8278813" y="2157413"/>
          <p14:tracePt t="133871" x="9491663" y="1493838"/>
          <p14:tracePt t="133888" x="10260013" y="1079500"/>
          <p14:tracePt t="133904" x="10704513" y="804863"/>
          <p14:tracePt t="133921" x="10929938" y="628650"/>
          <p14:tracePt t="133925" x="11028363" y="536575"/>
          <p14:tracePt t="133938" x="11082338" y="463550"/>
          <p14:tracePt t="133942" x="11137900" y="420688"/>
          <p14:tracePt t="133955" x="11180763" y="377825"/>
          <p14:tracePt t="133971" x="11191875" y="365125"/>
          <p14:tracePt t="133988" x="11217275" y="347663"/>
          <p14:tracePt t="134500" x="11217275" y="328613"/>
          <p14:tracePt t="134509" x="11217275" y="323850"/>
          <p14:tracePt t="134540" x="11204575" y="311150"/>
          <p14:tracePt t="134732" x="11204575" y="304800"/>
          <p14:tracePt t="134740" x="11198225" y="249238"/>
          <p14:tracePt t="134756" x="11185525" y="182563"/>
          <p14:tracePt t="134774" x="11185525" y="122238"/>
          <p14:tracePt t="134790" x="11185525" y="12700"/>
          <p14:tracePt t="141040" x="9850438" y="96838"/>
          <p14:tracePt t="141049" x="9717088" y="249238"/>
          <p14:tracePt t="141058" x="9582150" y="365125"/>
          <p14:tracePt t="141063" x="9429750" y="506413"/>
          <p14:tracePt t="141073" x="9296400" y="639763"/>
          <p14:tracePt t="141089" x="8948738" y="987425"/>
          <p14:tracePt t="141107" x="8607425" y="1347788"/>
          <p14:tracePt t="141111" x="8455025" y="1487488"/>
          <p14:tracePt t="141123" x="8278813" y="1627188"/>
          <p14:tracePt t="141128" x="8096250" y="1768475"/>
          <p14:tracePt t="141140" x="7851775" y="1962150"/>
          <p14:tracePt t="141154" x="7753350" y="2060575"/>
          <p14:tracePt t="141158" x="7662863" y="2139950"/>
          <p14:tracePt t="141171" x="7570788" y="2200275"/>
          <p14:tracePt t="141174" x="7534275" y="2236788"/>
          <p14:tracePt t="141190" x="7424738" y="2328863"/>
          <p14:tracePt t="141204" x="7302500" y="2382838"/>
          <p14:tracePt t="141222" x="7248525" y="2408238"/>
          <p14:tracePt t="141237" x="7229475" y="2414588"/>
          <p14:tracePt t="141269" x="7223125" y="2414588"/>
          <p14:tracePt t="141277" x="7181850" y="2425700"/>
          <p14:tracePt t="141287" x="7175500" y="2432050"/>
          <p14:tracePt t="141304" x="7107238" y="2468563"/>
          <p14:tracePt t="141321" x="6931025" y="2584450"/>
          <p14:tracePt t="141337" x="6748463" y="2706688"/>
          <p14:tracePt t="141354" x="6589713" y="2809875"/>
          <p14:tracePt t="141357" x="6456363" y="2876550"/>
          <p14:tracePt t="141371" x="6345238" y="2938463"/>
          <p14:tracePt t="141374" x="6235700" y="3017838"/>
          <p14:tracePt t="141387" x="5992813" y="3181350"/>
          <p14:tracePt t="141404" x="5711825" y="3382963"/>
          <p14:tracePt t="141420" x="5492750" y="3492500"/>
          <p14:tracePt t="141437" x="5370513" y="3565525"/>
          <p14:tracePt t="141454" x="5278438" y="3590925"/>
          <p14:tracePt t="141471" x="5175250" y="3644900"/>
          <p14:tracePt t="141487" x="5126038" y="3657600"/>
          <p14:tracePt t="141504" x="5084763" y="3676650"/>
          <p14:tracePt t="141521" x="5065713" y="3687763"/>
          <p14:tracePt t="146343" x="5022850" y="3687763"/>
          <p14:tracePt t="146350" x="4852988" y="3700463"/>
          <p14:tracePt t="146359" x="4748213" y="3700463"/>
          <p14:tracePt t="146371" x="4602163" y="3717925"/>
          <p14:tracePt t="146388" x="4114800" y="3749675"/>
          <p14:tracePt t="146406" x="3846513" y="3779838"/>
          <p14:tracePt t="146421" x="3676650" y="3797300"/>
          <p14:tracePt t="146438" x="3584575" y="3797300"/>
          <p14:tracePt t="146454" x="3541713" y="3803650"/>
          <p14:tracePt t="146471" x="3505200" y="3803650"/>
          <p14:tracePt t="146488" x="3449638" y="3816350"/>
          <p14:tracePt t="146504" x="3371850" y="3829050"/>
          <p14:tracePt t="146521" x="3292475" y="3840163"/>
          <p14:tracePt t="146537" x="3163888" y="3852863"/>
          <p14:tracePt t="146554" x="3067050" y="3876675"/>
          <p14:tracePt t="146571" x="2968625" y="3889375"/>
          <p14:tracePt t="146574" x="2962275" y="3889375"/>
          <p14:tracePt t="146589" x="2919413" y="3902075"/>
          <p14:tracePt t="146606" x="2895600" y="3902075"/>
          <p14:tracePt t="146621" x="2865438" y="3906838"/>
          <p14:tracePt t="146638" x="2773363" y="3932238"/>
          <p14:tracePt t="146654" x="2676525" y="3956050"/>
          <p14:tracePt t="146670" x="2609850" y="3981450"/>
          <p14:tracePt t="146686" x="2517775" y="3981450"/>
          <p14:tracePt t="146703" x="2451100" y="3981450"/>
          <p14:tracePt t="146720" x="2414588" y="3981450"/>
          <p14:tracePt t="146736" x="2389188" y="3981450"/>
          <p14:tracePt t="146753" x="2371725" y="3981450"/>
          <p14:tracePt t="146830" x="2365375" y="3981450"/>
          <p14:tracePt t="147494" x="2395538" y="3981450"/>
          <p14:tracePt t="147502" x="2414588" y="3981450"/>
          <p14:tracePt t="147513" x="2425700" y="3981450"/>
          <p14:tracePt t="147524" x="2432050" y="3981450"/>
          <p14:tracePt t="147529" x="2451100" y="3981450"/>
          <p14:tracePt t="147538" x="2468563" y="3981450"/>
          <p14:tracePt t="147554" x="2487613" y="3981450"/>
          <p14:tracePt t="147558" x="2493963" y="3981450"/>
          <p14:tracePt t="147614" x="2505075" y="3981450"/>
          <p14:tracePt t="147628" x="2511425" y="3981450"/>
          <p14:tracePt t="147637" x="2524125" y="3981450"/>
          <p14:tracePt t="147644" x="2530475" y="3981450"/>
          <p14:tracePt t="147654" x="2560638" y="3981450"/>
          <p14:tracePt t="147672" x="2584450" y="3981450"/>
          <p14:tracePt t="147688" x="2640013" y="3981450"/>
          <p14:tracePt t="147704" x="2687638" y="3981450"/>
          <p14:tracePt t="147721" x="2767013" y="3981450"/>
          <p14:tracePt t="147737" x="2865438" y="3981450"/>
          <p14:tracePt t="147754" x="3005138" y="3981450"/>
          <p14:tracePt t="147758" x="3090863" y="3981450"/>
          <p14:tracePt t="147771" x="3176588" y="3981450"/>
          <p14:tracePt t="147775" x="3255963" y="3981450"/>
          <p14:tracePt t="147788" x="3359150" y="3981450"/>
          <p14:tracePt t="147791" x="3462338" y="3981450"/>
          <p14:tracePt t="147805" x="3627438" y="3992563"/>
          <p14:tracePt t="147821" x="3736975" y="4005263"/>
          <p14:tracePt t="147838" x="3803650" y="4005263"/>
          <p14:tracePt t="147855" x="3833813" y="4005263"/>
          <p14:tracePt t="149990" x="3949700" y="3981450"/>
          <p14:tracePt t="149998" x="4095750" y="3932238"/>
          <p14:tracePt t="150006" x="4333875" y="3859213"/>
          <p14:tracePt t="150023" x="5303838" y="3524250"/>
          <p14:tracePt t="150038" x="6218238" y="3243263"/>
          <p14:tracePt t="150055" x="7607300" y="2676525"/>
          <p14:tracePt t="150072" x="8972550" y="1993900"/>
          <p14:tracePt t="150088" x="10082213" y="1279525"/>
          <p14:tracePt t="150105" x="10723563" y="817563"/>
          <p14:tracePt t="150122" x="11009313" y="579438"/>
          <p14:tracePt t="150139" x="11155363" y="463550"/>
          <p14:tracePt t="150143" x="11191875" y="427038"/>
          <p14:tracePt t="150155" x="11222038" y="407988"/>
          <p14:tracePt t="150172" x="11271250" y="334963"/>
          <p14:tracePt t="150176" x="11277600" y="328613"/>
          <p14:tracePt t="150190" x="11320463" y="298450"/>
          <p14:tracePt t="150205" x="11356975" y="268288"/>
          <p14:tracePt t="150223" x="11399838" y="238125"/>
          <p14:tracePt t="150238" x="11430000" y="201613"/>
          <p14:tracePt t="150255" x="11466513" y="176213"/>
          <p14:tracePt t="150271" x="11515725" y="146050"/>
          <p14:tracePt t="150289" x="11569700" y="92075"/>
          <p14:tracePt t="150305" x="11601450" y="60325"/>
          <p14:tracePt t="150322" x="11612563" y="42863"/>
          <p14:tracePt t="150338" x="11631613" y="0"/>
          <p14:tracePt t="155216" x="10234613" y="146050"/>
          <p14:tracePt t="155226" x="9979025" y="334963"/>
          <p14:tracePt t="155240" x="9620250" y="628650"/>
          <p14:tracePt t="155258" x="9290050" y="884238"/>
          <p14:tracePt t="155274" x="8912225" y="1133475"/>
          <p14:tracePt t="155291" x="8521700" y="1335088"/>
          <p14:tracePt t="155308" x="8162925" y="1517650"/>
          <p14:tracePt t="155325" x="7827963" y="1657350"/>
          <p14:tracePt t="155329" x="7632700" y="1762125"/>
          <p14:tracePt t="155340" x="7461250" y="1847850"/>
          <p14:tracePt t="155345" x="7296150" y="1914525"/>
          <p14:tracePt t="155358" x="6894513" y="2047875"/>
          <p14:tracePt t="155373" x="6626225" y="2127250"/>
          <p14:tracePt t="155377" x="6419850" y="2176463"/>
          <p14:tracePt t="155389" x="6029325" y="2279650"/>
          <p14:tracePt t="155406" x="5578475" y="2408238"/>
          <p14:tracePt t="155422" x="5157788" y="2511425"/>
          <p14:tracePt t="155441" x="4681538" y="2640013"/>
          <p14:tracePt t="155455" x="4383088" y="2736850"/>
          <p14:tracePt t="155472" x="4133850" y="2803525"/>
          <p14:tracePt t="155488" x="4041775" y="2816225"/>
          <p14:tracePt t="155505" x="4029075" y="2822575"/>
          <p14:tracePt t="155527" x="4011613" y="2822575"/>
          <p14:tracePt t="155538" x="3992563" y="2822575"/>
          <p14:tracePt t="155555" x="3943350" y="2822575"/>
          <p14:tracePt t="155572" x="3902075" y="2846388"/>
          <p14:tracePt t="155576" x="3852863" y="2871788"/>
          <p14:tracePt t="155588" x="3803650" y="2882900"/>
          <p14:tracePt t="155592" x="3717925" y="2908300"/>
          <p14:tracePt t="155605" x="3633788" y="2925763"/>
          <p14:tracePt t="155608" x="3578225" y="2962275"/>
          <p14:tracePt t="155622" x="3468688" y="3028950"/>
          <p14:tracePt t="155640" x="3340100" y="3144838"/>
          <p14:tracePt t="155655" x="3206750" y="3309938"/>
          <p14:tracePt t="155672" x="3163888" y="3462338"/>
          <p14:tracePt t="155688" x="3127375" y="3548063"/>
          <p14:tracePt t="155705" x="3114675" y="3627438"/>
          <p14:tracePt t="155722" x="3114675" y="3651250"/>
          <p14:tracePt t="156015" x="3090863" y="3700463"/>
          <p14:tracePt t="156023" x="3054350" y="3736975"/>
          <p14:tracePt t="156030" x="2998788" y="3790950"/>
          <p14:tracePt t="156038" x="2951163" y="3816350"/>
          <p14:tracePt t="156055" x="2865438" y="3852863"/>
          <p14:tracePt t="156072" x="2767013" y="3889375"/>
          <p14:tracePt t="156088" x="2736850" y="3902075"/>
          <p14:tracePt t="156113" x="2713038" y="3902075"/>
          <p14:tracePt t="156128" x="2670175" y="3902075"/>
          <p14:tracePt t="156141" x="2640013" y="3902075"/>
          <p14:tracePt t="156155" x="2620963" y="3902075"/>
          <p14:tracePt t="156172" x="2541588" y="3902075"/>
          <p14:tracePt t="156189" x="2419350" y="3895725"/>
          <p14:tracePt t="156206" x="2328863" y="3883025"/>
          <p14:tracePt t="156222" x="2219325" y="3883025"/>
          <p14:tracePt t="156240" x="2182813" y="3876675"/>
          <p14:tracePt t="156255" x="2163763" y="3876675"/>
          <p14:tracePt t="156344" x="2157413" y="3876675"/>
          <p14:tracePt t="156352" x="2146300" y="3876675"/>
          <p14:tracePt t="156360" x="2127250" y="3865563"/>
          <p14:tracePt t="156374" x="2109788" y="3865563"/>
          <p14:tracePt t="156379" x="2090738" y="3865563"/>
          <p14:tracePt t="156389" x="2054225" y="3865563"/>
          <p14:tracePt t="156392" x="2047875" y="3865563"/>
          <p14:tracePt t="156405" x="2011363" y="3865563"/>
          <p14:tracePt t="156422" x="1981200" y="3865563"/>
          <p14:tracePt t="156438" x="1962150" y="3865563"/>
          <p14:tracePt t="156816" x="1981200" y="3852863"/>
          <p14:tracePt t="156825" x="2000250" y="3852863"/>
          <p14:tracePt t="156841" x="2109788" y="3840163"/>
          <p14:tracePt t="156857" x="2200275" y="3840163"/>
          <p14:tracePt t="156875" x="2309813" y="3829050"/>
          <p14:tracePt t="156891" x="2382838" y="3829050"/>
          <p14:tracePt t="156907" x="2493963" y="3829050"/>
          <p14:tracePt t="156925" x="2584450" y="3829050"/>
          <p14:tracePt t="156930" x="2603500" y="3829050"/>
          <p14:tracePt t="156941" x="2663825" y="3829050"/>
          <p14:tracePt t="156947" x="2687638" y="3829050"/>
          <p14:tracePt t="156956" x="2719388" y="3829050"/>
          <p14:tracePt t="156960" x="2779713" y="3829050"/>
          <p14:tracePt t="156973" x="2809875" y="3829050"/>
          <p14:tracePt t="156977" x="2859088" y="3829050"/>
          <p14:tracePt t="156988" x="2919413" y="3829050"/>
          <p14:tracePt t="157004" x="3140075" y="3829050"/>
          <p14:tracePt t="157022" x="3249613" y="3829050"/>
          <p14:tracePt t="157040" x="3309938" y="3829050"/>
          <p14:tracePt t="157055" x="3365500" y="3829050"/>
          <p14:tracePt t="157071" x="3402013" y="3829050"/>
          <p14:tracePt t="157087" x="3413125" y="3829050"/>
          <p14:tracePt t="157104" x="3438525" y="3829050"/>
          <p14:tracePt t="157121" x="3517900" y="3822700"/>
          <p14:tracePt t="157137" x="3597275" y="3822700"/>
          <p14:tracePt t="157154" x="3760788" y="3822700"/>
          <p14:tracePt t="157171" x="3906838" y="3822700"/>
          <p14:tracePt t="157188" x="4022725" y="3822700"/>
          <p14:tracePt t="157206" x="4108450" y="3810000"/>
          <p14:tracePt t="157221" x="4144963" y="3810000"/>
          <p14:tracePt t="157238" x="4175125" y="3810000"/>
          <p14:tracePt t="157254" x="4194175" y="3810000"/>
          <p14:tracePt t="157271" x="4243388" y="3810000"/>
          <p14:tracePt t="157287" x="4303713" y="3810000"/>
          <p14:tracePt t="157304" x="4383088" y="3810000"/>
          <p14:tracePt t="157321" x="4462463" y="3786188"/>
          <p14:tracePt t="157337" x="4572000" y="3773488"/>
          <p14:tracePt t="157354" x="4632325" y="3773488"/>
          <p14:tracePt t="157371" x="4700588" y="3760788"/>
          <p14:tracePt t="157387" x="4730750" y="3760788"/>
          <p14:tracePt t="157406" x="4748213" y="3760788"/>
          <p14:tracePt t="160336" x="4760913" y="3760788"/>
          <p14:tracePt t="160344" x="4724400" y="3773488"/>
          <p14:tracePt t="160357" x="4668838" y="3803650"/>
          <p14:tracePt t="160362" x="4651375" y="3822700"/>
          <p14:tracePt t="160375" x="4572000" y="3833813"/>
          <p14:tracePt t="160391" x="4475163" y="3870325"/>
          <p14:tracePt t="160406" x="4364038" y="3883025"/>
          <p14:tracePt t="160422" x="4279900" y="3895725"/>
          <p14:tracePt t="160438" x="4151313" y="3906838"/>
          <p14:tracePt t="160455" x="4059238" y="3932238"/>
          <p14:tracePt t="160472" x="3949700" y="3943350"/>
          <p14:tracePt t="160488" x="3803650" y="3943350"/>
          <p14:tracePt t="160505" x="3627438" y="3986213"/>
          <p14:tracePt t="160522" x="3486150" y="3986213"/>
          <p14:tracePt t="160538" x="3365500" y="3998913"/>
          <p14:tracePt t="160555" x="3236913" y="3998913"/>
          <p14:tracePt t="160572" x="3108325" y="3998913"/>
          <p14:tracePt t="160589" x="3017838" y="3998913"/>
          <p14:tracePt t="160591" x="2955925" y="3998913"/>
          <p14:tracePt t="160606" x="2809875" y="3998913"/>
          <p14:tracePt t="160622" x="2687638" y="3998913"/>
          <p14:tracePt t="160639" x="2578100" y="3998913"/>
          <p14:tracePt t="160655" x="2487613" y="3998913"/>
          <p14:tracePt t="160672" x="2419350" y="3998913"/>
          <p14:tracePt t="160688" x="2352675" y="3998913"/>
          <p14:tracePt t="160705" x="2316163" y="3998913"/>
          <p14:tracePt t="160722" x="2236788" y="3992563"/>
          <p14:tracePt t="160740" x="2200275" y="3981450"/>
          <p14:tracePt t="160755" x="2163763" y="3981450"/>
          <p14:tracePt t="160772" x="2084388" y="3975100"/>
          <p14:tracePt t="160775" x="2066925" y="3975100"/>
          <p14:tracePt t="160789" x="2036763" y="3975100"/>
          <p14:tracePt t="160792" x="1987550" y="3975100"/>
          <p14:tracePt t="160806" x="1957388" y="3962400"/>
          <p14:tracePt t="160822" x="1931988" y="3949700"/>
          <p14:tracePt t="160863" x="1914525" y="3949700"/>
          <p14:tracePt t="160886" x="1878013" y="3943350"/>
          <p14:tracePt t="160895" x="1871663" y="3943350"/>
          <p14:tracePt t="160905" x="1865313" y="3943350"/>
          <p14:tracePt t="160921" x="1822450" y="3943350"/>
          <p14:tracePt t="160937" x="1816100" y="3943350"/>
          <p14:tracePt t="161873" x="1804988" y="3932238"/>
          <p14:tracePt t="161883" x="1804988" y="3925888"/>
          <p14:tracePt t="161893" x="1822450" y="3913188"/>
          <p14:tracePt t="161897" x="1828800" y="3906838"/>
          <p14:tracePt t="161911" x="1835150" y="3895725"/>
          <p14:tracePt t="161922" x="1847850" y="3889375"/>
          <p14:tracePt t="161939" x="1852613" y="3876675"/>
          <p14:tracePt t="161956" x="1871663" y="3870325"/>
          <p14:tracePt t="161975" x="1884363" y="3859213"/>
          <p14:tracePt t="161991" x="1901825" y="3859213"/>
          <p14:tracePt t="162005" x="1920875" y="3859213"/>
          <p14:tracePt t="162009" x="1957388" y="3852863"/>
          <p14:tracePt t="162023" x="2017713" y="3852863"/>
          <p14:tracePt t="162039" x="2097088" y="3852863"/>
          <p14:tracePt t="162056" x="2170113" y="3852863"/>
          <p14:tracePt t="162072" x="2335213" y="3822700"/>
          <p14:tracePt t="162089" x="2481263" y="3822700"/>
          <p14:tracePt t="162105" x="2584450" y="3822700"/>
          <p14:tracePt t="162122" x="2713038" y="3822700"/>
          <p14:tracePt t="162139" x="2816225" y="3822700"/>
          <p14:tracePt t="162156" x="3011488" y="3822700"/>
          <p14:tracePt t="162172" x="3181350" y="3822700"/>
          <p14:tracePt t="162176" x="3279775" y="3822700"/>
          <p14:tracePt t="162189" x="3365500" y="3822700"/>
          <p14:tracePt t="162206" x="3614738" y="3822700"/>
          <p14:tracePt t="162223" x="3779838" y="3822700"/>
          <p14:tracePt t="162240" x="3902075" y="3822700"/>
          <p14:tracePt t="162257" x="4048125" y="3822700"/>
          <p14:tracePt t="162272" x="4175125" y="3822700"/>
          <p14:tracePt t="162289" x="4297363" y="3822700"/>
          <p14:tracePt t="162306" x="4389438" y="3822700"/>
          <p14:tracePt t="162322" x="4462463" y="3822700"/>
          <p14:tracePt t="162339" x="4498975" y="3822700"/>
          <p14:tracePt t="162356" x="4505325" y="3822700"/>
          <p14:tracePt t="168282" x="4492625" y="3822700"/>
          <p14:tracePt t="168291" x="4413250" y="3846513"/>
          <p14:tracePt t="168308" x="4267200" y="3846513"/>
          <p14:tracePt t="168326" x="4175125" y="3859213"/>
          <p14:tracePt t="168332" x="4108450" y="3870325"/>
          <p14:tracePt t="168342" x="4041775" y="3883025"/>
          <p14:tracePt t="168348" x="3998913" y="3883025"/>
          <p14:tracePt t="168356" x="3938588" y="3883025"/>
          <p14:tracePt t="168373" x="3767138" y="3895725"/>
          <p14:tracePt t="168389" x="3560763" y="3913188"/>
          <p14:tracePt t="168406" x="3359150" y="3913188"/>
          <p14:tracePt t="168410" x="3213100" y="3913188"/>
          <p14:tracePt t="168423" x="3028950" y="3925888"/>
          <p14:tracePt t="168440" x="2901950" y="3925888"/>
          <p14:tracePt t="168456" x="2809875" y="3925888"/>
          <p14:tracePt t="168472" x="2730500" y="3925888"/>
          <p14:tracePt t="168489" x="2609850" y="3925888"/>
          <p14:tracePt t="168506" x="2487613" y="3925888"/>
          <p14:tracePt t="168522" x="2378075" y="3925888"/>
          <p14:tracePt t="168539" x="2266950" y="3925888"/>
          <p14:tracePt t="168556" x="2193925" y="3925888"/>
          <p14:tracePt t="168573" x="2139950" y="3925888"/>
          <p14:tracePt t="168589" x="2103438" y="3925888"/>
          <p14:tracePt t="168593" x="2090738" y="3925888"/>
          <p14:tracePt t="168606" x="2066925" y="3925888"/>
          <p14:tracePt t="168609" x="2054225" y="3925888"/>
          <p14:tracePt t="168623" x="2036763" y="3925888"/>
          <p14:tracePt t="168639" x="2011363" y="3925888"/>
          <p14:tracePt t="168664" x="2000250" y="3925888"/>
          <p14:tracePt t="168704" x="1981200" y="3925888"/>
          <p14:tracePt t="168712" x="1974850" y="3925888"/>
          <p14:tracePt t="168722" x="1957388" y="3925888"/>
          <p14:tracePt t="168739" x="1914525" y="3925888"/>
          <p14:tracePt t="168756" x="1878013" y="3925888"/>
          <p14:tracePt t="168773" x="1835150" y="3925888"/>
          <p14:tracePt t="168789" x="1809750" y="3925888"/>
          <p14:tracePt t="168806" x="1792288" y="3925888"/>
          <p14:tracePt t="169001" x="1779588" y="3925888"/>
          <p14:tracePt t="169241" x="1762125" y="3919538"/>
          <p14:tracePt t="169250" x="1762125" y="3913188"/>
          <p14:tracePt t="169259" x="1768475" y="3906838"/>
          <p14:tracePt t="169275" x="1768475" y="3895725"/>
          <p14:tracePt t="169289" x="1773238" y="3889375"/>
          <p14:tracePt t="169762" x="1792288" y="3876675"/>
          <p14:tracePt t="169773" x="1858963" y="3852863"/>
          <p14:tracePt t="169777" x="1865313" y="3852863"/>
          <p14:tracePt t="169789" x="1884363" y="3852863"/>
          <p14:tracePt t="169792" x="1931988" y="3840163"/>
          <p14:tracePt t="169800" x="1962150" y="3840163"/>
          <p14:tracePt t="169807" x="1981200" y="3840163"/>
          <p14:tracePt t="169823" x="2024063" y="3840163"/>
          <p14:tracePt t="169839" x="2047875" y="3840163"/>
          <p14:tracePt t="169855" x="2060575" y="3840163"/>
          <p14:tracePt t="169872" x="2078038" y="3840163"/>
          <p14:tracePt t="169889" x="2084388" y="3840163"/>
          <p14:tracePt t="169905" x="2103438" y="3840163"/>
          <p14:tracePt t="169922" x="2139950" y="3840163"/>
          <p14:tracePt t="169938" x="2152650" y="3840163"/>
          <p14:tracePt t="169956" x="2176463" y="3840163"/>
          <p14:tracePt t="169984" x="2182813" y="3840163"/>
          <p14:tracePt t="169992" x="2200275" y="3840163"/>
          <p14:tracePt t="170005" x="2212975" y="3840163"/>
          <p14:tracePt t="170024" x="2219325" y="3840163"/>
          <p14:tracePt t="170039" x="2236788" y="3840163"/>
          <p14:tracePt t="170056" x="2292350" y="3840163"/>
          <p14:tracePt t="170072" x="2328863" y="3829050"/>
          <p14:tracePt t="170089" x="2395538" y="3829050"/>
          <p14:tracePt t="170105" x="2451100" y="3829050"/>
          <p14:tracePt t="170122" x="2524125" y="3829050"/>
          <p14:tracePt t="170139" x="2620963" y="3829050"/>
          <p14:tracePt t="170155" x="2700338" y="3829050"/>
          <p14:tracePt t="170172" x="2749550" y="3829050"/>
          <p14:tracePt t="170189" x="2828925" y="3829050"/>
          <p14:tracePt t="170193" x="2859088" y="3829050"/>
          <p14:tracePt t="170205" x="2908300" y="3829050"/>
          <p14:tracePt t="170208" x="2938463" y="3829050"/>
          <p14:tracePt t="170222" x="2987675" y="3829050"/>
          <p14:tracePt t="170226" x="3005138" y="3829050"/>
          <p14:tracePt t="170239" x="3041650" y="3829050"/>
          <p14:tracePt t="170256" x="3151188" y="3829050"/>
          <p14:tracePt t="170272" x="3224213" y="3829050"/>
          <p14:tracePt t="170289" x="3333750" y="3829050"/>
          <p14:tracePt t="170305" x="3432175" y="3829050"/>
          <p14:tracePt t="170322" x="3524250" y="3829050"/>
          <p14:tracePt t="170340" x="3644900" y="3829050"/>
          <p14:tracePt t="170355" x="3736975" y="3829050"/>
          <p14:tracePt t="170372" x="3846513" y="3829050"/>
          <p14:tracePt t="170389" x="3925888" y="3829050"/>
          <p14:tracePt t="170406" x="4029075" y="3829050"/>
          <p14:tracePt t="170410" x="4071938" y="3829050"/>
          <p14:tracePt t="170422" x="4170363" y="3829050"/>
          <p14:tracePt t="170439" x="4230688" y="3829050"/>
          <p14:tracePt t="170455" x="4273550" y="3829050"/>
          <p14:tracePt t="170474" x="4340225" y="3829050"/>
          <p14:tracePt t="170488" x="4364038" y="3829050"/>
          <p14:tracePt t="170507" x="4443413" y="3829050"/>
          <p14:tracePt t="170522" x="4479925" y="3829050"/>
          <p14:tracePt t="170539" x="4535488" y="3829050"/>
          <p14:tracePt t="170555" x="4572000" y="3829050"/>
          <p14:tracePt t="170572" x="4608513" y="3829050"/>
          <p14:tracePt t="170589" x="4632325" y="3829050"/>
          <p14:tracePt t="170606" x="4645025" y="3829050"/>
          <p14:tracePt t="170609" x="4657725" y="3829050"/>
          <p14:tracePt t="170623" x="4694238" y="3829050"/>
          <p14:tracePt t="170640" x="4700588" y="3829050"/>
          <p14:tracePt t="170663" x="4711700" y="3829050"/>
          <p14:tracePt t="170680" x="4718050" y="3829050"/>
          <p14:tracePt t="171018" x="4705350" y="3829050"/>
          <p14:tracePt t="171027" x="4627563" y="3852863"/>
          <p14:tracePt t="171041" x="4541838" y="3870325"/>
          <p14:tracePt t="171059" x="4449763" y="3870325"/>
          <p14:tracePt t="171077" x="4383088" y="3870325"/>
          <p14:tracePt t="171089" x="4297363" y="3870325"/>
          <p14:tracePt t="171106" x="4170363" y="3889375"/>
          <p14:tracePt t="171123" x="3986213" y="3902075"/>
          <p14:tracePt t="171140" x="3803650" y="3902075"/>
          <p14:tracePt t="171156" x="3614738" y="3902075"/>
          <p14:tracePt t="171173" x="3475038" y="3902075"/>
          <p14:tracePt t="171190" x="3346450" y="3902075"/>
          <p14:tracePt t="171207" x="3144838" y="3902075"/>
          <p14:tracePt t="171223" x="3035300" y="3902075"/>
          <p14:tracePt t="171238" x="2914650" y="3902075"/>
          <p14:tracePt t="171255" x="2803525" y="3913188"/>
          <p14:tracePt t="171271" x="2724150" y="3913188"/>
          <p14:tracePt t="171288" x="2670175" y="3913188"/>
          <p14:tracePt t="171305" x="2620963" y="3913188"/>
          <p14:tracePt t="171321" x="2590800" y="3913188"/>
          <p14:tracePt t="171338" x="2554288" y="3913188"/>
          <p14:tracePt t="171355" x="2524125" y="3913188"/>
          <p14:tracePt t="171371" x="2462213" y="3913188"/>
          <p14:tracePt t="171388" x="2414588" y="3913188"/>
          <p14:tracePt t="171405" x="2346325" y="3913188"/>
          <p14:tracePt t="171422" x="2292350" y="3913188"/>
          <p14:tracePt t="171425" x="2273300" y="3913188"/>
          <p14:tracePt t="171439" x="2243138" y="3913188"/>
          <p14:tracePt t="171442" x="2225675" y="3913188"/>
          <p14:tracePt t="171455" x="2170113" y="3913188"/>
          <p14:tracePt t="171472" x="2163763" y="3913188"/>
          <p14:tracePt t="171488" x="2133600" y="3913188"/>
          <p14:tracePt t="171505" x="2114550" y="3913188"/>
          <p14:tracePt t="171521" x="2090738" y="3913188"/>
          <p14:tracePt t="171538" x="2084388" y="3913188"/>
          <p14:tracePt t="171555" x="2066925" y="3913188"/>
          <p14:tracePt t="171571" x="2054225" y="3913188"/>
          <p14:tracePt t="171624" x="2036763" y="3913188"/>
          <p14:tracePt t="171639" x="2017713" y="3913188"/>
          <p14:tracePt t="171663" x="2011363" y="3913188"/>
          <p14:tracePt t="171671" x="2000250" y="3913188"/>
          <p14:tracePt t="171688" x="1993900" y="3913188"/>
          <p14:tracePt t="175578" x="1974850" y="3913188"/>
          <p14:tracePt t="175626" x="1962150" y="3913188"/>
          <p14:tracePt t="175635" x="1957388" y="3902075"/>
          <p14:tracePt t="175683" x="1938338" y="3895725"/>
          <p14:tracePt t="191013" x="1968500" y="3840163"/>
          <p14:tracePt t="191022" x="2017713" y="3816350"/>
          <p14:tracePt t="191027" x="2127250" y="3773488"/>
          <p14:tracePt t="191039" x="2255838" y="3724275"/>
          <p14:tracePt t="191043" x="2401888" y="3687763"/>
          <p14:tracePt t="191055" x="2571750" y="3602038"/>
          <p14:tracePt t="191059" x="2803525" y="3554413"/>
          <p14:tracePt t="191067" x="3181350" y="3432175"/>
          <p14:tracePt t="191074" x="3754438" y="3297238"/>
          <p14:tracePt t="191090" x="4645025" y="2968625"/>
          <p14:tracePt t="191108" x="5851525" y="2571750"/>
          <p14:tracePt t="191123" x="7259638" y="2133600"/>
          <p14:tracePt t="191140" x="8431213" y="1743075"/>
          <p14:tracePt t="191156" x="9485313" y="1341438"/>
          <p14:tracePt t="191173" x="10479088" y="884238"/>
          <p14:tracePt t="191189" x="11217275" y="573088"/>
          <p14:tracePt t="191206" x="11887200" y="249238"/>
          <p14:tracePt t="198670" x="9124950" y="628650"/>
          <p14:tracePt t="198679" x="8820150" y="884238"/>
          <p14:tracePt t="198684" x="8564563" y="1195388"/>
          <p14:tracePt t="198696" x="8272463" y="1504950"/>
          <p14:tracePt t="198707" x="7753350" y="2000250"/>
          <p14:tracePt t="198725" x="7424738" y="2309813"/>
          <p14:tracePt t="198741" x="7138988" y="2530475"/>
          <p14:tracePt t="198757" x="6797675" y="2755900"/>
          <p14:tracePt t="198774" x="6456363" y="2901950"/>
          <p14:tracePt t="198793" x="6076950" y="3078163"/>
          <p14:tracePt t="198808" x="5668963" y="3163888"/>
          <p14:tracePt t="198824" x="5205413" y="3309938"/>
          <p14:tracePt t="198841" x="4687888" y="3389313"/>
          <p14:tracePt t="198845" x="4419600" y="3486150"/>
          <p14:tracePt t="198860" x="3975100" y="3651250"/>
          <p14:tracePt t="198874" x="3810000" y="3700463"/>
          <p14:tracePt t="198877" x="3663950" y="3730625"/>
          <p14:tracePt t="198891" x="3425825" y="3810000"/>
          <p14:tracePt t="198909" x="3267075" y="3913188"/>
          <p14:tracePt t="198924" x="3084513" y="4005263"/>
          <p14:tracePt t="198941" x="3011488" y="4035425"/>
          <p14:tracePt t="198957" x="2955925" y="4071938"/>
          <p14:tracePt t="199029" x="2925763" y="4078288"/>
          <p14:tracePt t="199038" x="2876550" y="4121150"/>
          <p14:tracePt t="199048" x="2859088" y="4121150"/>
          <p14:tracePt t="199060" x="2743200" y="4170363"/>
          <p14:tracePt t="199077" x="2651125" y="4194175"/>
          <p14:tracePt t="199096" x="2584450" y="4206875"/>
          <p14:tracePt t="199110" x="2432050" y="4230688"/>
          <p14:tracePt t="199127" x="2346325" y="4267200"/>
          <p14:tracePt t="199143" x="2236788" y="4303713"/>
          <p14:tracePt t="199160" x="2152650" y="4364038"/>
          <p14:tracePt t="199177" x="2066925" y="4389438"/>
          <p14:tracePt t="199194" x="2036763" y="4419600"/>
          <p14:tracePt t="199199" x="2011363" y="4432300"/>
          <p14:tracePt t="199209" x="2000250" y="4438650"/>
          <p14:tracePt t="199224" x="1993900" y="4449763"/>
          <p14:tracePt t="199405" x="1993900" y="4456113"/>
          <p14:tracePt t="199417" x="1981200" y="4468813"/>
          <p14:tracePt t="199426" x="1974850" y="4475163"/>
          <p14:tracePt t="199597" x="1974850" y="4486275"/>
          <p14:tracePt t="199606" x="2005013" y="4486275"/>
          <p14:tracePt t="199616" x="2030413" y="4479925"/>
          <p14:tracePt t="199628" x="2109788" y="4456113"/>
          <p14:tracePt t="199642" x="2157413" y="4456113"/>
          <p14:tracePt t="199646" x="2219325" y="4443413"/>
          <p14:tracePt t="199658" x="2266950" y="4419600"/>
          <p14:tracePt t="199661" x="2298700" y="4419600"/>
          <p14:tracePt t="199675" x="2395538" y="4406900"/>
          <p14:tracePt t="199691" x="2487613" y="4406900"/>
          <p14:tracePt t="199709" x="2554288" y="4395788"/>
          <p14:tracePt t="199724" x="2633663" y="4395788"/>
          <p14:tracePt t="199741" x="2646363" y="4395788"/>
          <p14:tracePt t="199757" x="2663825" y="4395788"/>
          <p14:tracePt t="199804" x="2676525" y="4395788"/>
          <p14:tracePt t="199812" x="2682875" y="4395788"/>
          <p14:tracePt t="199824" x="2713038" y="4395788"/>
          <p14:tracePt t="199841" x="2719388" y="4395788"/>
          <p14:tracePt t="199858" x="2749550" y="4395788"/>
          <p14:tracePt t="199861" x="2755900" y="4395788"/>
          <p14:tracePt t="199875" x="2773363" y="4395788"/>
          <p14:tracePt t="199900" x="2803525" y="4395788"/>
          <p14:tracePt t="199907" x="2809875" y="4389438"/>
          <p14:tracePt t="199924" x="2822575" y="4389438"/>
          <p14:tracePt t="199941" x="2828925" y="4389438"/>
          <p14:tracePt t="199958" x="2835275" y="4389438"/>
          <p14:tracePt t="199974" x="2846388" y="4389438"/>
          <p14:tracePt t="199991" x="2876550" y="4389438"/>
          <p14:tracePt t="200012" x="2882900" y="4383088"/>
          <p14:tracePt t="200036" x="2895600" y="4383088"/>
          <p14:tracePt t="202118" x="2914650" y="4383088"/>
          <p14:tracePt t="202127" x="2974975" y="4389438"/>
          <p14:tracePt t="202143" x="3017838" y="4419600"/>
          <p14:tracePt t="202159" x="3041650" y="4438650"/>
          <p14:tracePt t="202177" x="3067050" y="4438650"/>
          <p14:tracePt t="202194" x="3084513" y="4449763"/>
          <p14:tracePt t="202222" x="3090863" y="4449763"/>
          <p14:tracePt t="202233" x="3103563" y="4456113"/>
          <p14:tracePt t="202244" x="3108325" y="4456113"/>
          <p14:tracePt t="202285" x="3127375" y="4456113"/>
          <p14:tracePt t="202381" x="3144838" y="4456113"/>
          <p14:tracePt t="202388" x="3157538" y="4456113"/>
          <p14:tracePt t="202396" x="3176588" y="4449763"/>
          <p14:tracePt t="202412" x="3181350" y="4449763"/>
          <p14:tracePt t="202436" x="3194050" y="4449763"/>
          <p14:tracePt t="202645" x="3181350" y="4449763"/>
          <p14:tracePt t="202654" x="3084513" y="4462463"/>
          <p14:tracePt t="202663" x="2981325" y="4462463"/>
          <p14:tracePt t="202677" x="2798763" y="4462463"/>
          <p14:tracePt t="202693" x="2633663" y="4462463"/>
          <p14:tracePt t="202708" x="2468563" y="4462463"/>
          <p14:tracePt t="202724" x="2341563" y="4462463"/>
          <p14:tracePt t="202741" x="2262188" y="4475163"/>
          <p14:tracePt t="202758" x="2206625" y="4475163"/>
          <p14:tracePt t="202774" x="2170113" y="4475163"/>
          <p14:tracePt t="202791" x="2157413" y="4475163"/>
          <p14:tracePt t="202808" x="2139950" y="4475163"/>
          <p14:tracePt t="202825" x="2133600" y="4475163"/>
          <p14:tracePt t="202974" x="2157413" y="4475163"/>
          <p14:tracePt t="202983" x="2266950" y="4475163"/>
          <p14:tracePt t="202993" x="2346325" y="4475163"/>
          <p14:tracePt t="203011" x="2535238" y="4462463"/>
          <p14:tracePt t="203016" x="2640013" y="4462463"/>
          <p14:tracePt t="203027" x="2743200" y="4449763"/>
          <p14:tracePt t="203031" x="2792413" y="4449763"/>
          <p14:tracePt t="203041" x="2871788" y="4438650"/>
          <p14:tracePt t="203058" x="2908300" y="4438650"/>
          <p14:tracePt t="203158" x="2889250" y="4438650"/>
          <p14:tracePt t="203167" x="2809875" y="4443413"/>
          <p14:tracePt t="203176" x="2736850" y="4468813"/>
          <p14:tracePt t="203193" x="2511425" y="4516438"/>
          <p14:tracePt t="203210" x="2262188" y="4535488"/>
          <p14:tracePt t="203215" x="2139950" y="4535488"/>
          <p14:tracePt t="203227" x="2078038" y="4535488"/>
          <p14:tracePt t="203232" x="2030413" y="4535488"/>
          <p14:tracePt t="203242" x="2011363" y="4535488"/>
          <p14:tracePt t="203247" x="2005013" y="4535488"/>
          <p14:tracePt t="203373" x="2047875" y="4535488"/>
          <p14:tracePt t="203382" x="2066925" y="4535488"/>
          <p14:tracePt t="203392" x="2097088" y="4529138"/>
          <p14:tracePt t="203408" x="2163763" y="4505325"/>
          <p14:tracePt t="203414" x="2189163" y="4505325"/>
          <p14:tracePt t="203430" x="2206625" y="4505325"/>
          <p14:tracePt t="204590" x="2176463" y="4505325"/>
          <p14:tracePt t="204598" x="2103438" y="4505325"/>
          <p14:tracePt t="204611" x="2054225" y="4505325"/>
          <p14:tracePt t="204615" x="1993900" y="4505325"/>
          <p14:tracePt t="204628" x="1920875" y="4505325"/>
          <p14:tracePt t="204643" x="1895475" y="4505325"/>
          <p14:tracePt t="205054" x="1889125" y="4505325"/>
          <p14:tracePt t="205894" x="1920875" y="4505325"/>
          <p14:tracePt t="205903" x="1968500" y="4505325"/>
          <p14:tracePt t="205911" x="2030413" y="4505325"/>
          <p14:tracePt t="205927" x="2176463" y="4505325"/>
          <p14:tracePt t="205943" x="2322513" y="4505325"/>
          <p14:tracePt t="205961" x="2505075" y="4505325"/>
          <p14:tracePt t="205977" x="2627313" y="4505325"/>
          <p14:tracePt t="205994" x="2773363" y="4505325"/>
          <p14:tracePt t="206011" x="2908300" y="4505325"/>
          <p14:tracePt t="206016" x="2968625" y="4505325"/>
          <p14:tracePt t="206028" x="2987675" y="4505325"/>
          <p14:tracePt t="206032" x="3017838" y="4505325"/>
          <p14:tracePt t="206042" x="3067050" y="4505325"/>
          <p14:tracePt t="206058" x="3090863" y="4505325"/>
          <p14:tracePt t="206075" x="3127375" y="4505325"/>
          <p14:tracePt t="206091" x="3133725" y="4505325"/>
          <p14:tracePt t="206109" x="3170238" y="4505325"/>
          <p14:tracePt t="206128" x="3200400" y="4505325"/>
          <p14:tracePt t="206144" x="3249613" y="4505325"/>
          <p14:tracePt t="206158" x="3292475" y="4486275"/>
          <p14:tracePt t="206175" x="3359150" y="4475163"/>
          <p14:tracePt t="206191" x="3408363" y="4475163"/>
          <p14:tracePt t="206208" x="3462338" y="4475163"/>
          <p14:tracePt t="206225" x="3475038" y="4475163"/>
          <p14:tracePt t="206242" x="3481388" y="4475163"/>
          <p14:tracePt t="211424" x="3486150" y="4468813"/>
          <p14:tracePt t="211439" x="3475038" y="4468813"/>
          <p14:tracePt t="211450" x="3468688" y="4468813"/>
          <p14:tracePt t="211461" x="3419475" y="4468813"/>
          <p14:tracePt t="211478" x="3395663" y="4468813"/>
          <p14:tracePt t="211496" x="3382963" y="4468813"/>
          <p14:tracePt t="211511" x="3352800" y="4468813"/>
          <p14:tracePt t="211528" x="3346450" y="4468813"/>
          <p14:tracePt t="211545" x="3333750" y="4468813"/>
          <p14:tracePt t="211561" x="3322638" y="4468813"/>
          <p14:tracePt t="211578" x="3309938" y="4468813"/>
          <p14:tracePt t="211623" x="3303588" y="4468813"/>
          <p14:tracePt t="211631" x="3292475" y="4468813"/>
          <p14:tracePt t="211654" x="3273425" y="4468813"/>
          <p14:tracePt t="211662" x="3267075" y="4468813"/>
          <p14:tracePt t="211677" x="3249613" y="4468813"/>
          <p14:tracePt t="211692" x="3230563" y="4468813"/>
          <p14:tracePt t="211709" x="3187700" y="4468813"/>
          <p14:tracePt t="211725" x="3163888" y="4468813"/>
          <p14:tracePt t="211742" x="3140075" y="4468813"/>
          <p14:tracePt t="211758" x="3097213" y="4468813"/>
          <p14:tracePt t="211775" x="3067050" y="4468813"/>
          <p14:tracePt t="211791" x="3035300" y="4468813"/>
          <p14:tracePt t="211808" x="2981325" y="4468813"/>
          <p14:tracePt t="211825" x="2925763" y="4468813"/>
          <p14:tracePt t="211842" x="2895600" y="4468813"/>
          <p14:tracePt t="211858" x="2852738" y="4468813"/>
          <p14:tracePt t="211875" x="2816225" y="4468813"/>
          <p14:tracePt t="211892" x="2779713" y="4468813"/>
          <p14:tracePt t="211909" x="2743200" y="4468813"/>
          <p14:tracePt t="211926" x="2713038" y="4468813"/>
          <p14:tracePt t="211942" x="2657475" y="4456113"/>
          <p14:tracePt t="211958" x="2633663" y="4456113"/>
          <p14:tracePt t="211975" x="2603500" y="4443413"/>
          <p14:tracePt t="211992" x="2566988" y="4443413"/>
          <p14:tracePt t="212008" x="2541588" y="4443413"/>
          <p14:tracePt t="212025" x="2524125" y="4443413"/>
          <p14:tracePt t="212042" x="2493963" y="4443413"/>
          <p14:tracePt t="212058" x="2468563" y="4443413"/>
          <p14:tracePt t="212062" x="2457450" y="4443413"/>
          <p14:tracePt t="212075" x="2451100" y="4443413"/>
          <p14:tracePt t="212079" x="2432050" y="4443413"/>
          <p14:tracePt t="212092" x="2408238" y="4443413"/>
          <p14:tracePt t="212110" x="2395538" y="4443413"/>
          <p14:tracePt t="212125" x="2382838" y="4443413"/>
          <p14:tracePt t="212142" x="2359025" y="4443413"/>
          <p14:tracePt t="212158" x="2322513" y="4443413"/>
          <p14:tracePt t="212175" x="2286000" y="4443413"/>
          <p14:tracePt t="212191" x="2266950" y="4443413"/>
          <p14:tracePt t="212208" x="2230438" y="4443413"/>
          <p14:tracePt t="212225" x="2219325" y="4443413"/>
          <p14:tracePt t="212242" x="2212975" y="4443413"/>
          <p14:tracePt t="212258" x="2193925" y="4443413"/>
          <p14:tracePt t="212310" x="2189163" y="4443413"/>
          <p14:tracePt t="212324" x="2157413" y="4443413"/>
          <p14:tracePt t="212454" x="2139950" y="4443413"/>
          <p14:tracePt t="212460" x="2127250" y="4443413"/>
          <p14:tracePt t="212478" x="2109788" y="4443413"/>
          <p14:tracePt t="212492" x="2103438" y="4443413"/>
          <p14:tracePt t="212508" x="2090738" y="4443413"/>
          <p14:tracePt t="212525" x="2066925" y="4443413"/>
          <p14:tracePt t="212557" x="2054225" y="4443413"/>
          <p14:tracePt t="212630" x="2047875" y="4443413"/>
          <p14:tracePt t="212638" x="2036763" y="4443413"/>
          <p14:tracePt t="212645" x="2030413" y="4443413"/>
          <p14:tracePt t="212658" x="2017713" y="4443413"/>
          <p14:tracePt t="212662" x="2011363" y="4443413"/>
          <p14:tracePt t="212675" x="1981200" y="4443413"/>
          <p14:tracePt t="212679" x="1974850" y="4443413"/>
          <p14:tracePt t="212692" x="1957388" y="4443413"/>
          <p14:tracePt t="212695" x="1944688" y="4443413"/>
          <p14:tracePt t="212710" x="1931988" y="4443413"/>
          <p14:tracePt t="212725" x="1914525" y="4443413"/>
          <p14:tracePt t="213103" x="1889125" y="4443413"/>
          <p14:tracePt t="213113" x="1884363" y="4443413"/>
          <p14:tracePt t="213743" x="1871663" y="4443413"/>
          <p14:tracePt t="213759" x="1865313" y="4443413"/>
          <p14:tracePt t="214633" x="1858963" y="4443413"/>
          <p14:tracePt t="214679" x="1858963" y="4449763"/>
          <p14:tracePt t="214695" x="1865313" y="4456113"/>
          <p14:tracePt t="214703" x="1878013" y="4456113"/>
          <p14:tracePt t="214958" x="1884363" y="4456113"/>
          <p14:tracePt t="214966" x="1938338" y="4456113"/>
          <p14:tracePt t="214975" x="1957388" y="4449763"/>
          <p14:tracePt t="214992" x="1974850" y="4443413"/>
          <p14:tracePt t="215009" x="2024063" y="4432300"/>
          <p14:tracePt t="215025" x="2109788" y="4413250"/>
          <p14:tracePt t="215042" x="2170113" y="4413250"/>
          <p14:tracePt t="215059" x="2249488" y="4413250"/>
          <p14:tracePt t="215063" x="2292350" y="4413250"/>
          <p14:tracePt t="215075" x="2328863" y="4413250"/>
          <p14:tracePt t="215079" x="2371725" y="4413250"/>
          <p14:tracePt t="215092" x="2419350" y="4413250"/>
          <p14:tracePt t="215096" x="2451100" y="4413250"/>
          <p14:tracePt t="215109" x="2517775" y="4413250"/>
          <p14:tracePt t="215126" x="2597150" y="4413250"/>
          <p14:tracePt t="215143" x="2670175" y="4413250"/>
          <p14:tracePt t="215159" x="2767013" y="4413250"/>
          <p14:tracePt t="215175" x="2846388" y="4413250"/>
          <p14:tracePt t="215192" x="2908300" y="4413250"/>
          <p14:tracePt t="215209" x="2962275" y="4413250"/>
          <p14:tracePt t="215225" x="3024188" y="4413250"/>
          <p14:tracePt t="215242" x="3060700" y="4413250"/>
          <p14:tracePt t="215259" x="3103563" y="4413250"/>
          <p14:tracePt t="215276" x="3151188" y="4413250"/>
          <p14:tracePt t="215279" x="3200400" y="4413250"/>
          <p14:tracePt t="215292" x="3230563" y="4413250"/>
          <p14:tracePt t="215296" x="3273425" y="4413250"/>
          <p14:tracePt t="215310" x="3328988" y="4413250"/>
          <p14:tracePt t="215328" x="3365500" y="4413250"/>
          <p14:tracePt t="215343" x="3395663" y="4413250"/>
          <p14:tracePt t="215359" x="3408363" y="4413250"/>
          <p14:tracePt t="215375" x="3425825" y="4413250"/>
          <p14:tracePt t="215392" x="3455988" y="4413250"/>
          <p14:tracePt t="215409" x="3462338" y="4413250"/>
          <p14:tracePt t="215425" x="3475038" y="4413250"/>
          <p14:tracePt t="216655" x="3481388" y="4413250"/>
          <p14:tracePt t="220928" x="3535363" y="4376738"/>
          <p14:tracePt t="220936" x="3713163" y="4237038"/>
          <p14:tracePt t="220944" x="3902075" y="4151313"/>
          <p14:tracePt t="220959" x="4645025" y="3779838"/>
          <p14:tracePt t="220976" x="5668963" y="3352800"/>
          <p14:tracePt t="220992" x="7065963" y="2755900"/>
          <p14:tracePt t="221009" x="8497888" y="2157413"/>
          <p14:tracePt t="221025" x="10118725" y="1579563"/>
          <p14:tracePt t="221042" x="11015663" y="1219200"/>
          <p14:tracePt t="221059" x="11795125" y="908050"/>
          <p14:tracePt t="225817" x="9485313" y="639763"/>
          <p14:tracePt t="225823" x="9210675" y="1017588"/>
          <p14:tracePt t="225831" x="8826500" y="1487488"/>
          <p14:tracePt t="225845" x="8431213" y="1993900"/>
          <p14:tracePt t="225849" x="7997825" y="2535238"/>
          <p14:tracePt t="225862" x="7583488" y="3011488"/>
          <p14:tracePt t="225868" x="7272338" y="3395663"/>
          <p14:tracePt t="225878" x="6997700" y="3670300"/>
          <p14:tracePt t="225882" x="6802438" y="3865563"/>
          <p14:tracePt t="225895" x="6443663" y="4187825"/>
          <p14:tracePt t="225912" x="6169025" y="4462463"/>
          <p14:tracePt t="225927" x="5937250" y="4724400"/>
          <p14:tracePt t="225944" x="5741988" y="4992688"/>
          <p14:tracePt t="225959" x="5529263" y="5218113"/>
          <p14:tracePt t="225977" x="5370513" y="5407025"/>
          <p14:tracePt t="225992" x="5241925" y="5541963"/>
          <p14:tracePt t="226009" x="5181600" y="5614988"/>
          <p14:tracePt t="226026" x="5138738" y="5632450"/>
          <p14:tracePt t="226042" x="5108575" y="5657850"/>
          <p14:tracePt t="226059" x="5089525" y="5662613"/>
          <p14:tracePt t="226320" x="5089525" y="5651500"/>
          <p14:tracePt t="226329" x="5095875" y="5645150"/>
          <p14:tracePt t="226345" x="5102225" y="5626100"/>
          <p14:tracePt t="226378" x="5126038" y="5589588"/>
          <p14:tracePt t="226417" x="5132388" y="5583238"/>
          <p14:tracePt t="226433" x="5132388" y="5572125"/>
          <p14:tracePt t="226442" x="5132388" y="5553075"/>
          <p14:tracePt t="226452" x="5157788" y="5535613"/>
          <p14:tracePt t="226460" x="5157788" y="5522913"/>
          <p14:tracePt t="226464" x="5157788" y="5516563"/>
          <p14:tracePt t="226475" x="5157788" y="5499100"/>
          <p14:tracePt t="226492" x="5157788" y="5467350"/>
          <p14:tracePt t="226508" x="5138738" y="5407025"/>
          <p14:tracePt t="226511" x="5121275" y="5383213"/>
          <p14:tracePt t="226526" x="4986338" y="5346700"/>
          <p14:tracePt t="226543" x="4779963" y="5346700"/>
          <p14:tracePt t="226558" x="4572000" y="5314950"/>
          <p14:tracePt t="226575" x="4346575" y="5314950"/>
          <p14:tracePt t="226592" x="4084638" y="5314950"/>
          <p14:tracePt t="226608" x="3895725" y="5314950"/>
          <p14:tracePt t="226625" x="3760788" y="5314950"/>
          <p14:tracePt t="226642" x="3670300" y="5314950"/>
          <p14:tracePt t="226658" x="3590925" y="5314950"/>
          <p14:tracePt t="226675" x="3511550" y="5321300"/>
          <p14:tracePt t="226692" x="3419475" y="5334000"/>
          <p14:tracePt t="226708" x="3322638" y="5357813"/>
          <p14:tracePt t="226725" x="3200400" y="5357813"/>
          <p14:tracePt t="226728" x="3133725" y="5370513"/>
          <p14:tracePt t="226743" x="3024188" y="5383213"/>
          <p14:tracePt t="226759" x="2944813" y="5383213"/>
          <p14:tracePt t="226776" x="2876550" y="5394325"/>
          <p14:tracePt t="226792" x="2786063" y="5394325"/>
          <p14:tracePt t="226808" x="2657475" y="5407025"/>
          <p14:tracePt t="226825" x="2547938" y="5407025"/>
          <p14:tracePt t="226842" x="2425700" y="5407025"/>
          <p14:tracePt t="226858" x="2316163" y="5407025"/>
          <p14:tracePt t="226874" x="2266950" y="5407025"/>
          <p14:tracePt t="226891" x="2230438" y="5407025"/>
          <p14:tracePt t="226907" x="2225675" y="5407025"/>
          <p14:tracePt t="226924" x="2212975" y="5407025"/>
          <p14:tracePt t="226927" x="2206625" y="5407025"/>
          <p14:tracePt t="226943" x="2200275" y="5407025"/>
          <p14:tracePt t="226958" x="2182813" y="5407025"/>
          <p14:tracePt t="226974" x="2163763" y="5400675"/>
          <p14:tracePt t="227145" x="2139950" y="5383213"/>
          <p14:tracePt t="227155" x="2133600" y="5370513"/>
          <p14:tracePt t="227168" x="2133600" y="5364163"/>
          <p14:tracePt t="227257" x="2133600" y="5353050"/>
          <p14:tracePt t="227265" x="2133600" y="5346700"/>
          <p14:tracePt t="227280" x="2133600" y="5340350"/>
          <p14:tracePt t="227409" x="2133600" y="5321300"/>
          <p14:tracePt t="227420" x="2133600" y="5297488"/>
          <p14:tracePt t="227440" x="2170113" y="5284788"/>
          <p14:tracePt t="227449" x="2182813" y="5267325"/>
          <p14:tracePt t="227465" x="2189163" y="5254625"/>
          <p14:tracePt t="227478" x="2193925" y="5254625"/>
          <p14:tracePt t="227482" x="2206625" y="5254625"/>
          <p14:tracePt t="227496" x="2212975" y="5248275"/>
          <p14:tracePt t="227512" x="2225675" y="5248275"/>
          <p14:tracePt t="227526" x="2243138" y="5237163"/>
          <p14:tracePt t="227544" x="2249488" y="5237163"/>
          <p14:tracePt t="227569" x="2262188" y="5237163"/>
          <p14:tracePt t="227579" x="2266950" y="5237163"/>
          <p14:tracePt t="227602" x="2273300" y="5230813"/>
          <p14:tracePt t="227961" x="2328863" y="5230813"/>
          <p14:tracePt t="227970" x="2378075" y="5230813"/>
          <p14:tracePt t="227979" x="2451100" y="5230813"/>
          <p14:tracePt t="227995" x="2560638" y="5230813"/>
          <p14:tracePt t="228011" x="2620963" y="5230813"/>
          <p14:tracePt t="228028" x="2700338" y="5230813"/>
          <p14:tracePt t="228046" x="2767013" y="5230813"/>
          <p14:tracePt t="228051" x="2798763" y="5230813"/>
          <p14:tracePt t="228061" x="2846388" y="5230813"/>
          <p14:tracePt t="228066" x="2876550" y="5230813"/>
          <p14:tracePt t="228078" x="2908300" y="5230813"/>
          <p14:tracePt t="228082" x="2955925" y="5230813"/>
          <p14:tracePt t="228093" x="2987675" y="5230813"/>
          <p14:tracePt t="228110" x="3157538" y="5230813"/>
          <p14:tracePt t="228126" x="3303588" y="5230813"/>
          <p14:tracePt t="228143" x="3468688" y="5230813"/>
          <p14:tracePt t="228160" x="3676650" y="5230813"/>
          <p14:tracePt t="228177" x="3865563" y="5218113"/>
          <p14:tracePt t="228192" x="3992563" y="5218113"/>
          <p14:tracePt t="228209" x="4095750" y="5218113"/>
          <p14:tracePt t="228226" x="4175125" y="5218113"/>
          <p14:tracePt t="228243" x="4224338" y="5218113"/>
          <p14:tracePt t="228259" x="4267200" y="5205413"/>
          <p14:tracePt t="228276" x="4340225" y="5194300"/>
          <p14:tracePt t="228293" x="4419600" y="5194300"/>
          <p14:tracePt t="228296" x="4449763" y="5194300"/>
          <p14:tracePt t="228310" x="4516438" y="5187950"/>
          <p14:tracePt t="228326" x="4548188" y="5187950"/>
          <p14:tracePt t="228330" x="4565650" y="5187950"/>
          <p14:tracePt t="228343" x="4614863" y="5187950"/>
          <p14:tracePt t="228359" x="4645025" y="5175250"/>
          <p14:tracePt t="228376" x="4694238" y="5162550"/>
          <p14:tracePt t="228393" x="4724400" y="5162550"/>
          <p14:tracePt t="228409" x="4748213" y="5145088"/>
          <p14:tracePt t="228426" x="4791075" y="5138738"/>
          <p14:tracePt t="228443" x="4803775" y="5138738"/>
          <p14:tracePt t="228461" x="4833938" y="5126038"/>
          <p14:tracePt t="243188" x="4767263" y="5126038"/>
          <p14:tracePt t="243196" x="4700588" y="5126038"/>
          <p14:tracePt t="243214" x="4602163" y="5132388"/>
          <p14:tracePt t="243229" x="4479925" y="5145088"/>
          <p14:tracePt t="243246" x="4370388" y="5157788"/>
          <p14:tracePt t="243263" x="4243388" y="5168900"/>
          <p14:tracePt t="243280" x="4090988" y="5187950"/>
          <p14:tracePt t="243285" x="4048125" y="5187950"/>
          <p14:tracePt t="243296" x="3956050" y="5187950"/>
          <p14:tracePt t="243301" x="3919538" y="5194300"/>
          <p14:tracePt t="243312" x="3859213" y="5194300"/>
          <p14:tracePt t="243317" x="3790950" y="5224463"/>
          <p14:tracePt t="243326" x="3743325" y="5224463"/>
          <p14:tracePt t="243344" x="3565525" y="5237163"/>
          <p14:tracePt t="243360" x="3524250" y="5237163"/>
          <p14:tracePt t="243364" x="3475038" y="5237163"/>
          <p14:tracePt t="243377" x="3333750" y="5248275"/>
          <p14:tracePt t="243393" x="3194050" y="5267325"/>
          <p14:tracePt t="243410" x="3084513" y="5273675"/>
          <p14:tracePt t="243426" x="2974975" y="5273675"/>
          <p14:tracePt t="243443" x="2895600" y="5273675"/>
          <p14:tracePt t="243460" x="2846388" y="5273675"/>
          <p14:tracePt t="243477" x="2816225" y="5273675"/>
          <p14:tracePt t="243493" x="2762250" y="5273675"/>
          <p14:tracePt t="243497" x="2724150" y="5273675"/>
          <p14:tracePt t="243510" x="2693988" y="5273675"/>
          <p14:tracePt t="243527" x="2640013" y="5273675"/>
          <p14:tracePt t="243530" x="2620963" y="5273675"/>
          <p14:tracePt t="243543" x="2571750" y="5297488"/>
          <p14:tracePt t="243547" x="2560638" y="5297488"/>
          <p14:tracePt t="243560" x="2535238" y="5297488"/>
          <p14:tracePt t="243577" x="2524125" y="5297488"/>
          <p14:tracePt t="243673" x="2505075" y="5297488"/>
          <p14:tracePt t="243680" x="2498725" y="5297488"/>
          <p14:tracePt t="244436" x="2444750" y="5297488"/>
          <p14:tracePt t="244444" x="2378075" y="5291138"/>
          <p14:tracePt t="244455" x="2316163" y="5291138"/>
          <p14:tracePt t="244463" x="2255838" y="5291138"/>
          <p14:tracePt t="244467" x="2206625" y="5278438"/>
          <p14:tracePt t="244476" x="2139950" y="5267325"/>
          <p14:tracePt t="244493" x="2024063" y="5230813"/>
          <p14:tracePt t="244510" x="2000250" y="5224463"/>
          <p14:tracePt t="244526" x="1931988" y="5211763"/>
          <p14:tracePt t="244732" x="1925638" y="5200650"/>
          <p14:tracePt t="246372" x="1925638" y="5194300"/>
          <p14:tracePt t="246381" x="1962150" y="5181600"/>
          <p14:tracePt t="246396" x="2011363" y="5181600"/>
          <p14:tracePt t="246412" x="2078038" y="5168900"/>
          <p14:tracePt t="246429" x="2114550" y="5168900"/>
          <p14:tracePt t="246447" x="2157413" y="5168900"/>
          <p14:tracePt t="246464" x="2189163" y="5162550"/>
          <p14:tracePt t="246469" x="2206625" y="5162550"/>
          <p14:tracePt t="246477" x="2212975" y="5162550"/>
          <p14:tracePt t="246494" x="2243138" y="5162550"/>
          <p14:tracePt t="246510" x="2279650" y="5162550"/>
          <p14:tracePt t="246527" x="2305050" y="5162550"/>
          <p14:tracePt t="246543" x="2341563" y="5162550"/>
          <p14:tracePt t="246547" x="2346325" y="5162550"/>
          <p14:tracePt t="246561" x="2414588" y="5162550"/>
          <p14:tracePt t="246577" x="2487613" y="5162550"/>
          <p14:tracePt t="246595" x="2670175" y="5162550"/>
          <p14:tracePt t="246610" x="2859088" y="5145088"/>
          <p14:tracePt t="246627" x="3041650" y="5145088"/>
          <p14:tracePt t="246644" x="3206750" y="5145088"/>
          <p14:tracePt t="246660" x="3371850" y="5145088"/>
          <p14:tracePt t="246677" x="3578225" y="5145088"/>
          <p14:tracePt t="246693" x="3767138" y="5132388"/>
          <p14:tracePt t="246711" x="3975100" y="5102225"/>
          <p14:tracePt t="246715" x="4078288" y="5102225"/>
          <p14:tracePt t="246727" x="4144963" y="5089525"/>
          <p14:tracePt t="246731" x="4224338" y="5089525"/>
          <p14:tracePt t="246743" x="4260850" y="5078413"/>
          <p14:tracePt t="246747" x="4291013" y="5078413"/>
          <p14:tracePt t="246761" x="4346575" y="5078413"/>
          <p14:tracePt t="246777" x="4383088" y="5065713"/>
          <p14:tracePt t="246795" x="4400550" y="5065713"/>
          <p14:tracePt t="246810" x="4432300" y="5065713"/>
          <p14:tracePt t="246827" x="4492625" y="5065713"/>
          <p14:tracePt t="246843" x="4529138" y="5048250"/>
          <p14:tracePt t="246860" x="4595813" y="5035550"/>
          <p14:tracePt t="246877" x="4638675" y="5035550"/>
          <p14:tracePt t="246894" x="4700588" y="5029200"/>
          <p14:tracePt t="246910" x="4730750" y="5029200"/>
          <p14:tracePt t="246915" x="4760913" y="5029200"/>
          <p14:tracePt t="246927" x="4773613" y="5016500"/>
          <p14:tracePt t="246931" x="4779963" y="5016500"/>
          <p14:tracePt t="246944" x="4791075" y="5016500"/>
          <p14:tracePt t="246947" x="4797425" y="5016500"/>
          <p14:tracePt t="246960" x="4816475" y="5010150"/>
          <p14:tracePt t="262302" x="4864100" y="5010150"/>
          <p14:tracePt t="262312" x="4973638" y="5010150"/>
          <p14:tracePt t="262317" x="5230813" y="4968875"/>
          <p14:tracePt t="262328" x="5583238" y="4926013"/>
          <p14:tracePt t="262333" x="6003925" y="4779963"/>
          <p14:tracePt t="262343" x="6473825" y="4595813"/>
          <p14:tracePt t="262350" x="6888163" y="4310063"/>
          <p14:tracePt t="262361" x="7375525" y="4041775"/>
          <p14:tracePt t="262377" x="8455025" y="3236913"/>
          <p14:tracePt t="262381" x="8888413" y="2859088"/>
          <p14:tracePt t="262395" x="9369425" y="2352675"/>
          <p14:tracePt t="262411" x="9509125" y="1931988"/>
          <p14:tracePt t="262428" x="9674225" y="1384300"/>
          <p14:tracePt t="262443" x="9790113" y="858838"/>
          <p14:tracePt t="262460" x="9886950" y="371475"/>
          <p14:tracePt t="262476" x="9966325" y="96838"/>
          <p14:tracePt t="334622" x="9247188" y="146050"/>
          <p14:tracePt t="334629" x="8905875" y="384175"/>
          <p14:tracePt t="334637" x="8485188" y="701675"/>
          <p14:tracePt t="334651" x="8162925" y="884238"/>
          <p14:tracePt t="334656" x="7839075" y="1066800"/>
          <p14:tracePt t="334667" x="7527925" y="1225550"/>
          <p14:tracePt t="334671" x="7192963" y="1438275"/>
          <p14:tracePt t="334682" x="6870700" y="1620838"/>
          <p14:tracePt t="334700" x="6340475" y="1981200"/>
          <p14:tracePt t="334715" x="6205538" y="2084388"/>
          <p14:tracePt t="334719" x="6108700" y="2176463"/>
          <p14:tracePt t="334732" x="5883275" y="2371725"/>
          <p14:tracePt t="334750" x="5694363" y="2541588"/>
          <p14:tracePt t="334765" x="5583238" y="2651125"/>
          <p14:tracePt t="334782" x="5499100" y="2730500"/>
          <p14:tracePt t="334798" x="5449888" y="2798763"/>
          <p14:tracePt t="334818" x="5407025" y="2852738"/>
          <p14:tracePt t="334832" x="5383213" y="2919413"/>
          <p14:tracePt t="334849" x="5364163" y="2962275"/>
          <p14:tracePt t="334865" x="5353050" y="2981325"/>
          <p14:tracePt t="334884" x="5340350" y="2998788"/>
          <p14:tracePt t="334888" x="5321300" y="3011488"/>
          <p14:tracePt t="334898" x="5314950" y="3024188"/>
          <p14:tracePt t="334902" x="5303838" y="3028950"/>
          <p14:tracePt t="334915" x="5284788" y="3041650"/>
          <p14:tracePt t="335023" x="5278438" y="3041650"/>
          <p14:tracePt t="335033" x="5278438" y="3005138"/>
          <p14:tracePt t="335038" x="5278438" y="2974975"/>
          <p14:tracePt t="335049" x="5278438" y="2938463"/>
          <p14:tracePt t="335053" x="5303838" y="2908300"/>
          <p14:tracePt t="335063" x="5327650" y="2871788"/>
          <p14:tracePt t="335071" x="5353050" y="2846388"/>
          <p14:tracePt t="335082" x="5357813" y="2816225"/>
          <p14:tracePt t="335099" x="5394325" y="2762250"/>
          <p14:tracePt t="335103" x="5400675" y="2736850"/>
          <p14:tracePt t="335116" x="5437188" y="2706688"/>
          <p14:tracePt t="335132" x="5456238" y="2682875"/>
          <p14:tracePt t="335149" x="5462588" y="2657475"/>
          <p14:tracePt t="335165" x="5486400" y="2603500"/>
          <p14:tracePt t="335182" x="5486400" y="2584450"/>
          <p14:tracePt t="335199" x="5492750" y="2560638"/>
          <p14:tracePt t="335215" x="5492750" y="2517775"/>
          <p14:tracePt t="335232" x="5516563" y="2468563"/>
          <p14:tracePt t="335250" x="5516563" y="2401888"/>
          <p14:tracePt t="335254" x="5516563" y="2359025"/>
          <p14:tracePt t="335266" x="5516563" y="2309813"/>
          <p14:tracePt t="335283" x="5516563" y="2073275"/>
          <p14:tracePt t="335286" x="5516563" y="1908175"/>
          <p14:tracePt t="335299" x="5516563" y="1689100"/>
          <p14:tracePt t="335302" x="5516563" y="1414463"/>
          <p14:tracePt t="335316" x="5516563" y="701675"/>
          <p14:tracePt t="335332" x="5505450" y="152400"/>
          <p14:tracePt t="339814" x="6559550" y="249238"/>
          <p14:tracePt t="339821" x="6559550" y="585788"/>
          <p14:tracePt t="339831" x="6559550" y="804863"/>
          <p14:tracePt t="339847" x="6589713" y="1116013"/>
          <p14:tracePt t="339864" x="6608763" y="1262063"/>
          <p14:tracePt t="339881" x="6626225" y="1316038"/>
          <p14:tracePt t="339898" x="6626225" y="1322388"/>
          <p14:tracePt t="342226" x="7254875" y="1554163"/>
          <p14:tracePt t="342231" x="7302500" y="1554163"/>
          <p14:tracePt t="342247" x="7308850" y="1554163"/>
          <p14:tracePt t="342258" x="7334250" y="1493838"/>
          <p14:tracePt t="342267" x="7334250" y="1371600"/>
          <p14:tracePt t="342285" x="7334250" y="920750"/>
          <p14:tracePt t="342290" x="7334250" y="628650"/>
          <p14:tracePt t="342295" x="7254875" y="298450"/>
        </p14:tracePtLst>
      </p14:laserTraceLst>
    </p:ext>
  </p:extLs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AF468C-D59B-9A74-1BD3-C110E474022A}"/>
              </a:ext>
            </a:extLst>
          </p:cNvPr>
          <p:cNvSpPr>
            <a:spLocks noGrp="1"/>
          </p:cNvSpPr>
          <p:nvPr>
            <p:ph type="title"/>
          </p:nvPr>
        </p:nvSpPr>
        <p:spPr>
          <a:xfrm>
            <a:off x="1239288" y="891074"/>
            <a:ext cx="7669890" cy="624622"/>
          </a:xfrm>
        </p:spPr>
        <p:txBody>
          <a:bodyPr vert="horz" lIns="91440" tIns="45720" rIns="91440" bIns="45720" rtlCol="0" anchor="t">
            <a:normAutofit fontScale="90000"/>
          </a:bodyPr>
          <a:lstStyle/>
          <a:p>
            <a:r>
              <a:rPr lang="en-US" sz="4800" b="1" i="0" kern="1200" dirty="0">
                <a:solidFill>
                  <a:srgbClr val="203E5F"/>
                </a:solidFill>
                <a:effectLst/>
                <a:latin typeface="+mj-lt"/>
                <a:ea typeface="+mj-ea"/>
                <a:cs typeface="+mj-cs"/>
              </a:rPr>
              <a:t>Capabilities of AI</a:t>
            </a:r>
          </a:p>
        </p:txBody>
      </p:sp>
      <p:sp>
        <p:nvSpPr>
          <p:cNvPr id="1126" name="TextBox 1125">
            <a:extLst>
              <a:ext uri="{FF2B5EF4-FFF2-40B4-BE49-F238E27FC236}">
                <a16:creationId xmlns:a16="http://schemas.microsoft.com/office/drawing/2014/main" id="{456FCE2B-95BF-F617-E5E7-AAFE96BB1A5E}"/>
              </a:ext>
            </a:extLst>
          </p:cNvPr>
          <p:cNvSpPr txBox="1"/>
          <p:nvPr/>
        </p:nvSpPr>
        <p:spPr>
          <a:xfrm>
            <a:off x="176334" y="1734532"/>
            <a:ext cx="5380767" cy="4802956"/>
          </a:xfrm>
        </p:spPr>
        <p:txBody>
          <a:bodyPr vert="horz" lIns="91440" tIns="45720" rIns="91440" bIns="45720" rtlCol="0">
            <a:normAutofit/>
          </a:bodyPr>
          <a:lstStyle/>
          <a:p>
            <a:pPr>
              <a:lnSpc>
                <a:spcPct val="130000"/>
              </a:lnSpc>
              <a:spcAft>
                <a:spcPts val="600"/>
              </a:spcAft>
            </a:pPr>
            <a:r>
              <a:rPr lang="en-US" sz="3200" b="1" i="0" dirty="0">
                <a:solidFill>
                  <a:srgbClr val="203E5F"/>
                </a:solidFill>
                <a:effectLst>
                  <a:outerShdw blurRad="38100" dist="38100" dir="2700000" algn="tl">
                    <a:srgbClr val="000000">
                      <a:alpha val="43137"/>
                    </a:srgbClr>
                  </a:outerShdw>
                </a:effectLst>
              </a:rPr>
              <a:t>Future Prospects</a:t>
            </a:r>
            <a:r>
              <a:rPr lang="en-US" sz="3200" b="0" i="0" dirty="0">
                <a:solidFill>
                  <a:srgbClr val="203E5F"/>
                </a:solidFill>
                <a:effectLst>
                  <a:outerShdw blurRad="38100" dist="38100" dir="2700000" algn="tl">
                    <a:srgbClr val="000000">
                      <a:alpha val="43137"/>
                    </a:srgbClr>
                  </a:outerShdw>
                </a:effectLst>
              </a:rPr>
              <a:t>:</a:t>
            </a:r>
          </a:p>
          <a:p>
            <a:pPr marL="342900" indent="-228600">
              <a:lnSpc>
                <a:spcPct val="130000"/>
              </a:lnSpc>
              <a:spcAft>
                <a:spcPts val="600"/>
              </a:spcAft>
              <a:buFont typeface="Arial" panose="020B0604020202020204" pitchFamily="34" charset="0"/>
              <a:buChar char="•"/>
            </a:pPr>
            <a:r>
              <a:rPr lang="en-US" sz="2400" b="1" i="0" dirty="0">
                <a:solidFill>
                  <a:srgbClr val="203E5F"/>
                </a:solidFill>
                <a:effectLst/>
              </a:rPr>
              <a:t>General AI</a:t>
            </a:r>
            <a:endParaRPr lang="ar-EG" sz="2400" b="1" i="0" dirty="0">
              <a:solidFill>
                <a:srgbClr val="203E5F"/>
              </a:solidFill>
              <a:effectLst/>
            </a:endParaRPr>
          </a:p>
          <a:p>
            <a:pPr marL="342900" indent="-228600">
              <a:lnSpc>
                <a:spcPct val="130000"/>
              </a:lnSpc>
              <a:spcAft>
                <a:spcPts val="600"/>
              </a:spcAft>
              <a:buFont typeface="Arial" panose="020B0604020202020204" pitchFamily="34" charset="0"/>
              <a:buChar char="•"/>
            </a:pPr>
            <a:r>
              <a:rPr lang="en-US" sz="2400" b="1" i="0" dirty="0">
                <a:solidFill>
                  <a:srgbClr val="203E5F"/>
                </a:solidFill>
                <a:effectLst/>
              </a:rPr>
              <a:t>Quantum Computing</a:t>
            </a:r>
            <a:endParaRPr lang="ar-EG" sz="2400" b="1" i="0" dirty="0">
              <a:solidFill>
                <a:srgbClr val="203E5F"/>
              </a:solidFill>
              <a:effectLst/>
            </a:endParaRPr>
          </a:p>
          <a:p>
            <a:pPr marL="342900" indent="-228600">
              <a:lnSpc>
                <a:spcPct val="130000"/>
              </a:lnSpc>
              <a:spcAft>
                <a:spcPts val="600"/>
              </a:spcAft>
              <a:buFont typeface="Arial" panose="020B0604020202020204" pitchFamily="34" charset="0"/>
              <a:buChar char="•"/>
            </a:pPr>
            <a:r>
              <a:rPr lang="en-US" sz="2400" b="1" i="0" dirty="0">
                <a:solidFill>
                  <a:srgbClr val="203E5F"/>
                </a:solidFill>
                <a:effectLst/>
              </a:rPr>
              <a:t>Enhanced Personalization</a:t>
            </a:r>
            <a:endParaRPr lang="ar-EG" sz="2400" b="0" i="0" dirty="0">
              <a:solidFill>
                <a:srgbClr val="203E5F"/>
              </a:solidFill>
              <a:effectLst/>
            </a:endParaRPr>
          </a:p>
          <a:p>
            <a:pPr marL="342900" indent="-228600">
              <a:lnSpc>
                <a:spcPct val="130000"/>
              </a:lnSpc>
              <a:spcAft>
                <a:spcPts val="600"/>
              </a:spcAft>
              <a:buFont typeface="Arial" panose="020B0604020202020204" pitchFamily="34" charset="0"/>
              <a:buChar char="•"/>
            </a:pPr>
            <a:r>
              <a:rPr lang="en-US" sz="2400" b="1" i="0" dirty="0">
                <a:solidFill>
                  <a:srgbClr val="203E5F"/>
                </a:solidFill>
                <a:effectLst/>
              </a:rPr>
              <a:t>Brain-Computer Interfaces</a:t>
            </a:r>
            <a:endParaRPr lang="ar-EG" sz="2400" b="0" i="0" dirty="0">
              <a:solidFill>
                <a:srgbClr val="203E5F"/>
              </a:solidFill>
              <a:effectLst/>
            </a:endParaRPr>
          </a:p>
          <a:p>
            <a:pPr marL="342900" indent="-228600">
              <a:lnSpc>
                <a:spcPct val="130000"/>
              </a:lnSpc>
              <a:spcAft>
                <a:spcPts val="600"/>
              </a:spcAft>
              <a:buFont typeface="Arial" panose="020B0604020202020204" pitchFamily="34" charset="0"/>
              <a:buChar char="•"/>
            </a:pPr>
            <a:r>
              <a:rPr lang="en-US" sz="2400" b="1" i="0" dirty="0">
                <a:solidFill>
                  <a:srgbClr val="203E5F"/>
                </a:solidFill>
                <a:effectLst/>
              </a:rPr>
              <a:t>Ethical AI</a:t>
            </a:r>
            <a:endParaRPr lang="ar-EG" sz="2400" b="0" i="0" dirty="0">
              <a:solidFill>
                <a:srgbClr val="203E5F"/>
              </a:solidFill>
              <a:effectLst/>
            </a:endParaRPr>
          </a:p>
          <a:p>
            <a:pPr marL="342900" indent="-228600">
              <a:lnSpc>
                <a:spcPct val="130000"/>
              </a:lnSpc>
              <a:spcAft>
                <a:spcPts val="600"/>
              </a:spcAft>
              <a:buFont typeface="Arial" panose="020B0604020202020204" pitchFamily="34" charset="0"/>
              <a:buChar char="•"/>
            </a:pPr>
            <a:r>
              <a:rPr lang="en-US" sz="2400" b="1" i="0" dirty="0">
                <a:solidFill>
                  <a:srgbClr val="203E5F"/>
                </a:solidFill>
                <a:effectLst/>
              </a:rPr>
              <a:t>Integration in Healthcare</a:t>
            </a:r>
            <a:endParaRPr lang="ar-EG" sz="2400" b="0" i="0" dirty="0">
              <a:solidFill>
                <a:srgbClr val="203E5F"/>
              </a:solidFill>
              <a:effectLst/>
            </a:endParaRPr>
          </a:p>
          <a:p>
            <a:pPr marL="342900" indent="-228600">
              <a:lnSpc>
                <a:spcPct val="130000"/>
              </a:lnSpc>
              <a:spcAft>
                <a:spcPts val="600"/>
              </a:spcAft>
              <a:buFont typeface="Arial" panose="020B0604020202020204" pitchFamily="34" charset="0"/>
              <a:buChar char="•"/>
            </a:pPr>
            <a:r>
              <a:rPr lang="en-US" sz="2400" b="1" i="0" dirty="0">
                <a:solidFill>
                  <a:srgbClr val="203E5F"/>
                </a:solidFill>
                <a:effectLst/>
              </a:rPr>
              <a:t>Autonomous Vehicles</a:t>
            </a:r>
            <a:endParaRPr lang="en-US" sz="2400" b="0" i="0" dirty="0">
              <a:solidFill>
                <a:srgbClr val="203E5F"/>
              </a:solidFill>
              <a:effectLst/>
            </a:endParaRPr>
          </a:p>
        </p:txBody>
      </p:sp>
      <p:pic>
        <p:nvPicPr>
          <p:cNvPr id="1128" name="Picture 1127">
            <a:extLst>
              <a:ext uri="{FF2B5EF4-FFF2-40B4-BE49-F238E27FC236}">
                <a16:creationId xmlns:a16="http://schemas.microsoft.com/office/drawing/2014/main" id="{8D18E8F6-5A96-5781-A736-5EF82552DB06}"/>
              </a:ext>
            </a:extLst>
          </p:cNvPr>
          <p:cNvPicPr>
            <a:picLocks noChangeAspect="1"/>
          </p:cNvPicPr>
          <p:nvPr/>
        </p:nvPicPr>
        <p:blipFill rotWithShape="1">
          <a:blip r:embed="rId3"/>
          <a:srcRect l="2926" r="36055"/>
          <a:stretch/>
        </p:blipFill>
        <p:spPr>
          <a:xfrm>
            <a:off x="6513922" y="1458639"/>
            <a:ext cx="5678077" cy="4630034"/>
          </a:xfrm>
          <a:prstGeom prst="rect">
            <a:avLst/>
          </a:prstGeom>
          <a:noFill/>
        </p:spPr>
      </p:pic>
    </p:spTree>
    <p:extLst>
      <p:ext uri="{BB962C8B-B14F-4D97-AF65-F5344CB8AC3E}">
        <p14:creationId xmlns:p14="http://schemas.microsoft.com/office/powerpoint/2010/main" val="984035778"/>
      </p:ext>
    </p:extLst>
  </p:cSld>
  <p:clrMapOvr>
    <a:masterClrMapping/>
  </p:clrMapOvr>
  <mc:AlternateContent xmlns:mc="http://schemas.openxmlformats.org/markup-compatibility/2006" xmlns:p14="http://schemas.microsoft.com/office/powerpoint/2010/main">
    <mc:Choice Requires="p14">
      <p:transition spd="slow" p14:dur="2000" advTm="269001"/>
    </mc:Choice>
    <mc:Fallback xmlns="">
      <p:transition spd="slow" advTm="269001"/>
    </mc:Fallback>
  </mc:AlternateContent>
  <p:extLst>
    <p:ext uri="{3A86A75C-4F4B-4683-9AE1-C65F6400EC91}">
      <p14:laserTraceLst xmlns:p14="http://schemas.microsoft.com/office/powerpoint/2010/main">
        <p14:tracePtLst>
          <p14:tracePt t="1306" x="8339138" y="128588"/>
          <p14:tracePt t="1313" x="8242300" y="390525"/>
          <p14:tracePt t="1322" x="8132763" y="590550"/>
          <p14:tracePt t="1339" x="7918450" y="987425"/>
          <p14:tracePt t="1356" x="7729538" y="1341438"/>
          <p14:tracePt t="1375" x="7510463" y="1646238"/>
          <p14:tracePt t="1393" x="7364413" y="1889125"/>
          <p14:tracePt t="1398" x="7321550" y="1981200"/>
          <p14:tracePt t="1410" x="7265988" y="2097088"/>
          <p14:tracePt t="1425" x="7248525" y="2120900"/>
          <p14:tracePt t="1430" x="7235825" y="2139950"/>
          <p14:tracePt t="1444" x="7223125" y="2157413"/>
          <p14:tracePt t="1948" x="7186613" y="2176463"/>
          <p14:tracePt t="1956" x="7096125" y="2206625"/>
          <p14:tracePt t="1967" x="7010400" y="2236788"/>
          <p14:tracePt t="1976" x="6900863" y="2266950"/>
          <p14:tracePt t="1992" x="6486525" y="2352675"/>
          <p14:tracePt t="1997" x="6132513" y="2395538"/>
          <p14:tracePt t="2007" x="5741988" y="2444750"/>
          <p14:tracePt t="2024" x="4926013" y="2517775"/>
          <p14:tracePt t="2027" x="4565650" y="2584450"/>
          <p14:tracePt t="2040" x="4273550" y="2584450"/>
          <p14:tracePt t="2058" x="3597275" y="2657475"/>
          <p14:tracePt t="2075" x="3206750" y="2706688"/>
          <p14:tracePt t="2091" x="2895600" y="2755900"/>
          <p14:tracePt t="2107" x="2646363" y="2803525"/>
          <p14:tracePt t="2124" x="2474913" y="2816225"/>
          <p14:tracePt t="2140" x="2335213" y="2816225"/>
          <p14:tracePt t="2157" x="2230438" y="2828925"/>
          <p14:tracePt t="2174" x="2109788" y="2840038"/>
          <p14:tracePt t="2190" x="2000250" y="2840038"/>
          <p14:tracePt t="2207" x="1835150" y="2859088"/>
          <p14:tracePt t="2224" x="1725613" y="2871788"/>
          <p14:tracePt t="2240" x="1560513" y="2871788"/>
          <p14:tracePt t="2243" x="1438275" y="2882900"/>
          <p14:tracePt t="2258" x="1231900" y="2882900"/>
          <p14:tracePt t="2274" x="987425" y="2882900"/>
          <p14:tracePt t="2290" x="841375" y="2882900"/>
          <p14:tracePt t="2307" x="742950" y="2882900"/>
          <p14:tracePt t="2324" x="682625" y="2882900"/>
          <p14:tracePt t="2340" x="639763" y="2871788"/>
          <p14:tracePt t="2357" x="560388" y="2859088"/>
          <p14:tracePt t="2374" x="542925" y="2840038"/>
          <p14:tracePt t="2390" x="481013" y="2816225"/>
          <p14:tracePt t="2407" x="414338" y="2773363"/>
          <p14:tracePt t="2424" x="365125" y="2713038"/>
          <p14:tracePt t="2427" x="347663" y="2693988"/>
          <p14:tracePt t="2440" x="311150" y="2657475"/>
          <p14:tracePt t="2444" x="304800" y="2651125"/>
          <p14:tracePt t="2457" x="304800" y="2640013"/>
          <p14:tracePt t="2461" x="292100" y="2614613"/>
          <p14:tracePt t="2474" x="274638" y="2584450"/>
          <p14:tracePt t="2491" x="261938" y="2554288"/>
          <p14:tracePt t="2507" x="255588" y="2535238"/>
          <p14:tracePt t="2524" x="238125" y="2505075"/>
          <p14:tracePt t="2540" x="238125" y="2481263"/>
          <p14:tracePt t="2557" x="238125" y="2451100"/>
          <p14:tracePt t="2574" x="238125" y="2432050"/>
          <p14:tracePt t="2590" x="238125" y="2395538"/>
          <p14:tracePt t="2607" x="238125" y="2378075"/>
          <p14:tracePt t="2624" x="238125" y="2359025"/>
          <p14:tracePt t="2640" x="238125" y="2341563"/>
          <p14:tracePt t="2644" x="238125" y="2335213"/>
          <p14:tracePt t="2754" x="238125" y="2316163"/>
          <p14:tracePt t="2763" x="261938" y="2305050"/>
          <p14:tracePt t="2773" x="292100" y="2292350"/>
          <p14:tracePt t="2790" x="371475" y="2292350"/>
          <p14:tracePt t="2807" x="463550" y="2292350"/>
          <p14:tracePt t="2826" x="573088" y="2292350"/>
          <p14:tracePt t="2830" x="615950" y="2292350"/>
          <p14:tracePt t="2843" x="706438" y="2292350"/>
          <p14:tracePt t="2860" x="785813" y="2292350"/>
          <p14:tracePt t="2876" x="854075" y="2292350"/>
          <p14:tracePt t="2893" x="890588" y="2292350"/>
          <p14:tracePt t="2910" x="927100" y="2292350"/>
          <p14:tracePt t="2926" x="957263" y="2292350"/>
          <p14:tracePt t="2943" x="987425" y="2292350"/>
          <p14:tracePt t="2960" x="1054100" y="2292350"/>
          <p14:tracePt t="2976" x="1122363" y="2292350"/>
          <p14:tracePt t="2981" x="1152525" y="2292350"/>
          <p14:tracePt t="2993" x="1176338" y="2292350"/>
          <p14:tracePt t="2998" x="1219200" y="2292350"/>
          <p14:tracePt t="3010" x="1238250" y="2292350"/>
          <p14:tracePt t="3015" x="1274763" y="2292350"/>
          <p14:tracePt t="3024" x="1335088" y="2292350"/>
          <p14:tracePt t="3027" x="1377950" y="2292350"/>
          <p14:tracePt t="3041" x="1438275" y="2292350"/>
          <p14:tracePt t="3044" x="1487488" y="2292350"/>
          <p14:tracePt t="3058" x="1590675" y="2292350"/>
          <p14:tracePt t="3074" x="1657350" y="2292350"/>
          <p14:tracePt t="3091" x="1682750" y="2292350"/>
          <p14:tracePt t="3107" x="1712913" y="2292350"/>
          <p14:tracePt t="3124" x="1725613" y="2292350"/>
          <p14:tracePt t="3146" x="1736725" y="2292350"/>
          <p14:tracePt t="3157" x="1743075" y="2292350"/>
          <p14:tracePt t="3174" x="1755775" y="2292350"/>
          <p14:tracePt t="3191" x="1773238" y="2292350"/>
          <p14:tracePt t="3207" x="1798638" y="2292350"/>
          <p14:tracePt t="3224" x="1816100" y="2292350"/>
          <p14:tracePt t="3241" x="1835150" y="2292350"/>
          <p14:tracePt t="3258" x="1852613" y="2292350"/>
          <p14:tracePt t="3275" x="1878013" y="2292350"/>
          <p14:tracePt t="3291" x="1895475" y="2292350"/>
          <p14:tracePt t="3307" x="1914525" y="2292350"/>
          <p14:tracePt t="3325" x="1962150" y="2292350"/>
          <p14:tracePt t="3341" x="2030413" y="2292350"/>
          <p14:tracePt t="3357" x="2109788" y="2292350"/>
          <p14:tracePt t="3374" x="2200275" y="2292350"/>
          <p14:tracePt t="3390" x="2322513" y="2292350"/>
          <p14:tracePt t="3407" x="2414588" y="2292350"/>
          <p14:tracePt t="3424" x="2524125" y="2292350"/>
          <p14:tracePt t="3428" x="2584450" y="2292350"/>
          <p14:tracePt t="3441" x="2620963" y="2292350"/>
          <p14:tracePt t="3445" x="2693988" y="2292350"/>
          <p14:tracePt t="3457" x="2743200" y="2292350"/>
          <p14:tracePt t="3461" x="2803525" y="2292350"/>
          <p14:tracePt t="3474" x="2882900" y="2292350"/>
          <p14:tracePt t="3492" x="2944813" y="2292350"/>
          <p14:tracePt t="3507" x="2998788" y="2292350"/>
          <p14:tracePt t="3524" x="3024188" y="2292350"/>
          <p14:tracePt t="3540" x="3041650" y="2292350"/>
          <p14:tracePt t="3557" x="3054350" y="2292350"/>
          <p14:tracePt t="3574" x="3060700" y="2292350"/>
          <p14:tracePt t="3591" x="3090863" y="2292350"/>
          <p14:tracePt t="3607" x="3108325" y="2292350"/>
          <p14:tracePt t="3624" x="3114675" y="2292350"/>
          <p14:tracePt t="3644" x="3133725" y="2292350"/>
          <p14:tracePt t="4212" x="3163888" y="2292350"/>
          <p14:tracePt t="4220" x="3224213" y="2292350"/>
          <p14:tracePt t="4228" x="3273425" y="2292350"/>
          <p14:tracePt t="4242" x="3292475" y="2292350"/>
          <p14:tracePt t="4248" x="3309938" y="2292350"/>
          <p14:tracePt t="4257" x="3346450" y="2298700"/>
          <p14:tracePt t="4834" x="3376613" y="2298700"/>
          <p14:tracePt t="4842" x="3413125" y="2298700"/>
          <p14:tracePt t="4859" x="3432175" y="2298700"/>
          <p14:tracePt t="4874" x="3438525" y="2298700"/>
          <p14:tracePt t="10214" x="3438525" y="2316163"/>
          <p14:tracePt t="10222" x="3286125" y="2389188"/>
          <p14:tracePt t="10232" x="3176588" y="2451100"/>
          <p14:tracePt t="10243" x="3028950" y="2487613"/>
          <p14:tracePt t="10247" x="2882900" y="2517775"/>
          <p14:tracePt t="10257" x="2700338" y="2566988"/>
          <p14:tracePt t="10261" x="2535238" y="2620963"/>
          <p14:tracePt t="10274" x="2236788" y="2730500"/>
          <p14:tracePt t="10292" x="2024063" y="2792413"/>
          <p14:tracePt t="10307" x="1847850" y="2871788"/>
          <p14:tracePt t="10324" x="1689100" y="2938463"/>
          <p14:tracePt t="10341" x="1511300" y="3017838"/>
          <p14:tracePt t="10357" x="1352550" y="3071813"/>
          <p14:tracePt t="10374" x="1219200" y="3097213"/>
          <p14:tracePt t="10390" x="1122363" y="3108325"/>
          <p14:tracePt t="10407" x="1017588" y="3108325"/>
          <p14:tracePt t="10424" x="938213" y="3108325"/>
          <p14:tracePt t="10441" x="884238" y="3108325"/>
          <p14:tracePt t="10445" x="865188" y="3108325"/>
          <p14:tracePt t="10457" x="835025" y="3108325"/>
          <p14:tracePt t="10461" x="817563" y="3108325"/>
          <p14:tracePt t="10474" x="804863" y="3108325"/>
          <p14:tracePt t="10491" x="785813" y="3108325"/>
          <p14:tracePt t="10507" x="762000" y="3108325"/>
          <p14:tracePt t="10524" x="742950" y="3108325"/>
          <p14:tracePt t="10541" x="712788" y="3108325"/>
          <p14:tracePt t="10557" x="706438" y="3121025"/>
          <p14:tracePt t="10574" x="676275" y="3121025"/>
          <p14:tracePt t="10725" x="688975" y="3121025"/>
          <p14:tracePt t="10732" x="725488" y="3114675"/>
          <p14:tracePt t="10742" x="774700" y="3103563"/>
          <p14:tracePt t="10759" x="854075" y="3090863"/>
          <p14:tracePt t="10776" x="933450" y="3078163"/>
          <p14:tracePt t="10793" x="981075" y="3067050"/>
          <p14:tracePt t="10799" x="1017588" y="3067050"/>
          <p14:tracePt t="10812" x="1036638" y="3060700"/>
          <p14:tracePt t="10817" x="1066800" y="3060700"/>
          <p14:tracePt t="10827" x="1176338" y="3048000"/>
          <p14:tracePt t="10844" x="1341438" y="3048000"/>
          <p14:tracePt t="10857" x="1431925" y="3028950"/>
          <p14:tracePt t="10861" x="1511300" y="3028950"/>
          <p14:tracePt t="10874" x="1597025" y="3028950"/>
          <p14:tracePt t="10877" x="1639888" y="3028950"/>
          <p14:tracePt t="10892" x="1749425" y="3028950"/>
          <p14:tracePt t="10907" x="1792288" y="3028950"/>
          <p14:tracePt t="12091" x="1798638" y="3024188"/>
          <p14:tracePt t="12107" x="1804988" y="3005138"/>
          <p14:tracePt t="29016" x="1865313" y="3005138"/>
          <p14:tracePt t="29024" x="1901825" y="3005138"/>
          <p14:tracePt t="29034" x="1920875" y="3005138"/>
          <p14:tracePt t="29043" x="1962150" y="3005138"/>
          <p14:tracePt t="29060" x="2005013" y="3005138"/>
          <p14:tracePt t="29065" x="2024063" y="3005138"/>
          <p14:tracePt t="29077" x="2036763" y="3005138"/>
          <p14:tracePt t="29083" x="2060575" y="3005138"/>
          <p14:tracePt t="29096" x="2182813" y="3005138"/>
          <p14:tracePt t="29112" x="2279650" y="3011488"/>
          <p14:tracePt t="29128" x="2346325" y="3024188"/>
          <p14:tracePt t="29144" x="2408238" y="3035300"/>
          <p14:tracePt t="29158" x="2419350" y="3035300"/>
          <p14:tracePt t="29175" x="2425700" y="3035300"/>
          <p14:tracePt t="34632" x="2493963" y="3028950"/>
          <p14:tracePt t="34641" x="2627313" y="2944813"/>
          <p14:tracePt t="34651" x="2755900" y="2914650"/>
          <p14:tracePt t="34661" x="2876550" y="2882900"/>
          <p14:tracePt t="34666" x="2968625" y="2852738"/>
          <p14:tracePt t="34675" x="3097213" y="2822575"/>
          <p14:tracePt t="34692" x="3286125" y="2779713"/>
          <p14:tracePt t="34709" x="3524250" y="2663825"/>
          <p14:tracePt t="34712" x="3651250" y="2633663"/>
          <p14:tracePt t="34726" x="3943350" y="2535238"/>
          <p14:tracePt t="34742" x="4352925" y="2378075"/>
          <p14:tracePt t="34759" x="5059363" y="2170113"/>
          <p14:tracePt t="34775" x="5986463" y="1865313"/>
          <p14:tracePt t="34792" x="7138988" y="1536700"/>
          <p14:tracePt t="34809" x="8302625" y="1176338"/>
          <p14:tracePt t="34825" x="9571038" y="865188"/>
          <p14:tracePt t="34842" x="10515600" y="609600"/>
          <p14:tracePt t="34859" x="10839450" y="512763"/>
          <p14:tracePt t="34875" x="10996613" y="469900"/>
          <p14:tracePt t="34892" x="11052175" y="427038"/>
          <p14:tracePt t="34896" x="11069638" y="390525"/>
          <p14:tracePt t="34909" x="11118850" y="347663"/>
          <p14:tracePt t="34925" x="11118850" y="323850"/>
          <p14:tracePt t="34928" x="11125200" y="304800"/>
          <p14:tracePt t="34942" x="11149013" y="249238"/>
          <p14:tracePt t="34959" x="11149013" y="182563"/>
          <p14:tracePt t="34975" x="11155363" y="146050"/>
          <p14:tracePt t="34992" x="11168063" y="79375"/>
          <p14:tracePt t="35009" x="11191875" y="0"/>
          <p14:tracePt t="85944" x="7175500" y="365125"/>
          <p14:tracePt t="85951" x="6565900" y="712788"/>
          <p14:tracePt t="85960" x="5949950" y="1090613"/>
          <p14:tracePt t="85968" x="5334000" y="1474788"/>
          <p14:tracePt t="85980" x="4711700" y="1920875"/>
          <p14:tracePt t="85986" x="4127500" y="2352675"/>
          <p14:tracePt t="85991" x="3627438" y="2719388"/>
          <p14:tracePt t="86001" x="3090863" y="3084513"/>
          <p14:tracePt t="86011" x="2719388" y="3333750"/>
          <p14:tracePt t="86014" x="2389188" y="3548063"/>
          <p14:tracePt t="86028" x="1889125" y="3829050"/>
          <p14:tracePt t="86046" x="1547813" y="3992563"/>
          <p14:tracePt t="86061" x="1316038" y="4090988"/>
          <p14:tracePt t="86080" x="1182688" y="4133850"/>
          <p14:tracePt t="86095" x="1116013" y="4144963"/>
          <p14:tracePt t="86111" x="1073150" y="4144963"/>
          <p14:tracePt t="86128" x="1054100" y="4144963"/>
          <p14:tracePt t="86231" x="1006475" y="4144963"/>
          <p14:tracePt t="86239" x="974725" y="4127500"/>
          <p14:tracePt t="86248" x="950913" y="4114800"/>
          <p14:tracePt t="86264" x="871538" y="4084638"/>
          <p14:tracePt t="86281" x="804863" y="4084638"/>
          <p14:tracePt t="86298" x="695325" y="4029075"/>
          <p14:tracePt t="86315" x="652463" y="4011613"/>
          <p14:tracePt t="86321" x="628650" y="3998913"/>
          <p14:tracePt t="86332" x="579438" y="3962400"/>
          <p14:tracePt t="86337" x="573088" y="3956050"/>
          <p14:tracePt t="86350" x="542925" y="3913188"/>
          <p14:tracePt t="86367" x="542925" y="3895725"/>
          <p14:tracePt t="86381" x="530225" y="3816350"/>
          <p14:tracePt t="86399" x="512763" y="3773488"/>
          <p14:tracePt t="86416" x="512763" y="3730625"/>
          <p14:tracePt t="86430" x="512763" y="3670300"/>
          <p14:tracePt t="86446" x="523875" y="3627438"/>
          <p14:tracePt t="86462" x="560388" y="3597275"/>
          <p14:tracePt t="86479" x="646113" y="3554413"/>
          <p14:tracePt t="86496" x="755650" y="3554413"/>
          <p14:tracePt t="86512" x="938213" y="3554413"/>
          <p14:tracePt t="86529" x="1163638" y="3554413"/>
          <p14:tracePt t="86546" x="1414463" y="3578225"/>
          <p14:tracePt t="86562" x="1695450" y="3578225"/>
          <p14:tracePt t="86579" x="2000250" y="3578225"/>
          <p14:tracePt t="86583" x="2146300" y="3578225"/>
          <p14:tracePt t="86596" x="2425700" y="3578225"/>
          <p14:tracePt t="86611" x="2566988" y="3578225"/>
          <p14:tracePt t="86614" x="2603500" y="3578225"/>
          <p14:tracePt t="86628" x="2682875" y="3578225"/>
          <p14:tracePt t="86644" x="2700338" y="3578225"/>
          <p14:tracePt t="86791" x="2693988" y="3578225"/>
          <p14:tracePt t="86799" x="2614613" y="3578225"/>
          <p14:tracePt t="86816" x="2451100" y="3578225"/>
          <p14:tracePt t="86832" x="2266950" y="3578225"/>
          <p14:tracePt t="86848" x="2060575" y="3578225"/>
          <p14:tracePt t="86865" x="1852613" y="3578225"/>
          <p14:tracePt t="86881" x="1689100" y="3578225"/>
          <p14:tracePt t="86898" x="1573213" y="3578225"/>
          <p14:tracePt t="86915" x="1511300" y="3578225"/>
          <p14:tracePt t="86991" x="1579563" y="3578225"/>
          <p14:tracePt t="87000" x="1663700" y="3578225"/>
          <p14:tracePt t="87015" x="1962150" y="3578225"/>
          <p14:tracePt t="87032" x="2371725" y="3578225"/>
          <p14:tracePt t="87048" x="2822575" y="3578225"/>
          <p14:tracePt t="87063" x="3187700" y="3578225"/>
          <p14:tracePt t="87079" x="3486150" y="3578225"/>
          <p14:tracePt t="87096" x="3560763" y="3578225"/>
          <p14:tracePt t="87151" x="3535363" y="3578225"/>
          <p14:tracePt t="87159" x="3408363" y="3590925"/>
          <p14:tracePt t="87168" x="3286125" y="3627438"/>
          <p14:tracePt t="87179" x="3103563" y="3638550"/>
          <p14:tracePt t="87182" x="2938463" y="3676650"/>
          <p14:tracePt t="87195" x="2730500" y="3706813"/>
          <p14:tracePt t="87199" x="2481263" y="3724275"/>
          <p14:tracePt t="87212" x="1981200" y="3724275"/>
          <p14:tracePt t="87229" x="1579563" y="3724275"/>
          <p14:tracePt t="87246" x="1274763" y="3724275"/>
          <p14:tracePt t="87262" x="1231900" y="3724275"/>
          <p14:tracePt t="87317" x="1243013" y="3724275"/>
          <p14:tracePt t="87325" x="1292225" y="3724275"/>
          <p14:tracePt t="87334" x="1365250" y="3724275"/>
          <p14:tracePt t="87346" x="1474788" y="3706813"/>
          <p14:tracePt t="87362" x="1719263" y="3694113"/>
          <p14:tracePt t="87379" x="2041525" y="3694113"/>
          <p14:tracePt t="87382" x="2189163" y="3694113"/>
          <p14:tracePt t="87396" x="2309813" y="3694113"/>
          <p14:tracePt t="87399" x="2389188" y="3694113"/>
          <p14:tracePt t="87414" x="2498725" y="3694113"/>
          <p14:tracePt t="87429" x="2530475" y="3694113"/>
          <p14:tracePt t="87477" x="2493963" y="3694113"/>
          <p14:tracePt t="87486" x="2365375" y="3694113"/>
          <p14:tracePt t="87495" x="2322513" y="3694113"/>
          <p14:tracePt t="87512" x="2120900" y="3694113"/>
          <p14:tracePt t="87529" x="1938338" y="3694113"/>
          <p14:tracePt t="87546" x="1792288" y="3694113"/>
          <p14:tracePt t="87562" x="1749425" y="3694113"/>
          <p14:tracePt t="101610" x="1743075" y="3694113"/>
          <p14:tracePt t="101618" x="1731963" y="3706813"/>
          <p14:tracePt t="101632" x="1731963" y="3730625"/>
          <p14:tracePt t="101649" x="1725613" y="3754438"/>
          <p14:tracePt t="101666" x="1712913" y="3779838"/>
          <p14:tracePt t="101682" x="1695450" y="3810000"/>
          <p14:tracePt t="101697" x="1670050" y="3833813"/>
          <p14:tracePt t="101713" x="1633538" y="3889375"/>
          <p14:tracePt t="101728" x="1579563" y="3913188"/>
          <p14:tracePt t="101745" x="1560513" y="3932238"/>
          <p14:tracePt t="101762" x="1487488" y="3968750"/>
          <p14:tracePt t="101778" x="1474788" y="3975100"/>
          <p14:tracePt t="101795" x="1450975" y="3992563"/>
          <p14:tracePt t="101812" x="1431925" y="4005263"/>
          <p14:tracePt t="101828" x="1390650" y="4022725"/>
          <p14:tracePt t="101846" x="1341438" y="4071938"/>
          <p14:tracePt t="101862" x="1311275" y="4090988"/>
          <p14:tracePt t="101879" x="1285875" y="4108450"/>
          <p14:tracePt t="101895" x="1268413" y="4127500"/>
          <p14:tracePt t="101912" x="1255713" y="4138613"/>
          <p14:tracePt t="101929" x="1225550" y="4157663"/>
          <p14:tracePt t="101951" x="1219200" y="4164013"/>
          <p14:tracePt t="102289" x="1212850" y="4175125"/>
          <p14:tracePt t="102297" x="1200150" y="4175125"/>
          <p14:tracePt t="102315" x="1195388" y="4175125"/>
          <p14:tracePt t="102333" x="1176338" y="4175125"/>
          <p14:tracePt t="102349" x="1163638" y="4175125"/>
          <p14:tracePt t="102354" x="1146175" y="4175125"/>
          <p14:tracePt t="102366" x="1139825" y="4175125"/>
          <p14:tracePt t="102544" x="1122363" y="4175125"/>
          <p14:tracePt t="102641" x="1116013" y="4175125"/>
          <p14:tracePt t="102793" x="1103313" y="4175125"/>
          <p14:tracePt t="102801" x="1096963" y="4175125"/>
          <p14:tracePt t="102816" x="1085850" y="4175125"/>
          <p14:tracePt t="102898" x="1054100" y="4175125"/>
          <p14:tracePt t="103113" x="1060450" y="4175125"/>
          <p14:tracePt t="103121" x="1169988" y="4170363"/>
          <p14:tracePt t="103132" x="1255713" y="4170363"/>
          <p14:tracePt t="103136" x="1316038" y="4170363"/>
          <p14:tracePt t="103148" x="1463675" y="4151313"/>
          <p14:tracePt t="103166" x="1706563" y="4138613"/>
          <p14:tracePt t="103171" x="1809750" y="4121150"/>
          <p14:tracePt t="103182" x="1914525" y="4121150"/>
          <p14:tracePt t="103187" x="2000250" y="4121150"/>
          <p14:tracePt t="103196" x="2041525" y="4108450"/>
          <p14:tracePt t="103212" x="2120900" y="4108450"/>
          <p14:tracePt t="103229" x="2176463" y="4108450"/>
          <p14:tracePt t="103233" x="2193925" y="4108450"/>
          <p14:tracePt t="103246" x="2219325" y="4102100"/>
          <p14:tracePt t="103263" x="2262188" y="4102100"/>
          <p14:tracePt t="103279" x="2322513" y="4102100"/>
          <p14:tracePt t="103296" x="2432050" y="4102100"/>
          <p14:tracePt t="103312" x="2535238" y="4102100"/>
          <p14:tracePt t="103329" x="2693988" y="4102100"/>
          <p14:tracePt t="103346" x="2773363" y="4102100"/>
          <p14:tracePt t="103362" x="2852738" y="4102100"/>
          <p14:tracePt t="103379" x="2895600" y="4102100"/>
          <p14:tracePt t="103396" x="2919413" y="4102100"/>
          <p14:tracePt t="103412" x="2951163" y="4090988"/>
          <p14:tracePt t="103429" x="2955925" y="4090988"/>
          <p14:tracePt t="103433" x="2974975" y="4090988"/>
          <p14:tracePt t="103446" x="2987675" y="4090988"/>
          <p14:tracePt t="103601" x="2951163" y="4090988"/>
          <p14:tracePt t="103609" x="2871788" y="4090988"/>
          <p14:tracePt t="103617" x="2809875" y="4090988"/>
          <p14:tracePt t="103633" x="2481263" y="4121150"/>
          <p14:tracePt t="103650" x="2120900" y="4121150"/>
          <p14:tracePt t="103666" x="1792288" y="4133850"/>
          <p14:tracePt t="103683" x="1547813" y="4133850"/>
          <p14:tracePt t="103699" x="1384300" y="4133850"/>
          <p14:tracePt t="103708" x="1304925" y="4133850"/>
          <p14:tracePt t="103717" x="1279525" y="4133850"/>
          <p14:tracePt t="103722" x="1262063" y="4133850"/>
          <p14:tracePt t="103732" x="1219200" y="4133850"/>
          <p14:tracePt t="103825" x="1262063" y="4133850"/>
          <p14:tracePt t="103834" x="1335088" y="4133850"/>
          <p14:tracePt t="103850" x="1543050" y="4133850"/>
          <p14:tracePt t="103866" x="1804988" y="4133850"/>
          <p14:tracePt t="103883" x="2030413" y="4133850"/>
          <p14:tracePt t="103899" x="2176463" y="4133850"/>
          <p14:tracePt t="103916" x="2243138" y="4133850"/>
          <p14:tracePt t="103932" x="2249488" y="4133850"/>
          <p14:tracePt t="104001" x="2225675" y="4133850"/>
          <p14:tracePt t="104010" x="2114550" y="4133850"/>
          <p14:tracePt t="104018" x="1974850" y="4133850"/>
          <p14:tracePt t="104031" x="1768475" y="4133850"/>
          <p14:tracePt t="104046" x="1609725" y="4133850"/>
          <p14:tracePt t="104050" x="1468438" y="4133850"/>
          <p14:tracePt t="104064" x="1219200" y="4133850"/>
          <p14:tracePt t="104080" x="1169988" y="4133850"/>
          <p14:tracePt t="104097" x="1163638" y="4133850"/>
          <p14:tracePt t="104151" x="1195388" y="4133850"/>
          <p14:tracePt t="104159" x="1285875" y="4133850"/>
          <p14:tracePt t="104167" x="1371600" y="4133850"/>
          <p14:tracePt t="104180" x="1493838" y="4133850"/>
          <p14:tracePt t="104196" x="1736725" y="4133850"/>
          <p14:tracePt t="104213" x="2060575" y="4133850"/>
          <p14:tracePt t="104217" x="2182813" y="4133850"/>
          <p14:tracePt t="104230" x="2371725" y="4133850"/>
          <p14:tracePt t="104247" x="2408238" y="4133850"/>
          <p14:tracePt t="104305" x="2346325" y="4144963"/>
          <p14:tracePt t="104314" x="2279650" y="4164013"/>
          <p14:tracePt t="104324" x="2139950" y="4164013"/>
          <p14:tracePt t="104332" x="2036763" y="4164013"/>
          <p14:tracePt t="104346" x="1731963" y="4175125"/>
          <p14:tracePt t="104362" x="1427163" y="4175125"/>
          <p14:tracePt t="104379" x="1262063" y="4175125"/>
          <p14:tracePt t="104396" x="1231900" y="4175125"/>
          <p14:tracePt t="104439" x="1268413" y="4175125"/>
          <p14:tracePt t="104448" x="1365250" y="4175125"/>
          <p14:tracePt t="104455" x="1504950" y="4175125"/>
          <p14:tracePt t="104462" x="1627188" y="4175125"/>
          <p14:tracePt t="104479" x="1931988" y="4175125"/>
          <p14:tracePt t="104496" x="2273300" y="4175125"/>
          <p14:tracePt t="104512" x="2498725" y="4175125"/>
          <p14:tracePt t="104529" x="2614613" y="4187825"/>
          <p14:tracePt t="104583" x="2590800" y="4187825"/>
          <p14:tracePt t="104592" x="2481263" y="4187825"/>
          <p14:tracePt t="104600" x="2395538" y="4200525"/>
          <p14:tracePt t="104612" x="2273300" y="4200525"/>
          <p14:tracePt t="104629" x="2060575" y="4248150"/>
          <p14:tracePt t="104633" x="1920875" y="4248150"/>
          <p14:tracePt t="104646" x="1670050" y="4248150"/>
          <p14:tracePt t="104663" x="1560513" y="4248150"/>
          <p14:tracePt t="104680" x="1543050" y="4248150"/>
          <p14:tracePt t="104712" x="1547813" y="4248150"/>
          <p14:tracePt t="104720" x="1657350" y="4248150"/>
          <p14:tracePt t="104729" x="1755775" y="4248150"/>
          <p14:tracePt t="104746" x="2041525" y="4248150"/>
          <p14:tracePt t="104762" x="2382838" y="4248150"/>
          <p14:tracePt t="104779" x="2670175" y="4248150"/>
          <p14:tracePt t="104796" x="2755900" y="4248150"/>
          <p14:tracePt t="104849" x="2749550" y="4248150"/>
          <p14:tracePt t="104858" x="2682875" y="4260850"/>
          <p14:tracePt t="104867" x="2614613" y="4273550"/>
          <p14:tracePt t="104880" x="2408238" y="4286250"/>
          <p14:tracePt t="104897" x="2182813" y="4286250"/>
          <p14:tracePt t="104913" x="1938338" y="4286250"/>
          <p14:tracePt t="104930" x="1792288" y="4286250"/>
          <p14:tracePt t="104947" x="1773238" y="4286250"/>
          <p14:tracePt t="104992" x="1798638" y="4286250"/>
          <p14:tracePt t="105001" x="1841500" y="4286250"/>
          <p14:tracePt t="105015" x="1920875" y="4286250"/>
          <p14:tracePt t="105019" x="1951038" y="4286250"/>
          <p14:tracePt t="105032" x="2152650" y="4279900"/>
          <p14:tracePt t="105051" x="2273300" y="4279900"/>
          <p14:tracePt t="105065" x="2316163" y="4279900"/>
          <p14:tracePt t="105082" x="2346325" y="4267200"/>
          <p14:tracePt t="105217" x="2341563" y="4267200"/>
          <p14:tracePt t="105226" x="2322513" y="4267200"/>
          <p14:tracePt t="105234" x="2316163" y="4267200"/>
          <p14:tracePt t="105249" x="2298700" y="4267200"/>
          <p14:tracePt t="105546" x="2292350" y="4267200"/>
          <p14:tracePt t="105555" x="2262188" y="4248150"/>
          <p14:tracePt t="105565" x="2249488" y="4248150"/>
          <p14:tracePt t="105570" x="2230438" y="4248150"/>
          <p14:tracePt t="105582" x="2225675" y="4248150"/>
          <p14:tracePt t="105587" x="2212975" y="4248150"/>
          <p14:tracePt t="105598" x="2189163" y="4248150"/>
          <p14:tracePt t="105603" x="2176463" y="4248150"/>
          <p14:tracePt t="105616" x="2127250" y="4248150"/>
          <p14:tracePt t="105629" x="2114550" y="4248150"/>
          <p14:tracePt t="105633" x="2090738" y="4248150"/>
          <p14:tracePt t="105647" x="2024063" y="4248150"/>
          <p14:tracePt t="105664" x="1968500" y="4248150"/>
          <p14:tracePt t="105681" x="1908175" y="4248150"/>
          <p14:tracePt t="105697" x="1878013" y="4243388"/>
          <p14:tracePt t="105713" x="1841500" y="4243388"/>
          <p14:tracePt t="105730" x="1798638" y="4243388"/>
          <p14:tracePt t="105747" x="1779588" y="4243388"/>
          <p14:tracePt t="105841" x="1773238" y="4230688"/>
          <p14:tracePt t="105857" x="1773238" y="4224338"/>
          <p14:tracePt t="109363" x="1773238" y="4211638"/>
          <p14:tracePt t="125493" x="1773238" y="4206875"/>
          <p14:tracePt t="125988" x="1773238" y="4200525"/>
          <p14:tracePt t="125996" x="1773238" y="4175125"/>
          <p14:tracePt t="135102" x="1773238" y="4170363"/>
          <p14:tracePt t="135637" x="1835150" y="4133850"/>
          <p14:tracePt t="135646" x="2266950" y="3956050"/>
          <p14:tracePt t="135656" x="2657475" y="3786188"/>
          <p14:tracePt t="135667" x="3181350" y="3505200"/>
          <p14:tracePt t="135672" x="4224338" y="3048000"/>
          <p14:tracePt t="135684" x="6924675" y="1993900"/>
          <p14:tracePt t="135702" x="9210675" y="1060450"/>
          <p14:tracePt t="135710" x="10167938" y="742950"/>
          <p14:tracePt t="135717" x="11039475" y="396875"/>
          <p14:tracePt t="182284" x="8899525" y="92075"/>
          <p14:tracePt t="182293" x="8437563" y="244475"/>
          <p14:tracePt t="182303" x="8010525" y="420688"/>
          <p14:tracePt t="182320" x="7351713" y="688975"/>
          <p14:tracePt t="182325" x="7029450" y="871538"/>
          <p14:tracePt t="182334" x="6784975" y="1017588"/>
          <p14:tracePt t="182352" x="6235700" y="1414463"/>
          <p14:tracePt t="182355" x="6046788" y="1579563"/>
          <p14:tracePt t="182367" x="5894388" y="1682750"/>
          <p14:tracePt t="182371" x="5724525" y="1822450"/>
          <p14:tracePt t="182385" x="5267325" y="2212975"/>
          <p14:tracePt t="182402" x="4767263" y="2663825"/>
          <p14:tracePt t="182417" x="4133850" y="3133725"/>
          <p14:tracePt t="182434" x="3736975" y="3438525"/>
          <p14:tracePt t="182452" x="3524250" y="3681413"/>
          <p14:tracePt t="182468" x="3486150" y="3749675"/>
          <p14:tracePt t="182484" x="3444875" y="3803650"/>
          <p14:tracePt t="182501" x="3419475" y="3889375"/>
          <p14:tracePt t="182517" x="3382963" y="3943350"/>
          <p14:tracePt t="182534" x="3352800" y="3975100"/>
          <p14:tracePt t="182551" x="3297238" y="4054475"/>
          <p14:tracePt t="182554" x="3260725" y="4090988"/>
          <p14:tracePt t="182569" x="3200400" y="4175125"/>
          <p14:tracePt t="182585" x="3140075" y="4248150"/>
          <p14:tracePt t="182601" x="3108325" y="4267200"/>
          <p14:tracePt t="182618" x="2998788" y="4346575"/>
          <p14:tracePt t="182634" x="2895600" y="4456113"/>
          <p14:tracePt t="182651" x="2749550" y="4572000"/>
          <p14:tracePt t="182667" x="2609850" y="4737100"/>
          <p14:tracePt t="182684" x="2468563" y="4962525"/>
          <p14:tracePt t="182701" x="2322513" y="5200650"/>
          <p14:tracePt t="182718" x="2219325" y="5383213"/>
          <p14:tracePt t="182734" x="2127250" y="5541963"/>
          <p14:tracePt t="182751" x="2066925" y="5632450"/>
          <p14:tracePt t="182755" x="2054225" y="5662613"/>
          <p14:tracePt t="182769" x="2047875" y="5675313"/>
          <p14:tracePt t="182784" x="2047875" y="5694363"/>
          <p14:tracePt t="182809" x="2036763" y="5699125"/>
          <p14:tracePt t="182833" x="2030413" y="5711825"/>
          <p14:tracePt t="182842" x="2011363" y="5718175"/>
          <p14:tracePt t="182851" x="2000250" y="5741988"/>
          <p14:tracePt t="182868" x="1968500" y="5772150"/>
          <p14:tracePt t="182884" x="1944688" y="5778500"/>
          <p14:tracePt t="182901" x="1895475" y="5803900"/>
          <p14:tracePt t="182918" x="1878013" y="5803900"/>
          <p14:tracePt t="182934" x="1798638" y="5815013"/>
          <p14:tracePt t="182951" x="1682750" y="5840413"/>
          <p14:tracePt t="182955" x="1652588" y="5840413"/>
          <p14:tracePt t="182968" x="1603375" y="5851525"/>
          <p14:tracePt t="182971" x="1573213" y="5876925"/>
          <p14:tracePt t="182985" x="1530350" y="5876925"/>
          <p14:tracePt t="183060" x="1511300" y="5870575"/>
          <p14:tracePt t="183083" x="1511300" y="5851525"/>
          <p14:tracePt t="183195" x="1504950" y="5840413"/>
          <p14:tracePt t="183204" x="1493838" y="5840413"/>
          <p14:tracePt t="183220" x="1474788" y="5840413"/>
          <p14:tracePt t="183236" x="1457325" y="5840413"/>
          <p14:tracePt t="183254" x="1420813" y="5840413"/>
          <p14:tracePt t="183270" x="1401763" y="5840413"/>
          <p14:tracePt t="183287" x="1384300" y="5840413"/>
          <p14:tracePt t="183371" x="1384300" y="5834063"/>
          <p14:tracePt t="183380" x="1450975" y="5821363"/>
          <p14:tracePt t="183388" x="1536700" y="5810250"/>
          <p14:tracePt t="183403" x="1682750" y="5791200"/>
          <p14:tracePt t="183417" x="1865313" y="5791200"/>
          <p14:tracePt t="183434" x="1993900" y="5778500"/>
          <p14:tracePt t="183451" x="2182813" y="5767388"/>
          <p14:tracePt t="183468" x="2262188" y="5767388"/>
          <p14:tracePt t="183484" x="2335213" y="5754688"/>
          <p14:tracePt t="184147" x="2365375" y="5754688"/>
          <p14:tracePt t="184157" x="2425700" y="5754688"/>
          <p14:tracePt t="184171" x="2535238" y="5754688"/>
          <p14:tracePt t="184189" x="2640013" y="5754688"/>
          <p14:tracePt t="184204" x="2743200" y="5754688"/>
          <p14:tracePt t="184222" x="2822575" y="5754688"/>
          <p14:tracePt t="184238" x="2951163" y="5761038"/>
          <p14:tracePt t="184254" x="3054350" y="5761038"/>
          <p14:tracePt t="184271" x="3144838" y="5761038"/>
          <p14:tracePt t="184288" x="3267075" y="5761038"/>
          <p14:tracePt t="184304" x="3365500" y="5761038"/>
          <p14:tracePt t="184309" x="3382963" y="5761038"/>
          <p14:tracePt t="184318" x="3413125" y="5761038"/>
          <p14:tracePt t="184335" x="3468688" y="5761038"/>
          <p14:tracePt t="184351" x="3481388" y="5761038"/>
          <p14:tracePt t="184508" x="3486150" y="5761038"/>
          <p14:tracePt t="184540" x="3492500" y="5761038"/>
          <p14:tracePt t="184555" x="3505200" y="5754688"/>
          <p14:tracePt t="184874" x="3481388" y="5754688"/>
          <p14:tracePt t="184881" x="3371850" y="5767388"/>
          <p14:tracePt t="184888" x="3303588" y="5778500"/>
          <p14:tracePt t="184899" x="3219450" y="5778500"/>
          <p14:tracePt t="184916" x="2987675" y="5821363"/>
          <p14:tracePt t="184933" x="2767013" y="5821363"/>
          <p14:tracePt t="184949" x="2554288" y="5851525"/>
          <p14:tracePt t="184966" x="2328863" y="5870575"/>
          <p14:tracePt t="184983" x="2084388" y="5870575"/>
          <p14:tracePt t="184986" x="2000250" y="5883275"/>
          <p14:tracePt t="184999" x="1809750" y="5883275"/>
          <p14:tracePt t="185017" x="1689100" y="5883275"/>
          <p14:tracePt t="185033" x="1566863" y="5883275"/>
          <p14:tracePt t="185049" x="1468438" y="5883275"/>
          <p14:tracePt t="185066" x="1431925" y="5883275"/>
          <p14:tracePt t="185083" x="1390650" y="5883275"/>
          <p14:tracePt t="185099" x="1371600" y="5883275"/>
          <p14:tracePt t="185116" x="1347788" y="5883275"/>
          <p14:tracePt t="185133" x="1304925" y="5883275"/>
          <p14:tracePt t="185149" x="1292225" y="5883275"/>
          <p14:tracePt t="185166" x="1279525" y="5883275"/>
          <p14:tracePt t="185296" x="1285875" y="5883275"/>
          <p14:tracePt t="185304" x="1328738" y="5857875"/>
          <p14:tracePt t="185316" x="1347788" y="5857875"/>
          <p14:tracePt t="185332" x="1427163" y="5857875"/>
          <p14:tracePt t="185349" x="1500188" y="5857875"/>
          <p14:tracePt t="185366" x="1682750" y="5857875"/>
          <p14:tracePt t="185383" x="1852613" y="5857875"/>
          <p14:tracePt t="185399" x="2219325" y="5857875"/>
          <p14:tracePt t="185417" x="2462213" y="5857875"/>
          <p14:tracePt t="185433" x="2687638" y="5857875"/>
          <p14:tracePt t="185449" x="2852738" y="5857875"/>
          <p14:tracePt t="185466" x="2901950" y="5857875"/>
          <p14:tracePt t="185483" x="2914650" y="5857875"/>
          <p14:tracePt t="185553" x="2889250" y="5864225"/>
          <p14:tracePt t="185561" x="2743200" y="5876925"/>
          <p14:tracePt t="185569" x="2597150" y="5943600"/>
          <p14:tracePt t="185583" x="2414588" y="5943600"/>
          <p14:tracePt t="185586" x="2193925" y="5962650"/>
          <p14:tracePt t="185599" x="1743075" y="5962650"/>
          <p14:tracePt t="185617" x="1341438" y="5962650"/>
          <p14:tracePt t="185633" x="1127125" y="5924550"/>
          <p14:tracePt t="185649" x="1109663" y="5913438"/>
          <p14:tracePt t="185689" x="1176338" y="5900738"/>
          <p14:tracePt t="185697" x="1285875" y="5870575"/>
          <p14:tracePt t="185705" x="1511300" y="5851525"/>
          <p14:tracePt t="185716" x="1731963" y="5834063"/>
          <p14:tracePt t="185732" x="2444750" y="5748338"/>
          <p14:tracePt t="185750" x="3517900" y="5619750"/>
          <p14:tracePt t="185766" x="4237038" y="5595938"/>
          <p14:tracePt t="185783" x="4559300" y="5578475"/>
          <p14:tracePt t="185786" x="4565650" y="5578475"/>
          <p14:tracePt t="185817" x="4552950" y="5578475"/>
          <p14:tracePt t="185825" x="4443413" y="5614988"/>
          <p14:tracePt t="185833" x="4316413" y="5632450"/>
          <p14:tracePt t="185849" x="4048125" y="5681663"/>
          <p14:tracePt t="185867" x="3724275" y="5694363"/>
          <p14:tracePt t="185883" x="3438525" y="5694363"/>
          <p14:tracePt t="185900" x="3176588" y="5694363"/>
          <p14:tracePt t="185916" x="3024188" y="5694363"/>
          <p14:tracePt t="185933" x="3005138" y="5694363"/>
          <p14:tracePt t="185961" x="3048000" y="5694363"/>
          <p14:tracePt t="185970" x="3157538" y="5694363"/>
          <p14:tracePt t="185983" x="3297238" y="5694363"/>
          <p14:tracePt t="185985" x="3481388" y="5694363"/>
          <p14:tracePt t="185999" x="3803650" y="5694363"/>
          <p14:tracePt t="186017" x="4065588" y="5694363"/>
          <p14:tracePt t="186033" x="4114800" y="5694363"/>
          <p14:tracePt t="186065" x="4054475" y="5718175"/>
          <p14:tracePt t="186072" x="3895725" y="5718175"/>
          <p14:tracePt t="186083" x="3724275" y="5754688"/>
          <p14:tracePt t="186099" x="3444875" y="5767388"/>
          <p14:tracePt t="186116" x="3078163" y="5784850"/>
          <p14:tracePt t="186133" x="2809875" y="5784850"/>
          <p14:tracePt t="186149" x="2749550" y="5784850"/>
          <p14:tracePt t="186201" x="2773363" y="5784850"/>
          <p14:tracePt t="186208" x="2865438" y="5784850"/>
          <p14:tracePt t="186216" x="2974975" y="5761038"/>
          <p14:tracePt t="186233" x="3133725" y="5748338"/>
          <p14:tracePt t="186250" x="3279775" y="5735638"/>
          <p14:tracePt t="186267" x="3352800" y="5735638"/>
          <p14:tracePt t="186312" x="3346450" y="5735638"/>
          <p14:tracePt t="186321" x="3292475" y="5748338"/>
          <p14:tracePt t="186329" x="3187700" y="5767388"/>
          <p14:tracePt t="186337" x="3140075" y="5791200"/>
          <p14:tracePt t="186350" x="3054350" y="5803900"/>
          <p14:tracePt t="186352" x="3005138" y="5803900"/>
          <p14:tracePt t="186367" x="2944813" y="5803900"/>
          <p14:tracePt t="186383" x="2876550" y="5803900"/>
          <p14:tracePt t="186399" x="2859088" y="5803900"/>
          <p14:tracePt t="186457" x="2865438" y="5803900"/>
          <p14:tracePt t="186465" x="2871788" y="5803900"/>
          <p14:tracePt t="186472" x="2882900" y="5791200"/>
          <p14:tracePt t="186497" x="2901950" y="5791200"/>
          <p14:tracePt t="188290" x="2908300" y="5791200"/>
          <p14:tracePt t="214985" x="2895600" y="5791200"/>
          <p14:tracePt t="214993" x="2846388" y="5791200"/>
          <p14:tracePt t="215005" x="2828925" y="5791200"/>
          <p14:tracePt t="215009" x="2809875" y="5791200"/>
          <p14:tracePt t="215022" x="2786063" y="5797550"/>
          <p14:tracePt t="215036" x="2730500" y="5797550"/>
          <p14:tracePt t="215054" x="2663825" y="5810250"/>
          <p14:tracePt t="215070" x="2640013" y="5810250"/>
          <p14:tracePt t="215086" x="2609850" y="5810250"/>
          <p14:tracePt t="215102" x="2571750" y="5810250"/>
          <p14:tracePt t="215119" x="2541588" y="5810250"/>
          <p14:tracePt t="215136" x="2517775" y="5810250"/>
          <p14:tracePt t="215152" x="2462213" y="5815013"/>
          <p14:tracePt t="215169" x="2444750" y="5815013"/>
          <p14:tracePt t="215186" x="2408238" y="5815013"/>
          <p14:tracePt t="215202" x="2378075" y="5815013"/>
          <p14:tracePt t="215219" x="2352675" y="5815013"/>
          <p14:tracePt t="215223" x="2341563" y="5815013"/>
          <p14:tracePt t="215236" x="2292350" y="5815013"/>
          <p14:tracePt t="215252" x="2286000" y="5815013"/>
          <p14:tracePt t="215269" x="2262188" y="5815013"/>
          <p14:tracePt t="215286" x="2200275" y="5815013"/>
          <p14:tracePt t="215302" x="2152650" y="5815013"/>
          <p14:tracePt t="215319" x="2120900" y="5815013"/>
          <p14:tracePt t="215339" x="2060575" y="5815013"/>
          <p14:tracePt t="215356" x="2036763" y="5815013"/>
          <p14:tracePt t="215361" x="2024063" y="5815013"/>
          <p14:tracePt t="215372" x="2005013" y="5815013"/>
          <p14:tracePt t="215377" x="2000250" y="5815013"/>
          <p14:tracePt t="215389" x="1981200" y="5815013"/>
          <p14:tracePt t="215392" x="1957388" y="5815013"/>
          <p14:tracePt t="215406" x="1951038" y="5815013"/>
          <p14:tracePt t="215420" x="1931988" y="5815013"/>
          <p14:tracePt t="215437" x="1914525" y="5815013"/>
          <p14:tracePt t="215453" x="1895475" y="5815013"/>
          <p14:tracePt t="215879" x="1889125" y="5815013"/>
          <p14:tracePt t="215911" x="1901825" y="5815013"/>
          <p14:tracePt t="215927" x="1908175" y="5815013"/>
          <p14:tracePt t="215933" x="1920875" y="5815013"/>
          <p14:tracePt t="215941" x="1925638" y="5815013"/>
          <p14:tracePt t="215952" x="1931988" y="5815013"/>
          <p14:tracePt t="215969" x="1987550" y="5815013"/>
          <p14:tracePt t="215986" x="2011363" y="5815013"/>
          <p14:tracePt t="216002" x="2041525" y="5815013"/>
          <p14:tracePt t="216019" x="2090738" y="5815013"/>
          <p14:tracePt t="216023" x="2109788" y="5815013"/>
          <p14:tracePt t="216036" x="2163763" y="5815013"/>
          <p14:tracePt t="216053" x="2219325" y="5815013"/>
          <p14:tracePt t="216070" x="2255838" y="5815013"/>
          <p14:tracePt t="216086" x="2298700" y="5815013"/>
          <p14:tracePt t="216102" x="2335213" y="5815013"/>
          <p14:tracePt t="216125" x="2352675" y="5815013"/>
          <p14:tracePt t="216136" x="2365375" y="5815013"/>
          <p14:tracePt t="216153" x="2371725" y="5815013"/>
          <p14:tracePt t="216169" x="2389188" y="5815013"/>
          <p14:tracePt t="216186" x="2425700" y="5815013"/>
          <p14:tracePt t="216203" x="2468563" y="5815013"/>
          <p14:tracePt t="216206" x="2487613" y="5815013"/>
          <p14:tracePt t="216219" x="2517775" y="5815013"/>
          <p14:tracePt t="216236" x="2566988" y="5815013"/>
          <p14:tracePt t="216252" x="2609850" y="5803900"/>
          <p14:tracePt t="216269" x="2620963" y="5803900"/>
          <p14:tracePt t="216286" x="2651125" y="5803900"/>
          <p14:tracePt t="216302" x="2676525" y="5803900"/>
          <p14:tracePt t="216319" x="2719388" y="5803900"/>
          <p14:tracePt t="216336" x="2743200" y="5803900"/>
          <p14:tracePt t="216352" x="2767013" y="5791200"/>
          <p14:tracePt t="216369" x="2773363" y="5791200"/>
          <p14:tracePt t="216386" x="2779713" y="5791200"/>
          <p14:tracePt t="223384" x="2828925" y="5761038"/>
          <p14:tracePt t="223394" x="3048000" y="5651500"/>
          <p14:tracePt t="223405" x="3260725" y="5492750"/>
          <p14:tracePt t="223409" x="3517900" y="5303838"/>
          <p14:tracePt t="223422" x="4017963" y="4968875"/>
          <p14:tracePt t="223427" x="4559300" y="4572000"/>
          <p14:tracePt t="223436" x="5145088" y="4095750"/>
          <p14:tracePt t="223440" x="5827713" y="3481388"/>
          <p14:tracePt t="223454" x="7394575" y="2011363"/>
          <p14:tracePt t="223470" x="8564563" y="841375"/>
          <p14:tracePt t="233664" x="4748213" y="30163"/>
          <p14:tracePt t="233671" x="4700588" y="158750"/>
          <p14:tracePt t="233679" x="4614863" y="347663"/>
          <p14:tracePt t="233687" x="4535488" y="615950"/>
          <p14:tracePt t="233703" x="4389438" y="1096963"/>
          <p14:tracePt t="233719" x="4157663" y="1816100"/>
          <p14:tracePt t="233735" x="3998913" y="2322513"/>
          <p14:tracePt t="233752" x="3859213" y="2749550"/>
          <p14:tracePt t="233769" x="3790950" y="3024188"/>
          <p14:tracePt t="233786" x="3730625" y="3236913"/>
          <p14:tracePt t="233802" x="3706813" y="3352800"/>
          <p14:tracePt t="233819" x="3706813" y="3432175"/>
          <p14:tracePt t="233836" x="3700463" y="3444875"/>
          <p14:tracePt t="234513" x="3614738" y="3382963"/>
          <p14:tracePt t="234520" x="3621088" y="3524250"/>
          <p14:tracePt t="234538" x="3754438" y="3876675"/>
          <p14:tracePt t="234555" x="3833813" y="4078288"/>
          <p14:tracePt t="234574" x="3919538" y="4217988"/>
          <p14:tracePt t="234590" x="3956050" y="4346575"/>
          <p14:tracePt t="234595" x="3981450" y="4383088"/>
          <p14:tracePt t="234607" x="3981450" y="4443413"/>
          <p14:tracePt t="234612" x="3992563" y="4511675"/>
          <p14:tracePt t="234622" x="4005263" y="4578350"/>
          <p14:tracePt t="234625" x="4017963" y="4608513"/>
          <p14:tracePt t="234637" x="4017963" y="4627563"/>
          <p14:tracePt t="234655" x="4029075" y="4687888"/>
          <p14:tracePt t="234670" x="4029075" y="4705350"/>
          <p14:tracePt t="234687" x="4029075" y="4724400"/>
          <p14:tracePt t="234712" x="4029075" y="4748213"/>
          <p14:tracePt t="234735" x="4029075" y="4754563"/>
          <p14:tracePt t="234744" x="4029075" y="4760913"/>
          <p14:tracePt t="234753" x="4029075" y="4773613"/>
          <p14:tracePt t="234770" x="3998913" y="4803775"/>
          <p14:tracePt t="234787" x="3956050" y="4833938"/>
          <p14:tracePt t="234803" x="3865563" y="4913313"/>
          <p14:tracePt t="234820" x="3767138" y="4962525"/>
          <p14:tracePt t="234837" x="3694113" y="4999038"/>
          <p14:tracePt t="234840" x="3644900" y="5010150"/>
          <p14:tracePt t="234853" x="3614738" y="5029200"/>
          <p14:tracePt t="234870" x="3529013" y="5078413"/>
          <p14:tracePt t="234874" x="3475038" y="5121275"/>
          <p14:tracePt t="234887" x="3419475" y="5151438"/>
          <p14:tracePt t="234903" x="3352800" y="5200650"/>
          <p14:tracePt t="234920" x="3279775" y="5230813"/>
          <p14:tracePt t="234937" x="3224213" y="5273675"/>
          <p14:tracePt t="234955" x="3170238" y="5303838"/>
          <p14:tracePt t="234973" x="3114675" y="5314950"/>
          <p14:tracePt t="234990" x="3078163" y="5334000"/>
          <p14:tracePt t="234995" x="3060700" y="5334000"/>
          <p14:tracePt t="235006" x="3035300" y="5340350"/>
          <p14:tracePt t="235011" x="3017838" y="5340350"/>
          <p14:tracePt t="235020" x="3011488" y="5353050"/>
          <p14:tracePt t="235037" x="2955925" y="5357813"/>
          <p14:tracePt t="235054" x="2914650" y="5383213"/>
          <p14:tracePt t="235057" x="2895600" y="5394325"/>
          <p14:tracePt t="235071" x="2865438" y="5394325"/>
          <p14:tracePt t="235074" x="2828925" y="5407025"/>
          <p14:tracePt t="235088" x="2749550" y="5426075"/>
          <p14:tracePt t="235105" x="2706688" y="5467350"/>
          <p14:tracePt t="235121" x="2640013" y="5480050"/>
          <p14:tracePt t="235137" x="2560638" y="5505450"/>
          <p14:tracePt t="235154" x="2493963" y="5541963"/>
          <p14:tracePt t="235171" x="2408238" y="5559425"/>
          <p14:tracePt t="235187" x="2328863" y="5583238"/>
          <p14:tracePt t="235206" x="2262188" y="5619750"/>
          <p14:tracePt t="235210" x="2225675" y="5651500"/>
          <p14:tracePt t="235221" x="2193925" y="5662613"/>
          <p14:tracePt t="235237" x="2127250" y="5711825"/>
          <p14:tracePt t="235254" x="2097088" y="5741988"/>
          <p14:tracePt t="235258" x="2066925" y="5761038"/>
          <p14:tracePt t="235271" x="2036763" y="5791200"/>
          <p14:tracePt t="235288" x="2017713" y="5834063"/>
          <p14:tracePt t="235305" x="1974850" y="5883275"/>
          <p14:tracePt t="235321" x="1914525" y="5949950"/>
          <p14:tracePt t="235337" x="1871663" y="6022975"/>
          <p14:tracePt t="235354" x="1798638" y="6108700"/>
          <p14:tracePt t="235371" x="1755775" y="6151563"/>
          <p14:tracePt t="235387" x="1736725" y="6169025"/>
          <p14:tracePt t="235404" x="1725613" y="6192838"/>
          <p14:tracePt t="235421" x="1712913" y="6211888"/>
          <p14:tracePt t="235437" x="1670050" y="6242050"/>
          <p14:tracePt t="235454" x="1663700" y="6248400"/>
          <p14:tracePt t="235458" x="1646238" y="6267450"/>
          <p14:tracePt t="235471" x="1620838" y="6291263"/>
          <p14:tracePt t="235475" x="1590675" y="6291263"/>
          <p14:tracePt t="235488" x="1547813" y="6303963"/>
          <p14:tracePt t="235504" x="1481138" y="6321425"/>
          <p14:tracePt t="235521" x="1427163" y="6345238"/>
          <p14:tracePt t="235537" x="1347788" y="6381750"/>
          <p14:tracePt t="235554" x="1238250" y="6407150"/>
          <p14:tracePt t="235571" x="1127125" y="6443663"/>
          <p14:tracePt t="235587" x="1085850" y="6461125"/>
          <p14:tracePt t="235604" x="1042988" y="6473825"/>
          <p14:tracePt t="236282" x="1054100" y="6473825"/>
          <p14:tracePt t="236292" x="1066800" y="6473825"/>
          <p14:tracePt t="236306" x="1085850" y="6473825"/>
          <p14:tracePt t="236346" x="1090613" y="6473825"/>
          <p14:tracePt t="236354" x="1103313" y="6473825"/>
          <p14:tracePt t="236368" x="1109663" y="6473825"/>
          <p14:tracePt t="236376" x="1139825" y="6473825"/>
          <p14:tracePt t="236387" x="1146175" y="6473825"/>
          <p14:tracePt t="236404" x="1176338" y="6473825"/>
          <p14:tracePt t="236420" x="1212850" y="6473825"/>
          <p14:tracePt t="236437" x="1249363" y="6473825"/>
          <p14:tracePt t="236454" x="1274763" y="6473825"/>
          <p14:tracePt t="236457" x="1322388" y="6473825"/>
          <p14:tracePt t="236471" x="1352550" y="6473825"/>
          <p14:tracePt t="236474" x="1371600" y="6473825"/>
          <p14:tracePt t="236488" x="1457325" y="6473825"/>
          <p14:tracePt t="236505" x="1530350" y="6473825"/>
          <p14:tracePt t="236520" x="1597025" y="6473825"/>
          <p14:tracePt t="236537" x="1652588" y="6473825"/>
          <p14:tracePt t="236554" x="1725613" y="6473825"/>
          <p14:tracePt t="236570" x="1768475" y="6473825"/>
          <p14:tracePt t="236587" x="1785938" y="6473825"/>
          <p14:tracePt t="236604" x="1828800" y="6473825"/>
          <p14:tracePt t="236620" x="1847850" y="6473825"/>
          <p14:tracePt t="236637" x="1871663" y="6473825"/>
          <p14:tracePt t="236654" x="1914525" y="6473825"/>
          <p14:tracePt t="236670" x="1951038" y="6486525"/>
          <p14:tracePt t="236674" x="2000250" y="6486525"/>
          <p14:tracePt t="236687" x="2066925" y="6497638"/>
          <p14:tracePt t="236706" x="2139950" y="6497638"/>
          <p14:tracePt t="236721" x="2219325" y="6503988"/>
          <p14:tracePt t="236737" x="2286000" y="6503988"/>
          <p14:tracePt t="236754" x="2328863" y="6503988"/>
          <p14:tracePt t="236771" x="2378075" y="6503988"/>
          <p14:tracePt t="236787" x="2408238" y="6503988"/>
          <p14:tracePt t="236804" x="2432050" y="6503988"/>
          <p14:tracePt t="236820" x="2468563" y="6503988"/>
          <p14:tracePt t="236837" x="2487613" y="6503988"/>
          <p14:tracePt t="236854" x="2505075" y="6503988"/>
          <p14:tracePt t="236857" x="2517775" y="6503988"/>
          <p14:tracePt t="236872" x="2554288" y="6503988"/>
          <p14:tracePt t="236889" x="2571750" y="6503988"/>
          <p14:tracePt t="236905" x="2597150" y="6503988"/>
          <p14:tracePt t="236921" x="2640013" y="6503988"/>
          <p14:tracePt t="236937" x="2663825" y="6503988"/>
          <p14:tracePt t="236954" x="2670175" y="6503988"/>
          <p14:tracePt t="237033" x="2651125" y="6516688"/>
          <p14:tracePt t="237042" x="2554288" y="6546850"/>
          <p14:tracePt t="237057" x="2341563" y="6589713"/>
          <p14:tracePt t="237073" x="2036763" y="6608763"/>
          <p14:tracePt t="237091" x="1749425" y="6608763"/>
          <p14:tracePt t="237107" x="1566863" y="6608763"/>
          <p14:tracePt t="237124" x="1438275" y="6608763"/>
          <p14:tracePt t="237140" x="1384300" y="6608763"/>
          <p14:tracePt t="237157" x="1365250" y="6608763"/>
          <p14:tracePt t="237242" x="1377950" y="6583363"/>
          <p14:tracePt t="237251" x="1444625" y="6559550"/>
          <p14:tracePt t="237259" x="1474788" y="6546850"/>
          <p14:tracePt t="237270" x="1554163" y="6534150"/>
          <p14:tracePt t="237274" x="1620838" y="6534150"/>
          <p14:tracePt t="237287" x="1871663" y="6503988"/>
          <p14:tracePt t="237305" x="2133600" y="6486525"/>
          <p14:tracePt t="237320" x="2462213" y="6467475"/>
          <p14:tracePt t="237338" x="2822575" y="6467475"/>
          <p14:tracePt t="237354" x="3170238" y="6467475"/>
          <p14:tracePt t="237371" x="3333750" y="6467475"/>
          <p14:tracePt t="237387" x="3382963" y="6467475"/>
          <p14:tracePt t="237417" x="3365500" y="6467475"/>
          <p14:tracePt t="237424" x="3286125" y="6473825"/>
          <p14:tracePt t="237437" x="3144838" y="6510338"/>
          <p14:tracePt t="237454" x="2914650" y="6523038"/>
          <p14:tracePt t="237458" x="2792413" y="6523038"/>
          <p14:tracePt t="237471" x="2670175" y="6523038"/>
          <p14:tracePt t="237475" x="2530475" y="6523038"/>
          <p14:tracePt t="237488" x="2305050" y="6523038"/>
          <p14:tracePt t="237505" x="2139950" y="6523038"/>
          <p14:tracePt t="237520" x="2041525" y="6523038"/>
          <p14:tracePt t="237537" x="2036763" y="6523038"/>
          <p14:tracePt t="237584" x="2066925" y="6510338"/>
          <p14:tracePt t="237592" x="2193925" y="6480175"/>
          <p14:tracePt t="237604" x="2359025" y="6450013"/>
          <p14:tracePt t="237621" x="2713038" y="6400800"/>
          <p14:tracePt t="237638" x="3114675" y="6345238"/>
          <p14:tracePt t="237642" x="3316288" y="6345238"/>
          <p14:tracePt t="237654" x="3517900" y="6345238"/>
          <p14:tracePt t="237658" x="3681413" y="6345238"/>
          <p14:tracePt t="237671" x="3724275" y="6345238"/>
          <p14:tracePt t="237712" x="3717925" y="6345238"/>
          <p14:tracePt t="237720" x="3638550" y="6345238"/>
          <p14:tracePt t="237728" x="3608388" y="6345238"/>
          <p14:tracePt t="237737" x="3511550" y="6345238"/>
          <p14:tracePt t="237753" x="3328988" y="6345238"/>
          <p14:tracePt t="237769" x="3140075" y="6357938"/>
          <p14:tracePt t="237786" x="3035300" y="6357938"/>
          <p14:tracePt t="237803" x="2992438" y="6357938"/>
          <p14:tracePt t="237819" x="2987675" y="6357938"/>
          <p14:tracePt t="238217" x="2968625" y="6351588"/>
          <p14:tracePt t="238337" x="2968625" y="6345238"/>
          <p14:tracePt t="238345" x="2981325" y="6334125"/>
          <p14:tracePt t="238474" x="2987675" y="6327775"/>
          <p14:tracePt t="238484" x="2992438" y="6315075"/>
          <p14:tracePt t="241090" x="3017838" y="6297613"/>
          <p14:tracePt t="241265" x="3024188" y="6297613"/>
          <p14:tracePt t="241273" x="3041650" y="6291263"/>
          <p14:tracePt t="241290" x="3054350" y="6278563"/>
          <p14:tracePt t="241315" x="3060700" y="6272213"/>
          <p14:tracePt t="241330" x="3067050" y="6272213"/>
          <p14:tracePt t="241346" x="3078163" y="6261100"/>
          <p14:tracePt t="241355" x="3084513" y="6254750"/>
          <p14:tracePt t="241371" x="3097213" y="6242050"/>
          <p14:tracePt t="241388" x="3133725" y="6224588"/>
          <p14:tracePt t="241405" x="3163888" y="6188075"/>
          <p14:tracePt t="241421" x="3243263" y="6151563"/>
          <p14:tracePt t="241438" x="3359150" y="6115050"/>
          <p14:tracePt t="241442" x="3486150" y="6096000"/>
          <p14:tracePt t="241455" x="3535363" y="6059488"/>
          <p14:tracePt t="241458" x="3627438" y="6029325"/>
          <p14:tracePt t="241471" x="3681413" y="5973763"/>
          <p14:tracePt t="241475" x="3790950" y="5924550"/>
          <p14:tracePt t="241488" x="4048125" y="5815013"/>
          <p14:tracePt t="241506" x="4267200" y="5688013"/>
          <p14:tracePt t="241523" x="4548188" y="5553075"/>
          <p14:tracePt t="241538" x="4906963" y="5346700"/>
          <p14:tracePt t="241554" x="5267325" y="5095875"/>
          <p14:tracePt t="241572" x="5675313" y="4840288"/>
          <p14:tracePt t="241588" x="6267450" y="4406900"/>
          <p14:tracePt t="241605" x="6931025" y="3956050"/>
          <p14:tracePt t="241622" x="7699375" y="3340100"/>
          <p14:tracePt t="241638" x="8570913" y="2524125"/>
          <p14:tracePt t="241655" x="9429750" y="1609725"/>
          <p14:tracePt t="241672" x="10283825" y="706438"/>
          <p14:tracePt t="241689" x="10631488" y="323850"/>
          <p14:tracePt t="241707" x="10887075" y="49213"/>
          <p14:tracePt t="245492" x="9399588" y="212725"/>
          <p14:tracePt t="245501" x="9113838" y="523875"/>
          <p14:tracePt t="245509" x="8882063" y="822325"/>
          <p14:tracePt t="245523" x="8235950" y="1597025"/>
          <p14:tracePt t="245541" x="7620000" y="2266950"/>
          <p14:tracePt t="245557" x="7278688" y="2700338"/>
          <p14:tracePt t="245574" x="6894513" y="3067050"/>
          <p14:tracePt t="245590" x="6619875" y="3359150"/>
          <p14:tracePt t="245607" x="6407150" y="3621088"/>
          <p14:tracePt t="245614" x="6308725" y="3736975"/>
          <p14:tracePt t="245626" x="6205538" y="3883025"/>
          <p14:tracePt t="245639" x="6205538" y="3902075"/>
          <p14:tracePt t="245715" x="6235700" y="3883025"/>
          <p14:tracePt t="245723" x="6261100" y="3833813"/>
          <p14:tracePt t="245740" x="6267450" y="3829050"/>
          <p14:tracePt t="245811" x="6267450" y="3816350"/>
          <p14:tracePt t="245827" x="6267450" y="3810000"/>
          <p14:tracePt t="245835" x="6224588" y="3810000"/>
          <p14:tracePt t="245842" x="6192838" y="3797300"/>
          <p14:tracePt t="245854" x="6162675" y="3786188"/>
          <p14:tracePt t="245871" x="5999163" y="3786188"/>
          <p14:tracePt t="245874" x="5913438" y="3773488"/>
          <p14:tracePt t="245888" x="5699125" y="3713163"/>
          <p14:tracePt t="245904" x="5541963" y="3651250"/>
          <p14:tracePt t="245922" x="5419725" y="3584575"/>
          <p14:tracePt t="245937" x="5334000" y="3511550"/>
          <p14:tracePt t="245954" x="5297488" y="3444875"/>
          <p14:tracePt t="245971" x="5297488" y="3346450"/>
          <p14:tracePt t="245987" x="5297488" y="3224213"/>
          <p14:tracePt t="246004" x="5297488" y="3078163"/>
          <p14:tracePt t="246021" x="5297488" y="3017838"/>
          <p14:tracePt t="246038" x="5297488" y="2908300"/>
          <p14:tracePt t="246054" x="5297488" y="2809875"/>
          <p14:tracePt t="246071" x="5303838" y="2706688"/>
          <p14:tracePt t="246074" x="5314950" y="2682875"/>
          <p14:tracePt t="246088" x="5314950" y="2651125"/>
          <p14:tracePt t="246091" x="5321300" y="2614613"/>
          <p14:tracePt t="246105" x="5321300" y="2571750"/>
          <p14:tracePt t="246121" x="5321300" y="2566988"/>
          <p14:tracePt t="246137" x="5321300" y="2560638"/>
          <p14:tracePt t="246201" x="5321300" y="2547938"/>
          <p14:tracePt t="246209" x="5310188" y="2547938"/>
          <p14:tracePt t="246221" x="5303838" y="2547938"/>
          <p14:tracePt t="246238" x="5241925" y="2571750"/>
          <p14:tracePt t="246254" x="5187950" y="2687638"/>
          <p14:tracePt t="246271" x="5157788" y="2724150"/>
          <p14:tracePt t="246287" x="5108575" y="3017838"/>
          <p14:tracePt t="246304" x="5108575" y="3157538"/>
          <p14:tracePt t="246321" x="5108575" y="3267075"/>
          <p14:tracePt t="246324" x="5108575" y="3365500"/>
          <p14:tracePt t="246337" x="5108575" y="3444875"/>
          <p14:tracePt t="246340" x="5108575" y="3548063"/>
          <p14:tracePt t="246355" x="5108575" y="3730625"/>
          <p14:tracePt t="246371" x="5108575" y="3956050"/>
          <p14:tracePt t="246388" x="5089525" y="4206875"/>
          <p14:tracePt t="246404" x="5041900" y="4456113"/>
          <p14:tracePt t="246421" x="4999038" y="4687888"/>
          <p14:tracePt t="246438" x="4937125" y="4883150"/>
          <p14:tracePt t="246454" x="4840288" y="5095875"/>
          <p14:tracePt t="246471" x="4700588" y="5284788"/>
          <p14:tracePt t="246487" x="4552950" y="5430838"/>
          <p14:tracePt t="246504" x="4383088" y="5572125"/>
          <p14:tracePt t="246521" x="4217988" y="5668963"/>
          <p14:tracePt t="246537" x="4022725" y="5767388"/>
          <p14:tracePt t="246554" x="3883025" y="5834063"/>
          <p14:tracePt t="246557" x="3773488" y="5894388"/>
          <p14:tracePt t="246571" x="3633788" y="5949950"/>
          <p14:tracePt t="246588" x="3492500" y="6003925"/>
          <p14:tracePt t="246605" x="3413125" y="6029325"/>
          <p14:tracePt t="246621" x="3297238" y="6065838"/>
          <p14:tracePt t="246637" x="3230563" y="6102350"/>
          <p14:tracePt t="246654" x="3144838" y="6115050"/>
          <p14:tracePt t="246671" x="3060700" y="6138863"/>
          <p14:tracePt t="246688" x="2981325" y="6162675"/>
          <p14:tracePt t="246704" x="2925763" y="6192838"/>
          <p14:tracePt t="246721" x="2859088" y="6218238"/>
          <p14:tracePt t="246725" x="2822575" y="6254750"/>
          <p14:tracePt t="246737" x="2773363" y="6267450"/>
          <p14:tracePt t="246741" x="2767013" y="6284913"/>
          <p14:tracePt t="246754" x="2724150" y="6327775"/>
          <p14:tracePt t="246772" x="2646363" y="6376988"/>
          <p14:tracePt t="246788" x="2609850" y="6419850"/>
          <p14:tracePt t="246804" x="2511425" y="6456363"/>
          <p14:tracePt t="246821" x="2378075" y="6480175"/>
          <p14:tracePt t="246838" x="2225675" y="6510338"/>
          <p14:tracePt t="246854" x="2060575" y="6510338"/>
          <p14:tracePt t="246871" x="1878013" y="6510338"/>
          <p14:tracePt t="246888" x="1731963" y="6510338"/>
          <p14:tracePt t="246904" x="1566863" y="6510338"/>
          <p14:tracePt t="246921" x="1377950" y="6486525"/>
          <p14:tracePt t="246924" x="1231900" y="6486525"/>
          <p14:tracePt t="246939" x="1023938" y="6443663"/>
          <p14:tracePt t="246955" x="895350" y="6430963"/>
          <p14:tracePt t="246972" x="762000" y="6400800"/>
          <p14:tracePt t="246988" x="725488" y="6400800"/>
          <p14:tracePt t="247085" x="738188" y="6400800"/>
          <p14:tracePt t="247093" x="785813" y="6407150"/>
          <p14:tracePt t="247106" x="871538" y="6424613"/>
          <p14:tracePt t="247111" x="981075" y="6456363"/>
          <p14:tracePt t="247124" x="1268413" y="6486525"/>
          <p14:tracePt t="247138" x="1408113" y="6486525"/>
          <p14:tracePt t="247142" x="1590675" y="6486525"/>
          <p14:tracePt t="247155" x="1931988" y="6486525"/>
          <p14:tracePt t="247173" x="2236788" y="6486525"/>
          <p14:tracePt t="247188" x="2432050" y="6450013"/>
          <p14:tracePt t="247205" x="2451100" y="6450013"/>
          <p14:tracePt t="247243" x="2444750" y="6450013"/>
          <p14:tracePt t="247251" x="2352675" y="6450013"/>
          <p14:tracePt t="247259" x="2230438" y="6450013"/>
          <p14:tracePt t="247272" x="2127250" y="6450013"/>
          <p14:tracePt t="247275" x="1987550" y="6450013"/>
          <p14:tracePt t="247288" x="1841500" y="6450013"/>
          <p14:tracePt t="247305" x="1573213" y="6492875"/>
          <p14:tracePt t="247309" x="1450975" y="6492875"/>
          <p14:tracePt t="247321" x="1401763" y="6492875"/>
          <p14:tracePt t="247325" x="1384300" y="6492875"/>
          <p14:tracePt t="247363" x="1414463" y="6492875"/>
          <p14:tracePt t="247373" x="1524000" y="6492875"/>
          <p14:tracePt t="247379" x="1743075" y="6492875"/>
          <p14:tracePt t="247388" x="2047875" y="6492875"/>
          <p14:tracePt t="247405" x="3005138" y="6492875"/>
          <p14:tracePt t="247421" x="4486275" y="6492875"/>
          <p14:tracePt t="247438" x="5126038" y="6510338"/>
          <p14:tracePt t="247455" x="5486400" y="6577013"/>
          <p14:tracePt t="247471" x="5492750" y="6583363"/>
          <p14:tracePt t="247488" x="5449888" y="6583363"/>
          <p14:tracePt t="247505" x="5048250" y="6583363"/>
          <p14:tracePt t="247509" x="4797425" y="6583363"/>
          <p14:tracePt t="247521" x="4548188" y="6583363"/>
          <p14:tracePt t="247525" x="4175125" y="6583363"/>
          <p14:tracePt t="247538" x="3919538" y="6583363"/>
          <p14:tracePt t="247542" x="3548063" y="6583363"/>
          <p14:tracePt t="247555" x="2968625" y="6583363"/>
          <p14:tracePt t="247573" x="2584450" y="6583363"/>
          <p14:tracePt t="247588" x="2378075" y="6559550"/>
          <p14:tracePt t="247605" x="2359025" y="6559550"/>
          <p14:tracePt t="247628" x="2371725" y="6559550"/>
          <p14:tracePt t="247638" x="2468563" y="6546850"/>
          <p14:tracePt t="247655" x="2700338" y="6503988"/>
          <p14:tracePt t="247671" x="2944813" y="6486525"/>
          <p14:tracePt t="247688" x="3114675" y="6443663"/>
          <p14:tracePt t="247705" x="3187700" y="6413500"/>
          <p14:tracePt t="247739" x="3181350" y="6413500"/>
          <p14:tracePt t="247748" x="3144838" y="6413500"/>
          <p14:tracePt t="247756" x="3097213" y="6413500"/>
          <p14:tracePt t="247771" x="3035300" y="6413500"/>
          <p14:tracePt t="247788" x="2968625" y="6413500"/>
          <p14:tracePt t="247806" x="2951163" y="6413500"/>
          <p14:tracePt t="248109" x="2951163" y="6407150"/>
          <p14:tracePt t="248118" x="2974975" y="6388100"/>
          <p14:tracePt t="248127" x="2981325" y="6388100"/>
          <p14:tracePt t="248141" x="3017838" y="6376988"/>
          <p14:tracePt t="248157" x="3071813" y="6357938"/>
          <p14:tracePt t="248176" x="3097213" y="6357938"/>
          <p14:tracePt t="248245" x="3108325" y="6357938"/>
          <p14:tracePt t="248325" x="3140075" y="6345238"/>
          <p14:tracePt t="248342" x="3157538" y="6345238"/>
          <p14:tracePt t="248352" x="3163888" y="6340475"/>
          <p14:tracePt t="248373" x="3176588" y="6340475"/>
          <p14:tracePt t="248461" x="3181350" y="6340475"/>
          <p14:tracePt t="248478" x="3187700" y="6340475"/>
          <p14:tracePt t="248485" x="3200400" y="6340475"/>
          <p14:tracePt t="248491" x="3219450" y="6327775"/>
          <p14:tracePt t="248508" x="3224213" y="6327775"/>
          <p14:tracePt t="248522" x="3243263" y="6327775"/>
          <p14:tracePt t="248539" x="3273425" y="6327775"/>
          <p14:tracePt t="248597" x="3279775" y="6327775"/>
          <p14:tracePt t="248612" x="3297238" y="6327775"/>
          <p14:tracePt t="248620" x="3309938" y="6327775"/>
          <p14:tracePt t="248636" x="3328988" y="6327775"/>
          <p14:tracePt t="248644" x="3346450" y="6327775"/>
          <p14:tracePt t="248654" x="3365500" y="6327775"/>
          <p14:tracePt t="248670" x="3408363" y="6327775"/>
          <p14:tracePt t="248687" x="3444875" y="6327775"/>
          <p14:tracePt t="248704" x="3505200" y="6327775"/>
          <p14:tracePt t="248720" x="3535363" y="6327775"/>
          <p14:tracePt t="248737" x="3584575" y="6327775"/>
          <p14:tracePt t="248740" x="3608388" y="6327775"/>
          <p14:tracePt t="248754" x="3614738" y="6327775"/>
          <p14:tracePt t="248757" x="3633788" y="6327775"/>
          <p14:tracePt t="248771" x="3687763" y="6327775"/>
          <p14:tracePt t="248787" x="3724275" y="6327775"/>
          <p14:tracePt t="248804" x="3743325" y="6327775"/>
          <p14:tracePt t="248820" x="3754438" y="6327775"/>
          <p14:tracePt t="248893" x="3773488" y="6327775"/>
          <p14:tracePt t="248902" x="3779838" y="6327775"/>
          <p14:tracePt t="248911" x="3797300" y="6327775"/>
          <p14:tracePt t="248925" x="3840163" y="6327775"/>
          <p14:tracePt t="248938" x="3870325" y="6327775"/>
          <p14:tracePt t="248943" x="3876675" y="6327775"/>
          <p14:tracePt t="248955" x="3895725" y="6308725"/>
          <p14:tracePt t="248971" x="3925888" y="6308725"/>
          <p14:tracePt t="248989" x="3962400" y="6308725"/>
          <p14:tracePt t="249005" x="3986213" y="6308725"/>
          <p14:tracePt t="249021" x="4022725" y="6291263"/>
          <p14:tracePt t="249038" x="4065588" y="6291263"/>
          <p14:tracePt t="249055" x="4102100" y="6278563"/>
          <p14:tracePt t="249071" x="4121150" y="6267450"/>
          <p14:tracePt t="249088" x="4133850" y="6267450"/>
          <p14:tracePt t="249105" x="4157663" y="6261100"/>
          <p14:tracePt t="249121" x="4175125" y="6261100"/>
          <p14:tracePt t="249125" x="4187825" y="6261100"/>
          <p14:tracePt t="249141" x="4194175" y="6261100"/>
          <p14:tracePt t="249155" x="4206875" y="6261100"/>
          <p14:tracePt t="249171" x="4224338" y="6261100"/>
          <p14:tracePt t="250846" x="4217988" y="6261100"/>
          <p14:tracePt t="250855" x="3992563" y="6297613"/>
          <p14:tracePt t="250866" x="3846513" y="6345238"/>
          <p14:tracePt t="250870" x="3743325" y="6345238"/>
          <p14:tracePt t="250881" x="3638550" y="6364288"/>
          <p14:tracePt t="250887" x="3517900" y="6376988"/>
          <p14:tracePt t="250904" x="3346450" y="6388100"/>
          <p14:tracePt t="250921" x="3273425" y="6388100"/>
          <p14:tracePt t="250938" x="3243263" y="6388100"/>
          <p14:tracePt t="251014" x="3249613" y="6388100"/>
          <p14:tracePt t="251022" x="3303588" y="6388100"/>
          <p14:tracePt t="251031" x="3382963" y="6388100"/>
          <p14:tracePt t="251040" x="3468688" y="6407150"/>
          <p14:tracePt t="251059" x="3657600" y="6437313"/>
          <p14:tracePt t="251064" x="3760788" y="6437313"/>
          <p14:tracePt t="251075" x="3822700" y="6437313"/>
          <p14:tracePt t="251080" x="3906838" y="6437313"/>
          <p14:tracePt t="251090" x="4011613" y="6437313"/>
          <p14:tracePt t="251094" x="4133850" y="6437313"/>
          <p14:tracePt t="251105" x="4175125" y="6437313"/>
          <p14:tracePt t="251122" x="4187825" y="6437313"/>
          <p14:tracePt t="251341" x="4194175" y="6437313"/>
          <p14:tracePt t="251358" x="4211638" y="6437313"/>
          <p14:tracePt t="251380" x="4224338" y="6437313"/>
          <p14:tracePt t="251387" x="4230688" y="6437313"/>
          <p14:tracePt t="262729" x="4248150" y="6437313"/>
          <p14:tracePt t="262739" x="4359275" y="6437313"/>
          <p14:tracePt t="262743" x="4559300" y="6424613"/>
          <p14:tracePt t="262754" x="4889500" y="6340475"/>
          <p14:tracePt t="262759" x="5273675" y="6199188"/>
          <p14:tracePt t="262766" x="5565775" y="6115050"/>
          <p14:tracePt t="262773" x="5797550" y="5999163"/>
          <p14:tracePt t="262789" x="6242050" y="5632450"/>
          <p14:tracePt t="262806" x="6907213" y="4889500"/>
          <p14:tracePt t="262822" x="7716838" y="3913188"/>
          <p14:tracePt t="262838" x="8448675" y="3017838"/>
          <p14:tracePt t="262855" x="9156700" y="2090738"/>
          <p14:tracePt t="262871" x="9820275" y="1243013"/>
          <p14:tracePt t="262888" x="10528300" y="457200"/>
          <p14:tracePt t="262905" x="10863263" y="60325"/>
          <p14:tracePt t="267368" x="10369550" y="60325"/>
          <p14:tracePt t="267376" x="10350500" y="146050"/>
          <p14:tracePt t="267393" x="10339388" y="328613"/>
          <p14:tracePt t="267409" x="10326688" y="500063"/>
          <p14:tracePt t="267427" x="10326688" y="706438"/>
          <p14:tracePt t="267441" x="10277475" y="938213"/>
          <p14:tracePt t="267458" x="10131425" y="1212850"/>
          <p14:tracePt t="267475" x="10021888" y="1395413"/>
          <p14:tracePt t="267492" x="9869488" y="1566863"/>
          <p14:tracePt t="267509" x="9686925" y="1706563"/>
          <p14:tracePt t="267514" x="9650413" y="1725613"/>
          <p14:tracePt t="267528" x="9509125" y="1809750"/>
          <p14:tracePt t="267543" x="9193213" y="1962150"/>
          <p14:tracePt t="267559" x="8783638" y="2139950"/>
          <p14:tracePt t="267575" x="8315325" y="2371725"/>
          <p14:tracePt t="267592" x="8016875" y="2498725"/>
          <p14:tracePt t="267606" x="7735888" y="2682875"/>
          <p14:tracePt t="267623" x="7454900" y="2852738"/>
          <p14:tracePt t="267639" x="7119938" y="3151188"/>
          <p14:tracePt t="267655" x="6729413" y="3462338"/>
          <p14:tracePt t="267672" x="6381750" y="3730625"/>
          <p14:tracePt t="267689" x="5761038" y="4078288"/>
          <p14:tracePt t="267706" x="5278438" y="4364038"/>
          <p14:tracePt t="267722" x="4846638" y="4591050"/>
          <p14:tracePt t="267739" x="4529138" y="4754563"/>
          <p14:tracePt t="267756" x="4127500" y="5005388"/>
          <p14:tracePt t="267759" x="3956050" y="5151438"/>
          <p14:tracePt t="267772" x="3803650" y="5248275"/>
          <p14:tracePt t="267776" x="3633788" y="5370513"/>
          <p14:tracePt t="267789" x="3346450" y="5553075"/>
          <p14:tracePt t="267806" x="3121025" y="5741988"/>
          <p14:tracePt t="267824" x="2882900" y="5857875"/>
          <p14:tracePt t="267839" x="2663825" y="5949950"/>
          <p14:tracePt t="267855" x="2444750" y="6059488"/>
          <p14:tracePt t="267872" x="2170113" y="6175375"/>
          <p14:tracePt t="267889" x="1914525" y="6284913"/>
          <p14:tracePt t="267906" x="1633538" y="6400800"/>
          <p14:tracePt t="267922" x="1335088" y="6553200"/>
          <p14:tracePt t="267939" x="1006475" y="6669088"/>
        </p14:tracePtLst>
      </p14:laserTraceLst>
    </p:ext>
  </p:extLs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AF468C-D59B-9A74-1BD3-C110E474022A}"/>
              </a:ext>
            </a:extLst>
          </p:cNvPr>
          <p:cNvSpPr>
            <a:spLocks noGrp="1"/>
          </p:cNvSpPr>
          <p:nvPr>
            <p:ph type="title"/>
          </p:nvPr>
        </p:nvSpPr>
        <p:spPr>
          <a:xfrm>
            <a:off x="745309" y="758197"/>
            <a:ext cx="7162432" cy="832387"/>
          </a:xfrm>
        </p:spPr>
        <p:txBody>
          <a:bodyPr vert="horz" lIns="91440" tIns="45720" rIns="91440" bIns="45720" rtlCol="0" anchor="t">
            <a:normAutofit/>
          </a:bodyPr>
          <a:lstStyle/>
          <a:p>
            <a:r>
              <a:rPr lang="en-US" b="1" i="0" kern="1200" dirty="0">
                <a:effectLst/>
                <a:latin typeface="+mj-lt"/>
                <a:ea typeface="+mj-ea"/>
                <a:cs typeface="+mj-cs"/>
              </a:rPr>
              <a:t>AI Components: 1- Hardware</a:t>
            </a:r>
          </a:p>
        </p:txBody>
      </p:sp>
      <p:sp>
        <p:nvSpPr>
          <p:cNvPr id="1126" name="TextBox 1125">
            <a:extLst>
              <a:ext uri="{FF2B5EF4-FFF2-40B4-BE49-F238E27FC236}">
                <a16:creationId xmlns:a16="http://schemas.microsoft.com/office/drawing/2014/main" id="{456FCE2B-95BF-F617-E5E7-AAFE96BB1A5E}"/>
              </a:ext>
            </a:extLst>
          </p:cNvPr>
          <p:cNvSpPr txBox="1"/>
          <p:nvPr/>
        </p:nvSpPr>
        <p:spPr>
          <a:xfrm>
            <a:off x="826782" y="1791093"/>
            <a:ext cx="10339267" cy="4784102"/>
          </a:xfrm>
        </p:spPr>
        <p:txBody>
          <a:bodyPr vert="horz" lIns="91440" tIns="45720" rIns="91440" bIns="45720" rtlCol="0">
            <a:normAutofit/>
          </a:bodyPr>
          <a:lstStyle/>
          <a:p>
            <a:pPr marL="342900" lvl="1" indent="-228600">
              <a:lnSpc>
                <a:spcPct val="120000"/>
              </a:lnSpc>
              <a:spcBef>
                <a:spcPts val="1200"/>
              </a:spcBef>
              <a:spcAft>
                <a:spcPts val="600"/>
              </a:spcAft>
              <a:buFont typeface="Arial" panose="020B0604020202020204" pitchFamily="34" charset="0"/>
              <a:buChar char="•"/>
            </a:pPr>
            <a:r>
              <a:rPr lang="en-US" sz="2400" b="1" i="0" dirty="0">
                <a:solidFill>
                  <a:srgbClr val="203E5F"/>
                </a:solidFill>
                <a:effectLst/>
              </a:rPr>
              <a:t>GPUs</a:t>
            </a:r>
            <a:r>
              <a:rPr lang="en-US" sz="2400" b="0" i="0" dirty="0">
                <a:solidFill>
                  <a:srgbClr val="203E5F"/>
                </a:solidFill>
                <a:effectLst/>
              </a:rPr>
              <a:t>: Graphics Processing Units, crucial for the parallel processing required for many AI computations.</a:t>
            </a:r>
          </a:p>
          <a:p>
            <a:pPr marL="342900" lvl="1" indent="-228600">
              <a:lnSpc>
                <a:spcPct val="120000"/>
              </a:lnSpc>
              <a:spcBef>
                <a:spcPts val="1200"/>
              </a:spcBef>
              <a:spcAft>
                <a:spcPts val="600"/>
              </a:spcAft>
              <a:buFont typeface="Arial" panose="020B0604020202020204" pitchFamily="34" charset="0"/>
              <a:buChar char="•"/>
            </a:pPr>
            <a:r>
              <a:rPr lang="en-US" sz="2400" b="1" i="0" dirty="0">
                <a:solidFill>
                  <a:srgbClr val="203E5F"/>
                </a:solidFill>
                <a:effectLst/>
              </a:rPr>
              <a:t>ASICs</a:t>
            </a:r>
            <a:r>
              <a:rPr lang="en-US" sz="2400" b="0" i="0" dirty="0">
                <a:solidFill>
                  <a:srgbClr val="203E5F"/>
                </a:solidFill>
                <a:effectLst/>
              </a:rPr>
              <a:t>: Application-Specific Integrated Circuits, like Google's Tensor Processing Unit (TPU), optimized for AI-related tasks.</a:t>
            </a:r>
          </a:p>
          <a:p>
            <a:pPr marL="342900" lvl="1" indent="-228600">
              <a:lnSpc>
                <a:spcPct val="120000"/>
              </a:lnSpc>
              <a:spcBef>
                <a:spcPts val="1200"/>
              </a:spcBef>
              <a:spcAft>
                <a:spcPts val="600"/>
              </a:spcAft>
              <a:buFont typeface="Arial" panose="020B0604020202020204" pitchFamily="34" charset="0"/>
              <a:buChar char="•"/>
            </a:pPr>
            <a:r>
              <a:rPr lang="en-US" sz="2400" b="1" i="0" dirty="0">
                <a:solidFill>
                  <a:srgbClr val="203E5F"/>
                </a:solidFill>
                <a:effectLst/>
              </a:rPr>
              <a:t>Neuromorphic Chips</a:t>
            </a:r>
            <a:r>
              <a:rPr lang="en-US" sz="2400" b="0" i="0" dirty="0">
                <a:solidFill>
                  <a:srgbClr val="203E5F"/>
                </a:solidFill>
                <a:effectLst/>
              </a:rPr>
              <a:t>: Designed to mimic the human brain, facilitating more efficient learning and processing.</a:t>
            </a:r>
          </a:p>
          <a:p>
            <a:pPr marL="342900" lvl="1" indent="-228600">
              <a:lnSpc>
                <a:spcPct val="120000"/>
              </a:lnSpc>
              <a:spcBef>
                <a:spcPts val="1200"/>
              </a:spcBef>
              <a:spcAft>
                <a:spcPts val="600"/>
              </a:spcAft>
              <a:buFont typeface="Arial" panose="020B0604020202020204" pitchFamily="34" charset="0"/>
              <a:buChar char="•"/>
            </a:pPr>
            <a:r>
              <a:rPr lang="en-US" sz="2400" b="1" i="0" dirty="0">
                <a:solidFill>
                  <a:srgbClr val="203E5F"/>
                </a:solidFill>
                <a:effectLst/>
              </a:rPr>
              <a:t>Quantum Processors</a:t>
            </a:r>
            <a:r>
              <a:rPr lang="en-US" sz="2400" b="0" i="0" dirty="0">
                <a:solidFill>
                  <a:srgbClr val="203E5F"/>
                </a:solidFill>
                <a:effectLst/>
              </a:rPr>
              <a:t>: Future prospect for providing exponential computational capabilities.</a:t>
            </a:r>
          </a:p>
        </p:txBody>
      </p:sp>
    </p:spTree>
    <p:extLst>
      <p:ext uri="{BB962C8B-B14F-4D97-AF65-F5344CB8AC3E}">
        <p14:creationId xmlns:p14="http://schemas.microsoft.com/office/powerpoint/2010/main" val="184135186"/>
      </p:ext>
    </p:extLst>
  </p:cSld>
  <p:clrMapOvr>
    <a:masterClrMapping/>
  </p:clrMapOvr>
  <mc:AlternateContent xmlns:mc="http://schemas.openxmlformats.org/markup-compatibility/2006" xmlns:p14="http://schemas.microsoft.com/office/powerpoint/2010/main">
    <mc:Choice Requires="p14">
      <p:transition spd="slow" p14:dur="2000" advTm="163175"/>
    </mc:Choice>
    <mc:Fallback xmlns="">
      <p:transition spd="slow" advTm="163175"/>
    </mc:Fallback>
  </mc:AlternateContent>
  <p:extLst>
    <p:ext uri="{3A86A75C-4F4B-4683-9AE1-C65F6400EC91}">
      <p14:laserTraceLst xmlns:p14="http://schemas.microsoft.com/office/powerpoint/2010/main">
        <p14:tracePtLst>
          <p14:tracePt t="505" x="1122363" y="6656388"/>
          <p14:tracePt t="508" x="1328738" y="6486525"/>
          <p14:tracePt t="517" x="1500188" y="6370638"/>
          <p14:tracePt t="525" x="1736725" y="6169025"/>
          <p14:tracePt t="535" x="1920875" y="6029325"/>
          <p14:tracePt t="552" x="2335213" y="5651500"/>
          <p14:tracePt t="568" x="2743200" y="5297488"/>
          <p14:tracePt t="572" x="2998788" y="5102225"/>
          <p14:tracePt t="586" x="3419475" y="4724400"/>
          <p14:tracePt t="603" x="3779838" y="4443413"/>
          <p14:tracePt t="619" x="4127500" y="4151313"/>
          <p14:tracePt t="635" x="4413250" y="3949700"/>
          <p14:tracePt t="652" x="4632325" y="3790950"/>
          <p14:tracePt t="669" x="4840288" y="3651250"/>
          <p14:tracePt t="685" x="5022850" y="3541713"/>
          <p14:tracePt t="702" x="5200650" y="3438525"/>
          <p14:tracePt t="719" x="5327650" y="3352800"/>
          <p14:tracePt t="736" x="5480050" y="3267075"/>
          <p14:tracePt t="752" x="5602288" y="3219450"/>
          <p14:tracePt t="769" x="5724525" y="3163888"/>
          <p14:tracePt t="771" x="5803900" y="3140075"/>
          <p14:tracePt t="786" x="5900738" y="3090863"/>
          <p14:tracePt t="803" x="6059488" y="3017838"/>
          <p14:tracePt t="819" x="6181725" y="2974975"/>
          <p14:tracePt t="835" x="6308725" y="2925763"/>
          <p14:tracePt t="852" x="6424613" y="2882900"/>
          <p14:tracePt t="869" x="6523038" y="2822575"/>
          <p14:tracePt t="885" x="6577013" y="2803525"/>
          <p14:tracePt t="902" x="6656388" y="2779713"/>
          <p14:tracePt t="919" x="6791325" y="2724150"/>
          <p14:tracePt t="935" x="6900863" y="2700338"/>
          <p14:tracePt t="952" x="7016750" y="2676525"/>
          <p14:tracePt t="969" x="7126288" y="2651125"/>
          <p14:tracePt t="972" x="7192963" y="2651125"/>
          <p14:tracePt t="986" x="7302500" y="2627313"/>
          <p14:tracePt t="1003" x="7412038" y="2614613"/>
          <p14:tracePt t="1019" x="7467600" y="2597150"/>
          <p14:tracePt t="1035" x="7546975" y="2571750"/>
          <p14:tracePt t="1052" x="7613650" y="2547938"/>
          <p14:tracePt t="1069" x="7669213" y="2524125"/>
          <p14:tracePt t="1085" x="7723188" y="2493963"/>
          <p14:tracePt t="1102" x="7821613" y="2457450"/>
          <p14:tracePt t="1118" x="7924800" y="2389188"/>
          <p14:tracePt t="1135" x="8034338" y="2298700"/>
          <p14:tracePt t="1152" x="8180388" y="2163763"/>
          <p14:tracePt t="1168" x="8369300" y="1987550"/>
          <p14:tracePt t="1172" x="8448675" y="1914525"/>
          <p14:tracePt t="1187" x="8504238" y="1858963"/>
          <p14:tracePt t="1204" x="8564563" y="1785938"/>
          <p14:tracePt t="1220" x="8620125" y="1736725"/>
          <p14:tracePt t="1235" x="8667750" y="1670050"/>
          <p14:tracePt t="1252" x="8742363" y="1584325"/>
          <p14:tracePt t="1268" x="8783638" y="1543050"/>
          <p14:tracePt t="1285" x="8796338" y="1524000"/>
          <p14:tracePt t="1302" x="8815388" y="1504950"/>
          <p14:tracePt t="1319" x="8820150" y="1500188"/>
          <p14:tracePt t="1338" x="8826500" y="1487488"/>
          <p14:tracePt t="1352" x="8826500" y="1481138"/>
          <p14:tracePt t="1369" x="8851900" y="1468438"/>
          <p14:tracePt t="1385" x="8858250" y="1450975"/>
          <p14:tracePt t="1402" x="8858250" y="1427163"/>
          <p14:tracePt t="1405" x="8869363" y="1420813"/>
          <p14:tracePt t="1419" x="8888413" y="1401763"/>
          <p14:tracePt t="1435" x="8894763" y="1365250"/>
          <p14:tracePt t="1452" x="8912225" y="1335088"/>
          <p14:tracePt t="1469" x="8936038" y="1316038"/>
          <p14:tracePt t="1500" x="8942388" y="1304925"/>
          <p14:tracePt t="1507" x="8955088" y="1274763"/>
          <p14:tracePt t="1523" x="8955088" y="1268413"/>
          <p14:tracePt t="1535" x="8961438" y="1262063"/>
          <p14:tracePt t="1552" x="8967788" y="1243013"/>
          <p14:tracePt t="33105" x="8978900" y="1225550"/>
          <p14:tracePt t="33114" x="8997950" y="1212850"/>
          <p14:tracePt t="33123" x="9021763" y="1200150"/>
          <p14:tracePt t="33141" x="9040813" y="1182688"/>
          <p14:tracePt t="33185" x="9047163" y="1176338"/>
          <p14:tracePt t="33201" x="9064625" y="1163638"/>
          <p14:tracePt t="33211" x="9077325" y="1158875"/>
          <p14:tracePt t="33224" x="9107488" y="1127125"/>
          <p14:tracePt t="33239" x="9150350" y="1096963"/>
          <p14:tracePt t="33255" x="9167813" y="1085850"/>
          <p14:tracePt t="33272" x="9193213" y="1066800"/>
          <p14:tracePt t="33288" x="9210675" y="1047750"/>
          <p14:tracePt t="33305" x="9240838" y="1011238"/>
          <p14:tracePt t="33322" x="9302750" y="938213"/>
          <p14:tracePt t="33338" x="9363075" y="865188"/>
          <p14:tracePt t="33355" x="9436100" y="762000"/>
          <p14:tracePt t="33371" x="9472613" y="695325"/>
          <p14:tracePt t="33388" x="9521825" y="628650"/>
          <p14:tracePt t="33405" x="9571038" y="523875"/>
          <p14:tracePt t="33423" x="9613900" y="427038"/>
          <p14:tracePt t="33439" x="9650413" y="371475"/>
          <p14:tracePt t="33456" x="9686925" y="268288"/>
          <p14:tracePt t="33472" x="9717088" y="201613"/>
          <p14:tracePt t="33488" x="9740900" y="122238"/>
          <p14:tracePt t="33505" x="9759950" y="79375"/>
          <p14:tracePt t="33522" x="9796463" y="19050"/>
          <p14:tracePt t="51477" x="10021888" y="66675"/>
          <p14:tracePt t="51485" x="9961563" y="176213"/>
          <p14:tracePt t="51495" x="9863138" y="292100"/>
          <p14:tracePt t="51508" x="9686925" y="517525"/>
          <p14:tracePt t="51525" x="9534525" y="682625"/>
          <p14:tracePt t="51542" x="9382125" y="817563"/>
          <p14:tracePt t="51559" x="9247188" y="969963"/>
          <p14:tracePt t="51576" x="9163050" y="1042988"/>
          <p14:tracePt t="51592" x="9070975" y="1116013"/>
          <p14:tracePt t="51596" x="9015413" y="1176338"/>
          <p14:tracePt t="51607" x="9010650" y="1182688"/>
          <p14:tracePt t="51611" x="8978900" y="1200150"/>
          <p14:tracePt t="51624" x="8967788" y="1212850"/>
          <p14:tracePt t="51628" x="8948738" y="1219200"/>
          <p14:tracePt t="51641" x="8918575" y="1243013"/>
          <p14:tracePt t="51645" x="8882063" y="1268413"/>
          <p14:tracePt t="51659" x="8729663" y="1352550"/>
          <p14:tracePt t="51674" x="8570913" y="1408113"/>
          <p14:tracePt t="51692" x="8375650" y="1481138"/>
          <p14:tracePt t="51707" x="8174038" y="1560513"/>
          <p14:tracePt t="51724" x="7997825" y="1652588"/>
          <p14:tracePt t="51740" x="7796213" y="1743075"/>
          <p14:tracePt t="51757" x="7675563" y="1828800"/>
          <p14:tracePt t="51774" x="7510463" y="1962150"/>
          <p14:tracePt t="51790" x="7412038" y="2036763"/>
          <p14:tracePt t="51807" x="7302500" y="2163763"/>
          <p14:tracePt t="51811" x="7278688" y="2182813"/>
          <p14:tracePt t="51823" x="7259638" y="2206625"/>
          <p14:tracePt t="51841" x="7199313" y="2249488"/>
          <p14:tracePt t="51857" x="7192963" y="2262188"/>
          <p14:tracePt t="51890" x="7181850" y="2266950"/>
          <p14:tracePt t="51907" x="7162800" y="2309813"/>
          <p14:tracePt t="51915" x="7150100" y="2322513"/>
          <p14:tracePt t="51924" x="7119938" y="2352675"/>
          <p14:tracePt t="51940" x="7096125" y="2378075"/>
          <p14:tracePt t="51957" x="7046913" y="2438400"/>
          <p14:tracePt t="51974" x="7004050" y="2481263"/>
          <p14:tracePt t="51991" x="6973888" y="2511425"/>
          <p14:tracePt t="52007" x="6961188" y="2517775"/>
          <p14:tracePt t="52076" x="6973888" y="2517775"/>
          <p14:tracePt t="52085" x="7053263" y="2517775"/>
          <p14:tracePt t="52094" x="7119938" y="2498725"/>
          <p14:tracePt t="52109" x="7370763" y="2451100"/>
          <p14:tracePt t="52125" x="7643813" y="2408238"/>
          <p14:tracePt t="52142" x="7888288" y="2389188"/>
          <p14:tracePt t="52159" x="8058150" y="2359025"/>
          <p14:tracePt t="52176" x="8248650" y="2359025"/>
          <p14:tracePt t="52181" x="8289925" y="2359025"/>
          <p14:tracePt t="52190" x="8351838" y="2359025"/>
          <p14:tracePt t="52206" x="8431213" y="2359025"/>
          <p14:tracePt t="52223" x="8510588" y="2359025"/>
          <p14:tracePt t="52241" x="8620125" y="2365375"/>
          <p14:tracePt t="52256" x="8662988" y="2365375"/>
          <p14:tracePt t="52260" x="8699500" y="2365375"/>
          <p14:tracePt t="52274" x="8789988" y="2365375"/>
          <p14:tracePt t="52290" x="8899525" y="2378075"/>
          <p14:tracePt t="52307" x="8978900" y="2389188"/>
          <p14:tracePt t="52323" x="9015413" y="2389188"/>
          <p14:tracePt t="52403" x="8948738" y="2389188"/>
          <p14:tracePt t="52412" x="8826500" y="2389188"/>
          <p14:tracePt t="52425" x="8742363" y="2389188"/>
          <p14:tracePt t="52430" x="8620125" y="2389188"/>
          <p14:tracePt t="52442" x="8315325" y="2389188"/>
          <p14:tracePt t="52461" x="7948613" y="2389188"/>
          <p14:tracePt t="52477" x="7600950" y="2328863"/>
          <p14:tracePt t="52491" x="7527925" y="2328863"/>
          <p14:tracePt t="52507" x="7523163" y="2328863"/>
          <p14:tracePt t="52530" x="7553325" y="2328863"/>
          <p14:tracePt t="52540" x="7716838" y="2328863"/>
          <p14:tracePt t="52557" x="8162925" y="2328863"/>
          <p14:tracePt t="52573" x="8918575" y="2438400"/>
          <p14:tracePt t="52590" x="9644063" y="2597150"/>
          <p14:tracePt t="52607" x="10113963" y="2693988"/>
          <p14:tracePt t="52611" x="10277475" y="2724150"/>
          <p14:tracePt t="52623" x="10296525" y="2736850"/>
          <p14:tracePt t="52640" x="10344150" y="2749550"/>
          <p14:tracePt t="52666" x="10302875" y="2749550"/>
          <p14:tracePt t="52675" x="10210800" y="2749550"/>
          <p14:tracePt t="52692" x="9942513" y="2749550"/>
          <p14:tracePt t="52707" x="9582150" y="2749550"/>
          <p14:tracePt t="52723" x="9021763" y="2713038"/>
          <p14:tracePt t="52740" x="8259763" y="2571750"/>
          <p14:tracePt t="52757" x="7821613" y="2498725"/>
          <p14:tracePt t="52773" x="7607300" y="2438400"/>
          <p14:tracePt t="52790" x="7600950" y="2438400"/>
          <p14:tracePt t="52819" x="7613650" y="2438400"/>
          <p14:tracePt t="52827" x="7705725" y="2438400"/>
          <p14:tracePt t="52840" x="7772400" y="2438400"/>
          <p14:tracePt t="52844" x="7912100" y="2438400"/>
          <p14:tracePt t="52856" x="8242300" y="2408238"/>
          <p14:tracePt t="52872" x="8418513" y="2408238"/>
          <p14:tracePt t="52875" x="8583613" y="2408238"/>
          <p14:tracePt t="52889" x="8869363" y="2408238"/>
          <p14:tracePt t="52906" x="8991600" y="2408238"/>
          <p14:tracePt t="52945" x="8985250" y="2408238"/>
          <p14:tracePt t="52953" x="8918575" y="2408238"/>
          <p14:tracePt t="52962" x="8815388" y="2408238"/>
          <p14:tracePt t="52972" x="8674100" y="2408238"/>
          <p14:tracePt t="52989" x="8351838" y="2408238"/>
          <p14:tracePt t="53005" x="7967663" y="2389188"/>
          <p14:tracePt t="53022" x="7735888" y="2359025"/>
          <p14:tracePt t="53039" x="7662863" y="2359025"/>
          <p14:tracePt t="53066" x="7699375" y="2359025"/>
          <p14:tracePt t="53074" x="7827963" y="2359025"/>
          <p14:tracePt t="53089" x="8193088" y="2371725"/>
          <p14:tracePt t="53106" x="8809038" y="2432050"/>
          <p14:tracePt t="53122" x="9240838" y="2498725"/>
          <p14:tracePt t="53139" x="9363075" y="2524125"/>
          <p14:tracePt t="53170" x="9351963" y="2524125"/>
          <p14:tracePt t="53178" x="9240838" y="2524125"/>
          <p14:tracePt t="53189" x="9077325" y="2524125"/>
          <p14:tracePt t="53205" x="8583613" y="2524125"/>
          <p14:tracePt t="53222" x="8150225" y="2524125"/>
          <p14:tracePt t="53239" x="7845425" y="2462213"/>
          <p14:tracePt t="53255" x="7716838" y="2462213"/>
          <p14:tracePt t="53272" x="7705725" y="2462213"/>
          <p14:tracePt t="53297" x="7766050" y="2462213"/>
          <p14:tracePt t="53305" x="7869238" y="2462213"/>
          <p14:tracePt t="53322" x="8156575" y="2462213"/>
          <p14:tracePt t="53339" x="8418513" y="2462213"/>
          <p14:tracePt t="53355" x="8497888" y="2468563"/>
          <p14:tracePt t="53402" x="8455025" y="2468563"/>
          <p14:tracePt t="53410" x="8332788" y="2468563"/>
          <p14:tracePt t="53422" x="8248650" y="2462213"/>
          <p14:tracePt t="53439" x="8016875" y="2444750"/>
          <p14:tracePt t="53456" x="7748588" y="2414588"/>
          <p14:tracePt t="53458" x="7650163" y="2414588"/>
          <p14:tracePt t="53472" x="7564438" y="2401888"/>
          <p14:tracePt t="53489" x="7540625" y="2401888"/>
          <p14:tracePt t="53521" x="7570788" y="2401888"/>
          <p14:tracePt t="53529" x="7680325" y="2401888"/>
          <p14:tracePt t="53541" x="7742238" y="2401888"/>
          <p14:tracePt t="53559" x="8004175" y="2401888"/>
          <p14:tracePt t="53576" x="8272463" y="2401888"/>
          <p14:tracePt t="53593" x="8418513" y="2401888"/>
          <p14:tracePt t="53598" x="8467725" y="2401888"/>
          <p14:tracePt t="53609" x="8497888" y="2401888"/>
          <p14:tracePt t="54484" x="8504238" y="2401888"/>
          <p14:tracePt t="54493" x="8491538" y="2389188"/>
          <p14:tracePt t="54510" x="8401050" y="2389188"/>
          <p14:tracePt t="54526" x="8296275" y="2389188"/>
          <p14:tracePt t="54542" x="8186738" y="2389188"/>
          <p14:tracePt t="54560" x="8120063" y="2389188"/>
          <p14:tracePt t="54620" x="8162925" y="2389188"/>
          <p14:tracePt t="54629" x="8302625" y="2425700"/>
          <p14:tracePt t="54642" x="8577263" y="2481263"/>
          <p14:tracePt t="54658" x="8924925" y="2530475"/>
          <p14:tracePt t="54674" x="9290050" y="2578100"/>
          <p14:tracePt t="54691" x="9478963" y="2609850"/>
          <p14:tracePt t="54707" x="9545638" y="2609850"/>
          <p14:tracePt t="54747" x="9472613" y="2609850"/>
          <p14:tracePt t="54754" x="9332913" y="2609850"/>
          <p14:tracePt t="54763" x="9193213" y="2609850"/>
          <p14:tracePt t="54773" x="9047163" y="2609850"/>
          <p14:tracePt t="54790" x="8631238" y="2597150"/>
          <p14:tracePt t="54807" x="8174038" y="2547938"/>
          <p14:tracePt t="54824" x="7802563" y="2462213"/>
          <p14:tracePt t="54840" x="7553325" y="2414588"/>
          <p14:tracePt t="54844" x="7516813" y="2414588"/>
          <p14:tracePt t="54857" x="7510463" y="2414588"/>
          <p14:tracePt t="54891" x="7540625" y="2414588"/>
          <p14:tracePt t="54898" x="7656513" y="2414588"/>
          <p14:tracePt t="54907" x="7875588" y="2414588"/>
          <p14:tracePt t="54923" x="8259763" y="2414588"/>
          <p14:tracePt t="54940" x="8686800" y="2414588"/>
          <p14:tracePt t="54957" x="8955088" y="2438400"/>
          <p14:tracePt t="54974" x="9021763" y="2462213"/>
          <p14:tracePt t="55019" x="8997950" y="2462213"/>
          <p14:tracePt t="55026" x="8918575" y="2462213"/>
          <p14:tracePt t="55041" x="8869363" y="2462213"/>
          <p14:tracePt t="55044" x="8796338" y="2462213"/>
          <p14:tracePt t="55058" x="8686800" y="2462213"/>
          <p14:tracePt t="55074" x="8564563" y="2457450"/>
          <p14:tracePt t="55091" x="8467725" y="2432050"/>
          <p14:tracePt t="55107" x="8455025" y="2419350"/>
          <p14:tracePt t="55716" x="8478838" y="2419350"/>
          <p14:tracePt t="55725" x="8497888" y="2419350"/>
          <p14:tracePt t="55733" x="8510588" y="2419350"/>
          <p14:tracePt t="55742" x="8515350" y="2419350"/>
          <p14:tracePt t="55759" x="8521700" y="2419350"/>
          <p14:tracePt t="55776" x="8534400" y="2419350"/>
          <p14:tracePt t="55793" x="8577263" y="2414588"/>
          <p14:tracePt t="55798" x="8583613" y="2414588"/>
          <p14:tracePt t="55809" x="8589963" y="2414588"/>
          <p14:tracePt t="55813" x="8613775" y="2401888"/>
          <p14:tracePt t="55823" x="8620125" y="2401888"/>
          <p14:tracePt t="55843" x="8637588" y="2401888"/>
          <p14:tracePt t="55858" x="8643938" y="2401888"/>
          <p14:tracePt t="55874" x="8656638" y="2401888"/>
          <p14:tracePt t="55915" x="8662988" y="2401888"/>
          <p14:tracePt t="58740" x="8521700" y="2401888"/>
          <p14:tracePt t="58748" x="8437563" y="2389188"/>
          <p14:tracePt t="58758" x="8358188" y="2389188"/>
          <p14:tracePt t="58776" x="8278813" y="2389188"/>
          <p14:tracePt t="58793" x="8253413" y="2389188"/>
          <p14:tracePt t="58809" x="8248650" y="2389188"/>
          <p14:tracePt t="58814" x="8229600" y="2389188"/>
          <p14:tracePt t="58828" x="8186738" y="2389188"/>
          <p14:tracePt t="58843" x="8174038" y="2389188"/>
          <p14:tracePt t="58849" x="8143875" y="2389188"/>
          <p14:tracePt t="58860" x="8070850" y="2389188"/>
          <p14:tracePt t="58878" x="8004175" y="2389188"/>
          <p14:tracePt t="58893" x="7961313" y="2389188"/>
          <p14:tracePt t="58910" x="7943850" y="2389188"/>
          <p14:tracePt t="58926" x="7937500" y="2389188"/>
          <p14:tracePt t="58940" x="7905750" y="2378075"/>
          <p14:tracePt t="58956" x="7900988" y="2378075"/>
          <p14:tracePt t="58973" x="7881938" y="2359025"/>
          <p14:tracePt t="58990" x="7832725" y="2359025"/>
          <p14:tracePt t="59007" x="7778750" y="2359025"/>
          <p14:tracePt t="59023" x="7729538" y="2352675"/>
          <p14:tracePt t="59040" x="7705725" y="2352675"/>
          <p14:tracePt t="59044" x="7693025" y="2352675"/>
          <p14:tracePt t="59057" x="7675563" y="2352675"/>
          <p14:tracePt t="59845" x="7680325" y="2341563"/>
          <p14:tracePt t="59854" x="7712075" y="2341563"/>
          <p14:tracePt t="59865" x="7753350" y="2341563"/>
          <p14:tracePt t="59869" x="7802563" y="2341563"/>
          <p14:tracePt t="59877" x="7845425" y="2341563"/>
          <p14:tracePt t="59885" x="7875588" y="2341563"/>
          <p14:tracePt t="59893" x="7912100" y="2341563"/>
          <p14:tracePt t="59906" x="7961313" y="2341563"/>
          <p14:tracePt t="59923" x="8004175" y="2341563"/>
          <p14:tracePt t="59939" x="8053388" y="2346325"/>
          <p14:tracePt t="59956" x="8107363" y="2346325"/>
          <p14:tracePt t="59973" x="8162925" y="2359025"/>
          <p14:tracePt t="59989" x="8229600" y="2365375"/>
          <p14:tracePt t="60006" x="8242300" y="2365375"/>
          <p14:tracePt t="60022" x="8296275" y="2378075"/>
          <p14:tracePt t="60039" x="8375650" y="2389188"/>
          <p14:tracePt t="60056" x="8431213" y="2401888"/>
          <p14:tracePt t="60059" x="8461375" y="2414588"/>
          <p14:tracePt t="60073" x="8521700" y="2414588"/>
          <p14:tracePt t="60090" x="8577263" y="2414588"/>
          <p14:tracePt t="60106" x="8626475" y="2414588"/>
          <p14:tracePt t="60123" x="8667750" y="2414588"/>
          <p14:tracePt t="60139" x="8674100" y="2414588"/>
          <p14:tracePt t="60156" x="8705850" y="2414588"/>
          <p14:tracePt t="60172" x="8710613" y="2414588"/>
          <p14:tracePt t="60189" x="8729663" y="2414588"/>
          <p14:tracePt t="60206" x="8759825" y="2414588"/>
          <p14:tracePt t="60223" x="8796338" y="2414588"/>
          <p14:tracePt t="61293" x="8802688" y="2414588"/>
          <p14:tracePt t="61308" x="8759825" y="2414588"/>
          <p14:tracePt t="61319" x="8729663" y="2414588"/>
          <p14:tracePt t="61327" x="8667750" y="2414588"/>
          <p14:tracePt t="61343" x="8601075" y="2414588"/>
          <p14:tracePt t="61347" x="8558213" y="2414588"/>
          <p14:tracePt t="61359" x="8510588" y="2414588"/>
          <p14:tracePt t="61376" x="8418513" y="2414588"/>
          <p14:tracePt t="61393" x="8296275" y="2414588"/>
          <p14:tracePt t="61398" x="8223250" y="2414588"/>
          <p14:tracePt t="61410" x="8174038" y="2414588"/>
          <p14:tracePt t="61415" x="8096250" y="2414588"/>
          <p14:tracePt t="61424" x="8034338" y="2414588"/>
          <p14:tracePt t="61440" x="7912100" y="2414588"/>
          <p14:tracePt t="61457" x="7759700" y="2414588"/>
          <p14:tracePt t="61473" x="7680325" y="2414588"/>
          <p14:tracePt t="61477" x="7577138" y="2414588"/>
          <p14:tracePt t="61491" x="7431088" y="2414588"/>
          <p14:tracePt t="61508" x="7327900" y="2414588"/>
          <p14:tracePt t="61524" x="7285038" y="2414588"/>
          <p14:tracePt t="61540" x="7278688" y="2414588"/>
          <p14:tracePt t="61669" x="7296150" y="2414588"/>
          <p14:tracePt t="61677" x="7358063" y="2414588"/>
          <p14:tracePt t="61694" x="7504113" y="2414588"/>
          <p14:tracePt t="61709" x="7669213" y="2414588"/>
          <p14:tracePt t="61727" x="7796213" y="2414588"/>
          <p14:tracePt t="61743" x="7961313" y="2414588"/>
          <p14:tracePt t="61760" x="8016875" y="2408238"/>
          <p14:tracePt t="61766" x="8077200" y="2395538"/>
          <p14:tracePt t="61776" x="8096250" y="2395538"/>
          <p14:tracePt t="61793" x="8216900" y="2395538"/>
          <p14:tracePt t="61810" x="8296275" y="2395538"/>
          <p14:tracePt t="61815" x="8332788" y="2395538"/>
          <p14:tracePt t="61827" x="8375650" y="2395538"/>
          <p14:tracePt t="61832" x="8424863" y="2395538"/>
          <p14:tracePt t="61842" x="8528050" y="2395538"/>
          <p14:tracePt t="61857" x="8547100" y="2395538"/>
          <p14:tracePt t="61860" x="8607425" y="2395538"/>
          <p14:tracePt t="61873" x="8626475" y="2395538"/>
          <p14:tracePt t="61877" x="8650288" y="2395538"/>
          <p14:tracePt t="61890" x="8680450" y="2395538"/>
          <p14:tracePt t="61907" x="8705850" y="2395538"/>
          <p14:tracePt t="61948" x="8729663" y="2395538"/>
          <p14:tracePt t="61955" x="8736013" y="2395538"/>
          <p14:tracePt t="61971" x="8766175" y="2382838"/>
          <p14:tracePt t="61987" x="8772525" y="2382838"/>
          <p14:tracePt t="62002" x="8783638" y="2382838"/>
          <p14:tracePt t="62333" x="8736013" y="2382838"/>
          <p14:tracePt t="62342" x="8705850" y="2382838"/>
          <p14:tracePt t="62359" x="8594725" y="2382838"/>
          <p14:tracePt t="62376" x="8455025" y="2382838"/>
          <p14:tracePt t="62393" x="8345488" y="2371725"/>
          <p14:tracePt t="62398" x="8296275" y="2371725"/>
          <p14:tracePt t="62409" x="8266113" y="2371725"/>
          <p14:tracePt t="62414" x="8223250" y="2371725"/>
          <p14:tracePt t="62426" x="8174038" y="2371725"/>
          <p14:tracePt t="62431" x="8096250" y="2371725"/>
          <p14:tracePt t="62443" x="8004175" y="2371725"/>
          <p14:tracePt t="62457" x="7948613" y="2371725"/>
          <p14:tracePt t="62461" x="7881938" y="2371725"/>
          <p14:tracePt t="62473" x="7839075" y="2371725"/>
          <p14:tracePt t="62477" x="7821613" y="2371725"/>
          <p14:tracePt t="62490" x="7742238" y="2371725"/>
          <p14:tracePt t="62909" x="7729538" y="2371725"/>
          <p14:tracePt t="63357" x="7742238" y="2359025"/>
          <p14:tracePt t="63365" x="7766050" y="2359025"/>
          <p14:tracePt t="63374" x="7827963" y="2359025"/>
          <p14:tracePt t="63390" x="7900988" y="2359025"/>
          <p14:tracePt t="63407" x="7931150" y="2359025"/>
          <p14:tracePt t="63424" x="7937500" y="2359025"/>
          <p14:tracePt t="63501" x="7954963" y="2359025"/>
          <p14:tracePt t="63508" x="7991475" y="2359025"/>
          <p14:tracePt t="63526" x="8040688" y="2359025"/>
          <p14:tracePt t="63542" x="8107363" y="2359025"/>
          <p14:tracePt t="63559" x="8205788" y="2365375"/>
          <p14:tracePt t="63577" x="8285163" y="2378075"/>
          <p14:tracePt t="63590" x="8345488" y="2378075"/>
          <p14:tracePt t="63607" x="8401050" y="2378075"/>
          <p14:tracePt t="63624" x="8424863" y="2378075"/>
          <p14:tracePt t="63640" x="8448675" y="2389188"/>
          <p14:tracePt t="63667" x="8467725" y="2389188"/>
          <p14:tracePt t="63733" x="8474075" y="2389188"/>
          <p14:tracePt t="63743" x="8485188" y="2389188"/>
          <p14:tracePt t="66213" x="8515350" y="2389188"/>
          <p14:tracePt t="66222" x="8594725" y="2328863"/>
          <p14:tracePt t="66232" x="8674100" y="2249488"/>
          <p14:tracePt t="66243" x="8742363" y="2206625"/>
          <p14:tracePt t="66248" x="8858250" y="2127250"/>
          <p14:tracePt t="66257" x="8912225" y="2073275"/>
          <p14:tracePt t="66261" x="8997950" y="2030413"/>
          <p14:tracePt t="66274" x="9113838" y="1931988"/>
          <p14:tracePt t="66277" x="9186863" y="1871663"/>
          <p14:tracePt t="66290" x="9356725" y="1736725"/>
          <p14:tracePt t="66306" x="9429750" y="1676400"/>
          <p14:tracePt t="66309" x="9540875" y="1579563"/>
          <p14:tracePt t="66323" x="9680575" y="1395413"/>
          <p14:tracePt t="66339" x="9875838" y="1146175"/>
          <p14:tracePt t="66356" x="10015538" y="963613"/>
          <p14:tracePt t="66373" x="10137775" y="781050"/>
          <p14:tracePt t="66389" x="10223500" y="639763"/>
          <p14:tracePt t="66406" x="10290175" y="517525"/>
          <p14:tracePt t="66423" x="10339388" y="433388"/>
          <p14:tracePt t="66439" x="10375900" y="365125"/>
          <p14:tracePt t="66456" x="10393363" y="298450"/>
          <p14:tracePt t="66472" x="10448925" y="195263"/>
          <p14:tracePt t="66489" x="10466388" y="128588"/>
          <p14:tracePt t="71326" x="8547100" y="669925"/>
          <p14:tracePt t="71333" x="8010525" y="1006475"/>
          <p14:tracePt t="71341" x="7510463" y="1371600"/>
          <p14:tracePt t="71354" x="6967538" y="1804988"/>
          <p14:tracePt t="71360" x="6461125" y="2163763"/>
          <p14:tracePt t="71372" x="5400675" y="2803525"/>
          <p14:tracePt t="71383" x="4833938" y="3151188"/>
          <p14:tracePt t="71391" x="4432300" y="3346450"/>
          <p14:tracePt t="71407" x="3706813" y="3760788"/>
          <p14:tracePt t="71424" x="3286125" y="3968750"/>
          <p14:tracePt t="71441" x="2901950" y="4090988"/>
          <p14:tracePt t="71457" x="2627313" y="4187825"/>
          <p14:tracePt t="71477" x="2255838" y="4248150"/>
          <p14:tracePt t="71492" x="2084388" y="4273550"/>
          <p14:tracePt t="71508" x="1957388" y="4273550"/>
          <p14:tracePt t="71526" x="1889125" y="4273550"/>
          <p14:tracePt t="71541" x="1798638" y="4286250"/>
          <p14:tracePt t="71557" x="1719263" y="4286250"/>
          <p14:tracePt t="71574" x="1554163" y="4316413"/>
          <p14:tracePt t="71591" x="1408113" y="4327525"/>
          <p14:tracePt t="71607" x="1262063" y="4340225"/>
          <p14:tracePt t="71624" x="1133475" y="4340225"/>
          <p14:tracePt t="71641" x="1054100" y="4340225"/>
          <p14:tracePt t="71658" x="1011238" y="4340225"/>
          <p14:tracePt t="71693" x="1006475" y="4340225"/>
          <p14:tracePt t="71709" x="1006475" y="4322763"/>
          <p14:tracePt t="71716" x="1006475" y="4286250"/>
          <p14:tracePt t="71724" x="1006475" y="4267200"/>
          <p14:tracePt t="71741" x="1006475" y="4217988"/>
          <p14:tracePt t="71758" x="1006475" y="4138613"/>
          <p14:tracePt t="71776" x="1036638" y="4065588"/>
          <p14:tracePt t="71793" x="1085850" y="3986213"/>
          <p14:tracePt t="71810" x="1116013" y="3943350"/>
          <p14:tracePt t="71827" x="1146175" y="3889375"/>
          <p14:tracePt t="71832" x="1182688" y="3865563"/>
          <p14:tracePt t="71843" x="1189038" y="3859213"/>
          <p14:tracePt t="71848" x="1212850" y="3833813"/>
          <p14:tracePt t="71860" x="1231900" y="3816350"/>
          <p14:tracePt t="71874" x="1238250" y="3810000"/>
          <p14:tracePt t="71877" x="1255713" y="3797300"/>
          <p14:tracePt t="71900" x="1279525" y="3786188"/>
          <p14:tracePt t="71924" x="1285875" y="3779838"/>
          <p14:tracePt t="71932" x="1298575" y="3779838"/>
          <p14:tracePt t="71940" x="1304925" y="3767138"/>
          <p14:tracePt t="71957" x="1322388" y="3760788"/>
          <p14:tracePt t="71974" x="1341438" y="3760788"/>
          <p14:tracePt t="71990" x="1371600" y="3743325"/>
          <p14:tracePt t="72007" x="1395413" y="3730625"/>
          <p14:tracePt t="72023" x="1444625" y="3724275"/>
          <p14:tracePt t="72040" x="1468438" y="3713163"/>
          <p14:tracePt t="72057" x="1493838" y="3700463"/>
          <p14:tracePt t="72074" x="1517650" y="3700463"/>
          <p14:tracePt t="72077" x="1536700" y="3694113"/>
          <p14:tracePt t="72090" x="1543050" y="3681413"/>
          <p14:tracePt t="72094" x="1560513" y="3681413"/>
          <p14:tracePt t="72107" x="1579563" y="3676650"/>
          <p14:tracePt t="72123" x="1609725" y="3651250"/>
          <p14:tracePt t="72139" x="1620838" y="3644900"/>
          <p14:tracePt t="72156" x="1627188" y="3644900"/>
          <p14:tracePt t="72173" x="1639888" y="3638550"/>
          <p14:tracePt t="72195" x="1646238" y="3638550"/>
          <p14:tracePt t="72219" x="1652588" y="3627438"/>
          <p14:tracePt t="72251" x="1663700" y="3621088"/>
          <p14:tracePt t="72365" x="1682750" y="3608388"/>
          <p14:tracePt t="72380" x="1689100" y="3608388"/>
          <p14:tracePt t="72396" x="1700213" y="3602038"/>
          <p14:tracePt t="72430" x="1719263" y="3584575"/>
          <p14:tracePt t="72462" x="1725613" y="3571875"/>
          <p14:tracePt t="72486" x="1736725" y="3554413"/>
          <p14:tracePt t="72516" x="1743075" y="3554413"/>
          <p14:tracePt t="72524" x="1768475" y="3541713"/>
          <p14:tracePt t="72548" x="1773238" y="3535363"/>
          <p14:tracePt t="72557" x="1779588" y="3529013"/>
          <p14:tracePt t="72581" x="1792288" y="3517900"/>
          <p14:tracePt t="72789" x="1798638" y="3517900"/>
          <p14:tracePt t="72800" x="1809750" y="3517900"/>
          <p14:tracePt t="72810" x="1816100" y="3517900"/>
          <p14:tracePt t="72826" x="1847850" y="3517900"/>
          <p14:tracePt t="72844" x="1852613" y="3517900"/>
          <p14:tracePt t="73134" x="1858963" y="3517900"/>
          <p14:tracePt t="73143" x="1884363" y="3498850"/>
          <p14:tracePt t="73254" x="1901825" y="3498850"/>
          <p14:tracePt t="73262" x="1908175" y="3498850"/>
          <p14:tracePt t="73277" x="1944688" y="3498850"/>
          <p14:tracePt t="73293" x="1962150" y="3498850"/>
          <p14:tracePt t="73311" x="1993900" y="3498850"/>
          <p14:tracePt t="73328" x="2030413" y="3498850"/>
          <p14:tracePt t="73344" x="2060575" y="3498850"/>
          <p14:tracePt t="73360" x="2109788" y="3498850"/>
          <p14:tracePt t="73376" x="2163763" y="3498850"/>
          <p14:tracePt t="73395" x="2206625" y="3498850"/>
          <p14:tracePt t="73400" x="2230438" y="3498850"/>
          <p14:tracePt t="73410" x="2255838" y="3498850"/>
          <p14:tracePt t="73424" x="2316163" y="3498850"/>
          <p14:tracePt t="73441" x="2382838" y="3498850"/>
          <p14:tracePt t="73458" x="2451100" y="3498850"/>
          <p14:tracePt t="73461" x="2481263" y="3498850"/>
          <p14:tracePt t="73474" x="2498725" y="3498850"/>
          <p14:tracePt t="73478" x="2517775" y="3498850"/>
          <p14:tracePt t="73491" x="2547938" y="3498850"/>
          <p14:tracePt t="73508" x="2590800" y="3498850"/>
          <p14:tracePt t="73525" x="2614613" y="3498850"/>
          <p14:tracePt t="73541" x="2651125" y="3498850"/>
          <p14:tracePt t="73557" x="2693988" y="3498850"/>
          <p14:tracePt t="73574" x="2755900" y="3498850"/>
          <p14:tracePt t="73591" x="2779713" y="3498850"/>
          <p14:tracePt t="73608" x="2786063" y="3498850"/>
          <p14:tracePt t="73624" x="2798763" y="3498850"/>
          <p14:tracePt t="73743" x="2803525" y="3498850"/>
          <p14:tracePt t="73990" x="2835275" y="3498850"/>
          <p14:tracePt t="73999" x="2865438" y="3498850"/>
          <p14:tracePt t="74009" x="2882900" y="3498850"/>
          <p14:tracePt t="74028" x="2951163" y="3498850"/>
          <p14:tracePt t="74033" x="2981325" y="3498850"/>
          <p14:tracePt t="74044" x="2998788" y="3498850"/>
          <p14:tracePt t="74049" x="3035300" y="3498850"/>
          <p14:tracePt t="74058" x="3067050" y="3498850"/>
          <p14:tracePt t="74074" x="3144838" y="3498850"/>
          <p14:tracePt t="74078" x="3176588" y="3498850"/>
          <p14:tracePt t="74091" x="3255963" y="3498850"/>
          <p14:tracePt t="74108" x="3346450" y="3498850"/>
          <p14:tracePt t="74125" x="3389313" y="3505200"/>
          <p14:tracePt t="74141" x="3444875" y="3505200"/>
          <p14:tracePt t="74157" x="3481388" y="3505200"/>
          <p14:tracePt t="74174" x="3505200" y="3505200"/>
          <p14:tracePt t="74191" x="3517900" y="3505200"/>
          <p14:tracePt t="74208" x="3535363" y="3505200"/>
          <p14:tracePt t="74224" x="3541713" y="3505200"/>
          <p14:tracePt t="74241" x="3560763" y="3505200"/>
          <p14:tracePt t="74260" x="3590925" y="3505200"/>
          <p14:tracePt t="74276" x="3597275" y="3505200"/>
          <p14:tracePt t="74292" x="3614738" y="3505200"/>
          <p14:tracePt t="74307" x="3627438" y="3505200"/>
          <p14:tracePt t="74311" x="3633788" y="3505200"/>
          <p14:tracePt t="74324" x="3670300" y="3505200"/>
          <p14:tracePt t="74341" x="3700463" y="3505200"/>
          <p14:tracePt t="74357" x="3724275" y="3505200"/>
          <p14:tracePt t="74374" x="3767138" y="3505200"/>
          <p14:tracePt t="74390" x="3790950" y="3505200"/>
          <p14:tracePt t="74407" x="3810000" y="3505200"/>
          <p14:tracePt t="74424" x="3846513" y="3511550"/>
          <p14:tracePt t="74440" x="3859213" y="3511550"/>
          <p14:tracePt t="74458" x="3876675" y="3511550"/>
          <p14:tracePt t="74476" x="3883025" y="3511550"/>
          <p14:tracePt t="74479" x="3889375" y="3511550"/>
          <p14:tracePt t="74500" x="3902075" y="3511550"/>
          <p14:tracePt t="74799" x="3938588" y="3511550"/>
          <p14:tracePt t="74808" x="3975100" y="3511550"/>
          <p14:tracePt t="74814" x="3981450" y="3511550"/>
          <p14:tracePt t="74825" x="4011613" y="3511550"/>
          <p14:tracePt t="74834" x="4017963" y="3511550"/>
          <p14:tracePt t="74838" x="4035425" y="3511550"/>
          <p14:tracePt t="74853" x="4071938" y="3511550"/>
          <p14:tracePt t="74876" x="4078288" y="3511550"/>
          <p14:tracePt t="74884" x="4108450" y="3511550"/>
          <p14:tracePt t="74892" x="4114800" y="3511550"/>
          <p14:tracePt t="74906" x="4157663" y="3511550"/>
          <p14:tracePt t="74923" x="4200525" y="3498850"/>
          <p14:tracePt t="74939" x="4237038" y="3498850"/>
          <p14:tracePt t="74956" x="4303713" y="3486150"/>
          <p14:tracePt t="74972" x="4352925" y="3486150"/>
          <p14:tracePt t="74989" x="4432300" y="3486150"/>
          <p14:tracePt t="75007" x="4541838" y="3475038"/>
          <p14:tracePt t="75023" x="4632325" y="3475038"/>
          <p14:tracePt t="75039" x="4711700" y="3475038"/>
          <p14:tracePt t="75056" x="4737100" y="3475038"/>
          <p14:tracePt t="75073" x="4754563" y="3475038"/>
          <p14:tracePt t="75628" x="4803775" y="3475038"/>
          <p14:tracePt t="75637" x="4810125" y="3462338"/>
          <p14:tracePt t="75647" x="4827588" y="3462338"/>
          <p14:tracePt t="75661" x="4876800" y="3462338"/>
          <p14:tracePt t="75666" x="4919663" y="3462338"/>
          <p14:tracePt t="75671" x="4956175" y="3455988"/>
          <p14:tracePt t="75681" x="4973638" y="3455988"/>
          <p14:tracePt t="75695" x="5010150" y="3455988"/>
          <p14:tracePt t="75707" x="5022850" y="3455988"/>
          <p14:tracePt t="75711" x="5041900" y="3455988"/>
          <p14:tracePt t="75724" x="5108575" y="3444875"/>
          <p14:tracePt t="75740" x="5168900" y="3432175"/>
          <p14:tracePt t="75757" x="5237163" y="3432175"/>
          <p14:tracePt t="75775" x="5314950" y="3432175"/>
          <p14:tracePt t="75791" x="5383213" y="3432175"/>
          <p14:tracePt t="75808" x="5456238" y="3432175"/>
          <p14:tracePt t="75826" x="5522913" y="3432175"/>
          <p14:tracePt t="75844" x="5602288" y="3438525"/>
          <p14:tracePt t="75849" x="5632450" y="3438525"/>
          <p14:tracePt t="75858" x="5668963" y="3438525"/>
          <p14:tracePt t="75862" x="5675313" y="3438525"/>
          <p14:tracePt t="75875" x="5694363" y="3438525"/>
          <p14:tracePt t="75879" x="5718175" y="3449638"/>
          <p14:tracePt t="75909" x="5748338" y="3449638"/>
          <p14:tracePt t="75926" x="5767388" y="3449638"/>
          <p14:tracePt t="75933" x="5778500" y="3449638"/>
          <p14:tracePt t="75941" x="5803900" y="3449638"/>
          <p14:tracePt t="75958" x="5857875" y="3449638"/>
          <p14:tracePt t="75975" x="5907088" y="3449638"/>
          <p14:tracePt t="75992" x="5986463" y="3449638"/>
          <p14:tracePt t="76008" x="6029325" y="3449638"/>
          <p14:tracePt t="76025" x="6053138" y="3449638"/>
          <p14:tracePt t="76041" x="6083300" y="3449638"/>
          <p14:tracePt t="76058" x="6119813" y="3449638"/>
          <p14:tracePt t="76075" x="6145213" y="3449638"/>
          <p14:tracePt t="76093" x="6175375" y="3449638"/>
          <p14:tracePt t="76133" x="6205538" y="3449638"/>
          <p14:tracePt t="76550" x="6224588" y="3449638"/>
          <p14:tracePt t="76559" x="6229350" y="3449638"/>
          <p14:tracePt t="76567" x="6242050" y="3449638"/>
          <p14:tracePt t="76574" x="6261100" y="3449638"/>
          <p14:tracePt t="76590" x="6278563" y="3449638"/>
          <p14:tracePt t="76629" x="6284913" y="3449638"/>
          <p14:tracePt t="76951" x="6261100" y="3455988"/>
          <p14:tracePt t="76960" x="6254750" y="3468688"/>
          <p14:tracePt t="76977" x="6188075" y="3468688"/>
          <p14:tracePt t="76993" x="6072188" y="3517900"/>
          <p14:tracePt t="77011" x="5992813" y="3529013"/>
          <p14:tracePt t="77027" x="5883275" y="3541713"/>
          <p14:tracePt t="77032" x="5815013" y="3541713"/>
          <p14:tracePt t="77044" x="5772150" y="3541713"/>
          <p14:tracePt t="77049" x="5711825" y="3541713"/>
          <p14:tracePt t="77060" x="5681663" y="3541713"/>
          <p14:tracePt t="77065" x="5632450" y="3541713"/>
          <p14:tracePt t="77078" x="5565775" y="3541713"/>
          <p14:tracePt t="77095" x="5462588" y="3541713"/>
          <p14:tracePt t="77113" x="5370513" y="3541713"/>
          <p14:tracePt t="77127" x="5273675" y="3541713"/>
          <p14:tracePt t="77144" x="5200650" y="3541713"/>
          <p14:tracePt t="77160" x="5132388" y="3535363"/>
          <p14:tracePt t="77177" x="5089525" y="3535363"/>
          <p14:tracePt t="77193" x="5041900" y="3524250"/>
          <p14:tracePt t="77207" x="5010150" y="3505200"/>
          <p14:tracePt t="77224" x="4999038" y="3505200"/>
          <p14:tracePt t="77240" x="4992688" y="3505200"/>
          <p14:tracePt t="77285" x="4986338" y="3505200"/>
          <p14:tracePt t="77293" x="4973638" y="3492500"/>
          <p14:tracePt t="77406" x="4973638" y="3486150"/>
          <p14:tracePt t="77415" x="4979988" y="3475038"/>
          <p14:tracePt t="77427" x="4999038" y="3475038"/>
          <p14:tracePt t="77443" x="5005388" y="3468688"/>
          <p14:tracePt t="77448" x="5035550" y="3468688"/>
          <p14:tracePt t="77461" x="5102225" y="3468688"/>
          <p14:tracePt t="77474" x="5145088" y="3468688"/>
          <p14:tracePt t="77491" x="5200650" y="3468688"/>
          <p14:tracePt t="77495" x="5260975" y="3468688"/>
          <p14:tracePt t="77508" x="5353050" y="3475038"/>
          <p14:tracePt t="77525" x="5456238" y="3486150"/>
          <p14:tracePt t="77542" x="5553075" y="3486150"/>
          <p14:tracePt t="77558" x="5619750" y="3486150"/>
          <p14:tracePt t="77574" x="5711825" y="3486150"/>
          <p14:tracePt t="77591" x="5803900" y="3486150"/>
          <p14:tracePt t="77608" x="5883275" y="3486150"/>
          <p14:tracePt t="77624" x="5973763" y="3486150"/>
          <p14:tracePt t="77641" x="6040438" y="3486150"/>
          <p14:tracePt t="77658" x="6108700" y="3486150"/>
          <p14:tracePt t="77674" x="6132513" y="3486150"/>
          <p14:tracePt t="77691" x="6181725" y="3486150"/>
          <p14:tracePt t="77695" x="6199188" y="3486150"/>
          <p14:tracePt t="77708" x="6218238" y="3486150"/>
          <p14:tracePt t="77725" x="6254750" y="3486150"/>
          <p14:tracePt t="77742" x="6284913" y="3486150"/>
          <p14:tracePt t="77758" x="6303963" y="3486150"/>
          <p14:tracePt t="77774" x="6327775" y="3486150"/>
          <p14:tracePt t="77829" x="6340475" y="3486150"/>
          <p14:tracePt t="77845" x="6345238" y="3486150"/>
          <p14:tracePt t="77861" x="6357938" y="3486150"/>
          <p14:tracePt t="78071" x="6351588" y="3486150"/>
          <p14:tracePt t="78079" x="6315075" y="3486150"/>
          <p14:tracePt t="78094" x="6284913" y="3486150"/>
          <p14:tracePt t="78111" x="6218238" y="3486150"/>
          <p14:tracePt t="78128" x="6156325" y="3505200"/>
          <p14:tracePt t="78144" x="6046788" y="3505200"/>
          <p14:tracePt t="78161" x="5907088" y="3505200"/>
          <p14:tracePt t="78178" x="5761038" y="3505200"/>
          <p14:tracePt t="78194" x="5619750" y="3505200"/>
          <p14:tracePt t="78211" x="5505450" y="3505200"/>
          <p14:tracePt t="78228" x="5413375" y="3505200"/>
          <p14:tracePt t="78233" x="5389563" y="3505200"/>
          <p14:tracePt t="78244" x="5370513" y="3505200"/>
          <p14:tracePt t="78250" x="5353050" y="3505200"/>
          <p14:tracePt t="78258" x="5314950" y="3505200"/>
          <p14:tracePt t="78275" x="5278438" y="3505200"/>
          <p14:tracePt t="78278" x="5248275" y="3505200"/>
          <p14:tracePt t="78291" x="5237163" y="3505200"/>
          <p14:tracePt t="78295" x="5218113" y="3505200"/>
          <p14:tracePt t="78309" x="5194300" y="3505200"/>
          <p14:tracePt t="78324" x="5175250" y="3505200"/>
          <p14:tracePt t="78341" x="5162550" y="3505200"/>
          <p14:tracePt t="78358" x="5157788" y="3505200"/>
          <p14:tracePt t="78559" x="5168900" y="3505200"/>
          <p14:tracePt t="78567" x="5230813" y="3492500"/>
          <p14:tracePt t="78576" x="5278438" y="3481388"/>
          <p14:tracePt t="78591" x="5346700" y="3468688"/>
          <p14:tracePt t="78608" x="5467350" y="3468688"/>
          <p14:tracePt t="78625" x="5565775" y="3455988"/>
          <p14:tracePt t="78641" x="5675313" y="3444875"/>
          <p14:tracePt t="78658" x="5741988" y="3432175"/>
          <p14:tracePt t="78675" x="5778500" y="3432175"/>
          <p14:tracePt t="78678" x="5810250" y="3432175"/>
          <p14:tracePt t="78691" x="5827713" y="3432175"/>
          <p14:tracePt t="78695" x="5851525" y="3432175"/>
          <p14:tracePt t="78710" x="5870575" y="3432175"/>
          <p14:tracePt t="78725" x="5894388" y="3432175"/>
          <p14:tracePt t="78741" x="5924550" y="3432175"/>
          <p14:tracePt t="78759" x="5986463" y="3432175"/>
          <p14:tracePt t="78774" x="6022975" y="3432175"/>
          <p14:tracePt t="78793" x="6065838" y="3432175"/>
          <p14:tracePt t="78808" x="6083300" y="3432175"/>
          <p14:tracePt t="78825" x="6108700" y="3432175"/>
          <p14:tracePt t="78841" x="6119813" y="3432175"/>
          <p14:tracePt t="78858" x="6145213" y="3432175"/>
          <p14:tracePt t="78875" x="6175375" y="3432175"/>
          <p14:tracePt t="78878" x="6181725" y="3432175"/>
          <p14:tracePt t="78891" x="6199188" y="3432175"/>
          <p14:tracePt t="78895" x="6235700" y="3432175"/>
          <p14:tracePt t="78909" x="6261100" y="3432175"/>
          <p14:tracePt t="78924" x="6284913" y="3432175"/>
          <p14:tracePt t="78940" x="6334125" y="3432175"/>
          <p14:tracePt t="78957" x="6357938" y="3432175"/>
          <p14:tracePt t="78973" x="6364288" y="3432175"/>
          <p14:tracePt t="78990" x="6381750" y="3432175"/>
          <p14:tracePt t="79007" x="6400800" y="3432175"/>
          <p14:tracePt t="79263" x="6370638" y="3432175"/>
          <p14:tracePt t="79271" x="6291263" y="3432175"/>
          <p14:tracePt t="79280" x="6248400" y="3432175"/>
          <p14:tracePt t="79294" x="6119813" y="3432175"/>
          <p14:tracePt t="79311" x="5992813" y="3432175"/>
          <p14:tracePt t="79328" x="5907088" y="3432175"/>
          <p14:tracePt t="79344" x="5797550" y="3432175"/>
          <p14:tracePt t="79360" x="5705475" y="3432175"/>
          <p14:tracePt t="79377" x="5626100" y="3432175"/>
          <p14:tracePt t="79394" x="5516563" y="3432175"/>
          <p14:tracePt t="79411" x="5426075" y="3432175"/>
          <p14:tracePt t="79427" x="5346700" y="3432175"/>
          <p14:tracePt t="79433" x="5303838" y="3432175"/>
          <p14:tracePt t="79444" x="5278438" y="3432175"/>
          <p14:tracePt t="79449" x="5248275" y="3432175"/>
          <p14:tracePt t="79458" x="5230813" y="3432175"/>
          <p14:tracePt t="79475" x="5200650" y="3432175"/>
          <p14:tracePt t="79492" x="5157788" y="3432175"/>
          <p14:tracePt t="79496" x="5151438" y="3432175"/>
          <p14:tracePt t="79509" x="5084763" y="3432175"/>
          <p14:tracePt t="79525" x="5048250" y="3432175"/>
          <p14:tracePt t="79543" x="5029200" y="3432175"/>
          <p14:tracePt t="79558" x="5016500" y="3432175"/>
          <p14:tracePt t="79807" x="5029200" y="3425825"/>
          <p14:tracePt t="79817" x="5041900" y="3413125"/>
          <p14:tracePt t="79831" x="5072063" y="3408363"/>
          <p14:tracePt t="79855" x="5078413" y="3408363"/>
          <p14:tracePt t="79887" x="5084763" y="3408363"/>
          <p14:tracePt t="79898" x="5095875" y="3395663"/>
          <p14:tracePt t="79925" x="5102225" y="3395663"/>
          <p14:tracePt t="79950" x="5145088" y="3395663"/>
          <p14:tracePt t="79958" x="5151438" y="3389313"/>
          <p14:tracePt t="79966" x="5162550" y="3389313"/>
          <p14:tracePt t="79975" x="5181600" y="3389313"/>
          <p14:tracePt t="79992" x="5241925" y="3389313"/>
          <p14:tracePt t="80009" x="5310188" y="3389313"/>
          <p14:tracePt t="80026" x="5389563" y="3389313"/>
          <p14:tracePt t="80042" x="5492750" y="3389313"/>
          <p14:tracePt t="80059" x="5583238" y="3389313"/>
          <p14:tracePt t="80063" x="5619750" y="3389313"/>
          <p14:tracePt t="80075" x="5662613" y="3389313"/>
          <p14:tracePt t="80080" x="5699125" y="3389313"/>
          <p14:tracePt t="80094" x="5784850" y="3389313"/>
          <p14:tracePt t="80112" x="5883275" y="3389313"/>
          <p14:tracePt t="80128" x="5943600" y="3389313"/>
          <p14:tracePt t="80145" x="6010275" y="3389313"/>
          <p14:tracePt t="80161" x="6076950" y="3389313"/>
          <p14:tracePt t="80177" x="6102350" y="3389313"/>
          <p14:tracePt t="80194" x="6115050" y="3389313"/>
          <p14:tracePt t="80583" x="6076950" y="3389313"/>
          <p14:tracePt t="80591" x="5967413" y="3389313"/>
          <p14:tracePt t="80601" x="5888038" y="3389313"/>
          <p14:tracePt t="80610" x="5840413" y="3389313"/>
          <p14:tracePt t="80628" x="5735638" y="3389313"/>
          <p14:tracePt t="80633" x="5688013" y="3389313"/>
          <p14:tracePt t="80644" x="5668963" y="3389313"/>
          <p14:tracePt t="80650" x="5638800" y="3389313"/>
          <p14:tracePt t="80658" x="5626100" y="3389313"/>
          <p14:tracePt t="88032" x="5619750" y="3389313"/>
          <p14:tracePt t="88047" x="5638800" y="3402013"/>
          <p14:tracePt t="88056" x="5651500" y="3408363"/>
          <p14:tracePt t="88064" x="5657850" y="3419475"/>
          <p14:tracePt t="88158" x="5668963" y="3419475"/>
          <p14:tracePt t="88166" x="5699125" y="3419475"/>
          <p14:tracePt t="88175" x="5705475" y="3419475"/>
          <p14:tracePt t="88192" x="5724525" y="3419475"/>
          <p14:tracePt t="88208" x="5748338" y="3419475"/>
          <p14:tracePt t="88227" x="5778500" y="3419475"/>
          <p14:tracePt t="88245" x="5797550" y="3425825"/>
          <p14:tracePt t="88250" x="5803900" y="3425825"/>
          <p14:tracePt t="88264" x="5815013" y="3438525"/>
          <p14:tracePt t="88276" x="5821363" y="3438525"/>
          <p14:tracePt t="88280" x="5834063" y="3438525"/>
          <p14:tracePt t="88311" x="5851525" y="3438525"/>
          <p14:tracePt t="88327" x="5857875" y="3438525"/>
          <p14:tracePt t="88359" x="5864225" y="3438525"/>
          <p14:tracePt t="88366" x="5876925" y="3438525"/>
          <p14:tracePt t="88375" x="5883275" y="3438525"/>
          <p14:tracePt t="88424" x="5894388" y="3438525"/>
          <p14:tracePt t="88440" x="5900738" y="3438525"/>
          <p14:tracePt t="88472" x="5930900" y="3438525"/>
          <p14:tracePt t="88481" x="5937250" y="3444875"/>
          <p14:tracePt t="88504" x="5967413" y="3455988"/>
          <p14:tracePt t="88520" x="5980113" y="3462338"/>
          <p14:tracePt t="88532" x="5986463" y="3468688"/>
          <p14:tracePt t="88545" x="6016625" y="3492500"/>
          <p14:tracePt t="92792" x="6035675" y="3492500"/>
          <p14:tracePt t="92799" x="6083300" y="3492500"/>
          <p14:tracePt t="92811" x="6145213" y="3505200"/>
          <p14:tracePt t="92827" x="6254750" y="3517900"/>
          <p14:tracePt t="92844" x="6345238" y="3517900"/>
          <p14:tracePt t="92864" x="6510338" y="3554413"/>
          <p14:tracePt t="92877" x="6589713" y="3565525"/>
          <p14:tracePt t="92883" x="6656388" y="3578225"/>
          <p14:tracePt t="92893" x="6699250" y="3578225"/>
          <p14:tracePt t="92896" x="6761163" y="3590925"/>
          <p14:tracePt t="92908" x="6827838" y="3608388"/>
          <p14:tracePt t="92925" x="6924675" y="3614738"/>
          <p14:tracePt t="92929" x="6967538" y="3627438"/>
          <p14:tracePt t="92943" x="7046913" y="3627438"/>
          <p14:tracePt t="92959" x="7126288" y="3627438"/>
          <p14:tracePt t="92976" x="7181850" y="3627438"/>
          <p14:tracePt t="92992" x="7229475" y="3627438"/>
          <p14:tracePt t="93009" x="7259638" y="3627438"/>
          <p14:tracePt t="93025" x="7315200" y="3627438"/>
          <p14:tracePt t="93042" x="7334250" y="3627438"/>
          <p14:tracePt t="93059" x="7351713" y="3627438"/>
          <p14:tracePt t="93075" x="7364413" y="3627438"/>
          <p14:tracePt t="93092" x="7381875" y="3627438"/>
          <p14:tracePt t="93108" x="7388225" y="3627438"/>
          <p14:tracePt t="93126" x="7412038" y="3627438"/>
          <p14:tracePt t="93142" x="7424738" y="3627438"/>
          <p14:tracePt t="93159" x="7461250" y="3627438"/>
          <p14:tracePt t="93208" x="7467600" y="3627438"/>
          <p14:tracePt t="93990" x="7497763" y="3627438"/>
          <p14:tracePt t="94000" x="7559675" y="3627438"/>
          <p14:tracePt t="94008" x="7577138" y="3627438"/>
          <p14:tracePt t="94026" x="7632700" y="3627438"/>
          <p14:tracePt t="94043" x="7686675" y="3627438"/>
          <p14:tracePt t="94059" x="7748588" y="3627438"/>
          <p14:tracePt t="94081" x="7808913" y="3627438"/>
          <p14:tracePt t="94087" x="7851775" y="3627438"/>
          <p14:tracePt t="94101" x="7869238" y="3627438"/>
          <p14:tracePt t="94106" x="7894638" y="3627438"/>
          <p14:tracePt t="94116" x="7937500" y="3627438"/>
          <p14:tracePt t="94129" x="8004175" y="3627438"/>
          <p14:tracePt t="94147" x="8107363" y="3627438"/>
          <p14:tracePt t="94161" x="8199438" y="3627438"/>
          <p14:tracePt t="94178" x="8278813" y="3627438"/>
          <p14:tracePt t="94195" x="8388350" y="3627438"/>
          <p14:tracePt t="94211" x="8485188" y="3651250"/>
          <p14:tracePt t="94228" x="8534400" y="3651250"/>
          <p14:tracePt t="94245" x="8601075" y="3663950"/>
          <p14:tracePt t="94251" x="8607425" y="3663950"/>
          <p14:tracePt t="94273" x="8613775" y="3663950"/>
          <p14:tracePt t="96744" x="8626475" y="3663950"/>
          <p14:tracePt t="96752" x="8589963" y="3663950"/>
          <p14:tracePt t="96761" x="8547100" y="3663950"/>
          <p14:tracePt t="96776" x="8448675" y="3663950"/>
          <p14:tracePt t="96794" x="8285163" y="3663950"/>
          <p14:tracePt t="96812" x="8083550" y="3663950"/>
          <p14:tracePt t="96828" x="7875588" y="3663950"/>
          <p14:tracePt t="96845" x="7607300" y="3713163"/>
          <p14:tracePt t="96862" x="7212013" y="3767138"/>
          <p14:tracePt t="96867" x="7029450" y="3779838"/>
          <p14:tracePt t="96878" x="6784975" y="3779838"/>
          <p14:tracePt t="96882" x="6523038" y="3797300"/>
          <p14:tracePt t="96892" x="6218238" y="3822700"/>
          <p14:tracePt t="96909" x="5718175" y="3822700"/>
          <p14:tracePt t="96913" x="5426075" y="3822700"/>
          <p14:tracePt t="96925" x="5132388" y="3822700"/>
          <p14:tracePt t="96929" x="4840288" y="3822700"/>
          <p14:tracePt t="96943" x="4364038" y="3822700"/>
          <p14:tracePt t="96959" x="4022725" y="3822700"/>
          <p14:tracePt t="96976" x="3676650" y="3822700"/>
          <p14:tracePt t="96992" x="3316288" y="3822700"/>
          <p14:tracePt t="97008" x="3048000" y="3822700"/>
          <p14:tracePt t="97025" x="2865438" y="3822700"/>
          <p14:tracePt t="97042" x="2713038" y="3833813"/>
          <p14:tracePt t="97058" x="2511425" y="3865563"/>
          <p14:tracePt t="97075" x="2286000" y="3883025"/>
          <p14:tracePt t="97092" x="2114550" y="3906838"/>
          <p14:tracePt t="97109" x="1925638" y="3938588"/>
          <p14:tracePt t="97113" x="1822450" y="3938588"/>
          <p14:tracePt t="97125" x="1755775" y="3949700"/>
          <p14:tracePt t="97128" x="1725613" y="3949700"/>
          <p14:tracePt t="97142" x="1657350" y="3949700"/>
          <p14:tracePt t="97159" x="1627188" y="3975100"/>
          <p14:tracePt t="97273" x="1620838" y="3968750"/>
          <p14:tracePt t="97284" x="1620838" y="3962400"/>
          <p14:tracePt t="97294" x="1620838" y="3943350"/>
          <p14:tracePt t="97299" x="1633538" y="3919538"/>
          <p14:tracePt t="97311" x="1689100" y="3883025"/>
          <p14:tracePt t="97326" x="1700213" y="3865563"/>
          <p14:tracePt t="97342" x="1712913" y="3859213"/>
          <p14:tracePt t="97345" x="1719263" y="3846513"/>
          <p14:tracePt t="97360" x="1736725" y="3829050"/>
          <p14:tracePt t="97375" x="1755775" y="3829050"/>
          <p14:tracePt t="97392" x="1768475" y="3829050"/>
          <p14:tracePt t="97408" x="1773238" y="3829050"/>
          <p14:tracePt t="97425" x="1779588" y="3829050"/>
          <p14:tracePt t="97442" x="1798638" y="3829050"/>
          <p14:tracePt t="97459" x="1816100" y="3829050"/>
          <p14:tracePt t="97475" x="1835150" y="3829050"/>
          <p14:tracePt t="97492" x="1852613" y="3829050"/>
          <p14:tracePt t="97839" x="1884363" y="3829050"/>
          <p14:tracePt t="97847" x="1925638" y="3829050"/>
          <p14:tracePt t="97859" x="1951038" y="3829050"/>
          <p14:tracePt t="97878" x="2000250" y="3829050"/>
          <p14:tracePt t="97883" x="2060575" y="3829050"/>
          <p14:tracePt t="97896" x="2127250" y="3829050"/>
          <p14:tracePt t="97909" x="2157413" y="3829050"/>
          <p14:tracePt t="97914" x="2189163" y="3829050"/>
          <p14:tracePt t="97926" x="2255838" y="3833813"/>
          <p14:tracePt t="97930" x="2298700" y="3833813"/>
          <p14:tracePt t="97943" x="2389188" y="3846513"/>
          <p14:tracePt t="97960" x="2468563" y="3846513"/>
          <p14:tracePt t="97976" x="2547938" y="3846513"/>
          <p14:tracePt t="97992" x="2603500" y="3859213"/>
          <p14:tracePt t="98009" x="2657475" y="3870325"/>
          <p14:tracePt t="98026" x="2743200" y="3870325"/>
          <p14:tracePt t="98043" x="2809875" y="3876675"/>
          <p14:tracePt t="98059" x="2871788" y="3876675"/>
          <p14:tracePt t="98076" x="2938463" y="3889375"/>
          <p14:tracePt t="98093" x="2968625" y="3889375"/>
          <p14:tracePt t="98096" x="2998788" y="3902075"/>
          <p14:tracePt t="98110" x="3017838" y="3902075"/>
          <p14:tracePt t="98127" x="3090863" y="3902075"/>
          <p14:tracePt t="98143" x="3144838" y="3913188"/>
          <p14:tracePt t="98160" x="3213100" y="3913188"/>
          <p14:tracePt t="98178" x="3260725" y="3913188"/>
          <p14:tracePt t="98193" x="3340100" y="3913188"/>
          <p14:tracePt t="98210" x="3408363" y="3913188"/>
          <p14:tracePt t="98226" x="3468688" y="3913188"/>
          <p14:tracePt t="98243" x="3524250" y="3913188"/>
          <p14:tracePt t="98260" x="3571875" y="3913188"/>
          <p14:tracePt t="98276" x="3614738" y="3913188"/>
          <p14:tracePt t="98294" x="3644900" y="3913188"/>
          <p14:tracePt t="98298" x="3657600" y="3913188"/>
          <p14:tracePt t="98309" x="3681413" y="3913188"/>
          <p14:tracePt t="98313" x="3706813" y="3913188"/>
          <p14:tracePt t="98326" x="3713163" y="3913188"/>
          <p14:tracePt t="98343" x="3730625" y="3913188"/>
          <p14:tracePt t="98347" x="3749675" y="3913188"/>
          <p14:tracePt t="98368" x="3786188" y="3913188"/>
          <p14:tracePt t="98392" x="3790950" y="3906838"/>
          <p14:tracePt t="98408" x="3797300" y="3906838"/>
          <p14:tracePt t="98425" x="3810000" y="3906838"/>
          <p14:tracePt t="98432" x="3829050" y="3902075"/>
          <p14:tracePt t="98448" x="3833813" y="3902075"/>
          <p14:tracePt t="98465" x="3852863" y="3902075"/>
          <p14:tracePt t="98476" x="3876675" y="3902075"/>
          <p14:tracePt t="98493" x="3883025" y="3902075"/>
          <p14:tracePt t="98509" x="3902075" y="3902075"/>
          <p14:tracePt t="98528" x="3906838" y="3902075"/>
          <p14:tracePt t="98545" x="3919538" y="3902075"/>
          <p14:tracePt t="98560" x="3938588" y="3902075"/>
          <p14:tracePt t="98576" x="3956050" y="3902075"/>
          <p14:tracePt t="98593" x="3962400" y="3902075"/>
          <p14:tracePt t="98609" x="3992563" y="3902075"/>
          <p14:tracePt t="98626" x="3998913" y="3902075"/>
          <p14:tracePt t="98673" x="4029075" y="3902075"/>
          <p14:tracePt t="98696" x="4035425" y="3902075"/>
          <p14:tracePt t="98713" x="4048125" y="3902075"/>
          <p14:tracePt t="98727" x="4054475" y="3902075"/>
          <p14:tracePt t="98962" x="4059238" y="3902075"/>
          <p14:tracePt t="98977" x="4071938" y="3889375"/>
          <p14:tracePt t="99945" x="4108450" y="3889375"/>
          <p14:tracePt t="99954" x="4133850" y="3889375"/>
          <p14:tracePt t="99963" x="4151313" y="3889375"/>
          <p14:tracePt t="99977" x="4217988" y="3889375"/>
          <p14:tracePt t="99993" x="4254500" y="3889375"/>
          <p14:tracePt t="100009" x="4291013" y="3889375"/>
          <p14:tracePt t="100026" x="4333875" y="3889375"/>
          <p14:tracePt t="100043" x="4383088" y="3883025"/>
          <p14:tracePt t="100059" x="4425950" y="3883025"/>
          <p14:tracePt t="100076" x="4492625" y="3870325"/>
          <p14:tracePt t="100093" x="4529138" y="3870325"/>
          <p14:tracePt t="100109" x="4572000" y="3870325"/>
          <p14:tracePt t="100127" x="4608513" y="3870325"/>
          <p14:tracePt t="100143" x="4621213" y="3870325"/>
          <p14:tracePt t="100160" x="4638675" y="3870325"/>
          <p14:tracePt t="100175" x="4657725" y="3870325"/>
          <p14:tracePt t="100224" x="4668838" y="3870325"/>
          <p14:tracePt t="100232" x="4687888" y="3870325"/>
          <p14:tracePt t="100247" x="4694238" y="3870325"/>
          <p14:tracePt t="100258" x="4705350" y="3870325"/>
          <p14:tracePt t="100275" x="4724400" y="3870325"/>
          <p14:tracePt t="100291" x="4730750" y="3870325"/>
          <p14:tracePt t="100308" x="4748213" y="3870325"/>
          <p14:tracePt t="100343" x="4754563" y="3870325"/>
          <p14:tracePt t="100367" x="4767263" y="3870325"/>
          <p14:tracePt t="100400" x="4773613" y="3870325"/>
          <p14:tracePt t="100439" x="4784725" y="3870325"/>
          <p14:tracePt t="100586" x="4810125" y="3870325"/>
          <p14:tracePt t="100596" x="4833938" y="3870325"/>
          <p14:tracePt t="100611" x="4870450" y="3870325"/>
          <p14:tracePt t="100629" x="4906963" y="3870325"/>
          <p14:tracePt t="100650" x="4932363" y="3870325"/>
          <p14:tracePt t="100662" x="4937125" y="3870325"/>
          <p14:tracePt t="100667" x="4956175" y="3870325"/>
          <p14:tracePt t="100680" x="4992688" y="3870325"/>
          <p14:tracePt t="100691" x="5016500" y="3870325"/>
          <p14:tracePt t="100698" x="5035550" y="3870325"/>
          <p14:tracePt t="100709" x="5041900" y="3870325"/>
          <p14:tracePt t="100726" x="5089525" y="3870325"/>
          <p14:tracePt t="100743" x="5151438" y="3870325"/>
          <p14:tracePt t="100760" x="5168900" y="3870325"/>
          <p14:tracePt t="100778" x="5194300" y="3870325"/>
          <p14:tracePt t="109412" x="5237163" y="3870325"/>
          <p14:tracePt t="109419" x="5284788" y="3870325"/>
          <p14:tracePt t="109443" x="5303838" y="3870325"/>
          <p14:tracePt t="109579" x="5334000" y="3870325"/>
          <p14:tracePt t="109588" x="5353050" y="3870325"/>
          <p14:tracePt t="109598" x="5370513" y="3870325"/>
          <p14:tracePt t="109601" x="5383213" y="3870325"/>
          <p14:tracePt t="109609" x="5400675" y="3870325"/>
          <p14:tracePt t="109626" x="5419725" y="3870325"/>
          <p14:tracePt t="109642" x="5430838" y="3870325"/>
          <p14:tracePt t="109673" x="5437188" y="3870325"/>
          <p14:tracePt t="109712" x="5443538" y="3870325"/>
          <p14:tracePt t="109753" x="5456238" y="3870325"/>
          <p14:tracePt t="119308" x="5394325" y="3883025"/>
          <p14:tracePt t="119316" x="5284788" y="3902075"/>
          <p14:tracePt t="119329" x="5102225" y="3932238"/>
          <p14:tracePt t="119334" x="4919663" y="3949700"/>
          <p14:tracePt t="119346" x="4737100" y="3981450"/>
          <p14:tracePt t="119351" x="4529138" y="4017963"/>
          <p14:tracePt t="119360" x="4462463" y="4041775"/>
          <p14:tracePt t="119363" x="4359275" y="4041775"/>
          <p14:tracePt t="119376" x="4248150" y="4078288"/>
          <p14:tracePt t="119379" x="4164013" y="4090988"/>
          <p14:tracePt t="119393" x="3975100" y="4133850"/>
          <p14:tracePt t="119410" x="3803650" y="4164013"/>
          <p14:tracePt t="119426" x="3554413" y="4175125"/>
          <p14:tracePt t="119443" x="3292475" y="4194175"/>
          <p14:tracePt t="119461" x="3097213" y="4224338"/>
          <p14:tracePt t="119476" x="2871788" y="4248150"/>
          <p14:tracePt t="119493" x="2693988" y="4297363"/>
          <p14:tracePt t="119509" x="2524125" y="4340225"/>
          <p14:tracePt t="119526" x="2371725" y="4364038"/>
          <p14:tracePt t="119543" x="2219325" y="4406900"/>
          <p14:tracePt t="119560" x="2084388" y="4438650"/>
          <p14:tracePt t="119563" x="2000250" y="4449763"/>
          <p14:tracePt t="119576" x="1931988" y="4462463"/>
          <p14:tracePt t="119579" x="1847850" y="4475163"/>
          <p14:tracePt t="119593" x="1755775" y="4486275"/>
          <p14:tracePt t="119611" x="1616075" y="4529138"/>
          <p14:tracePt t="119626" x="1536700" y="4541838"/>
          <p14:tracePt t="119643" x="1444625" y="4541838"/>
          <p14:tracePt t="119659" x="1408113" y="4541838"/>
          <p14:tracePt t="119676" x="1352550" y="4541838"/>
          <p14:tracePt t="119693" x="1316038" y="4541838"/>
          <p14:tracePt t="119710" x="1274763" y="4541838"/>
          <p14:tracePt t="119726" x="1268413" y="4541838"/>
          <p14:tracePt t="119743" x="1249363" y="4541838"/>
          <p14:tracePt t="119836" x="1249363" y="4535488"/>
          <p14:tracePt t="119845" x="1255713" y="4516438"/>
          <p14:tracePt t="119854" x="1274763" y="4511675"/>
          <p14:tracePt t="119863" x="1292225" y="4498975"/>
          <p14:tracePt t="119876" x="1335088" y="4486275"/>
          <p14:tracePt t="119898" x="1341438" y="4486275"/>
          <p14:tracePt t="119946" x="1358900" y="4486275"/>
          <p14:tracePt t="119954" x="1371600" y="4486275"/>
          <p14:tracePt t="119962" x="1377950" y="4486275"/>
          <p14:tracePt t="119977" x="1420813" y="4486275"/>
          <p14:tracePt t="119993" x="1444625" y="4486275"/>
          <p14:tracePt t="120011" x="1493838" y="4486275"/>
          <p14:tracePt t="120027" x="1536700" y="4486275"/>
          <p14:tracePt t="120043" x="1554163" y="4486275"/>
          <p14:tracePt t="120060" x="1573213" y="4486275"/>
          <p14:tracePt t="120077" x="1579563" y="4486275"/>
          <p14:tracePt t="120093" x="1584325" y="4486275"/>
          <p14:tracePt t="120130" x="1597025" y="4486275"/>
          <p14:tracePt t="120154" x="1616075" y="4486275"/>
          <p14:tracePt t="120178" x="1620838" y="4486275"/>
          <p14:tracePt t="120202" x="1633538" y="4486275"/>
          <p14:tracePt t="120226" x="1639888" y="4486275"/>
          <p14:tracePt t="120428" x="1652588" y="4486275"/>
          <p14:tracePt t="120436" x="1670050" y="4486275"/>
          <p14:tracePt t="120452" x="1676400" y="4486275"/>
          <p14:tracePt t="120789" x="1695450" y="4486275"/>
          <p14:tracePt t="120836" x="1700213" y="4486275"/>
          <p14:tracePt t="120876" x="1712913" y="4486275"/>
          <p14:tracePt t="120940" x="1719263" y="4486275"/>
          <p14:tracePt t="120949" x="1731963" y="4486275"/>
          <p14:tracePt t="120964" x="1736725" y="4486275"/>
          <p14:tracePt t="121196" x="1755775" y="4479925"/>
          <p14:tracePt t="121205" x="1773238" y="4479925"/>
          <p14:tracePt t="121214" x="1798638" y="4479925"/>
          <p14:tracePt t="121229" x="1816100" y="4468813"/>
          <p14:tracePt t="121276" x="1822450" y="4468813"/>
          <p14:tracePt t="121292" x="1835150" y="4468813"/>
          <p14:tracePt t="121388" x="1841500" y="4468813"/>
          <p14:tracePt t="122501" x="1858963" y="4468813"/>
          <p14:tracePt t="122509" x="1871663" y="4468813"/>
          <p14:tracePt t="122525" x="1878013" y="4468813"/>
          <p14:tracePt t="122541" x="1878013" y="4479925"/>
          <p14:tracePt t="123428" x="1878013" y="4486275"/>
          <p14:tracePt t="123460" x="1865313" y="4486275"/>
          <p14:tracePt t="123476" x="1847850" y="4486275"/>
          <p14:tracePt t="123487" x="1841500" y="4486275"/>
          <p14:tracePt t="123497" x="1828800" y="4486275"/>
          <p14:tracePt t="123513" x="1822450" y="4486275"/>
          <p14:tracePt t="123518" x="1809750" y="4486275"/>
          <p14:tracePt t="123530" x="1804988" y="4486275"/>
          <p14:tracePt t="123535" x="1773238" y="4486275"/>
          <p14:tracePt t="123547" x="1768475" y="4486275"/>
          <p14:tracePt t="123551" x="1749425" y="4486275"/>
          <p14:tracePt t="123561" x="1725613" y="4486275"/>
          <p14:tracePt t="123565" x="1695450" y="4486275"/>
          <p14:tracePt t="123578" x="1676400" y="4486275"/>
          <p14:tracePt t="123595" x="1652588" y="4486275"/>
          <p14:tracePt t="123610" x="1639888" y="4486275"/>
          <p14:tracePt t="123628" x="1603375" y="4486275"/>
          <p14:tracePt t="123644" x="1584325" y="4486275"/>
          <p14:tracePt t="123661" x="1579563" y="4486275"/>
          <p14:tracePt t="123685" x="1560513" y="4486275"/>
          <p14:tracePt t="123700" x="1547813" y="4486275"/>
          <p14:tracePt t="123712" x="1530350" y="4486275"/>
          <p14:tracePt t="123716" x="1524000" y="4486275"/>
          <p14:tracePt t="123732" x="1517650" y="4486275"/>
          <p14:tracePt t="132213" x="1620838" y="4498975"/>
          <p14:tracePt t="132221" x="2078038" y="4498975"/>
          <p14:tracePt t="132228" x="2535238" y="4498975"/>
          <p14:tracePt t="132246" x="3481388" y="4406900"/>
          <p14:tracePt t="132263" x="4267200" y="4194175"/>
          <p14:tracePt t="132281" x="4840288" y="4054475"/>
          <p14:tracePt t="132297" x="5254625" y="3870325"/>
          <p14:tracePt t="132314" x="5595938" y="3681413"/>
          <p14:tracePt t="132331" x="5894388" y="3462338"/>
          <p14:tracePt t="132336" x="6076950" y="3303588"/>
          <p14:tracePt t="132347" x="6229350" y="3181350"/>
          <p14:tracePt t="132352" x="6400800" y="3084513"/>
          <p14:tracePt t="132363" x="6553200" y="2962275"/>
          <p14:tracePt t="132368" x="6705600" y="2865438"/>
          <p14:tracePt t="132378" x="6834188" y="2798763"/>
          <p14:tracePt t="132380" x="6961188" y="2719388"/>
          <p14:tracePt t="132394" x="7096125" y="2651125"/>
          <p14:tracePt t="132396" x="7223125" y="2571750"/>
          <p14:tracePt t="132410" x="7358063" y="2487613"/>
          <p14:tracePt t="132413" x="7504113" y="2371725"/>
          <p14:tracePt t="132427" x="7851775" y="2146300"/>
          <p14:tracePt t="132445" x="8205788" y="1962150"/>
          <p14:tracePt t="132460" x="8564563" y="1773238"/>
          <p14:tracePt t="132477" x="8905875" y="1566863"/>
          <p14:tracePt t="132494" x="9150350" y="1371600"/>
          <p14:tracePt t="132510" x="9345613" y="1146175"/>
          <p14:tracePt t="132527" x="9509125" y="920750"/>
          <p14:tracePt t="132544" x="9650413" y="719138"/>
          <p14:tracePt t="132561" x="9783763" y="573088"/>
          <p14:tracePt t="132577" x="9899650" y="427038"/>
          <p14:tracePt t="132580" x="9961563" y="354013"/>
          <p14:tracePt t="132594" x="9991725" y="317500"/>
          <p14:tracePt t="132597" x="10039350" y="207963"/>
          <p14:tracePt t="132610" x="10082213" y="152400"/>
          <p14:tracePt t="132614" x="10113963" y="128588"/>
          <p14:tracePt t="132628" x="10155238" y="85725"/>
          <p14:tracePt t="132644" x="10180638" y="30163"/>
          <p14:tracePt t="132659" x="10198100" y="23813"/>
          <p14:tracePt t="132676" x="10204450" y="12700"/>
          <p14:tracePt t="139207" x="8150225" y="731838"/>
          <p14:tracePt t="139214" x="7680325" y="1146175"/>
          <p14:tracePt t="139221" x="7046913" y="1657350"/>
          <p14:tracePt t="139229" x="6456363" y="2127250"/>
          <p14:tracePt t="139241" x="5943600" y="2584450"/>
          <p14:tracePt t="139245" x="5394325" y="3048000"/>
          <p14:tracePt t="139254" x="4926013" y="3438525"/>
          <p14:tracePt t="139261" x="4535488" y="3773488"/>
          <p14:tracePt t="139279" x="3749675" y="4479925"/>
          <p14:tracePt t="139295" x="3078163" y="4962525"/>
          <p14:tracePt t="139311" x="2292350" y="5499100"/>
          <p14:tracePt t="139328" x="1847850" y="5741988"/>
          <p14:tracePt t="139346" x="1547813" y="5913438"/>
          <p14:tracePt t="139362" x="1316038" y="5986463"/>
          <p14:tracePt t="139378" x="1139825" y="6029325"/>
          <p14:tracePt t="139395" x="1042988" y="6040438"/>
          <p14:tracePt t="139411" x="993775" y="6040438"/>
          <p14:tracePt t="139416" x="950913" y="6040438"/>
          <p14:tracePt t="139429" x="785813" y="6059488"/>
          <p14:tracePt t="139445" x="579438" y="6083300"/>
          <p14:tracePt t="139462" x="450850" y="6083300"/>
          <p14:tracePt t="139478" x="396875" y="6083300"/>
          <p14:tracePt t="139597" x="384175" y="6083300"/>
          <p14:tracePt t="139605" x="407988" y="6072188"/>
          <p14:tracePt t="139614" x="457200" y="6059488"/>
          <p14:tracePt t="139631" x="615950" y="6003925"/>
          <p14:tracePt t="139648" x="828675" y="5956300"/>
          <p14:tracePt t="139663" x="1079500" y="5894388"/>
          <p14:tracePt t="139681" x="1249363" y="5883275"/>
          <p14:tracePt t="139697" x="1420813" y="5851525"/>
          <p14:tracePt t="139706" x="1524000" y="5821363"/>
          <p14:tracePt t="139717" x="1676400" y="5797550"/>
          <p14:tracePt t="139728" x="1736725" y="5797550"/>
          <p14:tracePt t="139745" x="1835150" y="5772150"/>
          <p14:tracePt t="139762" x="1901825" y="5761038"/>
          <p14:tracePt t="139778" x="1974850" y="5748338"/>
          <p14:tracePt t="139782" x="1993900" y="5735638"/>
          <p14:tracePt t="139795" x="2036763" y="5735638"/>
          <p14:tracePt t="139799" x="2060575" y="5735638"/>
          <p14:tracePt t="139812" x="2066925" y="5735638"/>
          <p14:tracePt t="139817" x="2084388" y="5730875"/>
          <p14:tracePt t="139829" x="2152650" y="5730875"/>
          <p14:tracePt t="139845" x="2176463" y="5730875"/>
          <p14:tracePt t="139862" x="2225675" y="5730875"/>
          <p14:tracePt t="139879" x="2243138" y="5718175"/>
          <p14:tracePt t="139895" x="2292350" y="5718175"/>
          <p14:tracePt t="139912" x="2322513" y="5699125"/>
          <p14:tracePt t="139928" x="2352675" y="5688013"/>
          <p14:tracePt t="139945" x="2389188" y="5688013"/>
          <p14:tracePt t="139962" x="2432050" y="5688013"/>
          <p14:tracePt t="139966" x="2451100" y="5688013"/>
          <p14:tracePt t="139979" x="2481263" y="5688013"/>
          <p14:tracePt t="139995" x="2547938" y="5688013"/>
          <p14:tracePt t="139999" x="2566988" y="5688013"/>
          <p14:tracePt t="140013" x="2633663" y="5675313"/>
          <p14:tracePt t="140029" x="2657475" y="5675313"/>
          <p14:tracePt t="140046" x="2687638" y="5668963"/>
          <p14:tracePt t="140062" x="2700338" y="5668963"/>
          <p14:tracePt t="140078" x="2706688" y="5668963"/>
          <p14:tracePt t="140095" x="2724150" y="5668963"/>
          <p14:tracePt t="140112" x="2762250" y="5668963"/>
          <p14:tracePt t="140128" x="2792413" y="5668963"/>
          <p14:tracePt t="140145" x="2840038" y="5657850"/>
          <p14:tracePt t="140162" x="2871788" y="5657850"/>
          <p14:tracePt t="140179" x="2932113" y="5657850"/>
          <p14:tracePt t="140196" x="3017838" y="5657850"/>
          <p14:tracePt t="140212" x="3035300" y="5657850"/>
          <p14:tracePt t="140215" x="3078163" y="5657850"/>
          <p14:tracePt t="140229" x="3157538" y="5662613"/>
          <p14:tracePt t="140245" x="3273425" y="5675313"/>
          <p14:tracePt t="140262" x="3402013" y="5705475"/>
          <p14:tracePt t="140279" x="3535363" y="5730875"/>
          <p14:tracePt t="140295" x="3706813" y="5741988"/>
          <p14:tracePt t="140312" x="3833813" y="5772150"/>
          <p14:tracePt t="140328" x="3925888" y="5784850"/>
          <p14:tracePt t="140345" x="4035425" y="5797550"/>
          <p14:tracePt t="140362" x="4151313" y="5810250"/>
          <p14:tracePt t="140366" x="4181475" y="5810250"/>
          <p14:tracePt t="140379" x="4230688" y="5810250"/>
          <p14:tracePt t="140383" x="4291013" y="5821363"/>
          <p14:tracePt t="140395" x="4322763" y="5821363"/>
          <p14:tracePt t="140399" x="4389438" y="5834063"/>
          <p14:tracePt t="140413" x="4438650" y="5846763"/>
          <p14:tracePt t="140429" x="4505325" y="5846763"/>
          <p14:tracePt t="140446" x="4572000" y="5846763"/>
          <p14:tracePt t="140462" x="4632325" y="5846763"/>
          <p14:tracePt t="140479" x="4687888" y="5846763"/>
          <p14:tracePt t="140495" x="4754563" y="5846763"/>
          <p14:tracePt t="140512" x="4821238" y="5857875"/>
          <p14:tracePt t="140529" x="4870450" y="5876925"/>
          <p14:tracePt t="140545" x="4889500" y="5876925"/>
          <p14:tracePt t="140562" x="4913313" y="5883275"/>
          <p14:tracePt t="140579" x="5053013" y="5913438"/>
          <p14:tracePt t="140583" x="5138738" y="5924550"/>
          <p14:tracePt t="140595" x="5241925" y="5937250"/>
          <p14:tracePt t="140599" x="5327650" y="5956300"/>
          <p14:tracePt t="140612" x="5419725" y="5956300"/>
          <p14:tracePt t="141343" x="5426075" y="5956300"/>
          <p14:tracePt t="141367" x="5437188" y="5949950"/>
          <p14:tracePt t="141375" x="5443538" y="5949950"/>
          <p14:tracePt t="141391" x="5462588" y="5949950"/>
          <p14:tracePt t="141400" x="5473700" y="5949950"/>
          <p14:tracePt t="141414" x="5480050" y="5930900"/>
          <p14:tracePt t="141432" x="5510213" y="5924550"/>
          <p14:tracePt t="141447" x="5529263" y="5924550"/>
          <p14:tracePt t="141462" x="5553075" y="5913438"/>
          <p14:tracePt t="141479" x="5583238" y="5913438"/>
          <p14:tracePt t="141495" x="5608638" y="5913438"/>
          <p14:tracePt t="141512" x="5651500" y="5913438"/>
          <p14:tracePt t="141529" x="5688013" y="5913438"/>
          <p14:tracePt t="141545" x="5694363" y="5913438"/>
          <p14:tracePt t="141562" x="5718175" y="5907088"/>
          <p14:tracePt t="141579" x="5724525" y="5907088"/>
          <p14:tracePt t="141582" x="5730875" y="5907088"/>
          <p14:tracePt t="141595" x="5761038" y="5907088"/>
          <p14:tracePt t="141612" x="5778500" y="5907088"/>
          <p14:tracePt t="141615" x="5791200" y="5907088"/>
          <p14:tracePt t="141629" x="5797550" y="5894388"/>
          <p14:tracePt t="141647" x="5815013" y="5894388"/>
          <p14:tracePt t="141662" x="5846763" y="5894388"/>
          <p14:tracePt t="141679" x="5851525" y="5894388"/>
          <p14:tracePt t="141695" x="5870575" y="5888038"/>
          <p14:tracePt t="141712" x="5883275" y="5888038"/>
          <p14:tracePt t="141729" x="5919788" y="5888038"/>
          <p14:tracePt t="141745" x="5949950" y="5876925"/>
          <p14:tracePt t="141762" x="5967413" y="5876925"/>
          <p14:tracePt t="141871" x="5973763" y="5876925"/>
          <p14:tracePt t="141975" x="6003925" y="5876925"/>
          <p14:tracePt t="141983" x="6016625" y="5876925"/>
          <p14:tracePt t="141998" x="6053138" y="5864225"/>
          <p14:tracePt t="142013" x="6072188" y="5864225"/>
          <p14:tracePt t="142039" x="6089650" y="5864225"/>
          <p14:tracePt t="142049" x="6102350" y="5864225"/>
          <p14:tracePt t="142065" x="6108700" y="5864225"/>
          <p14:tracePt t="161633" x="6096000" y="5864225"/>
          <p14:tracePt t="161640" x="5967413" y="5864225"/>
          <p14:tracePt t="161647" x="5888038" y="5864225"/>
          <p14:tracePt t="161665" x="5662613" y="5864225"/>
          <p14:tracePt t="161682" x="5437188" y="5876925"/>
          <p14:tracePt t="161698" x="5224463" y="5907088"/>
          <p14:tracePt t="161714" x="5016500" y="5919788"/>
          <p14:tracePt t="161730" x="4803775" y="5986463"/>
          <p14:tracePt t="161746" x="4535488" y="6046788"/>
          <p14:tracePt t="161763" x="4224338" y="6115050"/>
          <p14:tracePt t="161780" x="3932238" y="6175375"/>
          <p14:tracePt t="161797" x="3681413" y="6211888"/>
          <p14:tracePt t="161813" x="3475038" y="6254750"/>
          <p14:tracePt t="161830" x="3279775" y="6303963"/>
          <p14:tracePt t="161834" x="3176588" y="6315075"/>
          <p14:tracePt t="161847" x="3035300" y="6357938"/>
          <p14:tracePt t="161865" x="2932113" y="6407150"/>
          <p14:tracePt t="161880" x="2749550" y="6529388"/>
          <p14:tracePt t="161897" x="2590800" y="6638925"/>
          <p14:tracePt t="161913" x="2382838" y="6761163"/>
        </p14:tracePtLst>
      </p14:laserTraceLst>
    </p:ext>
  </p:extLs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AF468C-D59B-9A74-1BD3-C110E474022A}"/>
              </a:ext>
            </a:extLst>
          </p:cNvPr>
          <p:cNvSpPr>
            <a:spLocks noGrp="1"/>
          </p:cNvSpPr>
          <p:nvPr>
            <p:ph type="title"/>
          </p:nvPr>
        </p:nvSpPr>
        <p:spPr>
          <a:xfrm>
            <a:off x="1014329" y="698261"/>
            <a:ext cx="7356047" cy="1028046"/>
          </a:xfrm>
        </p:spPr>
        <p:txBody>
          <a:bodyPr vert="horz" lIns="91440" tIns="45720" rIns="91440" bIns="45720" rtlCol="0" anchor="t">
            <a:normAutofit/>
          </a:bodyPr>
          <a:lstStyle/>
          <a:p>
            <a:pPr>
              <a:lnSpc>
                <a:spcPct val="150000"/>
              </a:lnSpc>
            </a:pPr>
            <a:r>
              <a:rPr lang="en-US" sz="4400" b="1" i="0" kern="1200" dirty="0">
                <a:effectLst/>
                <a:latin typeface="+mj-lt"/>
                <a:ea typeface="+mj-ea"/>
                <a:cs typeface="+mj-cs"/>
              </a:rPr>
              <a:t>AI Components: 2- Software</a:t>
            </a:r>
          </a:p>
        </p:txBody>
      </p:sp>
      <p:sp>
        <p:nvSpPr>
          <p:cNvPr id="1126" name="TextBox 1125">
            <a:extLst>
              <a:ext uri="{FF2B5EF4-FFF2-40B4-BE49-F238E27FC236}">
                <a16:creationId xmlns:a16="http://schemas.microsoft.com/office/drawing/2014/main" id="{456FCE2B-95BF-F617-E5E7-AAFE96BB1A5E}"/>
              </a:ext>
            </a:extLst>
          </p:cNvPr>
          <p:cNvSpPr txBox="1"/>
          <p:nvPr/>
        </p:nvSpPr>
        <p:spPr>
          <a:xfrm>
            <a:off x="1239625" y="2069184"/>
            <a:ext cx="10162094" cy="4897224"/>
          </a:xfrm>
        </p:spPr>
        <p:txBody>
          <a:bodyPr vert="horz" lIns="91440" tIns="45720" rIns="91440" bIns="45720" rtlCol="0">
            <a:normAutofit/>
          </a:bodyPr>
          <a:lstStyle/>
          <a:p>
            <a:pPr marL="342900" indent="-228600">
              <a:lnSpc>
                <a:spcPct val="110000"/>
              </a:lnSpc>
              <a:spcBef>
                <a:spcPts val="600"/>
              </a:spcBef>
              <a:spcAft>
                <a:spcPts val="600"/>
              </a:spcAft>
              <a:buFont typeface="Arial" panose="020B0604020202020204" pitchFamily="34" charset="0"/>
              <a:buChar char="•"/>
            </a:pPr>
            <a:r>
              <a:rPr lang="en-US" sz="2800" b="1" i="0" dirty="0">
                <a:solidFill>
                  <a:srgbClr val="203E5F"/>
                </a:solidFill>
                <a:effectLst/>
              </a:rPr>
              <a:t>Machine Learning Frameworks</a:t>
            </a:r>
            <a:r>
              <a:rPr lang="en-US" sz="2400" b="0" i="0" dirty="0">
                <a:solidFill>
                  <a:srgbClr val="203E5F"/>
                </a:solidFill>
                <a:effectLst/>
              </a:rPr>
              <a:t>: Tools like TensorFlow, </a:t>
            </a:r>
            <a:r>
              <a:rPr lang="en-US" sz="2400" b="0" i="0" dirty="0" err="1">
                <a:solidFill>
                  <a:srgbClr val="203E5F"/>
                </a:solidFill>
                <a:effectLst/>
              </a:rPr>
              <a:t>PyTorch</a:t>
            </a:r>
            <a:r>
              <a:rPr lang="en-US" sz="2400" b="0" i="0" dirty="0">
                <a:solidFill>
                  <a:srgbClr val="203E5F"/>
                </a:solidFill>
                <a:effectLst/>
              </a:rPr>
              <a:t>, and </a:t>
            </a:r>
            <a:r>
              <a:rPr lang="en-US" sz="2400" b="0" i="0" dirty="0" err="1">
                <a:solidFill>
                  <a:srgbClr val="203E5F"/>
                </a:solidFill>
                <a:effectLst/>
              </a:rPr>
              <a:t>Keras</a:t>
            </a:r>
            <a:r>
              <a:rPr lang="en-US" sz="2400" b="0" i="0" dirty="0">
                <a:solidFill>
                  <a:srgbClr val="203E5F"/>
                </a:solidFill>
                <a:effectLst/>
              </a:rPr>
              <a:t> which provide libraries and functions for building AI models.</a:t>
            </a:r>
          </a:p>
          <a:p>
            <a:pPr marL="342900" indent="-228600">
              <a:lnSpc>
                <a:spcPct val="110000"/>
              </a:lnSpc>
              <a:spcBef>
                <a:spcPts val="600"/>
              </a:spcBef>
              <a:spcAft>
                <a:spcPts val="600"/>
              </a:spcAft>
              <a:buFont typeface="Arial" panose="020B0604020202020204" pitchFamily="34" charset="0"/>
              <a:buChar char="•"/>
            </a:pPr>
            <a:r>
              <a:rPr lang="en-US" sz="2400" b="1" i="0" dirty="0">
                <a:solidFill>
                  <a:srgbClr val="203E5F"/>
                </a:solidFill>
                <a:effectLst/>
              </a:rPr>
              <a:t>Algorithms</a:t>
            </a:r>
            <a:r>
              <a:rPr lang="en-US" sz="2400" b="0" i="0" dirty="0">
                <a:solidFill>
                  <a:srgbClr val="203E5F"/>
                </a:solidFill>
                <a:effectLst/>
              </a:rPr>
              <a:t>: The underlying mathematical models that AI systems are based on. Examples include neural networks, decision trees, and clustering algorithms.</a:t>
            </a:r>
          </a:p>
          <a:p>
            <a:pPr marL="342900" indent="-228600">
              <a:lnSpc>
                <a:spcPct val="110000"/>
              </a:lnSpc>
              <a:spcBef>
                <a:spcPts val="600"/>
              </a:spcBef>
              <a:spcAft>
                <a:spcPts val="600"/>
              </a:spcAft>
              <a:buFont typeface="Arial" panose="020B0604020202020204" pitchFamily="34" charset="0"/>
              <a:buChar char="•"/>
            </a:pPr>
            <a:r>
              <a:rPr lang="en-US" sz="2400" b="1" i="0" dirty="0">
                <a:solidFill>
                  <a:srgbClr val="203E5F"/>
                </a:solidFill>
                <a:effectLst/>
              </a:rPr>
              <a:t>Pre-trained Models</a:t>
            </a:r>
            <a:r>
              <a:rPr lang="en-US" sz="2400" b="0" i="0" dirty="0">
                <a:solidFill>
                  <a:srgbClr val="203E5F"/>
                </a:solidFill>
                <a:effectLst/>
              </a:rPr>
              <a:t>: Models like GPT-3 or BERT which can be fine-tuned for specific tasks, reducing training time and data needs.</a:t>
            </a:r>
          </a:p>
          <a:p>
            <a:pPr marL="342900" indent="-228600">
              <a:lnSpc>
                <a:spcPct val="110000"/>
              </a:lnSpc>
              <a:spcBef>
                <a:spcPts val="600"/>
              </a:spcBef>
              <a:spcAft>
                <a:spcPts val="600"/>
              </a:spcAft>
              <a:buFont typeface="Arial" panose="020B0604020202020204" pitchFamily="34" charset="0"/>
              <a:buChar char="•"/>
            </a:pPr>
            <a:r>
              <a:rPr lang="en-US" sz="2800" b="1" i="0" dirty="0">
                <a:solidFill>
                  <a:srgbClr val="203E5F"/>
                </a:solidFill>
                <a:effectLst/>
              </a:rPr>
              <a:t>APIs</a:t>
            </a:r>
            <a:r>
              <a:rPr lang="en-US" sz="2400" b="0" i="0" dirty="0">
                <a:solidFill>
                  <a:srgbClr val="203E5F"/>
                </a:solidFill>
                <a:effectLst/>
              </a:rPr>
              <a:t>: Offer AI capabilities as services. E.g., IBM's Watson, Google Cloud AI, and Microsoft Azure AI.</a:t>
            </a:r>
          </a:p>
        </p:txBody>
      </p:sp>
    </p:spTree>
    <p:extLst>
      <p:ext uri="{BB962C8B-B14F-4D97-AF65-F5344CB8AC3E}">
        <p14:creationId xmlns:p14="http://schemas.microsoft.com/office/powerpoint/2010/main" val="611227205"/>
      </p:ext>
    </p:extLst>
  </p:cSld>
  <p:clrMapOvr>
    <a:masterClrMapping/>
  </p:clrMapOvr>
  <mc:AlternateContent xmlns:mc="http://schemas.openxmlformats.org/markup-compatibility/2006" xmlns:p14="http://schemas.microsoft.com/office/powerpoint/2010/main">
    <mc:Choice Requires="p14">
      <p:transition spd="slow" p14:dur="2000" advTm="142069"/>
    </mc:Choice>
    <mc:Fallback xmlns="">
      <p:transition spd="slow" advTm="142069"/>
    </mc:Fallback>
  </mc:AlternateContent>
  <p:extLst>
    <p:ext uri="{3A86A75C-4F4B-4683-9AE1-C65F6400EC91}">
      <p14:laserTraceLst xmlns:p14="http://schemas.microsoft.com/office/powerpoint/2010/main">
        <p14:tracePtLst>
          <p14:tracePt t="778" x="365125" y="6718300"/>
          <p14:tracePt t="793" x="444500" y="6613525"/>
          <p14:tracePt t="814" x="506413" y="6510338"/>
          <p14:tracePt t="819" x="560388" y="6456363"/>
          <p14:tracePt t="831" x="596900" y="6419850"/>
          <p14:tracePt t="837" x="658813" y="6345238"/>
          <p14:tracePt t="849" x="768350" y="6218238"/>
          <p14:tracePt t="889" x="1249363" y="5705475"/>
          <p14:tracePt t="940" x="1920875" y="4999038"/>
          <p14:tracePt t="944" x="2078038" y="4864100"/>
          <p14:tracePt t="971" x="2481263" y="4475163"/>
          <p14:tracePt t="985" x="2767013" y="4206875"/>
          <p14:tracePt t="993" x="2901950" y="4108450"/>
          <p14:tracePt t="1009" x="3084513" y="3932238"/>
          <p14:tracePt t="1026" x="3303588" y="3687763"/>
          <p14:tracePt t="1042" x="3492500" y="3498850"/>
          <p14:tracePt t="1059" x="3627438" y="3328988"/>
          <p14:tracePt t="1075" x="3767138" y="3163888"/>
          <p14:tracePt t="1092" x="3883025" y="3017838"/>
          <p14:tracePt t="1109" x="3962400" y="2889250"/>
          <p14:tracePt t="1126" x="4065588" y="2743200"/>
          <p14:tracePt t="1128" x="4090988" y="2693988"/>
          <p14:tracePt t="1144" x="4138613" y="2620963"/>
          <p14:tracePt t="1159" x="4187825" y="2535238"/>
          <p14:tracePt t="1176" x="4206875" y="2505075"/>
          <p14:tracePt t="1193" x="4230688" y="2474913"/>
          <p14:tracePt t="1209" x="4248150" y="2432050"/>
          <p14:tracePt t="1226" x="4254500" y="2425700"/>
          <p14:tracePt t="1243" x="4254500" y="2414588"/>
          <p14:tracePt t="1259" x="4254500" y="2408238"/>
          <p14:tracePt t="1276" x="4273550" y="2371725"/>
          <p14:tracePt t="1296" x="4286250" y="2352675"/>
          <p14:tracePt t="1320" x="4286250" y="2341563"/>
          <p14:tracePt t="1329" x="4286250" y="2335213"/>
          <p14:tracePt t="1343" x="4297363" y="2316163"/>
          <p14:tracePt t="1359" x="4327525" y="2292350"/>
          <p14:tracePt t="1376" x="4340225" y="2266950"/>
          <p14:tracePt t="1393" x="4359275" y="2255838"/>
          <p14:tracePt t="1409" x="4389438" y="2200275"/>
          <p14:tracePt t="1426" x="4425950" y="2163763"/>
          <p14:tracePt t="1443" x="4468813" y="2097088"/>
          <p14:tracePt t="1459" x="4541838" y="2011363"/>
          <p14:tracePt t="1476" x="4572000" y="1981200"/>
          <p14:tracePt t="1493" x="4614863" y="1951038"/>
          <p14:tracePt t="1509" x="4645025" y="1920875"/>
          <p14:tracePt t="1526" x="4664075" y="1901825"/>
          <p14:tracePt t="1529" x="4668838" y="1895475"/>
          <p14:tracePt t="1543" x="4687888" y="1884363"/>
          <p14:tracePt t="1546" x="4700588" y="1865313"/>
          <p14:tracePt t="1559" x="4705350" y="1858963"/>
          <p14:tracePt t="1616" x="4718050" y="1835150"/>
          <p14:tracePt t="1624" x="4724400" y="1828800"/>
          <p14:tracePt t="1640" x="4737100" y="1822450"/>
          <p14:tracePt t="1656" x="4743450" y="1822450"/>
          <p14:tracePt t="1664" x="4773613" y="1809750"/>
          <p14:tracePt t="1676" x="4791075" y="1798638"/>
          <p14:tracePt t="1693" x="4821238" y="1792288"/>
          <p14:tracePt t="1709" x="4900613" y="1768475"/>
          <p14:tracePt t="1726" x="4968875" y="1755775"/>
          <p14:tracePt t="1744" x="5041900" y="1749425"/>
          <p14:tracePt t="1760" x="5121275" y="1736725"/>
          <p14:tracePt t="1776" x="5157788" y="1725613"/>
          <p14:tracePt t="1793" x="5224463" y="1712913"/>
          <p14:tracePt t="1809" x="5278438" y="1712913"/>
          <p14:tracePt t="1826" x="5353050" y="1682750"/>
          <p14:tracePt t="1843" x="5419725" y="1657350"/>
          <p14:tracePt t="1859" x="5430838" y="1652588"/>
          <p14:tracePt t="1876" x="5456238" y="1652588"/>
          <p14:tracePt t="1893" x="5473700" y="1633538"/>
          <p14:tracePt t="1912" x="5480050" y="1627188"/>
          <p14:tracePt t="1928" x="5492750" y="1627188"/>
          <p14:tracePt t="1944" x="5510213" y="1616075"/>
          <p14:tracePt t="1959" x="5529263" y="1609725"/>
          <p14:tracePt t="1976" x="5535613" y="1597025"/>
          <p14:tracePt t="1993" x="5553075" y="1590675"/>
          <p14:tracePt t="2009" x="5572125" y="1573213"/>
          <p14:tracePt t="2147" x="5565775" y="1573213"/>
          <p14:tracePt t="2156" x="5559425" y="1573213"/>
          <p14:tracePt t="2170" x="5529263" y="1573213"/>
          <p14:tracePt t="2178" x="5522913" y="1573213"/>
          <p14:tracePt t="2194" x="5467350" y="1573213"/>
          <p14:tracePt t="2210" x="5419725" y="1573213"/>
          <p14:tracePt t="2227" x="5364163" y="1573213"/>
          <p14:tracePt t="2244" x="5327650" y="1573213"/>
          <p14:tracePt t="2261" x="5284788" y="1584325"/>
          <p14:tracePt t="2281" x="5278438" y="1584325"/>
          <p14:tracePt t="2294" x="5260975" y="1584325"/>
          <p14:tracePt t="2311" x="5237163" y="1584325"/>
          <p14:tracePt t="2314" x="5230813" y="1584325"/>
          <p14:tracePt t="2328" x="5205413" y="1584325"/>
          <p14:tracePt t="2344" x="5162550" y="1584325"/>
          <p14:tracePt t="2362" x="5151438" y="1584325"/>
          <p14:tracePt t="2377" x="5132388" y="1584325"/>
          <p14:tracePt t="2394" x="5114925" y="1584325"/>
          <p14:tracePt t="2411" x="5065713" y="1584325"/>
          <p14:tracePt t="2427" x="5048250" y="1584325"/>
          <p14:tracePt t="2444" x="4999038" y="1584325"/>
          <p14:tracePt t="2461" x="4968875" y="1584325"/>
          <p14:tracePt t="2477" x="4900613" y="1573213"/>
          <p14:tracePt t="2494" x="4870450" y="1573213"/>
          <p14:tracePt t="2511" x="4852988" y="1573213"/>
          <p14:tracePt t="2514" x="4816475" y="1560513"/>
          <p14:tracePt t="2827" x="4803775" y="1547813"/>
          <p14:tracePt t="2858" x="4797425" y="1547813"/>
          <p14:tracePt t="3026" x="4784725" y="1547813"/>
          <p14:tracePt t="4603" x="4754563" y="1530350"/>
          <p14:tracePt t="4611" x="4724400" y="1530350"/>
          <p14:tracePt t="4626" x="4705350" y="1530350"/>
          <p14:tracePt t="4637" x="4694238" y="1530350"/>
          <p14:tracePt t="4673" x="4687888" y="1530350"/>
          <p14:tracePt t="4682" x="4681538" y="1530350"/>
          <p14:tracePt t="4694" x="4668838" y="1530350"/>
          <p14:tracePt t="4737" x="4664075" y="1530350"/>
          <p14:tracePt t="4745" x="4632325" y="1524000"/>
          <p14:tracePt t="4785" x="4621213" y="1524000"/>
          <p14:tracePt t="4794" x="4614863" y="1511300"/>
          <p14:tracePt t="4801" x="4608513" y="1511300"/>
          <p14:tracePt t="4834" x="4595813" y="1511300"/>
          <p14:tracePt t="4873" x="4591050" y="1511300"/>
          <p14:tracePt t="5121" x="4602163" y="1511300"/>
          <p14:tracePt t="5129" x="4645025" y="1511300"/>
          <p14:tracePt t="5137" x="4664075" y="1511300"/>
          <p14:tracePt t="5145" x="4675188" y="1511300"/>
          <p14:tracePt t="5161" x="4711700" y="1511300"/>
          <p14:tracePt t="5176" x="4743450" y="1511300"/>
          <p14:tracePt t="5193" x="4767263" y="1511300"/>
          <p14:tracePt t="5210" x="4846638" y="1511300"/>
          <p14:tracePt t="5227" x="4937125" y="1511300"/>
          <p14:tracePt t="5243" x="5078413" y="1511300"/>
          <p14:tracePt t="5260" x="5241925" y="1511300"/>
          <p14:tracePt t="5276" x="5449888" y="1511300"/>
          <p14:tracePt t="5293" x="5651500" y="1511300"/>
          <p14:tracePt t="5310" x="5876925" y="1511300"/>
          <p14:tracePt t="5326" x="6040438" y="1511300"/>
          <p14:tracePt t="5330" x="6126163" y="1511300"/>
          <p14:tracePt t="5344" x="6272213" y="1511300"/>
          <p14:tracePt t="5361" x="6370638" y="1511300"/>
          <p14:tracePt t="5376" x="6461125" y="1511300"/>
          <p14:tracePt t="5393" x="6492875" y="1511300"/>
          <p14:tracePt t="5410" x="6540500" y="1530350"/>
          <p14:tracePt t="5426" x="6577013" y="1530350"/>
          <p14:tracePt t="5443" x="6638925" y="1554163"/>
          <p14:tracePt t="5460" x="6699250" y="1560513"/>
          <p14:tracePt t="5476" x="6778625" y="1584325"/>
          <p14:tracePt t="5493" x="6834188" y="1597025"/>
          <p14:tracePt t="5510" x="6924675" y="1620838"/>
          <p14:tracePt t="5526" x="6973888" y="1633538"/>
          <p14:tracePt t="5530" x="7010400" y="1639888"/>
          <p14:tracePt t="5543" x="7029450" y="1652588"/>
          <p14:tracePt t="5547" x="7040563" y="1652588"/>
          <p14:tracePt t="5560" x="7065963" y="1663700"/>
          <p14:tracePt t="5577" x="7102475" y="1663700"/>
          <p14:tracePt t="5601" x="7107238" y="1663700"/>
          <p14:tracePt t="6106" x="7126288" y="1663700"/>
          <p14:tracePt t="6116" x="7132638" y="1663700"/>
          <p14:tracePt t="6130" x="7156450" y="1646238"/>
          <p14:tracePt t="6148" x="7181850" y="1627188"/>
          <p14:tracePt t="6164" x="7205663" y="1620838"/>
          <p14:tracePt t="6181" x="7218363" y="1603375"/>
          <p14:tracePt t="6197" x="7229475" y="1597025"/>
          <p14:tracePt t="6213" x="7259638" y="1584325"/>
          <p14:tracePt t="6230" x="7265988" y="1573213"/>
          <p14:tracePt t="6247" x="7278688" y="1554163"/>
          <p14:tracePt t="6323" x="7296150" y="1536700"/>
          <p14:tracePt t="6364" x="7308850" y="1524000"/>
          <p14:tracePt t="6395" x="7315200" y="1517650"/>
          <p14:tracePt t="6410" x="7327900" y="1511300"/>
          <p14:tracePt t="6635" x="7321550" y="1511300"/>
          <p14:tracePt t="6643" x="7242175" y="1511300"/>
          <p14:tracePt t="6653" x="7156450" y="1517650"/>
          <p14:tracePt t="6663" x="7053263" y="1517650"/>
          <p14:tracePt t="6669" x="6924675" y="1530350"/>
          <p14:tracePt t="6680" x="6802438" y="1530350"/>
          <p14:tracePt t="6685" x="6681788" y="1530350"/>
          <p14:tracePt t="6692" x="6540500" y="1530350"/>
          <p14:tracePt t="6703" x="6419850" y="1530350"/>
          <p14:tracePt t="6706" x="6334125" y="1530350"/>
          <p14:tracePt t="6713" x="6235700" y="1530350"/>
          <p14:tracePt t="6727" x="6126163" y="1547813"/>
          <p14:tracePt t="6731" x="6046788" y="1547813"/>
          <p14:tracePt t="6744" x="5956300" y="1579563"/>
          <p14:tracePt t="6747" x="5857875" y="1579563"/>
          <p14:tracePt t="6761" x="5632450" y="1579563"/>
          <p14:tracePt t="6778" x="5407025" y="1579563"/>
          <p14:tracePt t="6794" x="5162550" y="1579563"/>
          <p14:tracePt t="6810" x="4973638" y="1579563"/>
          <p14:tracePt t="6827" x="4852988" y="1579563"/>
          <p14:tracePt t="6844" x="4784725" y="1579563"/>
          <p14:tracePt t="6861" x="4737100" y="1579563"/>
          <p14:tracePt t="6877" x="4718050" y="1579563"/>
          <p14:tracePt t="6894" x="4700588" y="1579563"/>
          <p14:tracePt t="6911" x="4681538" y="1579563"/>
          <p14:tracePt t="13319" x="4668838" y="1597025"/>
          <p14:tracePt t="13327" x="4657725" y="1646238"/>
          <p14:tracePt t="13331" x="4657725" y="1689100"/>
          <p14:tracePt t="13344" x="4657725" y="1725613"/>
          <p14:tracePt t="13348" x="4657725" y="1743075"/>
          <p14:tracePt t="13360" x="4657725" y="1773238"/>
          <p14:tracePt t="13364" x="4657725" y="1804988"/>
          <p14:tracePt t="13375" x="4657725" y="1828800"/>
          <p14:tracePt t="13385" x="4657725" y="1858963"/>
          <p14:tracePt t="13389" x="4657725" y="1889125"/>
          <p14:tracePt t="13397" x="4657725" y="1951038"/>
          <p14:tracePt t="13411" x="4657725" y="1981200"/>
          <p14:tracePt t="13428" x="4657725" y="2054225"/>
          <p14:tracePt t="13445" x="4657725" y="2133600"/>
          <p14:tracePt t="13462" x="4657725" y="2212975"/>
          <p14:tracePt t="13478" x="4657725" y="2292350"/>
          <p14:tracePt t="13495" x="4621213" y="2401888"/>
          <p14:tracePt t="13512" x="4595813" y="2481263"/>
          <p14:tracePt t="13528" x="4548188" y="2584450"/>
          <p14:tracePt t="13532" x="4548188" y="2603500"/>
          <p14:tracePt t="13546" x="4516438" y="2657475"/>
          <p14:tracePt t="13562" x="4468813" y="2730500"/>
          <p14:tracePt t="13579" x="4438650" y="2773363"/>
          <p14:tracePt t="13595" x="4419600" y="2798763"/>
          <p14:tracePt t="13611" x="4352925" y="2822575"/>
          <p14:tracePt t="13628" x="4273550" y="2859088"/>
          <p14:tracePt t="13645" x="4151313" y="2871788"/>
          <p14:tracePt t="13662" x="3981450" y="2895600"/>
          <p14:tracePt t="13678" x="3852863" y="2895600"/>
          <p14:tracePt t="13695" x="3700463" y="2938463"/>
          <p14:tracePt t="13712" x="3511550" y="2938463"/>
          <p14:tracePt t="13715" x="3449638" y="2938463"/>
          <p14:tracePt t="13728" x="3408363" y="2938463"/>
          <p14:tracePt t="13732" x="3309938" y="2938463"/>
          <p14:tracePt t="13745" x="3200400" y="2932113"/>
          <p14:tracePt t="13762" x="3121025" y="2932113"/>
          <p14:tracePt t="13778" x="3011488" y="2919413"/>
          <p14:tracePt t="13795" x="2962275" y="2919413"/>
          <p14:tracePt t="13811" x="2932113" y="2919413"/>
          <p14:tracePt t="13828" x="2908300" y="2919413"/>
          <p14:tracePt t="14012" x="2895600" y="2914650"/>
          <p14:tracePt t="14020" x="2895600" y="2901950"/>
          <p14:tracePt t="14030" x="2895600" y="2895600"/>
          <p14:tracePt t="14047" x="2895600" y="2876550"/>
          <p14:tracePt t="14064" x="2908300" y="2846388"/>
          <p14:tracePt t="14081" x="2938463" y="2822575"/>
          <p14:tracePt t="14086" x="2955925" y="2809875"/>
          <p14:tracePt t="14096" x="2968625" y="2803525"/>
          <p14:tracePt t="14100" x="2992438" y="2803525"/>
          <p14:tracePt t="14112" x="3048000" y="2762250"/>
          <p14:tracePt t="14117" x="3067050" y="2762250"/>
          <p14:tracePt t="14129" x="3108325" y="2762250"/>
          <p14:tracePt t="14133" x="3144838" y="2762250"/>
          <p14:tracePt t="14146" x="3236913" y="2762250"/>
          <p14:tracePt t="14163" x="3328988" y="2762250"/>
          <p14:tracePt t="14179" x="3449638" y="2762250"/>
          <p14:tracePt t="14196" x="3548063" y="2762250"/>
          <p14:tracePt t="14212" x="3670300" y="2762250"/>
          <p14:tracePt t="14229" x="3754438" y="2773363"/>
          <p14:tracePt t="14246" x="3865563" y="2786063"/>
          <p14:tracePt t="14262" x="3986213" y="2798763"/>
          <p14:tracePt t="14279" x="4078288" y="2798763"/>
          <p14:tracePt t="14296" x="4121150" y="2798763"/>
          <p14:tracePt t="14300" x="4151313" y="2798763"/>
          <p14:tracePt t="14312" x="4164013" y="2798763"/>
          <p14:tracePt t="14330" x="4254500" y="2798763"/>
          <p14:tracePt t="14346" x="4352925" y="2798763"/>
          <p14:tracePt t="14363" x="4498975" y="2828925"/>
          <p14:tracePt t="14380" x="4595813" y="2828925"/>
          <p14:tracePt t="14396" x="4700588" y="2828925"/>
          <p14:tracePt t="14412" x="4797425" y="2828925"/>
          <p14:tracePt t="14429" x="4919663" y="2828925"/>
          <p14:tracePt t="14446" x="5010150" y="2828925"/>
          <p14:tracePt t="14462" x="5078413" y="2828925"/>
          <p14:tracePt t="14479" x="5145088" y="2828925"/>
          <p14:tracePt t="14496" x="5151438" y="2828925"/>
          <p14:tracePt t="14500" x="5168900" y="2828925"/>
          <p14:tracePt t="14515" x="5205413" y="2828925"/>
          <p14:tracePt t="14530" x="5218113" y="2828925"/>
          <p14:tracePt t="14546" x="5237163" y="2828925"/>
          <p14:tracePt t="14562" x="5260975" y="2828925"/>
          <p14:tracePt t="14619" x="5267325" y="2828925"/>
          <p14:tracePt t="21821" x="5321300" y="2828925"/>
          <p14:tracePt t="21831" x="5462588" y="2828925"/>
          <p14:tracePt t="21836" x="5565775" y="2840038"/>
          <p14:tracePt t="21847" x="5632450" y="2840038"/>
          <p14:tracePt t="21864" x="5797550" y="2840038"/>
          <p14:tracePt t="21881" x="5962650" y="2840038"/>
          <p14:tracePt t="21886" x="6065838" y="2840038"/>
          <p14:tracePt t="21898" x="6126163" y="2840038"/>
          <p14:tracePt t="21903" x="6229350" y="2840038"/>
          <p14:tracePt t="21915" x="6497638" y="2859088"/>
          <p14:tracePt t="21932" x="6638925" y="2871788"/>
          <p14:tracePt t="21937" x="6802438" y="2871788"/>
          <p14:tracePt t="21941" x="6943725" y="2889250"/>
          <p14:tracePt t="21950" x="7065963" y="2889250"/>
          <p14:tracePt t="21962" x="7334250" y="2908300"/>
          <p14:tracePt t="21979" x="7504113" y="2919413"/>
          <p14:tracePt t="21995" x="7716838" y="2962275"/>
          <p14:tracePt t="22012" x="7753350" y="2962275"/>
          <p14:tracePt t="22028" x="7766050" y="2962275"/>
          <p14:tracePt t="22045" x="7796213" y="2951163"/>
          <p14:tracePt t="22188" x="7802563" y="2932113"/>
          <p14:tracePt t="22197" x="7815263" y="2919413"/>
          <p14:tracePt t="22214" x="7839075" y="2901950"/>
          <p14:tracePt t="22229" x="7881938" y="2876550"/>
          <p14:tracePt t="22245" x="7905750" y="2835275"/>
          <p14:tracePt t="22262" x="7924800" y="2828925"/>
          <p14:tracePt t="22279" x="7980363" y="2798763"/>
          <p14:tracePt t="22295" x="7997825" y="2786063"/>
          <p14:tracePt t="22317" x="8010525" y="2779713"/>
          <p14:tracePt t="22339" x="8016875" y="2767013"/>
          <p14:tracePt t="22371" x="8034338" y="2749550"/>
          <p14:tracePt t="22378" x="8058150" y="2749550"/>
          <p14:tracePt t="22395" x="8064500" y="2743200"/>
          <p14:tracePt t="22412" x="8070850" y="2743200"/>
          <p14:tracePt t="22443" x="8096250" y="2730500"/>
          <p14:tracePt t="22475" x="8101013" y="2730500"/>
          <p14:tracePt t="22483" x="8107363" y="2724150"/>
          <p14:tracePt t="22566" x="8120063" y="2724150"/>
          <p14:tracePt t="22589" x="8150225" y="2724150"/>
          <p14:tracePt t="22790" x="8156575" y="2713038"/>
          <p14:tracePt t="22798" x="8186738" y="2706688"/>
          <p14:tracePt t="22821" x="8193088" y="2706688"/>
          <p14:tracePt t="23630" x="8235950" y="2706688"/>
          <p14:tracePt t="23639" x="8278813" y="2706688"/>
          <p14:tracePt t="23647" x="8326438" y="2706688"/>
          <p14:tracePt t="23665" x="8405813" y="2706688"/>
          <p14:tracePt t="23682" x="8455025" y="2693988"/>
          <p14:tracePt t="23687" x="8467725" y="2693988"/>
          <p14:tracePt t="23698" x="8485188" y="2693988"/>
          <p14:tracePt t="23703" x="8515350" y="2670175"/>
          <p14:tracePt t="23716" x="8540750" y="2657475"/>
          <p14:tracePt t="23729" x="8547100" y="2651125"/>
          <p14:tracePt t="23746" x="8564563" y="2651125"/>
          <p14:tracePt t="23749" x="8607425" y="2651125"/>
          <p14:tracePt t="23763" x="8631238" y="2651125"/>
          <p14:tracePt t="23779" x="8699500" y="2640013"/>
          <p14:tracePt t="23795" x="8723313" y="2633663"/>
          <p14:tracePt t="23813" x="8753475" y="2633663"/>
          <p14:tracePt t="23829" x="8778875" y="2633663"/>
          <p14:tracePt t="23845" x="8832850" y="2633663"/>
          <p14:tracePt t="23862" x="8899525" y="2633663"/>
          <p14:tracePt t="23879" x="8948738" y="2633663"/>
          <p14:tracePt t="23895" x="8978900" y="2633663"/>
          <p14:tracePt t="23912" x="9004300" y="2633663"/>
          <p14:tracePt t="23929" x="9034463" y="2633663"/>
          <p14:tracePt t="23945" x="9051925" y="2633663"/>
          <p14:tracePt t="23949" x="9058275" y="2633663"/>
          <p14:tracePt t="23962" x="9070975" y="2633663"/>
          <p14:tracePt t="24277" x="9094788" y="2633663"/>
          <p14:tracePt t="24286" x="9144000" y="2633663"/>
          <p14:tracePt t="24297" x="9174163" y="2633663"/>
          <p14:tracePt t="24302" x="9186863" y="2633663"/>
          <p14:tracePt t="24315" x="9204325" y="2633663"/>
          <p14:tracePt t="24319" x="9236075" y="2646363"/>
          <p14:tracePt t="24331" x="9259888" y="2646363"/>
          <p14:tracePt t="24336" x="9266238" y="2670175"/>
          <p14:tracePt t="24348" x="9277350" y="2670175"/>
          <p14:tracePt t="24365" x="9283700" y="2670175"/>
          <p14:tracePt t="24382" x="9302750" y="2670175"/>
          <p14:tracePt t="24406" x="9339263" y="2682875"/>
          <p14:tracePt t="24416" x="9345613" y="2682875"/>
          <p14:tracePt t="24432" x="9382125" y="2687638"/>
          <p14:tracePt t="24445" x="9448800" y="2713038"/>
          <p14:tracePt t="24462" x="9491663" y="2724150"/>
          <p14:tracePt t="24479" x="9515475" y="2724150"/>
          <p14:tracePt t="24495" x="9528175" y="2730500"/>
          <p14:tracePt t="24512" x="9534525" y="2730500"/>
          <p14:tracePt t="25893" x="9545638" y="2736850"/>
          <p14:tracePt t="25901" x="9509125" y="2749550"/>
          <p14:tracePt t="25913" x="9461500" y="2773363"/>
          <p14:tracePt t="25929" x="9290050" y="2803525"/>
          <p14:tracePt t="25946" x="9058275" y="2846388"/>
          <p14:tracePt t="25950" x="8912225" y="2882900"/>
          <p14:tracePt t="25963" x="8736013" y="2925763"/>
          <p14:tracePt t="25983" x="8547100" y="2968625"/>
          <p14:tracePt t="25998" x="8375650" y="2998788"/>
          <p14:tracePt t="26013" x="8242300" y="3028950"/>
          <p14:tracePt t="26030" x="8107363" y="3084513"/>
          <p14:tracePt t="26046" x="7948613" y="3127375"/>
          <p14:tracePt t="26063" x="7772400" y="3200400"/>
          <p14:tracePt t="26080" x="7497763" y="3279775"/>
          <p14:tracePt t="26096" x="7186613" y="3359150"/>
          <p14:tracePt t="26113" x="6894513" y="3444875"/>
          <p14:tracePt t="26130" x="6546850" y="3511550"/>
          <p14:tracePt t="26134" x="6340475" y="3541713"/>
          <p14:tracePt t="26147" x="6108700" y="3578225"/>
          <p14:tracePt t="26151" x="5907088" y="3614738"/>
          <p14:tracePt t="26164" x="5456238" y="3644900"/>
          <p14:tracePt t="26180" x="5022850" y="3681413"/>
          <p14:tracePt t="26198" x="4572000" y="3700463"/>
          <p14:tracePt t="26213" x="4078288" y="3700463"/>
          <p14:tracePt t="26231" x="3638550" y="3651250"/>
          <p14:tracePt t="26246" x="3249613" y="3621088"/>
          <p14:tracePt t="26263" x="2901950" y="3584575"/>
          <p14:tracePt t="26281" x="2687638" y="3541713"/>
          <p14:tracePt t="26296" x="2560638" y="3517900"/>
          <p14:tracePt t="26312" x="2462213" y="3505200"/>
          <p14:tracePt t="26328" x="2382838" y="3486150"/>
          <p14:tracePt t="26345" x="2371725" y="3475038"/>
          <p14:tracePt t="26363" x="2309813" y="3444875"/>
          <p14:tracePt t="26380" x="2279650" y="3413125"/>
          <p14:tracePt t="26397" x="2212975" y="3371850"/>
          <p14:tracePt t="26413" x="2157413" y="3333750"/>
          <p14:tracePt t="26429" x="2036763" y="3286125"/>
          <p14:tracePt t="26446" x="1865313" y="3243263"/>
          <p14:tracePt t="26463" x="1749425" y="3219450"/>
          <p14:tracePt t="26480" x="1706563" y="3194050"/>
          <p14:tracePt t="26496" x="1652588" y="3176588"/>
          <p14:tracePt t="26565" x="1646238" y="3163888"/>
          <p14:tracePt t="26573" x="1646238" y="3157538"/>
          <p14:tracePt t="26581" x="1646238" y="3144838"/>
          <p14:tracePt t="26597" x="1646238" y="3108325"/>
          <p14:tracePt t="26613" x="1646238" y="3103563"/>
          <p14:tracePt t="26630" x="1646238" y="3071813"/>
          <p14:tracePt t="26685" x="1646238" y="3067050"/>
          <p14:tracePt t="26733" x="1646238" y="3054350"/>
          <p14:tracePt t="26740" x="1646238" y="3048000"/>
          <p14:tracePt t="26749" x="1657350" y="3035300"/>
          <p14:tracePt t="26773" x="1663700" y="3028950"/>
          <p14:tracePt t="27014" x="1676400" y="3028950"/>
          <p14:tracePt t="27334" x="1712913" y="3028950"/>
          <p14:tracePt t="27343" x="1828800" y="3035300"/>
          <p14:tracePt t="27353" x="1871663" y="3048000"/>
          <p14:tracePt t="27365" x="1925638" y="3060700"/>
          <p14:tracePt t="27380" x="1962150" y="3067050"/>
          <p14:tracePt t="27398" x="1981200" y="3067050"/>
          <p14:tracePt t="27412" x="2000250" y="3067050"/>
          <p14:tracePt t="27429" x="2017713" y="3067050"/>
          <p14:tracePt t="27445" x="2036763" y="3067050"/>
          <p14:tracePt t="27463" x="2054225" y="3067050"/>
          <p14:tracePt t="27479" x="2066925" y="3067050"/>
          <p14:tracePt t="27496" x="2073275" y="3067050"/>
          <p14:tracePt t="27513" x="2078038" y="3067050"/>
          <p14:tracePt t="28926" x="2133600" y="3067050"/>
          <p14:tracePt t="28935" x="2170113" y="3090863"/>
          <p14:tracePt t="28948" x="2292350" y="3090863"/>
          <p14:tracePt t="28965" x="2359025" y="3103563"/>
          <p14:tracePt t="28982" x="2401888" y="3114675"/>
          <p14:tracePt t="28996" x="2451100" y="3121025"/>
          <p14:tracePt t="29011" x="2468563" y="3121025"/>
          <p14:tracePt t="29027" x="2530475" y="3133725"/>
          <p14:tracePt t="29044" x="2646363" y="3170238"/>
          <p14:tracePt t="29061" x="2713038" y="3194050"/>
          <p14:tracePt t="29078" x="2822575" y="3219450"/>
          <p14:tracePt t="29096" x="2919413" y="3243263"/>
          <p14:tracePt t="29113" x="3011488" y="3255963"/>
          <p14:tracePt t="29129" x="3078163" y="3267075"/>
          <p14:tracePt t="29146" x="3157538" y="3267075"/>
          <p14:tracePt t="29149" x="3187700" y="3292475"/>
          <p14:tracePt t="29163" x="3255963" y="3292475"/>
          <p14:tracePt t="29179" x="3297238" y="3303588"/>
          <p14:tracePt t="29196" x="3371850" y="3303588"/>
          <p14:tracePt t="29213" x="3402013" y="3309938"/>
          <p14:tracePt t="29229" x="3413125" y="3309938"/>
          <p14:tracePt t="30805" x="3468688" y="3309938"/>
          <p14:tracePt t="30814" x="3554413" y="3309938"/>
          <p14:tracePt t="30824" x="3597275" y="3309938"/>
          <p14:tracePt t="30833" x="3706813" y="3309938"/>
          <p14:tracePt t="30849" x="3852863" y="3309938"/>
          <p14:tracePt t="30865" x="3981450" y="3309938"/>
          <p14:tracePt t="30882" x="4157663" y="3309938"/>
          <p14:tracePt t="30899" x="4303713" y="3206750"/>
          <p14:tracePt t="30904" x="4376738" y="3144838"/>
          <p14:tracePt t="30915" x="4462463" y="3133725"/>
          <p14:tracePt t="30919" x="4602163" y="3133725"/>
          <p14:tracePt t="30929" x="4724400" y="3133725"/>
          <p14:tracePt t="30946" x="5035550" y="3084513"/>
          <p14:tracePt t="30964" x="5284788" y="3084513"/>
          <p14:tracePt t="30980" x="5334000" y="3071813"/>
          <p14:tracePt t="30996" x="5353050" y="3071813"/>
          <p14:tracePt t="31012" x="5364163" y="3071813"/>
          <p14:tracePt t="31029" x="5370513" y="3067050"/>
          <p14:tracePt t="31046" x="5383213" y="3067050"/>
          <p14:tracePt t="31063" x="5389563" y="3067050"/>
          <p14:tracePt t="31079" x="5413375" y="3067050"/>
          <p14:tracePt t="31096" x="5426075" y="3067050"/>
          <p14:tracePt t="31113" x="5443538" y="3067050"/>
          <p14:tracePt t="31129" x="5462588" y="3067050"/>
          <p14:tracePt t="31146" x="5499100" y="3067050"/>
          <p14:tracePt t="31163" x="5535613" y="3067050"/>
          <p14:tracePt t="31179" x="5553075" y="3067050"/>
          <p14:tracePt t="31196" x="5578475" y="3067050"/>
          <p14:tracePt t="31213" x="5589588" y="3067050"/>
          <p14:tracePt t="31229" x="5608638" y="3067050"/>
          <p14:tracePt t="31246" x="5694363" y="3108325"/>
          <p14:tracePt t="31262" x="5748338" y="3121025"/>
          <p14:tracePt t="31285" x="5754688" y="3121025"/>
          <p14:tracePt t="31975" x="5784850" y="3140075"/>
          <p14:tracePt t="31984" x="5894388" y="3140075"/>
          <p14:tracePt t="31998" x="5980113" y="3176588"/>
          <p14:tracePt t="32015" x="6003925" y="3176588"/>
          <p14:tracePt t="32032" x="6022975" y="3176588"/>
          <p14:tracePt t="32049" x="6040438" y="3176588"/>
          <p14:tracePt t="32066" x="6076950" y="3176588"/>
          <p14:tracePt t="32082" x="6089650" y="3176588"/>
          <p14:tracePt t="32099" x="6108700" y="3176588"/>
          <p14:tracePt t="32119" x="6115050" y="3176588"/>
          <p14:tracePt t="32134" x="6126163" y="3176588"/>
          <p14:tracePt t="32147" x="6132513" y="3176588"/>
          <p14:tracePt t="32151" x="6138863" y="3170238"/>
          <p14:tracePt t="32165" x="6162675" y="3163888"/>
          <p14:tracePt t="32180" x="6188075" y="3151188"/>
          <p14:tracePt t="32205" x="6192838" y="3144838"/>
          <p14:tracePt t="32212" x="6205538" y="3133725"/>
          <p14:tracePt t="32343" x="6224588" y="3127375"/>
          <p14:tracePt t="32353" x="6242050" y="3127375"/>
          <p14:tracePt t="32365" x="6254750" y="3114675"/>
          <p14:tracePt t="32430" x="6272213" y="3108325"/>
          <p14:tracePt t="32454" x="6278563" y="3108325"/>
          <p14:tracePt t="32501" x="6297613" y="3108325"/>
          <p14:tracePt t="32518" x="6308725" y="3108325"/>
          <p14:tracePt t="32527" x="6334125" y="3108325"/>
          <p14:tracePt t="32542" x="6345238" y="3108325"/>
          <p14:tracePt t="32550" x="6351588" y="3108325"/>
          <p14:tracePt t="32566" x="6381750" y="3108325"/>
          <p14:tracePt t="32579" x="6388100" y="3108325"/>
          <p14:tracePt t="32582" x="6419850" y="3108325"/>
          <p14:tracePt t="32597" x="6486525" y="3108325"/>
          <p14:tracePt t="32612" x="6559550" y="3108325"/>
          <p14:tracePt t="32630" x="6699250" y="3108325"/>
          <p14:tracePt t="32645" x="6870700" y="3108325"/>
          <p14:tracePt t="32662" x="7096125" y="3133725"/>
          <p14:tracePt t="32678" x="7302500" y="3151188"/>
          <p14:tracePt t="32695" x="7534275" y="3181350"/>
          <p14:tracePt t="32712" x="7723188" y="3206750"/>
          <p14:tracePt t="32729" x="7858125" y="3236913"/>
          <p14:tracePt t="32745" x="8004175" y="3260725"/>
          <p14:tracePt t="32762" x="8101013" y="3260725"/>
          <p14:tracePt t="32779" x="8216900" y="3297238"/>
          <p14:tracePt t="32796" x="8285163" y="3309938"/>
          <p14:tracePt t="32813" x="8345488" y="3309938"/>
          <p14:tracePt t="32829" x="8401050" y="3322638"/>
          <p14:tracePt t="32845" x="8478838" y="3333750"/>
          <p14:tracePt t="32862" x="8515350" y="3346450"/>
          <p14:tracePt t="32879" x="8577263" y="3346450"/>
          <p14:tracePt t="32895" x="8626475" y="3346450"/>
          <p14:tracePt t="32912" x="8667750" y="3346450"/>
          <p14:tracePt t="32929" x="8693150" y="3346450"/>
          <p14:tracePt t="32945" x="8723313" y="3346450"/>
          <p14:tracePt t="32962" x="8747125" y="3346450"/>
          <p14:tracePt t="32979" x="8766175" y="3346450"/>
          <p14:tracePt t="32982" x="8778875" y="3346450"/>
          <p14:tracePt t="32996" x="8815388" y="3346450"/>
          <p14:tracePt t="33012" x="8820150" y="3346450"/>
          <p14:tracePt t="33029" x="8839200" y="3346450"/>
          <p14:tracePt t="33045" x="8851900" y="3346450"/>
          <p14:tracePt t="33069" x="8875713" y="3346450"/>
          <p14:tracePt t="33079" x="8888413" y="3346450"/>
          <p14:tracePt t="33095" x="8894763" y="3346450"/>
          <p14:tracePt t="33112" x="8905875" y="3346450"/>
          <p14:tracePt t="33129" x="8931275" y="3346450"/>
          <p14:tracePt t="33146" x="8942388" y="3340100"/>
          <p14:tracePt t="33162" x="8967788" y="3333750"/>
          <p14:tracePt t="33179" x="8991600" y="3333750"/>
          <p14:tracePt t="33196" x="9015413" y="3333750"/>
          <p14:tracePt t="33212" x="9047163" y="3322638"/>
          <p14:tracePt t="33229" x="9064625" y="3303588"/>
          <p14:tracePt t="33245" x="9101138" y="3292475"/>
          <p14:tracePt t="33262" x="9137650" y="3292475"/>
          <p14:tracePt t="33279" x="9163050" y="3279775"/>
          <p14:tracePt t="33295" x="9193213" y="3279775"/>
          <p14:tracePt t="33312" x="9229725" y="3273425"/>
          <p14:tracePt t="33329" x="9247188" y="3273425"/>
          <p14:tracePt t="33345" x="9266238" y="3273425"/>
          <p14:tracePt t="33362" x="9283700" y="3273425"/>
          <p14:tracePt t="33379" x="9339263" y="3260725"/>
          <p14:tracePt t="33396" x="9356725" y="3260725"/>
          <p14:tracePt t="33412" x="9375775" y="3260725"/>
          <p14:tracePt t="33429" x="9393238" y="3260725"/>
          <p14:tracePt t="33445" x="9399588" y="3260725"/>
          <p14:tracePt t="33462" x="9405938" y="3260725"/>
          <p14:tracePt t="33479" x="9418638" y="3260725"/>
          <p14:tracePt t="33501" x="9424988" y="3260725"/>
          <p14:tracePt t="33853" x="9436100" y="3260725"/>
          <p14:tracePt t="33862" x="9405938" y="3309938"/>
          <p14:tracePt t="33873" x="9356725" y="3346450"/>
          <p14:tracePt t="33883" x="9320213" y="3382963"/>
          <p14:tracePt t="33888" x="9266238" y="3438525"/>
          <p14:tracePt t="33899" x="9229725" y="3475038"/>
          <p14:tracePt t="33915" x="9144000" y="3535363"/>
          <p14:tracePt t="33919" x="9051925" y="3597275"/>
          <p14:tracePt t="33929" x="8961438" y="3638550"/>
          <p14:tracePt t="33946" x="8742363" y="3730625"/>
          <p14:tracePt t="33963" x="8491538" y="3833813"/>
          <p14:tracePt t="33966" x="8272463" y="3919538"/>
          <p14:tracePt t="33979" x="8126413" y="3956050"/>
          <p14:tracePt t="33983" x="7943850" y="3986213"/>
          <p14:tracePt t="33996" x="7632700" y="4017963"/>
          <p14:tracePt t="34014" x="7218363" y="4071938"/>
          <p14:tracePt t="34029" x="6888163" y="4084638"/>
          <p14:tracePt t="34046" x="6467475" y="4121150"/>
          <p14:tracePt t="34062" x="6102350" y="4138613"/>
          <p14:tracePt t="34079" x="5718175" y="4138613"/>
          <p14:tracePt t="34096" x="5413375" y="4138613"/>
          <p14:tracePt t="34113" x="5108575" y="4138613"/>
          <p14:tracePt t="34129" x="4846638" y="4138613"/>
          <p14:tracePt t="34146" x="4638675" y="4127500"/>
          <p14:tracePt t="34163" x="4449763" y="4114800"/>
          <p14:tracePt t="34166" x="4383088" y="4102100"/>
          <p14:tracePt t="34179" x="4297363" y="4071938"/>
          <p14:tracePt t="34183" x="4211638" y="4059238"/>
          <p14:tracePt t="34196" x="4095750" y="4048125"/>
          <p14:tracePt t="34214" x="3998913" y="4022725"/>
          <p14:tracePt t="34229" x="3932238" y="3998913"/>
          <p14:tracePt t="34246" x="3833813" y="3962400"/>
          <p14:tracePt t="34263" x="3779838" y="3938588"/>
          <p14:tracePt t="34279" x="3724275" y="3919538"/>
          <p14:tracePt t="34296" x="3717925" y="3913188"/>
          <p14:tracePt t="34313" x="3700463" y="3902075"/>
          <p14:tracePt t="34349" x="3687763" y="3883025"/>
          <p14:tracePt t="35695" x="3681413" y="3883025"/>
          <p14:tracePt t="35710" x="3670300" y="3883025"/>
          <p14:tracePt t="35720" x="3663950" y="3883025"/>
          <p14:tracePt t="35732" x="3644900" y="3883025"/>
          <p14:tracePt t="35737" x="3633788" y="3895725"/>
          <p14:tracePt t="35749" x="3608388" y="3902075"/>
          <p14:tracePt t="35766" x="3590925" y="3902075"/>
          <p14:tracePt t="35782" x="3571875" y="3913188"/>
          <p14:tracePt t="35799" x="3560763" y="3913188"/>
          <p14:tracePt t="35813" x="3554413" y="3919538"/>
          <p14:tracePt t="35870" x="3535363" y="3919538"/>
          <p14:tracePt t="35950" x="3524250" y="3919538"/>
          <p14:tracePt t="35966" x="3517900" y="3925888"/>
          <p14:tracePt t="36005" x="3511550" y="3925888"/>
          <p14:tracePt t="36014" x="3590925" y="3846513"/>
          <p14:tracePt t="36023" x="3736975" y="3797300"/>
          <p14:tracePt t="36030" x="3938588" y="3797300"/>
          <p14:tracePt t="36047" x="4017963" y="3786188"/>
          <p14:tracePt t="36445" x="3981450" y="3773488"/>
          <p14:tracePt t="36454" x="3919538" y="3773488"/>
          <p14:tracePt t="36463" x="3895725" y="3773488"/>
          <p14:tracePt t="36478" x="3803650" y="3749675"/>
          <p14:tracePt t="36495" x="3773488" y="3743325"/>
          <p14:tracePt t="36512" x="3754438" y="3730625"/>
          <p14:tracePt t="36529" x="3730625" y="3730625"/>
          <p14:tracePt t="36545" x="3663950" y="3724275"/>
          <p14:tracePt t="36550" x="3644900" y="3713163"/>
          <p14:tracePt t="36562" x="3608388" y="3713163"/>
          <p14:tracePt t="36579" x="3548063" y="3713163"/>
          <p14:tracePt t="36582" x="3529013" y="3713163"/>
          <p14:tracePt t="36595" x="3475038" y="3713163"/>
          <p14:tracePt t="36612" x="3455988" y="3713163"/>
          <p14:tracePt t="36629" x="3425825" y="3713163"/>
          <p14:tracePt t="36645" x="3389313" y="3713163"/>
          <p14:tracePt t="36662" x="3352800" y="3694113"/>
          <p14:tracePt t="36679" x="3309938" y="3681413"/>
          <p14:tracePt t="36695" x="3273425" y="3681413"/>
          <p14:tracePt t="36712" x="3230563" y="3663950"/>
          <p14:tracePt t="36728" x="3213100" y="3651250"/>
          <p14:tracePt t="36745" x="3181350" y="3644900"/>
          <p14:tracePt t="36762" x="3163888" y="3644900"/>
          <p14:tracePt t="36779" x="3108325" y="3621088"/>
          <p14:tracePt t="36795" x="3103563" y="3621088"/>
          <p14:tracePt t="36798" x="3090863" y="3621088"/>
          <p14:tracePt t="36812" x="3084513" y="3614738"/>
          <p14:tracePt t="36828" x="3048000" y="3614738"/>
          <p14:tracePt t="36845" x="3035300" y="3614738"/>
          <p14:tracePt t="36862" x="3028950" y="3602038"/>
          <p14:tracePt t="37047" x="3017838" y="3602038"/>
          <p14:tracePt t="37056" x="2998788" y="3597275"/>
          <p14:tracePt t="37065" x="2992438" y="3597275"/>
          <p14:tracePt t="37087" x="2974975" y="3584575"/>
          <p14:tracePt t="38424" x="3108325" y="3584575"/>
          <p14:tracePt t="38432" x="3548063" y="3541713"/>
          <p14:tracePt t="38448" x="4548188" y="3389313"/>
          <p14:tracePt t="38463" x="5718175" y="3170238"/>
          <p14:tracePt t="38480" x="6950075" y="2859088"/>
          <p14:tracePt t="38496" x="8120063" y="2444750"/>
          <p14:tracePt t="38513" x="9028113" y="2030413"/>
          <p14:tracePt t="38530" x="9698038" y="1706563"/>
          <p14:tracePt t="38546" x="10277475" y="1322388"/>
          <p14:tracePt t="38563" x="10564813" y="1109663"/>
          <p14:tracePt t="38581" x="10887075" y="798513"/>
          <p14:tracePt t="38597" x="11028363" y="615950"/>
          <p14:tracePt t="38614" x="11112500" y="469900"/>
          <p14:tracePt t="38629" x="11149013" y="390525"/>
          <p14:tracePt t="38646" x="11185525" y="261938"/>
          <p14:tracePt t="38663" x="11210925" y="128588"/>
          <p14:tracePt t="49474" x="10302875" y="268288"/>
          <p14:tracePt t="49480" x="10217150" y="596900"/>
          <p14:tracePt t="49489" x="10052050" y="950913"/>
          <p14:tracePt t="49496" x="9925050" y="1408113"/>
          <p14:tracePt t="49513" x="9693275" y="2157413"/>
          <p14:tracePt t="49528" x="9448800" y="2803525"/>
          <p14:tracePt t="49545" x="9253538" y="3224213"/>
          <p14:tracePt t="49564" x="9028113" y="3560763"/>
          <p14:tracePt t="49567" x="8967788" y="3670300"/>
          <p14:tracePt t="49579" x="8858250" y="3767138"/>
          <p14:tracePt t="49597" x="8442325" y="4011613"/>
          <p14:tracePt t="49612" x="8272463" y="4059238"/>
          <p14:tracePt t="49629" x="7943850" y="4138613"/>
          <p14:tracePt t="49631" x="7778750" y="4157663"/>
          <p14:tracePt t="49647" x="7454900" y="4175125"/>
          <p14:tracePt t="49662" x="7150100" y="4175125"/>
          <p14:tracePt t="49679" x="6821488" y="4224338"/>
          <p14:tracePt t="49695" x="6572250" y="4254500"/>
          <p14:tracePt t="49712" x="6308725" y="4254500"/>
          <p14:tracePt t="49729" x="6115050" y="4303713"/>
          <p14:tracePt t="49745" x="6059488" y="4322763"/>
          <p14:tracePt t="49762" x="6053138" y="4333875"/>
          <p14:tracePt t="49779" x="6053138" y="4359275"/>
          <p14:tracePt t="49795" x="6169025" y="4535488"/>
          <p14:tracePt t="49812" x="6370638" y="4711700"/>
          <p14:tracePt t="49830" x="6797675" y="4857750"/>
          <p14:tracePt t="49845" x="7107238" y="4919663"/>
          <p14:tracePt t="49862" x="7358063" y="4973638"/>
          <p14:tracePt t="49879" x="7437438" y="4973638"/>
          <p14:tracePt t="49918" x="7370763" y="4968875"/>
          <p14:tracePt t="49926" x="7223125" y="4932363"/>
          <p14:tracePt t="49934" x="7102475" y="4932363"/>
          <p14:tracePt t="49945" x="6950075" y="4883150"/>
          <p14:tracePt t="49962" x="6577013" y="4784725"/>
          <p14:tracePt t="49979" x="6199188" y="4664075"/>
          <p14:tracePt t="49995" x="5797550" y="4505325"/>
          <p14:tracePt t="50012" x="5681663" y="4449763"/>
          <p14:tracePt t="50029" x="5668963" y="4432300"/>
          <p14:tracePt t="50046" x="5681663" y="4395788"/>
          <p14:tracePt t="50062" x="5894388" y="4333875"/>
          <p14:tracePt t="50079" x="6205538" y="4254500"/>
          <p14:tracePt t="50095" x="6765925" y="4114800"/>
          <p14:tracePt t="50112" x="7248525" y="4059238"/>
          <p14:tracePt t="50129" x="7742238" y="4005263"/>
          <p14:tracePt t="50146" x="8113713" y="3956050"/>
          <p14:tracePt t="50162" x="8358188" y="3943350"/>
          <p14:tracePt t="50179" x="8412163" y="3943350"/>
          <p14:tracePt t="50305" x="8431213" y="3943350"/>
          <p14:tracePt t="50315" x="8491538" y="3943350"/>
          <p14:tracePt t="50320" x="8594725" y="3913188"/>
          <p14:tracePt t="50331" x="8662988" y="3913188"/>
          <p14:tracePt t="50336" x="8783638" y="3913188"/>
          <p14:tracePt t="50348" x="8924925" y="3913188"/>
          <p14:tracePt t="50352" x="9047163" y="3913188"/>
          <p14:tracePt t="50361" x="9210675" y="3913188"/>
          <p14:tracePt t="50368" x="9309100" y="3913188"/>
          <p14:tracePt t="50381" x="9412288" y="3913188"/>
          <p14:tracePt t="50384" x="9498013" y="3913188"/>
          <p14:tracePt t="50396" x="9540875" y="3913188"/>
          <p14:tracePt t="50412" x="9577388" y="3913188"/>
          <p14:tracePt t="50569" x="9571038" y="3913188"/>
          <p14:tracePt t="50577" x="9521825" y="3913188"/>
          <p14:tracePt t="50587" x="9472613" y="3913188"/>
          <p14:tracePt t="50598" x="9393238" y="3913188"/>
          <p14:tracePt t="50614" x="9272588" y="3913188"/>
          <p14:tracePt t="50631" x="9167813" y="3913188"/>
          <p14:tracePt t="50648" x="9058275" y="3913188"/>
          <p14:tracePt t="50664" x="8912225" y="3919538"/>
          <p14:tracePt t="50680" x="8686800" y="3938588"/>
          <p14:tracePt t="50698" x="8418513" y="3949700"/>
          <p14:tracePt t="50714" x="8137525" y="3949700"/>
          <p14:tracePt t="50730" x="7832725" y="3949700"/>
          <p14:tracePt t="50747" x="7546975" y="3949700"/>
          <p14:tracePt t="50764" x="7265988" y="3949700"/>
          <p14:tracePt t="50780" x="7040563" y="3949700"/>
          <p14:tracePt t="50799" x="6851650" y="3949700"/>
          <p14:tracePt t="50815" x="6808788" y="3949700"/>
          <p14:tracePt t="50830" x="6802438" y="3949700"/>
          <p14:tracePt t="50912" x="6791325" y="3949700"/>
          <p14:tracePt t="50920" x="6815138" y="3938588"/>
          <p14:tracePt t="50932" x="6877050" y="3925888"/>
          <p14:tracePt t="50949" x="7089775" y="3895725"/>
          <p14:tracePt t="50954" x="7150100" y="3895725"/>
          <p14:tracePt t="50964" x="7296150" y="3876675"/>
          <p14:tracePt t="50980" x="7680325" y="3876675"/>
          <p14:tracePt t="50997" x="8021638" y="3906838"/>
          <p14:tracePt t="51001" x="8259763" y="3962400"/>
          <p14:tracePt t="51014" x="8607425" y="4029075"/>
          <p14:tracePt t="51031" x="8936038" y="4078288"/>
          <p14:tracePt t="51049" x="9150350" y="4138613"/>
          <p14:tracePt t="51064" x="9320213" y="4164013"/>
          <p14:tracePt t="51080" x="9455150" y="4194175"/>
          <p14:tracePt t="51097" x="9534525" y="4206875"/>
          <p14:tracePt t="51115" x="9577388" y="4206875"/>
          <p14:tracePt t="51130" x="9594850" y="4206875"/>
          <p14:tracePt t="51264" x="9540875" y="4206875"/>
          <p14:tracePt t="51273" x="9418638" y="4206875"/>
          <p14:tracePt t="51282" x="9272588" y="4206875"/>
          <p14:tracePt t="51299" x="8931275" y="4217988"/>
          <p14:tracePt t="51316" x="8401050" y="4217988"/>
          <p14:tracePt t="51333" x="7650163" y="4217988"/>
          <p14:tracePt t="51339" x="7278688" y="4217988"/>
          <p14:tracePt t="51349" x="6864350" y="4217988"/>
          <p14:tracePt t="51354" x="6572250" y="4217988"/>
          <p14:tracePt t="51368" x="5943600" y="4217988"/>
          <p14:tracePt t="51384" x="5340350" y="4260850"/>
          <p14:tracePt t="51400" x="4949825" y="4291013"/>
          <p14:tracePt t="51415" x="4584700" y="4310063"/>
          <p14:tracePt t="51431" x="4303713" y="4327525"/>
          <p14:tracePt t="51448" x="4035425" y="4359275"/>
          <p14:tracePt t="51464" x="3803650" y="4370388"/>
          <p14:tracePt t="51481" x="3614738" y="4400550"/>
          <p14:tracePt t="51497" x="3468688" y="4400550"/>
          <p14:tracePt t="51514" x="3389313" y="4432300"/>
          <p14:tracePt t="51531" x="3346450" y="4432300"/>
          <p14:tracePt t="51548" x="3309938" y="4432300"/>
          <p14:tracePt t="51564" x="3292475" y="4432300"/>
          <p14:tracePt t="51581" x="3273425" y="4432300"/>
          <p14:tracePt t="51705" x="3267075" y="4425950"/>
          <p14:tracePt t="51721" x="3267075" y="4406900"/>
          <p14:tracePt t="51732" x="3267075" y="4400550"/>
          <p14:tracePt t="51745" x="3267075" y="4389438"/>
          <p14:tracePt t="51756" x="3267075" y="4383088"/>
          <p14:tracePt t="51783" x="3267075" y="4370388"/>
          <p14:tracePt t="51807" x="3279775" y="4364038"/>
          <p14:tracePt t="55891" x="3333750" y="4340225"/>
          <p14:tracePt t="55900" x="3408363" y="4297363"/>
          <p14:tracePt t="55917" x="3627438" y="4187825"/>
          <p14:tracePt t="55933" x="3797300" y="4144963"/>
          <p14:tracePt t="55950" x="4035425" y="4054475"/>
          <p14:tracePt t="55955" x="4164013" y="4022725"/>
          <p14:tracePt t="55968" x="4516438" y="3883025"/>
          <p14:tracePt t="55983" x="4779963" y="3829050"/>
          <p14:tracePt t="55988" x="5072063" y="3749675"/>
          <p14:tracePt t="55999" x="5913438" y="3475038"/>
          <p14:tracePt t="56014" x="6242050" y="3389313"/>
          <p14:tracePt t="56016" x="6834188" y="3163888"/>
          <p14:tracePt t="56030" x="7345363" y="2944813"/>
          <p14:tracePt t="56033" x="7772400" y="2767013"/>
          <p14:tracePt t="56047" x="8455025" y="2395538"/>
          <p14:tracePt t="56064" x="9051925" y="1962150"/>
          <p14:tracePt t="56080" x="9363075" y="1597025"/>
          <p14:tracePt t="56097" x="9534525" y="1238250"/>
          <p14:tracePt t="56114" x="9620250" y="884238"/>
          <p14:tracePt t="56131" x="9667875" y="554038"/>
          <p14:tracePt t="56148" x="9667875" y="328613"/>
          <p14:tracePt t="56164" x="9667875" y="146050"/>
          <p14:tracePt t="56181" x="9667875" y="19050"/>
          <p14:tracePt t="106377" x="9601200" y="255588"/>
          <p14:tracePt t="106386" x="9339263" y="560388"/>
          <p14:tracePt t="106402" x="8845550" y="1206500"/>
          <p14:tracePt t="106419" x="8362950" y="1773238"/>
          <p14:tracePt t="106436" x="8143875" y="2097088"/>
          <p14:tracePt t="106453" x="7864475" y="2408238"/>
          <p14:tracePt t="106458" x="7766050" y="2524125"/>
          <p14:tracePt t="106469" x="7643813" y="2693988"/>
          <p14:tracePt t="106474" x="7553325" y="2792413"/>
          <p14:tracePt t="106487" x="7388225" y="3011488"/>
          <p14:tracePt t="106505" x="7248525" y="3219450"/>
          <p14:tracePt t="106511" x="7186613" y="3292475"/>
          <p14:tracePt t="106523" x="7132638" y="3365500"/>
          <p14:tracePt t="106536" x="6973888" y="3548063"/>
          <p14:tracePt t="106552" x="6765925" y="3779838"/>
          <p14:tracePt t="106569" x="6492875" y="4133850"/>
          <p14:tracePt t="106583" x="6218238" y="4522788"/>
          <p14:tracePt t="106600" x="5992813" y="4857750"/>
          <p14:tracePt t="106616" x="5778500" y="5254625"/>
          <p14:tracePt t="106633" x="5614988" y="5662613"/>
          <p14:tracePt t="106650" x="5529263" y="6016625"/>
          <p14:tracePt t="106667" x="5449888" y="6267450"/>
          <p14:tracePt t="106683" x="5407025" y="6461125"/>
          <p14:tracePt t="106700" x="5376863" y="6572250"/>
          <p14:tracePt t="106704" x="5376863" y="6608763"/>
          <p14:tracePt t="106717" x="5357813" y="6650038"/>
          <p14:tracePt t="106733" x="5357813" y="6675438"/>
          <p14:tracePt t="106750" x="5346700" y="6718300"/>
          <p14:tracePt t="106767" x="5346700" y="6724650"/>
          <p14:tracePt t="106848" x="5340350" y="6742113"/>
          <p14:tracePt t="106856" x="5327650" y="6754813"/>
          <p14:tracePt t="106872" x="5327650" y="6761163"/>
          <p14:tracePt t="106888" x="5321300" y="6765925"/>
          <p14:tracePt t="108679" x="5321300" y="6748463"/>
          <p14:tracePt t="108695" x="5334000" y="6735763"/>
          <p14:tracePt t="108704" x="5353050" y="6729413"/>
          <p14:tracePt t="108721" x="5364163" y="6705600"/>
          <p14:tracePt t="108737" x="5376863" y="6686550"/>
          <p14:tracePt t="108753" x="5400675" y="6669088"/>
          <p14:tracePt t="108770" x="5437188" y="6638925"/>
          <p14:tracePt t="108786" x="5467350" y="6608763"/>
          <p14:tracePt t="108803" x="5499100" y="6583363"/>
          <p14:tracePt t="108820" x="5505450" y="6572250"/>
          <p14:tracePt t="108837" x="5541963" y="6553200"/>
          <p14:tracePt t="108842" x="5553075" y="6546850"/>
          <p14:tracePt t="108855" x="5559425" y="6540500"/>
          <p14:tracePt t="108867" x="5572125" y="6529388"/>
          <p14:tracePt t="108884" x="5583238" y="6523038"/>
          <p14:tracePt t="108902" x="5614988" y="6497638"/>
          <p14:tracePt t="108917" x="5626100" y="6492875"/>
          <p14:tracePt t="108935" x="5651500" y="6473825"/>
          <p14:tracePt t="108951" x="5662613" y="6467475"/>
          <p14:tracePt t="108968" x="5668963" y="6456363"/>
          <p14:tracePt t="108984" x="5699125" y="6424613"/>
          <p14:tracePt t="109001" x="5730875" y="6407150"/>
          <p14:tracePt t="109017" x="5741988" y="6388100"/>
          <p14:tracePt t="109034" x="5754688" y="6381750"/>
          <p14:tracePt t="109051" x="5791200" y="6364288"/>
          <p14:tracePt t="109068" x="5827713" y="6327775"/>
          <p14:tracePt t="109085" x="5870575" y="6291263"/>
          <p14:tracePt t="109101" x="5883275" y="6284913"/>
          <p14:tracePt t="109143" x="5888038" y="6267450"/>
          <p14:tracePt t="117370" x="5992813" y="6192838"/>
          <p14:tracePt t="117379" x="6162675" y="6053138"/>
          <p14:tracePt t="117388" x="6242050" y="5980113"/>
          <p14:tracePt t="117403" x="6662738" y="5614988"/>
          <p14:tracePt t="117421" x="7480300" y="4743450"/>
          <p14:tracePt t="117438" x="8302625" y="3687763"/>
          <p14:tracePt t="117443" x="8772525" y="3140075"/>
          <p14:tracePt t="117453" x="9101138" y="2640013"/>
          <p14:tracePt t="117458" x="9332913" y="2200275"/>
          <p14:tracePt t="117468" x="9478963" y="1816100"/>
          <p14:tracePt t="117484" x="9717088" y="1206500"/>
          <p14:tracePt t="117501" x="9820275" y="785813"/>
          <p14:tracePt t="117504" x="9839325" y="622300"/>
          <p14:tracePt t="117518" x="9886950" y="517525"/>
          <p14:tracePt t="117521" x="9886950" y="396875"/>
          <p14:tracePt t="117534" x="9899650" y="285750"/>
          <p14:tracePt t="117538" x="9918700" y="201613"/>
          <p14:tracePt t="117551" x="9918700" y="109538"/>
          <p14:tracePt t="117568" x="9918700" y="42863"/>
          <p14:tracePt t="117585" x="9918700" y="19050"/>
          <p14:tracePt t="119325" x="9120188" y="139700"/>
          <p14:tracePt t="119622" x="9077325" y="274638"/>
          <p14:tracePt t="119626" x="9077325" y="377825"/>
          <p14:tracePt t="119636" x="9077325" y="536575"/>
          <p14:tracePt t="119640" x="9077325" y="719138"/>
          <p14:tracePt t="119651" x="9021763" y="908050"/>
          <p14:tracePt t="119656" x="8985250" y="1163638"/>
          <p14:tracePt t="119664" x="8882063" y="1463675"/>
          <p14:tracePt t="119672" x="8826500" y="1706563"/>
          <p14:tracePt t="119684" x="8753475" y="1895475"/>
          <p14:tracePt t="119700" x="8631238" y="2341563"/>
          <p14:tracePt t="119716" x="8510588" y="2682875"/>
          <p14:tracePt t="119733" x="8388350" y="3071813"/>
          <p14:tracePt t="119750" x="8210550" y="3657600"/>
          <p14:tracePt t="119767" x="8107363" y="4071938"/>
          <p14:tracePt t="119784" x="8027988" y="4364038"/>
          <p14:tracePt t="119800" x="7948613" y="4578350"/>
          <p14:tracePt t="119816" x="7839075" y="4833938"/>
          <p14:tracePt t="119833" x="7766050" y="5016500"/>
          <p14:tracePt t="119850" x="7632700" y="5291138"/>
          <p14:tracePt t="119866" x="7523163" y="5510213"/>
          <p14:tracePt t="119883" x="7375525" y="5735638"/>
          <p14:tracePt t="119900" x="7278688" y="5857875"/>
          <p14:tracePt t="119916" x="7181850" y="5986463"/>
          <p14:tracePt t="119934" x="7077075" y="6072188"/>
          <p14:tracePt t="119950" x="7029450" y="6076950"/>
          <p14:tracePt t="119952" x="7004050" y="6115050"/>
          <p14:tracePt t="119967" x="6980238" y="6126163"/>
          <p14:tracePt t="119983" x="6943725" y="6132513"/>
          <p14:tracePt t="120000" x="6913563" y="6145213"/>
          <p14:tracePt t="120466" x="6900863" y="6145213"/>
          <p14:tracePt t="120475" x="6894513" y="6145213"/>
          <p14:tracePt t="120490" x="6864350" y="6145213"/>
          <p14:tracePt t="120505" x="6838950" y="6145213"/>
          <p14:tracePt t="120521" x="6772275" y="6145213"/>
          <p14:tracePt t="120535" x="6729413" y="6156325"/>
          <p14:tracePt t="120552" x="6669088" y="6181725"/>
          <p14:tracePt t="120570" x="6613525" y="6188075"/>
          <p14:tracePt t="120584" x="6565900" y="6199188"/>
          <p14:tracePt t="120601" x="6510338" y="6211888"/>
          <p14:tracePt t="120617" x="6400800" y="6261100"/>
          <p14:tracePt t="120634" x="6297613" y="6297613"/>
          <p14:tracePt t="120651" x="6218238" y="6308725"/>
          <p14:tracePt t="120667" x="6151563" y="6321425"/>
          <p14:tracePt t="120684" x="6096000" y="6340475"/>
          <p14:tracePt t="120701" x="6016625" y="6364288"/>
          <p14:tracePt t="120718" x="5919788" y="6376988"/>
          <p14:tracePt t="120735" x="5888038" y="6388100"/>
          <p14:tracePt t="120738" x="5840413" y="6400800"/>
          <p14:tracePt t="120751" x="5810250" y="6400800"/>
          <p14:tracePt t="120769" x="5772150" y="6400800"/>
          <p14:tracePt t="120785" x="5767388" y="6400800"/>
          <p14:tracePt t="120801" x="5748338" y="6400800"/>
          <p14:tracePt t="120954" x="5735638" y="6400800"/>
          <p14:tracePt t="120962" x="5735638" y="6394450"/>
          <p14:tracePt t="120970" x="5735638" y="6376988"/>
          <p14:tracePt t="120987" x="5748338" y="6345238"/>
          <p14:tracePt t="121004" x="5791200" y="6315075"/>
          <p14:tracePt t="121009" x="5827713" y="6303963"/>
          <p14:tracePt t="121018" x="5846763" y="6297613"/>
          <p14:tracePt t="121034" x="5937250" y="6297613"/>
          <p14:tracePt t="121051" x="6046788" y="6284913"/>
          <p14:tracePt t="121068" x="6169025" y="6284913"/>
          <p14:tracePt t="121071" x="6254750" y="6284913"/>
          <p14:tracePt t="121084" x="6351588" y="6284913"/>
          <p14:tracePt t="121101" x="6497638" y="6284913"/>
          <p14:tracePt t="121118" x="6650038" y="6267450"/>
          <p14:tracePt t="121122" x="6761163" y="6267450"/>
          <p14:tracePt t="121135" x="6986588" y="6254750"/>
          <p14:tracePt t="121152" x="7083425" y="6254750"/>
          <p14:tracePt t="121167" x="7143750" y="6254750"/>
          <p14:tracePt t="121183" x="7199313" y="6254750"/>
          <p14:tracePt t="121200" x="7223125" y="6242050"/>
          <p14:tracePt t="121216" x="7265988" y="6242050"/>
          <p14:tracePt t="121233" x="7291388" y="6242050"/>
          <p14:tracePt t="121250" x="7321550" y="6235700"/>
          <p14:tracePt t="121267" x="7351713" y="6224588"/>
          <p14:tracePt t="121283" x="7394575" y="6211888"/>
          <p14:tracePt t="121300" x="7412038" y="6192838"/>
          <p14:tracePt t="121317" x="7461250" y="6188075"/>
          <p14:tracePt t="121333" x="7491413" y="6175375"/>
          <p14:tracePt t="121350" x="7516813" y="6175375"/>
          <p14:tracePt t="121353" x="7523163" y="6162675"/>
          <p14:tracePt t="121367" x="7534275" y="6162675"/>
          <p14:tracePt t="121383" x="7540625" y="6162675"/>
          <p14:tracePt t="121400" x="7553325" y="6156325"/>
          <p14:tracePt t="121416" x="7559675" y="6156325"/>
          <p14:tracePt t="121433" x="7564438" y="6156325"/>
          <p14:tracePt t="121450" x="7577138" y="6138863"/>
          <p14:tracePt t="121467" x="7596188" y="6126163"/>
          <p14:tracePt t="121484" x="7607300" y="6126163"/>
          <p14:tracePt t="121500" x="7613650" y="6119813"/>
          <p14:tracePt t="121516" x="7626350" y="6119813"/>
          <p14:tracePt t="121568" x="7632700" y="6119813"/>
          <p14:tracePt t="121583" x="7643813" y="6119813"/>
          <p14:tracePt t="121592" x="7650163" y="6119813"/>
          <p14:tracePt t="121762" x="7656513" y="6119813"/>
          <p14:tracePt t="121771" x="7712075" y="6108700"/>
          <p14:tracePt t="121787" x="7753350" y="6096000"/>
          <p14:tracePt t="121804" x="7791450" y="6096000"/>
          <p14:tracePt t="122106" x="7778750" y="6102350"/>
          <p14:tracePt t="122114" x="7680325" y="6156325"/>
          <p14:tracePt t="122124" x="7596188" y="6169025"/>
          <p14:tracePt t="122138" x="7285038" y="6254750"/>
          <p14:tracePt t="122156" x="6864350" y="6303963"/>
          <p14:tracePt t="122170" x="6480175" y="6357938"/>
          <p14:tracePt t="122187" x="6072188" y="6370638"/>
          <p14:tracePt t="122204" x="5730875" y="6388100"/>
          <p14:tracePt t="122221" x="5383213" y="6388100"/>
          <p14:tracePt t="122238" x="5059363" y="6388100"/>
          <p14:tracePt t="122254" x="4779963" y="6388100"/>
          <p14:tracePt t="122260" x="4657725" y="6388100"/>
          <p14:tracePt t="122269" x="4511675" y="6388100"/>
          <p14:tracePt t="122285" x="4310063" y="6388100"/>
          <p14:tracePt t="122302" x="4194175" y="6388100"/>
          <p14:tracePt t="122306" x="4157663" y="6388100"/>
          <p14:tracePt t="122786" x="4151313" y="6388100"/>
          <p14:tracePt t="122794" x="4164013" y="6388100"/>
          <p14:tracePt t="122803" x="4175125" y="6388100"/>
          <p14:tracePt t="122821" x="4211638" y="6376988"/>
          <p14:tracePt t="122837" x="4279900" y="6364288"/>
          <p14:tracePt t="122853" x="4359275" y="6351588"/>
          <p14:tracePt t="122871" x="4479925" y="6351588"/>
          <p14:tracePt t="122876" x="4541838" y="6351588"/>
          <p14:tracePt t="122889" x="4705350" y="6351588"/>
          <p14:tracePt t="122901" x="4754563" y="6351588"/>
          <p14:tracePt t="122918" x="4895850" y="6351588"/>
          <p14:tracePt t="122922" x="4956175" y="6351588"/>
          <p14:tracePt t="122935" x="5065713" y="6351588"/>
          <p14:tracePt t="122952" x="5114925" y="6351588"/>
          <p14:tracePt t="122970" x="5194300" y="6351588"/>
          <p14:tracePt t="122985" x="5260975" y="6351588"/>
          <p14:tracePt t="123001" x="5353050" y="6351588"/>
          <p14:tracePt t="123018" x="5400675" y="6351588"/>
          <p14:tracePt t="123035" x="5480050" y="6351588"/>
          <p14:tracePt t="123051" x="5546725" y="6351588"/>
          <p14:tracePt t="123068" x="5595938" y="6351588"/>
          <p14:tracePt t="123085" x="5651500" y="6351588"/>
          <p14:tracePt t="123101" x="5688013" y="6351588"/>
          <p14:tracePt t="123118" x="5718175" y="6351588"/>
          <p14:tracePt t="123134" x="5735638" y="6351588"/>
          <p14:tracePt t="123210" x="5741988" y="6351588"/>
          <p14:tracePt t="128740" x="5761038" y="6321425"/>
          <p14:tracePt t="128753" x="5761038" y="6315075"/>
          <p14:tracePt t="136261" x="5761038" y="6308725"/>
          <p14:tracePt t="136270" x="5778500" y="6308725"/>
          <p14:tracePt t="136274" x="5803900" y="6297613"/>
          <p14:tracePt t="136286" x="5810250" y="6297613"/>
          <p14:tracePt t="138566" x="5827713" y="6297613"/>
          <p14:tracePt t="138574" x="5851525" y="6303963"/>
          <p14:tracePt t="138588" x="5973763" y="6303963"/>
          <p14:tracePt t="138603" x="6145213" y="6278563"/>
          <p14:tracePt t="138618" x="6218238" y="6248400"/>
          <p14:tracePt t="138996" x="6188075" y="6248400"/>
          <p14:tracePt t="139006" x="6156325" y="6248400"/>
          <p14:tracePt t="139021" x="6089650" y="6248400"/>
          <p14:tracePt t="139038" x="5949950" y="6248400"/>
          <p14:tracePt t="139055" x="5748338" y="6248400"/>
          <p14:tracePt t="139072" x="5462588" y="6261100"/>
          <p14:tracePt t="139088" x="5194300" y="6272213"/>
          <p14:tracePt t="139094" x="5010150" y="6321425"/>
          <p14:tracePt t="139105" x="4803775" y="6357938"/>
          <p14:tracePt t="139110" x="4602163" y="6394450"/>
          <p14:tracePt t="139121" x="4413250" y="6424613"/>
          <p14:tracePt t="139126" x="4194175" y="6443663"/>
          <p14:tracePt t="139135" x="3986213" y="6492875"/>
          <p14:tracePt t="139152" x="3548063" y="6546850"/>
          <p14:tracePt t="139156" x="3365500" y="6602413"/>
          <p14:tracePt t="139169" x="3200400" y="6613525"/>
          <p14:tracePt t="139172" x="3035300" y="6650038"/>
          <p14:tracePt t="139185" x="2767013" y="6662738"/>
          <p14:tracePt t="139202" x="2541588" y="6692900"/>
          <p14:tracePt t="139218" x="2371725" y="6692900"/>
          <p14:tracePt t="139235" x="2262188" y="6718300"/>
          <p14:tracePt t="139252" x="2163763" y="6729413"/>
          <p14:tracePt t="139268" x="2084388" y="6754813"/>
          <p14:tracePt t="139285" x="2017713" y="6765925"/>
          <p14:tracePt t="139302" x="1901825" y="6808788"/>
          <p14:tracePt t="139318" x="1847850" y="6827838"/>
        </p14:tracePtLst>
      </p14:laserTraceLst>
    </p:ext>
  </p:extLs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AF468C-D59B-9A74-1BD3-C110E474022A}"/>
              </a:ext>
            </a:extLst>
          </p:cNvPr>
          <p:cNvSpPr>
            <a:spLocks noGrp="1"/>
          </p:cNvSpPr>
          <p:nvPr>
            <p:ph type="title"/>
          </p:nvPr>
        </p:nvSpPr>
        <p:spPr>
          <a:xfrm>
            <a:off x="917219" y="541955"/>
            <a:ext cx="7124726" cy="1132648"/>
          </a:xfrm>
        </p:spPr>
        <p:txBody>
          <a:bodyPr vert="horz" lIns="91440" tIns="45720" rIns="91440" bIns="45720" rtlCol="0" anchor="b">
            <a:normAutofit/>
          </a:bodyPr>
          <a:lstStyle/>
          <a:p>
            <a:r>
              <a:rPr lang="en-US" sz="4400" b="1" i="0" kern="1200" dirty="0">
                <a:effectLst/>
                <a:latin typeface="+mj-lt"/>
                <a:ea typeface="+mj-ea"/>
                <a:cs typeface="+mj-cs"/>
              </a:rPr>
              <a:t>AI Components: 3- Big Data</a:t>
            </a:r>
          </a:p>
        </p:txBody>
      </p:sp>
      <p:sp>
        <p:nvSpPr>
          <p:cNvPr id="4" name="TextBox 3">
            <a:extLst>
              <a:ext uri="{FF2B5EF4-FFF2-40B4-BE49-F238E27FC236}">
                <a16:creationId xmlns:a16="http://schemas.microsoft.com/office/drawing/2014/main" id="{FF41DD6E-5CC2-7343-0F04-C6213BAB426B}"/>
              </a:ext>
            </a:extLst>
          </p:cNvPr>
          <p:cNvSpPr txBox="1"/>
          <p:nvPr/>
        </p:nvSpPr>
        <p:spPr>
          <a:xfrm>
            <a:off x="625325" y="1992846"/>
            <a:ext cx="10611426" cy="3808094"/>
          </a:xfrm>
          <a:prstGeom prst="rect">
            <a:avLst/>
          </a:prstGeom>
          <a:noFill/>
        </p:spPr>
        <p:txBody>
          <a:bodyPr wrap="square">
            <a:spAutoFit/>
          </a:bodyPr>
          <a:lstStyle/>
          <a:p>
            <a:pPr marL="285750" indent="-285750">
              <a:lnSpc>
                <a:spcPct val="110000"/>
              </a:lnSpc>
              <a:spcBef>
                <a:spcPts val="1200"/>
              </a:spcBef>
              <a:spcAft>
                <a:spcPts val="600"/>
              </a:spcAft>
              <a:buFont typeface="Arial" panose="020B0604020202020204" pitchFamily="34" charset="0"/>
              <a:buChar char="•"/>
            </a:pPr>
            <a:r>
              <a:rPr lang="en-US" sz="2800" b="1" i="0" dirty="0">
                <a:solidFill>
                  <a:srgbClr val="203E5F"/>
                </a:solidFill>
                <a:effectLst/>
              </a:rPr>
              <a:t>Structured Data</a:t>
            </a:r>
            <a:r>
              <a:rPr lang="en-US" sz="2400" b="0" i="0" dirty="0">
                <a:solidFill>
                  <a:srgbClr val="203E5F"/>
                </a:solidFill>
                <a:effectLst/>
              </a:rPr>
              <a:t>: Organized in databases, spreadsheets, and can be readily and seamlessly searched.</a:t>
            </a:r>
          </a:p>
          <a:p>
            <a:pPr marL="285750" indent="-285750">
              <a:lnSpc>
                <a:spcPct val="110000"/>
              </a:lnSpc>
              <a:spcBef>
                <a:spcPts val="1200"/>
              </a:spcBef>
              <a:spcAft>
                <a:spcPts val="600"/>
              </a:spcAft>
              <a:buFont typeface="Arial" panose="020B0604020202020204" pitchFamily="34" charset="0"/>
              <a:buChar char="•"/>
            </a:pPr>
            <a:r>
              <a:rPr lang="en-US" sz="2400" b="1" i="0" dirty="0">
                <a:solidFill>
                  <a:srgbClr val="203E5F"/>
                </a:solidFill>
                <a:effectLst/>
              </a:rPr>
              <a:t>Unstructured Data</a:t>
            </a:r>
            <a:r>
              <a:rPr lang="en-US" sz="2400" b="0" i="0" dirty="0">
                <a:solidFill>
                  <a:srgbClr val="203E5F"/>
                </a:solidFill>
                <a:effectLst/>
              </a:rPr>
              <a:t>: Includes texts, images, sounds which aren't categorized and cannot be easily queried.</a:t>
            </a:r>
          </a:p>
          <a:p>
            <a:pPr marL="285750" indent="-285750">
              <a:lnSpc>
                <a:spcPct val="110000"/>
              </a:lnSpc>
              <a:spcBef>
                <a:spcPts val="1200"/>
              </a:spcBef>
              <a:spcAft>
                <a:spcPts val="600"/>
              </a:spcAft>
              <a:buFont typeface="Arial" panose="020B0604020202020204" pitchFamily="34" charset="0"/>
              <a:buChar char="•"/>
            </a:pPr>
            <a:r>
              <a:rPr lang="en-US" sz="2800" b="1" i="0" dirty="0">
                <a:solidFill>
                  <a:srgbClr val="203E5F"/>
                </a:solidFill>
                <a:effectLst/>
              </a:rPr>
              <a:t>Real-time Data</a:t>
            </a:r>
            <a:r>
              <a:rPr lang="en-US" sz="2000" b="0" i="0" dirty="0">
                <a:solidFill>
                  <a:srgbClr val="203E5F"/>
                </a:solidFill>
                <a:effectLst/>
              </a:rPr>
              <a:t>: </a:t>
            </a:r>
            <a:r>
              <a:rPr lang="en-US" sz="2400" b="0" i="0" dirty="0">
                <a:solidFill>
                  <a:srgbClr val="203E5F"/>
                </a:solidFill>
                <a:effectLst/>
              </a:rPr>
              <a:t>Streaming data that is used and analyzed in real-time scenarios, often seen in IoT devices and sensors.</a:t>
            </a:r>
          </a:p>
          <a:p>
            <a:pPr marL="285750" indent="-285750">
              <a:lnSpc>
                <a:spcPct val="110000"/>
              </a:lnSpc>
              <a:spcBef>
                <a:spcPts val="1200"/>
              </a:spcBef>
              <a:spcAft>
                <a:spcPts val="600"/>
              </a:spcAft>
              <a:buFont typeface="Arial" panose="020B0604020202020204" pitchFamily="34" charset="0"/>
              <a:buChar char="•"/>
            </a:pPr>
            <a:r>
              <a:rPr lang="en-US" sz="2800" b="1" i="0" dirty="0">
                <a:solidFill>
                  <a:srgbClr val="203E5F"/>
                </a:solidFill>
                <a:effectLst/>
              </a:rPr>
              <a:t>Training Data Sets</a:t>
            </a:r>
            <a:r>
              <a:rPr lang="en-US" sz="2400" b="0" i="0" dirty="0">
                <a:solidFill>
                  <a:srgbClr val="203E5F"/>
                </a:solidFill>
                <a:effectLst/>
              </a:rPr>
              <a:t>: Specific collections of data used to train AI models.</a:t>
            </a:r>
          </a:p>
        </p:txBody>
      </p:sp>
    </p:spTree>
    <p:extLst>
      <p:ext uri="{BB962C8B-B14F-4D97-AF65-F5344CB8AC3E}">
        <p14:creationId xmlns:p14="http://schemas.microsoft.com/office/powerpoint/2010/main" val="3504541010"/>
      </p:ext>
    </p:extLst>
  </p:cSld>
  <p:clrMapOvr>
    <a:masterClrMapping/>
  </p:clrMapOvr>
  <mc:AlternateContent xmlns:mc="http://schemas.openxmlformats.org/markup-compatibility/2006" xmlns:p14="http://schemas.microsoft.com/office/powerpoint/2010/main">
    <mc:Choice Requires="p14">
      <p:transition spd="slow" p14:dur="2000" advTm="105421"/>
    </mc:Choice>
    <mc:Fallback xmlns="">
      <p:transition spd="slow" advTm="105421"/>
    </mc:Fallback>
  </mc:AlternateContent>
  <p:extLst>
    <p:ext uri="{3A86A75C-4F4B-4683-9AE1-C65F6400EC91}">
      <p14:laserTraceLst xmlns:p14="http://schemas.microsoft.com/office/powerpoint/2010/main">
        <p14:tracePtLst>
          <p14:tracePt t="619" x="1987550" y="6632575"/>
          <p14:tracePt t="625" x="2305050" y="6473825"/>
          <p14:tracePt t="632" x="2700338" y="6278563"/>
          <p14:tracePt t="663" x="3870325" y="5735638"/>
          <p14:tracePt t="684" x="4224338" y="5546725"/>
          <p14:tracePt t="699" x="4548188" y="5400675"/>
          <p14:tracePt t="716" x="4803775" y="5254625"/>
          <p14:tracePt t="734" x="5121275" y="5065713"/>
          <p14:tracePt t="750" x="5248275" y="5016500"/>
          <p14:tracePt t="752" x="5376863" y="4968875"/>
          <p14:tracePt t="766" x="5480050" y="4937125"/>
          <p14:tracePt t="769" x="5565775" y="4926013"/>
          <p14:tracePt t="783" x="5699125" y="4883150"/>
          <p14:tracePt t="801" x="5857875" y="4840288"/>
          <p14:tracePt t="816" x="5949950" y="4816475"/>
          <p14:tracePt t="832" x="6029325" y="4797425"/>
          <p14:tracePt t="849" x="6083300" y="4773613"/>
          <p14:tracePt t="866" x="6126163" y="4767263"/>
          <p14:tracePt t="883" x="6132513" y="4767263"/>
          <p14:tracePt t="6155" x="6145213" y="4767263"/>
          <p14:tracePt t="6163" x="6089650" y="4730750"/>
          <p14:tracePt t="6172" x="6040438" y="4705350"/>
          <p14:tracePt t="6185" x="5943600" y="4668838"/>
          <p14:tracePt t="6201" x="5767388" y="4595813"/>
          <p14:tracePt t="6218" x="5608638" y="4522788"/>
          <p14:tracePt t="6235" x="5353050" y="4443413"/>
          <p14:tracePt t="6251" x="5151438" y="4352925"/>
          <p14:tracePt t="6268" x="4876800" y="4267200"/>
          <p14:tracePt t="6285" x="4565650" y="4151313"/>
          <p14:tracePt t="6301" x="4206875" y="3981450"/>
          <p14:tracePt t="6318" x="3803650" y="3840163"/>
          <p14:tracePt t="6322" x="3633788" y="3754438"/>
          <p14:tracePt t="6334" x="3486150" y="3706813"/>
          <p14:tracePt t="6338" x="3340100" y="3657600"/>
          <p14:tracePt t="6352" x="3230563" y="3597275"/>
          <p14:tracePt t="6356" x="3103563" y="3529013"/>
          <p14:tracePt t="6369" x="2992438" y="3438525"/>
          <p14:tracePt t="6385" x="2962275" y="3408363"/>
          <p14:tracePt t="6417" x="2962275" y="3402013"/>
          <p14:tracePt t="6424" x="2962275" y="3382963"/>
          <p14:tracePt t="6435" x="2962275" y="3359150"/>
          <p14:tracePt t="6451" x="2962275" y="3297238"/>
          <p14:tracePt t="6468" x="2992438" y="3255963"/>
          <p14:tracePt t="6484" x="3017838" y="3224213"/>
          <p14:tracePt t="6501" x="3041650" y="3194050"/>
          <p14:tracePt t="6518" x="3078163" y="3163888"/>
          <p14:tracePt t="6521" x="3090863" y="3144838"/>
          <p14:tracePt t="6536" x="3133725" y="3127375"/>
          <p14:tracePt t="6552" x="3200400" y="3103563"/>
          <p14:tracePt t="6568" x="3255963" y="3071813"/>
          <p14:tracePt t="6585" x="3352800" y="3048000"/>
          <p14:tracePt t="6601" x="3475038" y="3035300"/>
          <p14:tracePt t="6618" x="3627438" y="2981325"/>
          <p14:tracePt t="6634" x="3779838" y="2938463"/>
          <p14:tracePt t="6651" x="3906838" y="2925763"/>
          <p14:tracePt t="6668" x="4035425" y="2908300"/>
          <p14:tracePt t="6685" x="4138613" y="2908300"/>
          <p14:tracePt t="6701" x="4194175" y="2908300"/>
          <p14:tracePt t="6718" x="4230688" y="2908300"/>
          <p14:tracePt t="6722" x="4243388" y="2901950"/>
          <p14:tracePt t="7786" x="4352925" y="2889250"/>
          <p14:tracePt t="7794" x="4857750" y="2773363"/>
          <p14:tracePt t="7803" x="5145088" y="2713038"/>
          <p14:tracePt t="7820" x="5876925" y="2432050"/>
          <p14:tracePt t="7837" x="6815138" y="2041525"/>
          <p14:tracePt t="7854" x="7662863" y="1579563"/>
          <p14:tracePt t="7868" x="8401050" y="1109663"/>
          <p14:tracePt t="7885" x="9101138" y="646113"/>
          <p14:tracePt t="7901" x="9351963" y="433388"/>
          <p14:tracePt t="7918" x="9515475" y="280988"/>
          <p14:tracePt t="7934" x="9631363" y="171450"/>
          <p14:tracePt t="7951" x="9734550" y="12700"/>
          <p14:tracePt t="8556" x="9613900" y="49213"/>
          <p14:tracePt t="8565" x="9504363" y="146050"/>
          <p14:tracePt t="8575" x="9388475" y="207963"/>
          <p14:tracePt t="8580" x="9277350" y="268288"/>
          <p14:tracePt t="8586" x="9167813" y="347663"/>
          <p14:tracePt t="8601" x="8820150" y="554038"/>
          <p14:tracePt t="8618" x="8455025" y="804863"/>
          <p14:tracePt t="8634" x="8058150" y="1103313"/>
          <p14:tracePt t="8651" x="7461250" y="1566863"/>
          <p14:tracePt t="8667" x="6888163" y="2041525"/>
          <p14:tracePt t="8684" x="6126163" y="2627313"/>
          <p14:tracePt t="8701" x="5456238" y="3213100"/>
          <p14:tracePt t="8718" x="5205413" y="3413125"/>
          <p14:tracePt t="8721" x="5114925" y="3475038"/>
          <p14:tracePt t="8734" x="5048250" y="3517900"/>
          <p14:tracePt t="8751" x="4968875" y="3565525"/>
          <p14:tracePt t="8755" x="4919663" y="3602038"/>
          <p14:tracePt t="8768" x="4895850" y="3614738"/>
          <p14:tracePt t="8784" x="4870450" y="3633788"/>
          <p14:tracePt t="8801" x="4864100" y="3633788"/>
          <p14:tracePt t="8817" x="4846638" y="3633788"/>
          <p14:tracePt t="8834" x="4827588" y="3633788"/>
          <p14:tracePt t="8851" x="4821238" y="3633788"/>
          <p14:tracePt t="8867" x="4791075" y="3633788"/>
          <p14:tracePt t="8884" x="4760913" y="3633788"/>
          <p14:tracePt t="8901" x="4743450" y="3633788"/>
          <p14:tracePt t="8918" x="4730750" y="3633788"/>
          <p14:tracePt t="8921" x="4711700" y="3633788"/>
          <p14:tracePt t="8938" x="4675188" y="3633788"/>
          <p14:tracePt t="8951" x="4668838" y="3633788"/>
          <p14:tracePt t="8955" x="4651375" y="3633788"/>
          <p14:tracePt t="8968" x="4608513" y="3633788"/>
          <p14:tracePt t="8985" x="4572000" y="3633788"/>
          <p14:tracePt t="9002" x="4529138" y="3633788"/>
          <p14:tracePt t="9018" x="4492625" y="3621088"/>
          <p14:tracePt t="9034" x="4475163" y="3621088"/>
          <p14:tracePt t="9635" x="4456113" y="3621088"/>
          <p14:tracePt t="9643" x="4438650" y="3602038"/>
          <p14:tracePt t="9653" x="4400550" y="3602038"/>
          <p14:tracePt t="9670" x="4364038" y="3584575"/>
          <p14:tracePt t="9688" x="4327525" y="3584575"/>
          <p14:tracePt t="9693" x="4303713" y="3584575"/>
          <p14:tracePt t="9704" x="4279900" y="3571875"/>
          <p14:tracePt t="9722" x="4230688" y="3565525"/>
          <p14:tracePt t="9736" x="4211638" y="3565525"/>
          <p14:tracePt t="9739" x="4194175" y="3565525"/>
          <p14:tracePt t="9752" x="4170363" y="3554413"/>
          <p14:tracePt t="9756" x="4127500" y="3554413"/>
          <p14:tracePt t="9770" x="4017963" y="3541713"/>
          <p14:tracePt t="9786" x="3846513" y="3511550"/>
          <p14:tracePt t="9802" x="3633788" y="3481388"/>
          <p14:tracePt t="9818" x="3425825" y="3449638"/>
          <p14:tracePt t="9835" x="3236913" y="3425825"/>
          <p14:tracePt t="9852" x="3024188" y="3365500"/>
          <p14:tracePt t="9868" x="2846388" y="3322638"/>
          <p14:tracePt t="9885" x="2736850" y="3292475"/>
          <p14:tracePt t="9902" x="2682875" y="3286125"/>
          <p14:tracePt t="9918" x="2627313" y="3273425"/>
          <p14:tracePt t="9936" x="2609850" y="3260725"/>
          <p14:tracePt t="9952" x="2603500" y="3260725"/>
          <p14:tracePt t="9955" x="2597150" y="3255963"/>
          <p14:tracePt t="10035" x="2597150" y="3243263"/>
          <p14:tracePt t="10043" x="2597150" y="3236913"/>
          <p14:tracePt t="10059" x="2597150" y="3219450"/>
          <p14:tracePt t="10075" x="2597150" y="3213100"/>
          <p14:tracePt t="10090" x="2597150" y="3194050"/>
          <p14:tracePt t="10104" x="2597150" y="3181350"/>
          <p14:tracePt t="10122" x="2597150" y="3163888"/>
          <p14:tracePt t="10139" x="2614613" y="3163888"/>
          <p14:tracePt t="10155" x="2657475" y="3157538"/>
          <p14:tracePt t="10171" x="2663825" y="3157538"/>
          <p14:tracePt t="10189" x="2682875" y="3157538"/>
          <p14:tracePt t="10204" x="2693988" y="3157538"/>
          <p14:tracePt t="10723" x="2719388" y="3144838"/>
          <p14:tracePt t="10732" x="2730500" y="3133725"/>
          <p14:tracePt t="10747" x="2736850" y="3127375"/>
          <p14:tracePt t="10757" x="2749550" y="3121025"/>
          <p14:tracePt t="10770" x="2767013" y="3108325"/>
          <p14:tracePt t="10788" x="2809875" y="3078163"/>
          <p14:tracePt t="10804" x="2840038" y="3060700"/>
          <p14:tracePt t="10821" x="2846388" y="3011488"/>
          <p14:tracePt t="10838" x="2865438" y="2992438"/>
          <p14:tracePt t="10854" x="2889250" y="2962275"/>
          <p14:tracePt t="10871" x="2901950" y="2944813"/>
          <p14:tracePt t="10876" x="2908300" y="2938463"/>
          <p14:tracePt t="10887" x="2919413" y="2932113"/>
          <p14:tracePt t="10901" x="2925763" y="2901950"/>
          <p14:tracePt t="10919" x="2925763" y="2876550"/>
          <p14:tracePt t="10935" x="2944813" y="2859088"/>
          <p14:tracePt t="10954" x="2955925" y="2840038"/>
          <p14:tracePt t="10969" x="2955925" y="2828925"/>
          <p14:tracePt t="10985" x="2974975" y="2822575"/>
          <p14:tracePt t="11002" x="2974975" y="2809875"/>
          <p14:tracePt t="11018" x="2981325" y="2803525"/>
          <p14:tracePt t="11035" x="2992438" y="2786063"/>
          <p14:tracePt t="11052" x="3005138" y="2767013"/>
          <p14:tracePt t="11068" x="3017838" y="2749550"/>
          <p14:tracePt t="11098" x="3024188" y="2743200"/>
          <p14:tracePt t="11122" x="3035300" y="2719388"/>
          <p14:tracePt t="11146" x="3054350" y="2713038"/>
          <p14:tracePt t="11170" x="3054350" y="2700338"/>
          <p14:tracePt t="11178" x="3067050" y="2693988"/>
          <p14:tracePt t="11201" x="3084513" y="2682875"/>
          <p14:tracePt t="11218" x="3090863" y="2676525"/>
          <p14:tracePt t="11242" x="3103563" y="2663825"/>
          <p14:tracePt t="11274" x="3108325" y="2657475"/>
          <p14:tracePt t="12235" x="3121025" y="2682875"/>
          <p14:tracePt t="12244" x="3121025" y="2724150"/>
          <p14:tracePt t="12253" x="3121025" y="2749550"/>
          <p14:tracePt t="12271" x="3121025" y="2786063"/>
          <p14:tracePt t="12288" x="3121025" y="2840038"/>
          <p14:tracePt t="12294" x="3121025" y="2859088"/>
          <p14:tracePt t="12304" x="3121025" y="2865438"/>
          <p14:tracePt t="12310" x="3121025" y="2908300"/>
          <p14:tracePt t="12322" x="3121025" y="2932113"/>
          <p14:tracePt t="12339" x="3121025" y="2962275"/>
          <p14:tracePt t="12355" x="3121025" y="3011488"/>
          <p14:tracePt t="12373" x="3090863" y="3084513"/>
          <p14:tracePt t="12389" x="3078163" y="3144838"/>
          <p14:tracePt t="12402" x="3048000" y="3181350"/>
          <p14:tracePt t="12418" x="3048000" y="3194050"/>
          <p14:tracePt t="12435" x="3024188" y="3249613"/>
          <p14:tracePt t="12452" x="3017838" y="3286125"/>
          <p14:tracePt t="12474" x="3005138" y="3303588"/>
          <p14:tracePt t="12485" x="2981325" y="3340100"/>
          <p14:tracePt t="12502" x="2944813" y="3371850"/>
          <p14:tracePt t="12518" x="2938463" y="3408363"/>
          <p14:tracePt t="12535" x="2901950" y="3449638"/>
          <p14:tracePt t="12539" x="2895600" y="3455988"/>
          <p14:tracePt t="12551" x="2852738" y="3492500"/>
          <p14:tracePt t="12567" x="2835275" y="3492500"/>
          <p14:tracePt t="12584" x="2809875" y="3511550"/>
          <p14:tracePt t="12601" x="2786063" y="3529013"/>
          <p14:tracePt t="12617" x="2743200" y="3548063"/>
          <p14:tracePt t="12634" x="2687638" y="3584575"/>
          <p14:tracePt t="12650" x="2620963" y="3614738"/>
          <p14:tracePt t="12667" x="2590800" y="3644900"/>
          <p14:tracePt t="12684" x="2541588" y="3657600"/>
          <p14:tracePt t="12701" x="2524125" y="3657600"/>
          <p14:tracePt t="12717" x="2487613" y="3657600"/>
          <p14:tracePt t="12734" x="2444750" y="3670300"/>
          <p14:tracePt t="12751" x="2425700" y="3670300"/>
          <p14:tracePt t="12767" x="2401888" y="3670300"/>
          <p14:tracePt t="13027" x="2432050" y="3670300"/>
          <p14:tracePt t="13037" x="2444750" y="3676650"/>
          <p14:tracePt t="13053" x="2462213" y="3676650"/>
          <p14:tracePt t="13071" x="2498725" y="3676650"/>
          <p14:tracePt t="13077" x="2517775" y="3676650"/>
          <p14:tracePt t="13087" x="2530475" y="3676650"/>
          <p14:tracePt t="13092" x="2547938" y="3676650"/>
          <p14:tracePt t="13104" x="2566988" y="3676650"/>
          <p14:tracePt t="13110" x="2597150" y="3676650"/>
          <p14:tracePt t="13118" x="2614613" y="3676650"/>
          <p14:tracePt t="13135" x="2670175" y="3676650"/>
          <p14:tracePt t="13139" x="2687638" y="3676650"/>
          <p14:tracePt t="13152" x="2700338" y="3676650"/>
          <p14:tracePt t="13155" x="2724150" y="3676650"/>
          <p14:tracePt t="13168" x="2779713" y="3676650"/>
          <p14:tracePt t="13185" x="2846388" y="3676650"/>
          <p14:tracePt t="13202" x="2871788" y="3676650"/>
          <p14:tracePt t="13218" x="2901950" y="3676650"/>
          <p14:tracePt t="13235" x="2938463" y="3676650"/>
          <p14:tracePt t="13252" x="2944813" y="3676650"/>
          <p14:tracePt t="13275" x="2962275" y="3676650"/>
          <p14:tracePt t="14027" x="2998788" y="3676650"/>
          <p14:tracePt t="14036" x="3090863" y="3670300"/>
          <p14:tracePt t="14047" x="3140075" y="3657600"/>
          <p14:tracePt t="14052" x="3206750" y="3644900"/>
          <p14:tracePt t="14064" x="3273425" y="3633788"/>
          <p14:tracePt t="14069" x="3316288" y="3633788"/>
          <p14:tracePt t="14074" x="3382963" y="3590925"/>
          <p14:tracePt t="14086" x="3432175" y="3578225"/>
          <p14:tracePt t="14102" x="3529013" y="3554413"/>
          <p14:tracePt t="14118" x="3627438" y="3541713"/>
          <p14:tracePt t="14134" x="3724275" y="3505200"/>
          <p14:tracePt t="14152" x="3956050" y="3438525"/>
          <p14:tracePt t="14168" x="4151313" y="3365500"/>
          <p14:tracePt t="14185" x="4364038" y="3316288"/>
          <p14:tracePt t="14203" x="4548188" y="3224213"/>
          <p14:tracePt t="14218" x="4668838" y="3170238"/>
          <p14:tracePt t="14234" x="4803775" y="3090863"/>
          <p14:tracePt t="14251" x="4895850" y="3054350"/>
          <p14:tracePt t="14268" x="4992688" y="3017838"/>
          <p14:tracePt t="14284" x="5048250" y="2981325"/>
          <p14:tracePt t="14301" x="5084763" y="2968625"/>
          <p14:tracePt t="14318" x="5102225" y="2951163"/>
          <p14:tracePt t="14334" x="5132388" y="2919413"/>
          <p14:tracePt t="14353" x="5168900" y="2908300"/>
          <p14:tracePt t="14368" x="5175250" y="2908300"/>
          <p14:tracePt t="14371" x="5194300" y="2895600"/>
          <p14:tracePt t="14385" x="5224463" y="2876550"/>
          <p14:tracePt t="14402" x="5291138" y="2852738"/>
          <p14:tracePt t="14418" x="5327650" y="2846388"/>
          <p14:tracePt t="14434" x="5389563" y="2809875"/>
          <p14:tracePt t="14451" x="5426075" y="2792413"/>
          <p14:tracePt t="14468" x="5480050" y="2767013"/>
          <p14:tracePt t="14484" x="5492750" y="2736850"/>
          <p14:tracePt t="14501" x="5499100" y="2730500"/>
          <p14:tracePt t="14518" x="5505450" y="2724150"/>
          <p14:tracePt t="15541" x="5516563" y="2724150"/>
          <p14:tracePt t="15550" x="5510213" y="2724150"/>
          <p14:tracePt t="15555" x="5486400" y="2724150"/>
          <p14:tracePt t="15566" x="5437188" y="2724150"/>
          <p14:tracePt t="15570" x="5407025" y="2724150"/>
          <p14:tracePt t="15578" x="5370513" y="2724150"/>
          <p14:tracePt t="15586" x="5327650" y="2724150"/>
          <p14:tracePt t="15602" x="5273675" y="2724150"/>
          <p14:tracePt t="15619" x="5224463" y="2724150"/>
          <p14:tracePt t="15635" x="5218113" y="2724150"/>
          <p14:tracePt t="15651" x="5187950" y="2724150"/>
          <p14:tracePt t="15668" x="5157788" y="2724150"/>
          <p14:tracePt t="15685" x="5145088" y="2724150"/>
          <p14:tracePt t="15702" x="5121275" y="2724150"/>
          <p14:tracePt t="15718" x="5114925" y="2724150"/>
          <p14:tracePt t="15735" x="5084763" y="2724150"/>
          <p14:tracePt t="15755" x="5065713" y="2724150"/>
          <p14:tracePt t="15768" x="5053013" y="2724150"/>
          <p14:tracePt t="15786" x="5048250" y="2724150"/>
          <p14:tracePt t="15802" x="5041900" y="2724150"/>
          <p14:tracePt t="15818" x="5029200" y="2724150"/>
          <p14:tracePt t="16284" x="5022850" y="2724150"/>
          <p14:tracePt t="16293" x="5053013" y="2724150"/>
          <p14:tracePt t="16304" x="5102225" y="2724150"/>
          <p14:tracePt t="16308" x="5132388" y="2724150"/>
          <p14:tracePt t="16322" x="5211763" y="2713038"/>
          <p14:tracePt t="16338" x="5230813" y="2713038"/>
          <p14:tracePt t="16342" x="5267325" y="2713038"/>
          <p14:tracePt t="16355" x="5314950" y="2713038"/>
          <p14:tracePt t="16372" x="5346700" y="2713038"/>
          <p14:tracePt t="16388" x="5376863" y="2713038"/>
          <p14:tracePt t="16405" x="5400675" y="2713038"/>
          <p14:tracePt t="16422" x="5419725" y="2713038"/>
          <p14:tracePt t="16438" x="5456238" y="2713038"/>
          <p14:tracePt t="16454" x="5486400" y="2713038"/>
          <p14:tracePt t="16471" x="5505450" y="2713038"/>
          <p14:tracePt t="16488" x="5541963" y="2713038"/>
          <p14:tracePt t="16493" x="5553075" y="2713038"/>
          <p14:tracePt t="16503" x="5559425" y="2713038"/>
          <p14:tracePt t="16519" x="5595938" y="2713038"/>
          <p14:tracePt t="16537" x="5638800" y="2713038"/>
          <p14:tracePt t="16555" x="5657850" y="2713038"/>
          <p14:tracePt t="16570" x="5681663" y="2713038"/>
          <p14:tracePt t="16587" x="5724525" y="2713038"/>
          <p14:tracePt t="16603" x="5741988" y="2700338"/>
          <p14:tracePt t="16619" x="5754688" y="2700338"/>
          <p14:tracePt t="16642" x="5767388" y="2700338"/>
          <p14:tracePt t="16652" x="5772150" y="2700338"/>
          <p14:tracePt t="16669" x="5791200" y="2700338"/>
          <p14:tracePt t="16690" x="5810250" y="2700338"/>
          <p14:tracePt t="16703" x="5821363" y="2700338"/>
          <p14:tracePt t="16719" x="5840413" y="2693988"/>
          <p14:tracePt t="16739" x="5846763" y="2693988"/>
          <p14:tracePt t="16770" x="5857875" y="2693988"/>
          <p14:tracePt t="16779" x="5876925" y="2693988"/>
          <p14:tracePt t="16787" x="5883275" y="2693988"/>
          <p14:tracePt t="16804" x="5900738" y="2693988"/>
          <p14:tracePt t="16819" x="5919788" y="2693988"/>
          <p14:tracePt t="16836" x="5937250" y="2693988"/>
          <p14:tracePt t="18500" x="5999163" y="2693988"/>
          <p14:tracePt t="18509" x="6040438" y="2693988"/>
          <p14:tracePt t="18521" x="6102350" y="2693988"/>
          <p14:tracePt t="18525" x="6132513" y="2693988"/>
          <p14:tracePt t="18531" x="6169025" y="2693988"/>
          <p14:tracePt t="18540" x="6199188" y="2693988"/>
          <p14:tracePt t="18549" x="6218238" y="2693988"/>
          <p14:tracePt t="18559" x="6267450" y="2682875"/>
          <p14:tracePt t="18571" x="6321425" y="2682875"/>
          <p14:tracePt t="18585" x="6370638" y="2682875"/>
          <p14:tracePt t="18602" x="6419850" y="2682875"/>
          <p14:tracePt t="18619" x="6461125" y="2682875"/>
          <p14:tracePt t="18635" x="6497638" y="2670175"/>
          <p14:tracePt t="18652" x="6516688" y="2670175"/>
          <p14:tracePt t="18668" x="6534150" y="2670175"/>
          <p14:tracePt t="18685" x="6553200" y="2670175"/>
          <p14:tracePt t="18706" x="6565900" y="2670175"/>
          <p14:tracePt t="18718" x="6572250" y="2670175"/>
          <p14:tracePt t="18735" x="6577013" y="2670175"/>
          <p14:tracePt t="18752" x="6619875" y="2670175"/>
          <p14:tracePt t="18778" x="6626225" y="2670175"/>
          <p14:tracePt t="18787" x="6645275" y="2670175"/>
          <p14:tracePt t="18802" x="6656388" y="2670175"/>
          <p14:tracePt t="18818" x="6705600" y="2670175"/>
          <p14:tracePt t="18835" x="6742113" y="2670175"/>
          <p14:tracePt t="18851" x="6834188" y="2670175"/>
          <p14:tracePt t="18868" x="6924675" y="2670175"/>
          <p14:tracePt t="18885" x="7016750" y="2670175"/>
          <p14:tracePt t="18902" x="7059613" y="2670175"/>
          <p14:tracePt t="18918" x="7077075" y="2670175"/>
          <p14:tracePt t="18935" x="7107238" y="2670175"/>
          <p14:tracePt t="18952" x="7119938" y="2670175"/>
          <p14:tracePt t="18994" x="7126288" y="2670175"/>
          <p14:tracePt t="19100" x="7156450" y="2670175"/>
          <p14:tracePt t="19108" x="7186613" y="2670175"/>
          <p14:tracePt t="19120" x="7212013" y="2670175"/>
          <p14:tracePt t="19125" x="7229475" y="2670175"/>
          <p14:tracePt t="19137" x="7248525" y="2670175"/>
          <p14:tracePt t="19141" x="7278688" y="2670175"/>
          <p14:tracePt t="19152" x="7291388" y="2670175"/>
          <p14:tracePt t="19156" x="7315200" y="2670175"/>
          <p14:tracePt t="19170" x="7339013" y="2670175"/>
          <p14:tracePt t="19186" x="7388225" y="2670175"/>
          <p14:tracePt t="19203" x="7418388" y="2670175"/>
          <p14:tracePt t="19220" x="7473950" y="2670175"/>
          <p14:tracePt t="19235" x="7523163" y="2670175"/>
          <p14:tracePt t="19252" x="7570788" y="2670175"/>
          <p14:tracePt t="19269" x="7607300" y="2670175"/>
          <p14:tracePt t="19285" x="7686675" y="2670175"/>
          <p14:tracePt t="19302" x="7735888" y="2670175"/>
          <p14:tracePt t="19319" x="7766050" y="2670175"/>
          <p14:tracePt t="19335" x="7791450" y="2670175"/>
          <p14:tracePt t="19352" x="7821613" y="2670175"/>
          <p14:tracePt t="19356" x="7832725" y="2670175"/>
          <p14:tracePt t="19370" x="7858125" y="2670175"/>
          <p14:tracePt t="19385" x="7875588" y="2670175"/>
          <p14:tracePt t="19402" x="7888288" y="2670175"/>
          <p14:tracePt t="19419" x="7912100" y="2670175"/>
          <p14:tracePt t="19467" x="7924800" y="2670175"/>
          <p14:tracePt t="19482" x="7931150" y="2670175"/>
          <p14:tracePt t="19490" x="7943850" y="2670175"/>
          <p14:tracePt t="19507" x="7948613" y="2670175"/>
          <p14:tracePt t="21189" x="7937500" y="2670175"/>
          <p14:tracePt t="21197" x="7845425" y="2670175"/>
          <p14:tracePt t="21206" x="7699375" y="2682875"/>
          <p14:tracePt t="21221" x="7412038" y="2682875"/>
          <p14:tracePt t="21238" x="7150100" y="2682875"/>
          <p14:tracePt t="21252" x="6924675" y="2682875"/>
          <p14:tracePt t="21269" x="6802438" y="2682875"/>
          <p14:tracePt t="21286" x="6772275" y="2682875"/>
          <p14:tracePt t="21372" x="6772275" y="2687638"/>
          <p14:tracePt t="21379" x="6838950" y="2687638"/>
          <p14:tracePt t="21387" x="6888163" y="2687638"/>
          <p14:tracePt t="21403" x="7053263" y="2706688"/>
          <p14:tracePt t="21419" x="7156450" y="2719388"/>
          <p14:tracePt t="21436" x="7291388" y="2743200"/>
          <p14:tracePt t="21452" x="7345363" y="2743200"/>
          <p14:tracePt t="21468" x="7394575" y="2743200"/>
          <p14:tracePt t="21485" x="7412038" y="2743200"/>
          <p14:tracePt t="21565" x="7400925" y="2743200"/>
          <p14:tracePt t="21573" x="7339013" y="2743200"/>
          <p14:tracePt t="21589" x="7248525" y="2743200"/>
          <p14:tracePt t="21605" x="7199313" y="2743200"/>
          <p14:tracePt t="21700" x="7223125" y="2743200"/>
          <p14:tracePt t="21708" x="7315200" y="2743200"/>
          <p14:tracePt t="21722" x="7418388" y="2743200"/>
          <p14:tracePt t="21726" x="7523163" y="2743200"/>
          <p14:tracePt t="21738" x="7607300" y="2743200"/>
          <p14:tracePt t="21743" x="7712075" y="2773363"/>
          <p14:tracePt t="21755" x="7827963" y="2798763"/>
          <p14:tracePt t="21772" x="7851775" y="2798763"/>
          <p14:tracePt t="21876" x="7808913" y="2798763"/>
          <p14:tracePt t="21885" x="7766050" y="2798763"/>
          <p14:tracePt t="21890" x="7716838" y="2798763"/>
          <p14:tracePt t="21901" x="7675563" y="2798763"/>
          <p14:tracePt t="21909" x="7650163" y="2786063"/>
          <p14:tracePt t="21918" x="7643813" y="2786063"/>
          <p14:tracePt t="21936" x="7639050" y="2786063"/>
          <p14:tracePt t="22436" x="7735888" y="2786063"/>
          <p14:tracePt t="22444" x="7839075" y="2786063"/>
          <p14:tracePt t="22454" x="7937500" y="2786063"/>
          <p14:tracePt t="22472" x="8083550" y="2786063"/>
          <p14:tracePt t="22488" x="8210550" y="2786063"/>
          <p14:tracePt t="22505" x="8289925" y="2786063"/>
          <p14:tracePt t="22510" x="8321675" y="2786063"/>
          <p14:tracePt t="22519" x="8339138" y="2786063"/>
          <p14:tracePt t="22533" x="8351838" y="2786063"/>
          <p14:tracePt t="22556" x="8375650" y="2786063"/>
          <p14:tracePt t="22661" x="8388350" y="2786063"/>
          <p14:tracePt t="22670" x="8418513" y="2773363"/>
          <p14:tracePt t="22684" x="8424863" y="2773363"/>
          <p14:tracePt t="22695" x="8437563" y="2773363"/>
          <p14:tracePt t="22709" x="8455025" y="2773363"/>
          <p14:tracePt t="22747" x="8474075" y="2762250"/>
          <p14:tracePt t="22779" x="8478838" y="2755900"/>
          <p14:tracePt t="22812" x="8491538" y="2755900"/>
          <p14:tracePt t="30670" x="8455025" y="2762250"/>
          <p14:tracePt t="30678" x="8351838" y="2792413"/>
          <p14:tracePt t="30688" x="8242300" y="2822575"/>
          <p14:tracePt t="30702" x="8027988" y="2865438"/>
          <p14:tracePt t="30719" x="7894638" y="2908300"/>
          <p14:tracePt t="30735" x="7785100" y="2932113"/>
          <p14:tracePt t="30752" x="7680325" y="2981325"/>
          <p14:tracePt t="30769" x="7583488" y="3035300"/>
          <p14:tracePt t="30786" x="7388225" y="3114675"/>
          <p14:tracePt t="30802" x="7308850" y="3157538"/>
          <p14:tracePt t="30806" x="7199313" y="3206750"/>
          <p14:tracePt t="30819" x="7034213" y="3292475"/>
          <p14:tracePt t="30835" x="6881813" y="3352800"/>
          <p14:tracePt t="30852" x="6718300" y="3438525"/>
          <p14:tracePt t="30869" x="6596063" y="3517900"/>
          <p14:tracePt t="30885" x="6413500" y="3627438"/>
          <p14:tracePt t="30902" x="6291263" y="3694113"/>
          <p14:tracePt t="30919" x="6169025" y="3779838"/>
          <p14:tracePt t="30935" x="6083300" y="3822700"/>
          <p14:tracePt t="30952" x="6035675" y="3846513"/>
          <p14:tracePt t="30969" x="5992813" y="3865563"/>
          <p14:tracePt t="30971" x="5949950" y="3876675"/>
          <p14:tracePt t="30985" x="5930900" y="3889375"/>
          <p14:tracePt t="31002" x="5870575" y="3906838"/>
          <p14:tracePt t="31020" x="5827713" y="3938588"/>
          <p14:tracePt t="31035" x="5810250" y="3938588"/>
          <p14:tracePt t="31052" x="5754688" y="3956050"/>
          <p14:tracePt t="31069" x="5730875" y="3968750"/>
          <p14:tracePt t="31085" x="5699125" y="3968750"/>
          <p14:tracePt t="31102" x="5662613" y="3981450"/>
          <p14:tracePt t="31119" x="5632450" y="3986213"/>
          <p14:tracePt t="31135" x="5614988" y="3986213"/>
          <p14:tracePt t="31152" x="5595938" y="3986213"/>
          <p14:tracePt t="31169" x="5578475" y="3986213"/>
          <p14:tracePt t="31285" x="5572125" y="3986213"/>
          <p14:tracePt t="31309" x="5572125" y="3975100"/>
          <p14:tracePt t="31325" x="5572125" y="3968750"/>
          <p14:tracePt t="31334" x="5572125" y="3943350"/>
          <p14:tracePt t="31357" x="5572125" y="3938588"/>
          <p14:tracePt t="31366" x="5583238" y="3932238"/>
          <p14:tracePt t="31375" x="5589588" y="3919538"/>
          <p14:tracePt t="31389" x="5619750" y="3902075"/>
          <p14:tracePt t="31405" x="5626100" y="3895725"/>
          <p14:tracePt t="31421" x="5638800" y="3883025"/>
          <p14:tracePt t="31439" x="5645150" y="3876675"/>
          <p14:tracePt t="31456" x="5651500" y="3870325"/>
          <p14:tracePt t="31572" x="5662613" y="3859213"/>
          <p14:tracePt t="31604" x="5668963" y="3852863"/>
          <p14:tracePt t="31935" x="5688013" y="3840163"/>
          <p14:tracePt t="32118" x="5699125" y="3833813"/>
          <p14:tracePt t="32127" x="5705475" y="3822700"/>
          <p14:tracePt t="32138" x="5718175" y="3816350"/>
          <p14:tracePt t="32213" x="5724525" y="3797300"/>
          <p14:tracePt t="32224" x="5735638" y="3786188"/>
          <p14:tracePt t="32238" x="5741988" y="3779838"/>
          <p14:tracePt t="32326" x="5772150" y="3760788"/>
          <p14:tracePt t="32831" x="5778500" y="3749675"/>
          <p14:tracePt t="32847" x="5803900" y="3743325"/>
          <p14:tracePt t="32857" x="5810250" y="3730625"/>
          <p14:tracePt t="32872" x="5815013" y="3724275"/>
          <p14:tracePt t="32894" x="5827713" y="3724275"/>
          <p14:tracePt t="32906" x="5834063" y="3713163"/>
          <p14:tracePt t="32919" x="5851525" y="3706813"/>
          <p14:tracePt t="33206" x="5840413" y="3706813"/>
          <p14:tracePt t="33216" x="5797550" y="3706813"/>
          <p14:tracePt t="33225" x="5735638" y="3706813"/>
          <p14:tracePt t="33238" x="5638800" y="3706813"/>
          <p14:tracePt t="33253" x="5589588" y="3706813"/>
          <p14:tracePt t="33270" x="5565775" y="3706813"/>
          <p14:tracePt t="33350" x="5578475" y="3706813"/>
          <p14:tracePt t="33359" x="5608638" y="3706813"/>
          <p14:tracePt t="33371" x="5668963" y="3706813"/>
          <p14:tracePt t="33377" x="5711825" y="3706813"/>
          <p14:tracePt t="33389" x="5821363" y="3706813"/>
          <p14:tracePt t="33403" x="5900738" y="3706813"/>
          <p14:tracePt t="33420" x="5913438" y="3706813"/>
          <p14:tracePt t="33476" x="5900738" y="3706813"/>
          <p14:tracePt t="33484" x="5851525" y="3694113"/>
          <p14:tracePt t="33492" x="5791200" y="3694113"/>
          <p14:tracePt t="33503" x="5724525" y="3694113"/>
          <p14:tracePt t="33519" x="5602288" y="3694113"/>
          <p14:tracePt t="33536" x="5535613" y="3681413"/>
          <p14:tracePt t="33553" x="5529263" y="3681413"/>
          <p14:tracePt t="33630" x="5559425" y="3681413"/>
          <p14:tracePt t="33639" x="5619750" y="3681413"/>
          <p14:tracePt t="33656" x="5711825" y="3681413"/>
          <p14:tracePt t="33673" x="5778500" y="3681413"/>
          <p14:tracePt t="33689" x="5797550" y="3681413"/>
          <p14:tracePt t="34246" x="5857875" y="3681413"/>
          <p14:tracePt t="34255" x="5999163" y="3681413"/>
          <p14:tracePt t="34269" x="6132513" y="3687763"/>
          <p14:tracePt t="34285" x="6242050" y="3713163"/>
          <p14:tracePt t="34302" x="6340475" y="3724275"/>
          <p14:tracePt t="34319" x="6364288" y="3724275"/>
          <p14:tracePt t="34336" x="6394450" y="3724275"/>
          <p14:tracePt t="34352" x="6430963" y="3724275"/>
          <p14:tracePt t="34369" x="6461125" y="3724275"/>
          <p14:tracePt t="34386" x="6480175" y="3724275"/>
          <p14:tracePt t="34389" x="6510338" y="3724275"/>
          <p14:tracePt t="34402" x="6523038" y="3724275"/>
          <p14:tracePt t="34406" x="6529388" y="3724275"/>
          <p14:tracePt t="34419" x="6565900" y="3724275"/>
          <p14:tracePt t="34437" x="6608763" y="3724275"/>
          <p14:tracePt t="34452" x="6645275" y="3724275"/>
          <p14:tracePt t="34469" x="6735763" y="3724275"/>
          <p14:tracePt t="34486" x="6802438" y="3724275"/>
          <p14:tracePt t="34502" x="6834188" y="3724275"/>
          <p14:tracePt t="34519" x="6888163" y="3724275"/>
          <p14:tracePt t="34536" x="6894513" y="3724275"/>
          <p14:tracePt t="34553" x="6918325" y="3713163"/>
          <p14:tracePt t="34798" x="6937375" y="3713163"/>
          <p14:tracePt t="34806" x="7029450" y="3713163"/>
          <p14:tracePt t="34823" x="7083425" y="3713163"/>
          <p14:tracePt t="34838" x="7107238" y="3713163"/>
          <p14:tracePt t="34856" x="7119938" y="3713163"/>
          <p14:tracePt t="34982" x="7107238" y="3713163"/>
          <p14:tracePt t="34990" x="7059613" y="3713163"/>
          <p14:tracePt t="35005" x="6967538" y="3713163"/>
          <p14:tracePt t="35023" x="6931025" y="3713163"/>
          <p14:tracePt t="35038" x="6918325" y="3713163"/>
          <p14:tracePt t="35142" x="6943725" y="3713163"/>
          <p14:tracePt t="35150" x="6980238" y="3713163"/>
          <p14:tracePt t="35878" x="7010400" y="3713163"/>
          <p14:tracePt t="35886" x="7040563" y="3713163"/>
          <p14:tracePt t="35897" x="7089775" y="3713163"/>
          <p14:tracePt t="35906" x="7096125" y="3713163"/>
          <p14:tracePt t="35911" x="7113588" y="3713163"/>
          <p14:tracePt t="35932" x="7126288" y="3713163"/>
          <p14:tracePt t="35940" x="7143750" y="3713163"/>
          <p14:tracePt t="35952" x="7175500" y="3713163"/>
          <p14:tracePt t="35969" x="7242175" y="3713163"/>
          <p14:tracePt t="35986" x="7351713" y="3717925"/>
          <p14:tracePt t="35989" x="7431088" y="3730625"/>
          <p14:tracePt t="36003" x="7553325" y="3760788"/>
          <p14:tracePt t="36020" x="7662863" y="3773488"/>
          <p14:tracePt t="36037" x="7729538" y="3773488"/>
          <p14:tracePt t="36053" x="7778750" y="3786188"/>
          <p14:tracePt t="36070" x="7832725" y="3786188"/>
          <p14:tracePt t="36086" x="7858125" y="3786188"/>
          <p14:tracePt t="36103" x="7875588" y="3786188"/>
          <p14:tracePt t="36119" x="7905750" y="3790950"/>
          <p14:tracePt t="37462" x="7954963" y="3790950"/>
          <p14:tracePt t="37471" x="8120063" y="3790950"/>
          <p14:tracePt t="37479" x="8186738" y="3810000"/>
          <p14:tracePt t="37489" x="8285163" y="3810000"/>
          <p14:tracePt t="37503" x="8382000" y="3810000"/>
          <p14:tracePt t="37519" x="8485188" y="3810000"/>
          <p14:tracePt t="37536" x="8564563" y="3810000"/>
          <p14:tracePt t="37553" x="8667750" y="3810000"/>
          <p14:tracePt t="37569" x="8747125" y="3810000"/>
          <p14:tracePt t="37586" x="8899525" y="3833813"/>
          <p14:tracePt t="37589" x="8931275" y="3833813"/>
          <p14:tracePt t="37603" x="8961438" y="3833813"/>
          <p14:tracePt t="37606" x="9021763" y="3833813"/>
          <p14:tracePt t="37620" x="9088438" y="3833813"/>
          <p14:tracePt t="37637" x="9156700" y="3833813"/>
          <p14:tracePt t="37653" x="9193213" y="3833813"/>
          <p14:tracePt t="37670" x="9259888" y="3833813"/>
          <p14:tracePt t="37686" x="9283700" y="3833813"/>
          <p14:tracePt t="37702" x="9320213" y="3829050"/>
          <p14:tracePt t="37719" x="9356725" y="3829050"/>
          <p14:tracePt t="37736" x="9424988" y="3822700"/>
          <p14:tracePt t="37753" x="9461500" y="3822700"/>
          <p14:tracePt t="37769" x="9509125" y="3822700"/>
          <p14:tracePt t="37786" x="9564688" y="3810000"/>
          <p14:tracePt t="37790" x="9607550" y="3797300"/>
          <p14:tracePt t="37803" x="9625013" y="3797300"/>
          <p14:tracePt t="37807" x="9637713" y="3790950"/>
          <p14:tracePt t="37820" x="9686925" y="3790950"/>
          <p14:tracePt t="37836" x="9704388" y="3779838"/>
          <p14:tracePt t="37876" x="9723438" y="3767138"/>
          <p14:tracePt t="37884" x="9734550" y="3767138"/>
          <p14:tracePt t="37892" x="9740900" y="3767138"/>
          <p14:tracePt t="37924" x="9772650" y="3767138"/>
          <p14:tracePt t="37964" x="9777413" y="3767138"/>
          <p14:tracePt t="37972" x="9790113" y="3760788"/>
          <p14:tracePt t="37986" x="9796463" y="3760788"/>
          <p14:tracePt t="38003" x="9845675" y="3749675"/>
          <p14:tracePt t="38019" x="9850438" y="3749675"/>
          <p14:tracePt t="38036" x="9863138" y="3749675"/>
          <p14:tracePt t="38053" x="9886950" y="3749675"/>
          <p14:tracePt t="38069" x="9899650" y="3749675"/>
          <p14:tracePt t="38086" x="9925050" y="3749675"/>
          <p14:tracePt t="38102" x="9936163" y="3749675"/>
          <p14:tracePt t="38119" x="9955213" y="3749675"/>
          <p14:tracePt t="41015" x="9948863" y="3749675"/>
          <p14:tracePt t="41024" x="9882188" y="3749675"/>
          <p14:tracePt t="41039" x="9753600" y="3749675"/>
          <p14:tracePt t="41055" x="9540875" y="3749675"/>
          <p14:tracePt t="41070" x="9332913" y="3749675"/>
          <p14:tracePt t="41087" x="9010650" y="3749675"/>
          <p14:tracePt t="41103" x="8705850" y="3749675"/>
          <p14:tracePt t="41120" x="8321675" y="3749675"/>
          <p14:tracePt t="41137" x="7918450" y="3749675"/>
          <p14:tracePt t="41153" x="7418388" y="3760788"/>
          <p14:tracePt t="41170" x="6950075" y="3760788"/>
          <p14:tracePt t="41174" x="6613525" y="3760788"/>
          <p14:tracePt t="41187" x="6394450" y="3760788"/>
          <p14:tracePt t="41202" x="5949950" y="3760788"/>
          <p14:tracePt t="41205" x="5748338" y="3760788"/>
          <p14:tracePt t="41218" x="5565775" y="3760788"/>
          <p14:tracePt t="41236" x="5084763" y="3760788"/>
          <p14:tracePt t="41252" x="4816475" y="3754438"/>
          <p14:tracePt t="41269" x="4591050" y="3736975"/>
          <p14:tracePt t="41285" x="4395788" y="3706813"/>
          <p14:tracePt t="41302" x="4206875" y="3681413"/>
          <p14:tracePt t="41318" x="4084638" y="3663950"/>
          <p14:tracePt t="41335" x="3986213" y="3638550"/>
          <p14:tracePt t="41352" x="3919538" y="3627438"/>
          <p14:tracePt t="41369" x="3840163" y="3614738"/>
          <p14:tracePt t="41386" x="3760788" y="3614738"/>
          <p14:tracePt t="41389" x="3736975" y="3608388"/>
          <p14:tracePt t="41402" x="3730625" y="3608388"/>
          <p14:tracePt t="41419" x="3694113" y="3608388"/>
          <p14:tracePt t="41422" x="3670300" y="3608388"/>
          <p14:tracePt t="41435" x="3663950" y="3608388"/>
          <p14:tracePt t="41452" x="3651250" y="3608388"/>
          <p14:tracePt t="41749" x="3717925" y="3608388"/>
          <p14:tracePt t="41756" x="3938588" y="3621088"/>
          <p14:tracePt t="41770" x="4048125" y="3651250"/>
          <p14:tracePt t="41787" x="4217988" y="3676650"/>
          <p14:tracePt t="41806" x="4432300" y="3687763"/>
          <p14:tracePt t="41823" x="4498975" y="3713163"/>
          <p14:tracePt t="41841" x="4535488" y="3713163"/>
          <p14:tracePt t="41856" x="4559300" y="3713163"/>
          <p14:tracePt t="41873" x="4584700" y="3713163"/>
          <p14:tracePt t="41890" x="4595813" y="3713163"/>
          <p14:tracePt t="41906" x="4621213" y="3717925"/>
          <p14:tracePt t="41933" x="4627563" y="3717925"/>
          <p14:tracePt t="41959" x="4645025" y="3717925"/>
          <p14:tracePt t="41968" x="4651375" y="3730625"/>
          <p14:tracePt t="41980" x="4675188" y="3736975"/>
          <p14:tracePt t="41999" x="4681538" y="3749675"/>
          <p14:tracePt t="42011" x="4687888" y="3749675"/>
          <p14:tracePt t="42022" x="4700588" y="3754438"/>
          <p14:tracePt t="42055" x="4705350" y="3767138"/>
          <p14:tracePt t="42067" x="4705350" y="3773488"/>
          <p14:tracePt t="42076" x="4705350" y="3779838"/>
          <p14:tracePt t="42081" x="4694238" y="3840163"/>
          <p14:tracePt t="42089" x="4668838" y="3859213"/>
          <p14:tracePt t="42105" x="4572000" y="3906838"/>
          <p14:tracePt t="42122" x="4456113" y="3932238"/>
          <p14:tracePt t="42139" x="4267200" y="3962400"/>
          <p14:tracePt t="42145" x="4206875" y="3962400"/>
          <p14:tracePt t="42155" x="4121150" y="3962400"/>
          <p14:tracePt t="42160" x="3981450" y="3962400"/>
          <p14:tracePt t="42172" x="3932238" y="3962400"/>
          <p14:tracePt t="42177" x="3859213" y="3962400"/>
          <p14:tracePt t="42187" x="3810000" y="3962400"/>
          <p14:tracePt t="42190" x="3767138" y="3962400"/>
          <p14:tracePt t="42203" x="3706813" y="3962400"/>
          <p14:tracePt t="42207" x="3670300" y="3962400"/>
          <p14:tracePt t="42221" x="3633788" y="3962400"/>
          <p14:tracePt t="42237" x="3614738" y="3962400"/>
          <p14:tracePt t="42254" x="3597275" y="3962400"/>
          <p14:tracePt t="42390" x="3627438" y="3962400"/>
          <p14:tracePt t="42399" x="3717925" y="3962400"/>
          <p14:tracePt t="42407" x="3779838" y="3962400"/>
          <p14:tracePt t="42424" x="3968750" y="3968750"/>
          <p14:tracePt t="42440" x="4078288" y="3998913"/>
          <p14:tracePt t="42456" x="4133850" y="3998913"/>
          <p14:tracePt t="42510" x="4108450" y="3998913"/>
          <p14:tracePt t="42517" x="3981450" y="3998913"/>
          <p14:tracePt t="42525" x="3859213" y="3998913"/>
          <p14:tracePt t="42536" x="3713163" y="3998913"/>
          <p14:tracePt t="42552" x="3389313" y="3998913"/>
          <p14:tracePt t="42569" x="3108325" y="3998913"/>
          <p14:tracePt t="42586" x="2882900" y="3998913"/>
          <p14:tracePt t="42602" x="2798763" y="3986213"/>
          <p14:tracePt t="42645" x="2809875" y="3986213"/>
          <p14:tracePt t="42652" x="2852738" y="3986213"/>
          <p14:tracePt t="42661" x="2951163" y="3986213"/>
          <p14:tracePt t="42669" x="3108325" y="3986213"/>
          <p14:tracePt t="42686" x="3438525" y="3986213"/>
          <p14:tracePt t="42703" x="3816350" y="3986213"/>
          <p14:tracePt t="42719" x="4164013" y="3986213"/>
          <p14:tracePt t="42736" x="4286250" y="3986213"/>
          <p14:tracePt t="42781" x="4211638" y="3986213"/>
          <p14:tracePt t="42789" x="4071938" y="3986213"/>
          <p14:tracePt t="42803" x="3968750" y="3986213"/>
          <p14:tracePt t="42806" x="3865563" y="3986213"/>
          <p14:tracePt t="42819" x="3743325" y="3986213"/>
          <p14:tracePt t="42823" x="3621088" y="3986213"/>
          <p14:tracePt t="42836" x="3481388" y="3986213"/>
          <p14:tracePt t="42852" x="3468688" y="3986213"/>
          <p14:tracePt t="42893" x="3517900" y="3992563"/>
          <p14:tracePt t="42901" x="3724275" y="4011613"/>
          <p14:tracePt t="42909" x="3906838" y="4059238"/>
          <p14:tracePt t="42919" x="4217988" y="4084638"/>
          <p14:tracePt t="42936" x="4926013" y="4170363"/>
          <p14:tracePt t="42953" x="5602288" y="4254500"/>
          <p14:tracePt t="42969" x="5876925" y="4316413"/>
          <p14:tracePt t="42997" x="5846763" y="4327525"/>
          <p14:tracePt t="43005" x="5705475" y="4327525"/>
          <p14:tracePt t="43020" x="5383213" y="4327525"/>
          <p14:tracePt t="43036" x="4956175" y="4327525"/>
          <p14:tracePt t="43054" x="4664075" y="4267200"/>
          <p14:tracePt t="43069" x="4565650" y="4267200"/>
          <p14:tracePt t="43086" x="4552950" y="4260850"/>
          <p14:tracePt t="43133" x="4565650" y="4254500"/>
          <p14:tracePt t="43141" x="4664075" y="4237038"/>
          <p14:tracePt t="43152" x="4748213" y="4224338"/>
          <p14:tracePt t="43169" x="4956175" y="4211638"/>
          <p14:tracePt t="43186" x="5241925" y="4194175"/>
          <p14:tracePt t="43203" x="5467350" y="4194175"/>
          <p14:tracePt t="43219" x="5602288" y="4194175"/>
          <p14:tracePt t="43223" x="5645150" y="4194175"/>
          <p14:tracePt t="43236" x="5662613" y="4194175"/>
          <p14:tracePt t="43253" x="5681663" y="4181475"/>
          <p14:tracePt t="43277" x="5705475" y="4181475"/>
          <p14:tracePt t="43286" x="5735638" y="4151313"/>
          <p14:tracePt t="43303" x="5767388" y="4151313"/>
          <p14:tracePt t="43320" x="5803900" y="4138613"/>
          <p14:tracePt t="43336" x="5846763" y="4127500"/>
          <p14:tracePt t="43353" x="5870575" y="4121150"/>
          <p14:tracePt t="43369" x="5913438" y="4108450"/>
          <p14:tracePt t="43386" x="5949950" y="4090988"/>
          <p14:tracePt t="43403" x="6016625" y="4078288"/>
          <p14:tracePt t="43406" x="6046788" y="4065588"/>
          <p14:tracePt t="43421" x="6126163" y="4059238"/>
          <p14:tracePt t="43436" x="6181725" y="4022725"/>
          <p14:tracePt t="43454" x="6254750" y="4017963"/>
          <p14:tracePt t="43469" x="6327775" y="3992563"/>
          <p14:tracePt t="43486" x="6381750" y="3962400"/>
          <p14:tracePt t="43503" x="6400800" y="3949700"/>
          <p14:tracePt t="43519" x="6430963" y="3943350"/>
          <p14:tracePt t="48744" x="6473825" y="3919538"/>
          <p14:tracePt t="48753" x="6559550" y="3889375"/>
          <p14:tracePt t="48863" x="6546850" y="3889375"/>
          <p14:tracePt t="48871" x="6450013" y="3913188"/>
          <p14:tracePt t="48889" x="6284913" y="4035425"/>
          <p14:tracePt t="48907" x="6188075" y="4095750"/>
          <p14:tracePt t="48912" x="6132513" y="4133850"/>
          <p14:tracePt t="48923" x="6102350" y="4170363"/>
          <p14:tracePt t="48940" x="6003925" y="4279900"/>
          <p14:tracePt t="48956" x="5962650" y="4322763"/>
          <p14:tracePt t="48971" x="5900738" y="4383088"/>
          <p14:tracePt t="48987" x="5778500" y="4475163"/>
          <p14:tracePt t="49004" x="5602288" y="4535488"/>
          <p14:tracePt t="49008" x="5480050" y="4565650"/>
          <p14:tracePt t="49021" x="5334000" y="4578350"/>
          <p14:tracePt t="49025" x="5211763" y="4578350"/>
          <p14:tracePt t="49039" x="4943475" y="4595813"/>
          <p14:tracePt t="49055" x="4645025" y="4595813"/>
          <p14:tracePt t="49072" x="4333875" y="4614863"/>
          <p14:tracePt t="49087" x="4108450" y="4614863"/>
          <p14:tracePt t="49104" x="3906838" y="4614863"/>
          <p14:tracePt t="49121" x="3717925" y="4614863"/>
          <p14:tracePt t="49138" x="3554413" y="4627563"/>
          <p14:tracePt t="49143" x="3468688" y="4627563"/>
          <p14:tracePt t="49154" x="3389313" y="4627563"/>
          <p14:tracePt t="49171" x="3267075" y="4638675"/>
          <p14:tracePt t="49187" x="3187700" y="4668838"/>
          <p14:tracePt t="49204" x="3176588" y="4668838"/>
          <p14:tracePt t="49576" x="3181350" y="4668838"/>
          <p14:tracePt t="49585" x="3213100" y="4668838"/>
          <p14:tracePt t="49594" x="3230563" y="4668838"/>
          <p14:tracePt t="49607" x="3236913" y="4668838"/>
          <p14:tracePt t="49703" x="3249613" y="4668838"/>
          <p14:tracePt t="49710" x="3267075" y="4675188"/>
          <p14:tracePt t="49721" x="3273425" y="4675188"/>
          <p14:tracePt t="49738" x="3309938" y="4675188"/>
          <p14:tracePt t="49754" x="3340100" y="4694238"/>
          <p14:tracePt t="49771" x="3359150" y="4705350"/>
          <p14:tracePt t="49791" x="3376613" y="4705350"/>
          <p14:tracePt t="49824" x="3395663" y="4705350"/>
          <p14:tracePt t="49839" x="3402013" y="4705350"/>
          <p14:tracePt t="53624" x="3444875" y="4705350"/>
          <p14:tracePt t="53632" x="3571875" y="4718050"/>
          <p14:tracePt t="53641" x="3614738" y="4730750"/>
          <p14:tracePt t="53655" x="3681413" y="4743450"/>
          <p14:tracePt t="53671" x="3687763" y="4743450"/>
          <p14:tracePt t="53727" x="3713163" y="4743450"/>
          <p14:tracePt t="53744" x="3717925" y="4743450"/>
          <p14:tracePt t="57281" x="3736975" y="4743450"/>
          <p14:tracePt t="57289" x="3754438" y="4743450"/>
          <p14:tracePt t="57307" x="3822700" y="4743450"/>
          <p14:tracePt t="57324" x="3846513" y="4743450"/>
          <p14:tracePt t="57520" x="3865563" y="4743450"/>
          <p14:tracePt t="57529" x="3962400" y="4743450"/>
          <p14:tracePt t="57539" x="4022725" y="4743450"/>
          <p14:tracePt t="57557" x="4248150" y="4743450"/>
          <p14:tracePt t="57574" x="4578350" y="4791075"/>
          <p14:tracePt t="57579" x="4760913" y="4791075"/>
          <p14:tracePt t="57590" x="4919663" y="4810125"/>
          <p14:tracePt t="57594" x="5126038" y="4840288"/>
          <p14:tracePt t="57605" x="5353050" y="4857750"/>
          <p14:tracePt t="57609" x="5492750" y="4876800"/>
          <p14:tracePt t="57621" x="5675313" y="4906963"/>
          <p14:tracePt t="57625" x="5840413" y="4906963"/>
          <p14:tracePt t="57638" x="6188075" y="4926013"/>
          <p14:tracePt t="57655" x="6467475" y="4926013"/>
          <p14:tracePt t="57671" x="6692900" y="4943475"/>
          <p14:tracePt t="57688" x="6907213" y="4956175"/>
          <p14:tracePt t="57704" x="7113588" y="4968875"/>
          <p14:tracePt t="57721" x="7296150" y="4986338"/>
          <p14:tracePt t="57738" x="7431088" y="4999038"/>
          <p14:tracePt t="57754" x="7523163" y="4999038"/>
          <p14:tracePt t="57771" x="7589838" y="5010150"/>
          <p14:tracePt t="57788" x="7699375" y="5022850"/>
          <p14:tracePt t="57804" x="7791450" y="5022850"/>
          <p14:tracePt t="57822" x="7918450" y="5048250"/>
          <p14:tracePt t="57838" x="7967663" y="5048250"/>
          <p14:tracePt t="57842" x="7997825" y="5048250"/>
          <p14:tracePt t="57855" x="8034338" y="5048250"/>
          <p14:tracePt t="57871" x="8047038" y="5048250"/>
          <p14:tracePt t="57888" x="8053388" y="5048250"/>
          <p14:tracePt t="57904" x="8070850" y="5048250"/>
          <p14:tracePt t="57921" x="8089900" y="5048250"/>
          <p14:tracePt t="57938" x="8113713" y="5048250"/>
          <p14:tracePt t="57955" x="8132763" y="5048250"/>
          <p14:tracePt t="57971" x="8137525" y="5048250"/>
          <p14:tracePt t="57988" x="8156575" y="5048250"/>
          <p14:tracePt t="58004" x="8169275" y="5048250"/>
          <p14:tracePt t="58021" x="8174038" y="5048250"/>
          <p14:tracePt t="60786" x="8216900" y="5048250"/>
          <p14:tracePt t="60795" x="8259763" y="5041900"/>
          <p14:tracePt t="60806" x="8315325" y="4999038"/>
          <p14:tracePt t="60811" x="8412163" y="4906963"/>
          <p14:tracePt t="60821" x="8521700" y="4810125"/>
          <p14:tracePt t="60825" x="8656638" y="4694238"/>
          <p14:tracePt t="60838" x="8858250" y="4456113"/>
          <p14:tracePt t="60841" x="8997950" y="4211638"/>
          <p14:tracePt t="60853" x="9193213" y="3956050"/>
          <p14:tracePt t="60856" x="9393238" y="3517900"/>
          <p14:tracePt t="60870" x="9674225" y="2828925"/>
          <p14:tracePt t="60887" x="9972675" y="2127250"/>
          <p14:tracePt t="60903" x="10155238" y="1712913"/>
          <p14:tracePt t="60919" x="10302875" y="1414463"/>
          <p14:tracePt t="60936" x="10399713" y="1158875"/>
          <p14:tracePt t="60953" x="10448925" y="969963"/>
          <p14:tracePt t="60970" x="10455275" y="901700"/>
          <p14:tracePt t="60986" x="10455275" y="884238"/>
          <p14:tracePt t="61003" x="10455275" y="835025"/>
          <p14:tracePt t="61020" x="10455275" y="792163"/>
          <p14:tracePt t="61036" x="10455275" y="768350"/>
          <p14:tracePt t="61053" x="10455275" y="712788"/>
          <p14:tracePt t="61070" x="10455275" y="603250"/>
          <p14:tracePt t="61087" x="10436225" y="487363"/>
          <p14:tracePt t="61103" x="10436225" y="384175"/>
          <p14:tracePt t="61120" x="10423525" y="274638"/>
          <p14:tracePt t="61136" x="10423525" y="182563"/>
          <p14:tracePt t="61153" x="10423525" y="115888"/>
          <p14:tracePt t="61170" x="10423525" y="36513"/>
          <p14:tracePt t="82895" x="9399588" y="701675"/>
          <p14:tracePt t="82905" x="9088438" y="1122363"/>
          <p14:tracePt t="82911" x="8656638" y="1670050"/>
          <p14:tracePt t="82923" x="7888288" y="2749550"/>
          <p14:tracePt t="82931" x="7553325" y="3243263"/>
          <p14:tracePt t="82939" x="7254875" y="3736975"/>
          <p14:tracePt t="82955" x="6802438" y="4687888"/>
          <p14:tracePt t="82972" x="6546850" y="5407025"/>
          <p14:tracePt t="82989" x="6351588" y="5846763"/>
          <p14:tracePt t="83005" x="6254750" y="6145213"/>
          <p14:tracePt t="83022" x="6211888" y="6315075"/>
          <p14:tracePt t="83039" x="6132513" y="6510338"/>
          <p14:tracePt t="83055" x="6089650" y="6669088"/>
          <p14:tracePt t="83073" x="6035675" y="6784975"/>
          <p14:tracePt t="83076" x="6029325" y="6802438"/>
          <p14:tracePt t="83089" x="6016625" y="6827838"/>
          <p14:tracePt t="83092" x="6003925" y="6845300"/>
          <p14:tracePt t="83349" x="8759825" y="6754813"/>
          <p14:tracePt t="83355" x="8809038" y="6729413"/>
          <p14:tracePt t="83363" x="8815388" y="6724650"/>
          <p14:tracePt t="83376" x="8826500" y="6711950"/>
          <p14:tracePt t="83381" x="8826500" y="6692900"/>
          <p14:tracePt t="83393" x="8832850" y="6686550"/>
          <p14:tracePt t="83398" x="8832850" y="6669088"/>
          <p14:tracePt t="83405" x="8832850" y="6662738"/>
          <p14:tracePt t="83422" x="8832850" y="6619875"/>
          <p14:tracePt t="83438" x="8809038" y="6572250"/>
          <p14:tracePt t="83458" x="8650288" y="6492875"/>
          <p14:tracePt t="83472" x="8601075" y="6480175"/>
          <p14:tracePt t="83475" x="8497888" y="6467475"/>
          <p14:tracePt t="83488" x="8388350" y="6437313"/>
          <p14:tracePt t="83491" x="8285163" y="6407150"/>
          <p14:tracePt t="83505" x="8143875" y="6351588"/>
          <p14:tracePt t="83523" x="8101013" y="6340475"/>
          <p14:tracePt t="83588" x="8101013" y="6334125"/>
          <p14:tracePt t="83599" x="8120063" y="6291263"/>
          <p14:tracePt t="83608" x="8162925" y="6278563"/>
          <p14:tracePt t="83613" x="8186738" y="6278563"/>
          <p14:tracePt t="83623" x="8216900" y="6254750"/>
          <p14:tracePt t="83639" x="8296275" y="6229350"/>
          <p14:tracePt t="83656" x="8339138" y="6199188"/>
          <p14:tracePt t="83660" x="8369300" y="6181725"/>
          <p14:tracePt t="83673" x="8394700" y="6169025"/>
          <p14:tracePt t="83677" x="8401050" y="6162675"/>
          <p14:tracePt t="83690" x="8412163" y="6151563"/>
          <p14:tracePt t="83707" x="8431213" y="6126163"/>
          <p14:tracePt t="83724" x="8448675" y="6115050"/>
          <p14:tracePt t="83739" x="8448675" y="6096000"/>
          <p14:tracePt t="83756" x="8448675" y="6076950"/>
          <p14:tracePt t="83773" x="8448675" y="6072188"/>
          <p14:tracePt t="83789" x="8442325" y="6029325"/>
          <p14:tracePt t="83806" x="8401050" y="5986463"/>
          <p14:tracePt t="83823" x="8358188" y="5943600"/>
          <p14:tracePt t="83839" x="8315325" y="5900738"/>
          <p14:tracePt t="83856" x="8296275" y="5883275"/>
          <p14:tracePt t="83891" x="8296275" y="5876925"/>
          <p14:tracePt t="83899" x="8302625" y="5851525"/>
          <p14:tracePt t="83906" x="8321675" y="5834063"/>
          <p14:tracePt t="83923" x="8461375" y="5761038"/>
          <p14:tracePt t="83938" x="8553450" y="5741988"/>
          <p14:tracePt t="83955" x="8643938" y="5699125"/>
          <p14:tracePt t="83971" x="8723313" y="5699125"/>
          <p14:tracePt t="83990" x="8802688" y="5699125"/>
          <p14:tracePt t="84005" x="8826500" y="5699125"/>
          <p14:tracePt t="84021" x="8845550" y="5699125"/>
          <p14:tracePt t="84038" x="8882063" y="5699125"/>
          <p14:tracePt t="84055" x="8912225" y="5699125"/>
          <p14:tracePt t="84071" x="8936038" y="5699125"/>
          <p14:tracePt t="84088" x="8978900" y="5699125"/>
          <p14:tracePt t="84091" x="9010650" y="5699125"/>
          <p14:tracePt t="84105" x="9088438" y="5699125"/>
          <p14:tracePt t="84123" x="9124950" y="5699125"/>
          <p14:tracePt t="84138" x="9167813" y="5699125"/>
          <p14:tracePt t="84155" x="9174163" y="5699125"/>
          <p14:tracePt t="84171" x="9186863" y="5699125"/>
          <p14:tracePt t="84260" x="9150350" y="5699125"/>
          <p14:tracePt t="84267" x="9088438" y="5699125"/>
          <p14:tracePt t="84276" x="9047163" y="5699125"/>
          <p14:tracePt t="84292" x="9015413" y="5699125"/>
          <p14:tracePt t="84308" x="9010650" y="5699125"/>
          <p14:tracePt t="84356" x="8997950" y="5699125"/>
          <p14:tracePt t="84365" x="9010650" y="5718175"/>
          <p14:tracePt t="84374" x="9034463" y="5724525"/>
          <p14:tracePt t="84392" x="9150350" y="5778500"/>
          <p14:tracePt t="84397" x="9199563" y="5791200"/>
          <p14:tracePt t="84408" x="9240838" y="5797550"/>
          <p14:tracePt t="84424" x="9339263" y="5810250"/>
          <p14:tracePt t="84430" x="9345613" y="5810250"/>
          <p14:tracePt t="84444" x="9351963" y="5810250"/>
          <p14:tracePt t="84517" x="9283700" y="5810250"/>
          <p14:tracePt t="84527" x="9223375" y="5810250"/>
          <p14:tracePt t="84541" x="9113838" y="5810250"/>
          <p14:tracePt t="84556" x="9004300" y="5803900"/>
          <p14:tracePt t="84573" x="8948738" y="5797550"/>
          <p14:tracePt t="84590" x="8942388" y="5784850"/>
          <p14:tracePt t="84660" x="8972550" y="5784850"/>
          <p14:tracePt t="84669" x="9034463" y="5784850"/>
          <p14:tracePt t="84678" x="9094788" y="5784850"/>
          <p14:tracePt t="84692" x="9223375" y="5784850"/>
          <p14:tracePt t="84710" x="9309100" y="5784850"/>
          <p14:tracePt t="84726" x="9345613" y="5784850"/>
          <p14:tracePt t="84804" x="9326563" y="5784850"/>
          <p14:tracePt t="84812" x="9247188" y="5784850"/>
          <p14:tracePt t="84825" x="9163050" y="5784850"/>
          <p14:tracePt t="84830" x="9083675" y="5784850"/>
          <p14:tracePt t="84841" x="8961438" y="5784850"/>
          <p14:tracePt t="84845" x="8858250" y="5784850"/>
          <p14:tracePt t="84856" x="8716963" y="5784850"/>
          <p14:tracePt t="84873" x="8626475" y="5784850"/>
          <p14:tracePt t="84923" x="8637588" y="5784850"/>
          <p14:tracePt t="84932" x="8699500" y="5784850"/>
          <p14:tracePt t="84939" x="8778875" y="5784850"/>
          <p14:tracePt t="84955" x="8918575" y="5791200"/>
          <p14:tracePt t="84972" x="9051925" y="5821363"/>
          <p14:tracePt t="84989" x="9120188" y="5840413"/>
          <p14:tracePt t="85006" x="9131300" y="5840413"/>
          <p14:tracePt t="85094" x="9094788" y="5840413"/>
          <p14:tracePt t="85103" x="9034463" y="5840413"/>
          <p14:tracePt t="85109" x="8991600" y="5840413"/>
          <p14:tracePt t="85117" x="8978900" y="5840413"/>
          <p14:tracePt t="85123" x="8961438" y="5840413"/>
          <p14:tracePt t="85196" x="8972550" y="5840413"/>
          <p14:tracePt t="85205" x="9021763" y="5840413"/>
          <p14:tracePt t="85217" x="9051925" y="5851525"/>
          <p14:tracePt t="85222" x="9101138" y="5851525"/>
          <p14:tracePt t="85232" x="9144000" y="5864225"/>
          <p14:tracePt t="85235" x="9167813" y="5864225"/>
          <p14:tracePt t="85242" x="9210675" y="5864225"/>
          <p14:tracePt t="85255" x="9247188" y="5876925"/>
          <p14:tracePt t="85272" x="9266238" y="5876925"/>
          <p14:tracePt t="85346" x="9223375" y="5876925"/>
          <p14:tracePt t="85357" x="9150350" y="5876925"/>
          <p14:tracePt t="85365" x="9083675" y="5876925"/>
          <p14:tracePt t="85375" x="9051925" y="5876925"/>
          <p14:tracePt t="85392" x="8985250" y="5876925"/>
          <p14:tracePt t="85409" x="8967788" y="5876925"/>
          <p14:tracePt t="85460" x="8991600" y="5876925"/>
          <p14:tracePt t="85469" x="9070975" y="5876925"/>
          <p14:tracePt t="85477" x="9120188" y="5876925"/>
          <p14:tracePt t="85493" x="9193213" y="5876925"/>
          <p14:tracePt t="85509" x="9210675" y="5876925"/>
          <p14:tracePt t="85525" x="9223375" y="5876925"/>
          <p14:tracePt t="85588" x="9217025" y="5876925"/>
          <p14:tracePt t="85596" x="9150350" y="5876925"/>
          <p14:tracePt t="85606" x="9070975" y="5876925"/>
          <p14:tracePt t="85623" x="8948738" y="5876925"/>
          <p14:tracePt t="85639" x="8778875" y="5876925"/>
          <p14:tracePt t="85656" x="8716963" y="5870575"/>
          <p14:tracePt t="85682" x="8705850" y="5857875"/>
          <p14:tracePt t="85706" x="8729663" y="5857875"/>
          <p14:tracePt t="85714" x="8759825" y="5857875"/>
          <p14:tracePt t="85722" x="8778875" y="5857875"/>
          <p14:tracePt t="85739" x="8858250" y="5857875"/>
          <p14:tracePt t="85756" x="8888413" y="5857875"/>
          <p14:tracePt t="85773" x="8948738" y="5857875"/>
          <p14:tracePt t="85789" x="8961438" y="5857875"/>
          <p14:tracePt t="85806" x="8978900" y="5857875"/>
          <p14:tracePt t="85933" x="8961438" y="5846763"/>
          <p14:tracePt t="85942" x="8942388" y="5840413"/>
          <p14:tracePt t="85958" x="8936038" y="5840413"/>
          <p14:tracePt t="85975" x="8918575" y="5840413"/>
          <p14:tracePt t="86092" x="8918575" y="5827713"/>
          <p14:tracePt t="86100" x="8936038" y="5821363"/>
          <p14:tracePt t="86108" x="8972550" y="5810250"/>
          <p14:tracePt t="86126" x="9040813" y="5797550"/>
          <p14:tracePt t="86141" x="9083675" y="5778500"/>
          <p14:tracePt t="86379" x="9113838" y="5778500"/>
          <p14:tracePt t="86387" x="9223375" y="5784850"/>
          <p14:tracePt t="86395" x="9253538" y="5784850"/>
          <p14:tracePt t="86408" x="9332913" y="5784850"/>
          <p14:tracePt t="86425" x="9418638" y="5821363"/>
          <p14:tracePt t="86430" x="9448800" y="5821363"/>
          <p14:tracePt t="86441" x="9467850" y="5821363"/>
          <p14:tracePt t="86709" x="9448800" y="5821363"/>
          <p14:tracePt t="86718" x="9442450" y="5821363"/>
          <p14:tracePt t="86726" x="9429750" y="5821363"/>
          <p14:tracePt t="86740" x="9424988" y="5821363"/>
          <p14:tracePt t="86756" x="9412288" y="5821363"/>
          <p14:tracePt t="86787" x="9405938" y="5821363"/>
          <p14:tracePt t="86795" x="9393238" y="5821363"/>
          <p14:tracePt t="86812" x="9388475" y="5821363"/>
          <p14:tracePt t="86823" x="9356725" y="5821363"/>
          <p14:tracePt t="86839" x="9320213" y="5821363"/>
          <p14:tracePt t="86856" x="9253538" y="5834063"/>
          <p14:tracePt t="86873" x="9223375" y="5834063"/>
          <p14:tracePt t="86876" x="9180513" y="5834063"/>
          <p14:tracePt t="86890" x="9150350" y="5834063"/>
          <p14:tracePt t="86906" x="9124950" y="5834063"/>
          <p14:tracePt t="86923" x="9120188" y="5834063"/>
          <p14:tracePt t="86939" x="9088438" y="5834063"/>
          <p14:tracePt t="86972" x="9070975" y="5834063"/>
          <p14:tracePt t="86978" x="9064625" y="5834063"/>
          <p14:tracePt t="86989" x="9051925" y="5834063"/>
          <p14:tracePt t="87006" x="9034463" y="5834063"/>
          <p14:tracePt t="87023" x="8985250" y="5840413"/>
          <p14:tracePt t="87039" x="8967788" y="5840413"/>
          <p14:tracePt t="87056" x="8924925" y="5840413"/>
          <p14:tracePt t="87073" x="8918575" y="5840413"/>
          <p14:tracePt t="87090" x="8905875" y="5840413"/>
          <p14:tracePt t="87558" x="8931275" y="5840413"/>
          <p14:tracePt t="87566" x="8978900" y="5834063"/>
          <p14:tracePt t="87580" x="8985250" y="5834063"/>
          <p14:tracePt t="87629" x="8997950" y="5834063"/>
          <p14:tracePt t="87637" x="9015413" y="5834063"/>
          <p14:tracePt t="87669" x="9034463" y="5834063"/>
          <p14:tracePt t="87701" x="9040813" y="5834063"/>
          <p14:tracePt t="87711" x="9051925" y="5834063"/>
          <p14:tracePt t="87726" x="9058275" y="5827713"/>
          <p14:tracePt t="87742" x="9070975" y="5827713"/>
          <p14:tracePt t="87759" x="9107488" y="5815013"/>
          <p14:tracePt t="87776" x="9113838" y="5815013"/>
          <p14:tracePt t="87783" x="9131300" y="5815013"/>
          <p14:tracePt t="87793" x="9156700" y="5815013"/>
          <p14:tracePt t="87820" x="9163050" y="5815013"/>
          <p14:tracePt t="87830" x="9193213" y="5810250"/>
          <p14:tracePt t="87843" x="9199563" y="5810250"/>
          <p14:tracePt t="87858" x="9217025" y="5810250"/>
          <p14:tracePt t="87891" x="9229725" y="5810250"/>
          <p14:tracePt t="87907" x="9247188" y="5791200"/>
          <p14:tracePt t="87947" x="9266238" y="5791200"/>
          <p14:tracePt t="87955" x="9277350" y="5791200"/>
          <p14:tracePt t="87963" x="9283700" y="5778500"/>
          <p14:tracePt t="87987" x="9290050" y="5778500"/>
          <p14:tracePt t="87995" x="9302750" y="5778500"/>
          <p14:tracePt t="88010" x="9309100" y="5772150"/>
          <p14:tracePt t="88165" x="9320213" y="5772150"/>
          <p14:tracePt t="88174" x="9345613" y="5772150"/>
          <p14:tracePt t="88381" x="9356725" y="5772150"/>
          <p14:tracePt t="88390" x="9356725" y="5803900"/>
          <p14:tracePt t="88401" x="9356725" y="5815013"/>
          <p14:tracePt t="88410" x="9356725" y="5834063"/>
          <p14:tracePt t="88423" x="9356725" y="5840413"/>
          <p14:tracePt t="88589" x="9351963" y="5857875"/>
          <p14:tracePt t="88598" x="9309100" y="5870575"/>
          <p14:tracePt t="88607" x="9283700" y="5883275"/>
          <p14:tracePt t="88625" x="9236075" y="5883275"/>
          <p14:tracePt t="88630" x="9217025" y="5883275"/>
          <p14:tracePt t="88643" x="9204325" y="5883275"/>
          <p14:tracePt t="88647" x="9199563" y="5883275"/>
          <p14:tracePt t="88656" x="9167813" y="5883275"/>
          <p14:tracePt t="88672" x="9150350" y="5883275"/>
          <p14:tracePt t="88689" x="9124950" y="5883275"/>
          <p14:tracePt t="88707" x="9113838" y="5883275"/>
          <p14:tracePt t="88722" x="9107488" y="5883275"/>
          <p14:tracePt t="88739" x="9077325" y="5883275"/>
          <p14:tracePt t="88756" x="9051925" y="5883275"/>
          <p14:tracePt t="88772" x="9021763" y="5883275"/>
          <p14:tracePt t="88789" x="8991600" y="5883275"/>
          <p14:tracePt t="88806" x="8961438" y="5883275"/>
          <p14:tracePt t="88822" x="8942388" y="5883275"/>
          <p14:tracePt t="88839" x="8918575" y="5883275"/>
          <p14:tracePt t="88907" x="8905875" y="5883275"/>
          <p14:tracePt t="88915" x="8899525" y="5883275"/>
          <p14:tracePt t="88931" x="8882063" y="5870575"/>
          <p14:tracePt t="104239" x="8753475" y="5870575"/>
          <p14:tracePt t="104247" x="8589963" y="5894388"/>
          <p14:tracePt t="104258" x="8418513" y="5949950"/>
          <p14:tracePt t="104276" x="8040688" y="6072188"/>
          <p14:tracePt t="104280" x="7894638" y="6119813"/>
          <p14:tracePt t="104290" x="7723188" y="6205538"/>
          <p14:tracePt t="104307" x="7504113" y="6327775"/>
          <p14:tracePt t="104310" x="7358063" y="6381750"/>
          <p14:tracePt t="104324" x="7205663" y="6461125"/>
          <p14:tracePt t="104327" x="7077075" y="6529388"/>
          <p14:tracePt t="104341" x="6754813" y="6692900"/>
        </p14:tracePtLst>
      </p14:laserTraceLst>
    </p:ext>
  </p:extLs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AF468C-D59B-9A74-1BD3-C110E474022A}"/>
              </a:ext>
            </a:extLst>
          </p:cNvPr>
          <p:cNvSpPr>
            <a:spLocks noGrp="1"/>
          </p:cNvSpPr>
          <p:nvPr>
            <p:ph type="title"/>
          </p:nvPr>
        </p:nvSpPr>
        <p:spPr>
          <a:xfrm>
            <a:off x="1104538" y="903204"/>
            <a:ext cx="8261840" cy="837100"/>
          </a:xfrm>
        </p:spPr>
        <p:txBody>
          <a:bodyPr vert="horz" lIns="91440" tIns="45720" rIns="91440" bIns="45720" rtlCol="0" anchor="t">
            <a:normAutofit/>
          </a:bodyPr>
          <a:lstStyle/>
          <a:p>
            <a:r>
              <a:rPr lang="en-US" b="1" i="0" kern="1200" dirty="0">
                <a:effectLst/>
                <a:latin typeface="+mj-lt"/>
                <a:ea typeface="+mj-ea"/>
                <a:cs typeface="+mj-cs"/>
              </a:rPr>
              <a:t>Role of Big Data in AI Learning:</a:t>
            </a:r>
          </a:p>
        </p:txBody>
      </p:sp>
      <p:sp>
        <p:nvSpPr>
          <p:cNvPr id="4" name="TextBox 3">
            <a:extLst>
              <a:ext uri="{FF2B5EF4-FFF2-40B4-BE49-F238E27FC236}">
                <a16:creationId xmlns:a16="http://schemas.microsoft.com/office/drawing/2014/main" id="{FF41DD6E-5CC2-7343-0F04-C6213BAB426B}"/>
              </a:ext>
            </a:extLst>
          </p:cNvPr>
          <p:cNvSpPr txBox="1"/>
          <p:nvPr/>
        </p:nvSpPr>
        <p:spPr>
          <a:xfrm>
            <a:off x="815418" y="1781666"/>
            <a:ext cx="10397765" cy="4571999"/>
          </a:xfrm>
        </p:spPr>
        <p:txBody>
          <a:bodyPr vert="horz" lIns="91440" tIns="45720" rIns="91440" bIns="45720" rtlCol="0">
            <a:normAutofit fontScale="92500" lnSpcReduction="20000"/>
          </a:bodyPr>
          <a:lstStyle/>
          <a:p>
            <a:pPr marL="457200" indent="-228600">
              <a:lnSpc>
                <a:spcPct val="160000"/>
              </a:lnSpc>
              <a:spcAft>
                <a:spcPts val="600"/>
              </a:spcAft>
              <a:buFont typeface="Arial" panose="020B0604020202020204" pitchFamily="34" charset="0"/>
              <a:buChar char="•"/>
            </a:pPr>
            <a:r>
              <a:rPr lang="en-US" sz="2600" b="1" i="0" dirty="0">
                <a:solidFill>
                  <a:srgbClr val="203E5F"/>
                </a:solidFill>
                <a:effectLst/>
              </a:rPr>
              <a:t>Training</a:t>
            </a:r>
            <a:r>
              <a:rPr lang="en-US" sz="2400" b="1" i="0" dirty="0">
                <a:solidFill>
                  <a:srgbClr val="203E5F"/>
                </a:solidFill>
                <a:effectLst/>
              </a:rPr>
              <a:t>: AI gets better with a lot of good quality data from Big Data.</a:t>
            </a:r>
          </a:p>
          <a:p>
            <a:pPr marL="457200" indent="-228600">
              <a:lnSpc>
                <a:spcPct val="160000"/>
              </a:lnSpc>
              <a:spcAft>
                <a:spcPts val="600"/>
              </a:spcAft>
              <a:buFont typeface="Arial" panose="020B0604020202020204" pitchFamily="34" charset="0"/>
              <a:buChar char="•"/>
            </a:pPr>
            <a:r>
              <a:rPr lang="en-US" sz="2600" b="1" i="0" dirty="0">
                <a:solidFill>
                  <a:srgbClr val="203E5F"/>
                </a:solidFill>
                <a:effectLst/>
              </a:rPr>
              <a:t>Validation</a:t>
            </a:r>
            <a:r>
              <a:rPr lang="en-US" sz="2400" b="1" i="0" dirty="0">
                <a:solidFill>
                  <a:srgbClr val="203E5F"/>
                </a:solidFill>
                <a:effectLst/>
              </a:rPr>
              <a:t>: Separate big sets of data check and improve AI models to work well with new data.</a:t>
            </a:r>
          </a:p>
          <a:p>
            <a:pPr marL="457200" indent="-228600">
              <a:lnSpc>
                <a:spcPct val="160000"/>
              </a:lnSpc>
              <a:spcAft>
                <a:spcPts val="600"/>
              </a:spcAft>
              <a:buFont typeface="Arial" panose="020B0604020202020204" pitchFamily="34" charset="0"/>
              <a:buChar char="•"/>
            </a:pPr>
            <a:r>
              <a:rPr lang="en-US" sz="2600" b="1" i="0" dirty="0">
                <a:solidFill>
                  <a:srgbClr val="203E5F"/>
                </a:solidFill>
                <a:effectLst/>
              </a:rPr>
              <a:t>Feature Picking</a:t>
            </a:r>
            <a:r>
              <a:rPr lang="en-US" sz="2400" b="1" i="0" dirty="0">
                <a:solidFill>
                  <a:srgbClr val="203E5F"/>
                </a:solidFill>
                <a:effectLst/>
              </a:rPr>
              <a:t>: Big Data helps find important pieces of data to make models more accurate.</a:t>
            </a:r>
          </a:p>
          <a:p>
            <a:pPr marL="457200" indent="-228600">
              <a:lnSpc>
                <a:spcPct val="160000"/>
              </a:lnSpc>
              <a:spcAft>
                <a:spcPts val="600"/>
              </a:spcAft>
              <a:buFont typeface="Arial" panose="020B0604020202020204" pitchFamily="34" charset="0"/>
              <a:buChar char="•"/>
            </a:pPr>
            <a:r>
              <a:rPr lang="en-US" sz="2600" b="1" i="0" dirty="0">
                <a:solidFill>
                  <a:srgbClr val="203E5F"/>
                </a:solidFill>
                <a:effectLst/>
              </a:rPr>
              <a:t>Learning</a:t>
            </a:r>
            <a:r>
              <a:rPr lang="en-US" sz="2400" b="1" i="0" dirty="0">
                <a:solidFill>
                  <a:srgbClr val="203E5F"/>
                </a:solidFill>
                <a:effectLst/>
              </a:rPr>
              <a:t>: As more data comes, AI keeps learning and stays useful.</a:t>
            </a:r>
          </a:p>
          <a:p>
            <a:pPr marL="457200" indent="-228600">
              <a:lnSpc>
                <a:spcPct val="160000"/>
              </a:lnSpc>
              <a:spcAft>
                <a:spcPts val="600"/>
              </a:spcAft>
              <a:buFont typeface="Arial" panose="020B0604020202020204" pitchFamily="34" charset="0"/>
              <a:buChar char="•"/>
            </a:pPr>
            <a:r>
              <a:rPr lang="en-US" sz="2600" b="1" i="0" dirty="0">
                <a:solidFill>
                  <a:srgbClr val="203E5F"/>
                </a:solidFill>
                <a:effectLst/>
              </a:rPr>
              <a:t>Diverse Learning</a:t>
            </a:r>
            <a:r>
              <a:rPr lang="en-US" sz="2400" b="1" i="0" dirty="0">
                <a:solidFill>
                  <a:srgbClr val="203E5F"/>
                </a:solidFill>
                <a:effectLst/>
              </a:rPr>
              <a:t>: Data from different places makes AI fair and widely usable.</a:t>
            </a:r>
          </a:p>
          <a:p>
            <a:pPr marL="457200" indent="-228600">
              <a:lnSpc>
                <a:spcPct val="160000"/>
              </a:lnSpc>
              <a:spcAft>
                <a:spcPts val="600"/>
              </a:spcAft>
              <a:buFont typeface="Arial" panose="020B0604020202020204" pitchFamily="34" charset="0"/>
              <a:buChar char="•"/>
            </a:pPr>
            <a:r>
              <a:rPr lang="en-US" sz="2600" b="1" i="0" dirty="0">
                <a:solidFill>
                  <a:srgbClr val="203E5F"/>
                </a:solidFill>
                <a:effectLst/>
              </a:rPr>
              <a:t>Deep Learning</a:t>
            </a:r>
            <a:r>
              <a:rPr lang="en-US" sz="2400" b="1" i="0" dirty="0">
                <a:solidFill>
                  <a:srgbClr val="203E5F"/>
                </a:solidFill>
                <a:effectLst/>
              </a:rPr>
              <a:t>: Deep learning finds complex patterns in big datasets.</a:t>
            </a:r>
            <a:endParaRPr lang="en-US" sz="2400" b="0" i="0" dirty="0">
              <a:solidFill>
                <a:srgbClr val="203E5F"/>
              </a:solidFill>
              <a:effectLst/>
            </a:endParaRPr>
          </a:p>
        </p:txBody>
      </p:sp>
    </p:spTree>
    <p:extLst>
      <p:ext uri="{BB962C8B-B14F-4D97-AF65-F5344CB8AC3E}">
        <p14:creationId xmlns:p14="http://schemas.microsoft.com/office/powerpoint/2010/main" val="2159036601"/>
      </p:ext>
    </p:extLst>
  </p:cSld>
  <p:clrMapOvr>
    <a:masterClrMapping/>
  </p:clrMapOvr>
  <mc:AlternateContent xmlns:mc="http://schemas.openxmlformats.org/markup-compatibility/2006" xmlns:p14="http://schemas.microsoft.com/office/powerpoint/2010/main">
    <mc:Choice Requires="p14">
      <p:transition spd="slow" p14:dur="2000" advTm="78949"/>
    </mc:Choice>
    <mc:Fallback xmlns="">
      <p:transition spd="slow" advTm="78949"/>
    </mc:Fallback>
  </mc:AlternateContent>
  <p:extLst>
    <p:ext uri="{3A86A75C-4F4B-4683-9AE1-C65F6400EC91}">
      <p14:laserTraceLst xmlns:p14="http://schemas.microsoft.com/office/powerpoint/2010/main">
        <p14:tracePtLst>
          <p14:tracePt t="447" x="1163638" y="6662738"/>
          <p14:tracePt t="464" x="1657350" y="6357938"/>
          <p14:tracePt t="483" x="2060575" y="6035675"/>
          <p14:tracePt t="505" x="2474913" y="5681663"/>
          <p14:tracePt t="521" x="2651125" y="5492750"/>
          <p14:tracePt t="538" x="2840038" y="5303838"/>
          <p14:tracePt t="555" x="2919413" y="5194300"/>
          <p14:tracePt t="571" x="2962275" y="5151438"/>
          <p14:tracePt t="588" x="3011488" y="5095875"/>
          <p14:tracePt t="605" x="3054350" y="5065713"/>
          <p14:tracePt t="621" x="3060700" y="5053013"/>
          <p14:tracePt t="646" x="3067050" y="5048250"/>
          <p14:tracePt t="736" x="3067050" y="5035550"/>
          <p14:tracePt t="895" x="3078163" y="5016500"/>
          <p14:tracePt t="903" x="3206750" y="5016500"/>
          <p14:tracePt t="912" x="3389313" y="5029200"/>
          <p14:tracePt t="925" x="3571875" y="5048250"/>
          <p14:tracePt t="930" x="3676650" y="5059363"/>
          <p14:tracePt t="941" x="3743325" y="5072063"/>
          <p14:tracePt t="945" x="3760788" y="5072063"/>
          <p14:tracePt t="957" x="3790950" y="5072063"/>
          <p14:tracePt t="960" x="3859213" y="5084763"/>
          <p14:tracePt t="973" x="3889375" y="5108575"/>
          <p14:tracePt t="977" x="3986213" y="5151438"/>
          <p14:tracePt t="990" x="4127500" y="5205413"/>
          <p14:tracePt t="1008" x="4133850" y="5230813"/>
          <p14:tracePt t="1023" x="4133850" y="5241925"/>
          <p14:tracePt t="1440" x="4144963" y="5237163"/>
          <p14:tracePt t="1449" x="4151313" y="5230813"/>
          <p14:tracePt t="1464" x="4181475" y="5211763"/>
          <p14:tracePt t="1480" x="4194175" y="5200650"/>
          <p14:tracePt t="1492" x="4224338" y="5168900"/>
          <p14:tracePt t="1508" x="4243388" y="5151438"/>
          <p14:tracePt t="3160" x="4243388" y="5022850"/>
          <p14:tracePt t="3169" x="4243388" y="4773613"/>
          <p14:tracePt t="3177" x="4243388" y="4522788"/>
          <p14:tracePt t="3194" x="4279900" y="3956050"/>
          <p14:tracePt t="3207" x="4279900" y="3413125"/>
          <p14:tracePt t="3221" x="4279900" y="3121025"/>
          <p14:tracePt t="3226" x="4279900" y="2828925"/>
          <p14:tracePt t="3235" x="4279900" y="2627313"/>
          <p14:tracePt t="3244" x="4279900" y="2444750"/>
          <p14:tracePt t="3250" x="4279900" y="2341563"/>
          <p14:tracePt t="3255" x="4279900" y="2243138"/>
          <p14:tracePt t="3272" x="4279900" y="2176463"/>
          <p14:tracePt t="3289" x="4291013" y="2120900"/>
          <p14:tracePt t="3306" x="4291013" y="2114550"/>
          <p14:tracePt t="3327" x="4291013" y="2103438"/>
          <p14:tracePt t="3367" x="4291013" y="2097088"/>
          <p14:tracePt t="3375" x="4291013" y="2078038"/>
          <p14:tracePt t="3398" x="4291013" y="2066925"/>
          <p14:tracePt t="3406" x="4291013" y="2060575"/>
          <p14:tracePt t="3414" x="4297363" y="2054225"/>
          <p14:tracePt t="3422" x="4310063" y="2030413"/>
          <p14:tracePt t="3439" x="4310063" y="1993900"/>
          <p14:tracePt t="3456" x="4340225" y="1938338"/>
          <p14:tracePt t="3473" x="4389438" y="1852613"/>
          <p14:tracePt t="3489" x="4425950" y="1809750"/>
          <p14:tracePt t="3506" x="4505325" y="1695450"/>
          <p14:tracePt t="3522" x="4548188" y="1609725"/>
          <p14:tracePt t="3539" x="4627563" y="1524000"/>
          <p14:tracePt t="3556" x="4645025" y="1487488"/>
          <p14:tracePt t="3945" x="4705350" y="1474788"/>
          <p14:tracePt t="3954" x="4754563" y="1444625"/>
          <p14:tracePt t="3963" x="4821238" y="1444625"/>
          <p14:tracePt t="3974" x="4926013" y="1431925"/>
          <p14:tracePt t="3990" x="5005388" y="1431925"/>
          <p14:tracePt t="4008" x="5084763" y="1431925"/>
          <p14:tracePt t="4023" x="5151438" y="1431925"/>
          <p14:tracePt t="4040" x="5224463" y="1431925"/>
          <p14:tracePt t="4056" x="5278438" y="1431925"/>
          <p14:tracePt t="4073" x="5314950" y="1431925"/>
          <p14:tracePt t="4090" x="5357813" y="1431925"/>
          <p14:tracePt t="4107" x="5383213" y="1431925"/>
          <p14:tracePt t="4123" x="5430838" y="1431925"/>
          <p14:tracePt t="4140" x="5462588" y="1431925"/>
          <p14:tracePt t="4157" x="5499100" y="1431925"/>
          <p14:tracePt t="4160" x="5505450" y="1431925"/>
          <p14:tracePt t="4173" x="5522913" y="1431925"/>
          <p14:tracePt t="4207" x="5535613" y="1431925"/>
          <p14:tracePt t="4215" x="5541963" y="1431925"/>
          <p14:tracePt t="4247" x="5553075" y="1431925"/>
          <p14:tracePt t="4936" x="5583238" y="1431925"/>
          <p14:tracePt t="4944" x="5645150" y="1420813"/>
          <p14:tracePt t="4961" x="5724525" y="1420813"/>
          <p14:tracePt t="4968" x="5754688" y="1420813"/>
          <p14:tracePt t="4981" x="5797550" y="1420813"/>
          <p14:tracePt t="4985" x="5810250" y="1420813"/>
          <p14:tracePt t="4993" x="5840413" y="1420813"/>
          <p14:tracePt t="5008" x="5907088" y="1408113"/>
          <p14:tracePt t="5023" x="5980113" y="1408113"/>
          <p14:tracePt t="5040" x="6035675" y="1408113"/>
          <p14:tracePt t="5056" x="6102350" y="1408113"/>
          <p14:tracePt t="5073" x="6181725" y="1401763"/>
          <p14:tracePt t="5090" x="6229350" y="1401763"/>
          <p14:tracePt t="5107" x="6284913" y="1401763"/>
          <p14:tracePt t="5124" x="6321425" y="1401763"/>
          <p14:tracePt t="5140" x="6334125" y="1401763"/>
          <p14:tracePt t="7017" x="6351588" y="1401763"/>
          <p14:tracePt t="7026" x="6345238" y="1401763"/>
          <p14:tracePt t="7042" x="6321425" y="1420813"/>
          <p14:tracePt t="7059" x="6291263" y="1438275"/>
          <p14:tracePt t="7076" x="6211888" y="1487488"/>
          <p14:tracePt t="7093" x="6162675" y="1493838"/>
          <p14:tracePt t="7110" x="6089650" y="1530350"/>
          <p14:tracePt t="7115" x="6046788" y="1543050"/>
          <p14:tracePt t="7125" x="5973763" y="1566863"/>
          <p14:tracePt t="7143" x="5797550" y="1609725"/>
          <p14:tracePt t="7159" x="5748338" y="1609725"/>
          <p14:tracePt t="7164" x="5675313" y="1609725"/>
          <p14:tracePt t="7172" x="5608638" y="1609725"/>
          <p14:tracePt t="7177" x="5529263" y="1609725"/>
          <p14:tracePt t="7188" x="5426075" y="1609725"/>
          <p14:tracePt t="7193" x="5284788" y="1609725"/>
          <p14:tracePt t="7204" x="5162550" y="1609725"/>
          <p14:tracePt t="7212" x="5041900" y="1609725"/>
          <p14:tracePt t="7223" x="4718050" y="1609725"/>
          <p14:tracePt t="7240" x="4413250" y="1609725"/>
          <p14:tracePt t="7257" x="4048125" y="1609725"/>
          <p14:tracePt t="7273" x="3681413" y="1597025"/>
          <p14:tracePt t="7290" x="3340100" y="1584325"/>
          <p14:tracePt t="7307" x="3054350" y="1584325"/>
          <p14:tracePt t="7323" x="2767013" y="1584325"/>
          <p14:tracePt t="7340" x="2560638" y="1566863"/>
          <p14:tracePt t="7357" x="2378075" y="1566863"/>
          <p14:tracePt t="7373" x="2298700" y="1566863"/>
          <p14:tracePt t="7390" x="2249488" y="1554163"/>
          <p14:tracePt t="7466" x="2230438" y="1554163"/>
          <p14:tracePt t="7475" x="2212975" y="1554163"/>
          <p14:tracePt t="7492" x="2193925" y="1554163"/>
          <p14:tracePt t="7510" x="2157413" y="1554163"/>
          <p14:tracePt t="7527" x="2146300" y="1554163"/>
          <p14:tracePt t="7532" x="2139950" y="1554163"/>
          <p14:tracePt t="7545" x="2127250" y="1554163"/>
          <p14:tracePt t="7560" x="2109788" y="1554163"/>
          <p14:tracePt t="7577" x="2073275" y="1554163"/>
          <p14:tracePt t="7593" x="2054225" y="1554163"/>
          <p14:tracePt t="7607" x="2041525" y="1554163"/>
          <p14:tracePt t="7777" x="2041525" y="1547813"/>
          <p14:tracePt t="7785" x="2060575" y="1536700"/>
          <p14:tracePt t="7795" x="2127250" y="1511300"/>
          <p14:tracePt t="7809" x="2255838" y="1500188"/>
          <p14:tracePt t="7826" x="2481263" y="1500188"/>
          <p14:tracePt t="7842" x="2706688" y="1500188"/>
          <p14:tracePt t="7859" x="2951163" y="1500188"/>
          <p14:tracePt t="7876" x="3219450" y="1500188"/>
          <p14:tracePt t="7892" x="3419475" y="1500188"/>
          <p14:tracePt t="7907" x="3529013" y="1500188"/>
          <p14:tracePt t="7923" x="3633788" y="1500188"/>
          <p14:tracePt t="7941" x="3687763" y="1500188"/>
          <p14:tracePt t="7957" x="3724275" y="1500188"/>
          <p14:tracePt t="7974" x="3743325" y="1500188"/>
          <p14:tracePt t="7977" x="3754438" y="1500188"/>
          <p14:tracePt t="8249" x="3760788" y="1500188"/>
          <p14:tracePt t="8258" x="3749675" y="1530350"/>
          <p14:tracePt t="8269" x="3713163" y="1584325"/>
          <p14:tracePt t="8278" x="3687763" y="1616075"/>
          <p14:tracePt t="8283" x="3663950" y="1639888"/>
          <p14:tracePt t="8292" x="3614738" y="1689100"/>
          <p14:tracePt t="8307" x="3554413" y="1762125"/>
          <p14:tracePt t="8323" x="3481388" y="1822450"/>
          <p14:tracePt t="8340" x="3395663" y="1895475"/>
          <p14:tracePt t="8357" x="3255963" y="1993900"/>
          <p14:tracePt t="8373" x="3151188" y="2030413"/>
          <p14:tracePt t="8377" x="3097213" y="2073275"/>
          <p14:tracePt t="8390" x="3067050" y="2103438"/>
          <p14:tracePt t="8394" x="2998788" y="2120900"/>
          <p14:tracePt t="8407" x="2895600" y="2170113"/>
          <p14:tracePt t="8425" x="2798763" y="2230438"/>
          <p14:tracePt t="8440" x="2743200" y="2262188"/>
          <p14:tracePt t="8457" x="2627313" y="2316163"/>
          <p14:tracePt t="8473" x="2571750" y="2335213"/>
          <p14:tracePt t="8490" x="2493963" y="2371725"/>
          <p14:tracePt t="8507" x="2425700" y="2382838"/>
          <p14:tracePt t="8523" x="2341563" y="2419350"/>
          <p14:tracePt t="8540" x="2292350" y="2425700"/>
          <p14:tracePt t="8557" x="2266950" y="2438400"/>
          <p14:tracePt t="8573" x="2243138" y="2451100"/>
          <p14:tracePt t="8577" x="2219325" y="2457450"/>
          <p14:tracePt t="8590" x="2189163" y="2468563"/>
          <p14:tracePt t="8593" x="2176463" y="2468563"/>
          <p14:tracePt t="8607" x="2152650" y="2487613"/>
          <p14:tracePt t="8624" x="2097088" y="2511425"/>
          <p14:tracePt t="8640" x="2054225" y="2530475"/>
          <p14:tracePt t="8657" x="2000250" y="2554288"/>
          <p14:tracePt t="8673" x="1987550" y="2554288"/>
          <p14:tracePt t="8690" x="1974850" y="2554288"/>
          <p14:tracePt t="8707" x="1968500" y="2554288"/>
          <p14:tracePt t="9209" x="1957388" y="2554288"/>
          <p14:tracePt t="9217" x="1993900" y="2554288"/>
          <p14:tracePt t="9226" x="2036763" y="2554288"/>
          <p14:tracePt t="9243" x="2090738" y="2547938"/>
          <p14:tracePt t="9260" x="2146300" y="2547938"/>
          <p14:tracePt t="9277" x="2176463" y="2547938"/>
          <p14:tracePt t="9293" x="2212975" y="2547938"/>
          <p14:tracePt t="9298" x="2225675" y="2547938"/>
          <p14:tracePt t="9304" x="2243138" y="2547938"/>
          <p14:tracePt t="9317" x="2249488" y="2547938"/>
          <p14:tracePt t="9326" x="2266950" y="2547938"/>
          <p14:tracePt t="9331" x="2286000" y="2547938"/>
          <p14:tracePt t="9341" x="2309813" y="2547938"/>
          <p14:tracePt t="9357" x="2328863" y="2535238"/>
          <p14:tracePt t="9374" x="2335213" y="2535238"/>
          <p14:tracePt t="9378" x="2346325" y="2535238"/>
          <p14:tracePt t="9424" x="2352675" y="2535238"/>
          <p14:tracePt t="9432" x="2371725" y="2535238"/>
          <p14:tracePt t="16556" x="2382838" y="2541588"/>
          <p14:tracePt t="16565" x="2382838" y="2547938"/>
          <p14:tracePt t="16576" x="2389188" y="2566988"/>
          <p14:tracePt t="16581" x="2389188" y="2578100"/>
          <p14:tracePt t="16593" x="2408238" y="2603500"/>
          <p14:tracePt t="16635" x="2419350" y="2627313"/>
          <p14:tracePt t="16645" x="2425700" y="2633663"/>
          <p14:tracePt t="16667" x="2474913" y="2663825"/>
          <p14:tracePt t="16683" x="2481263" y="2663825"/>
          <p14:tracePt t="16693" x="2498725" y="2676525"/>
          <p14:tracePt t="16711" x="2554288" y="2676525"/>
          <p14:tracePt t="16727" x="2620963" y="2700338"/>
          <p14:tracePt t="16732" x="2663825" y="2706688"/>
          <p14:tracePt t="16743" x="2687638" y="2706688"/>
          <p14:tracePt t="16748" x="2719388" y="2706688"/>
          <p14:tracePt t="16757" x="2767013" y="2719388"/>
          <p14:tracePt t="16774" x="2803525" y="2743200"/>
          <p14:tracePt t="16791" x="2871788" y="2743200"/>
          <p14:tracePt t="16794" x="2908300" y="2755900"/>
          <p14:tracePt t="16808" x="2981325" y="2779713"/>
          <p14:tracePt t="16824" x="3017838" y="2792413"/>
          <p14:tracePt t="16842" x="3084513" y="2809875"/>
          <p14:tracePt t="16857" x="3121025" y="2809875"/>
          <p14:tracePt t="16874" x="3176588" y="2822575"/>
          <p14:tracePt t="16891" x="3194050" y="2840038"/>
          <p14:tracePt t="16907" x="3243263" y="2852738"/>
          <p14:tracePt t="16924" x="3286125" y="2859088"/>
          <p14:tracePt t="16941" x="3322638" y="2871788"/>
          <p14:tracePt t="16957" x="3365500" y="2882900"/>
          <p14:tracePt t="16974" x="3432175" y="2914650"/>
          <p14:tracePt t="16991" x="3455988" y="2914650"/>
          <p14:tracePt t="16995" x="3492500" y="2914650"/>
          <p14:tracePt t="17008" x="3548063" y="2938463"/>
          <p14:tracePt t="17025" x="3608388" y="2951163"/>
          <p14:tracePt t="17042" x="3687763" y="2962275"/>
          <p14:tracePt t="17057" x="3767138" y="2962275"/>
          <p14:tracePt t="17074" x="3833813" y="2962275"/>
          <p14:tracePt t="17091" x="3883025" y="2962275"/>
          <p14:tracePt t="17108" x="3949700" y="2962275"/>
          <p14:tracePt t="17124" x="3981450" y="2962275"/>
          <p14:tracePt t="17141" x="4029075" y="2962275"/>
          <p14:tracePt t="17158" x="4065588" y="2962275"/>
          <p14:tracePt t="17161" x="4084638" y="2962275"/>
          <p14:tracePt t="17174" x="4102100" y="2962275"/>
          <p14:tracePt t="17191" x="4114800" y="2962275"/>
          <p14:tracePt t="17194" x="4133850" y="2962275"/>
          <p14:tracePt t="17207" x="4138613" y="2962275"/>
          <p14:tracePt t="17224" x="4175125" y="2962275"/>
          <p14:tracePt t="17242" x="4206875" y="2962275"/>
          <p14:tracePt t="17258" x="4230688" y="2962275"/>
          <p14:tracePt t="17274" x="4260850" y="2962275"/>
          <p14:tracePt t="17291" x="4279900" y="2962275"/>
          <p14:tracePt t="17307" x="4297363" y="2962275"/>
          <p14:tracePt t="17324" x="4333875" y="2962275"/>
          <p14:tracePt t="17341" x="4340225" y="2962275"/>
          <p14:tracePt t="17357" x="4359275" y="2962275"/>
          <p14:tracePt t="17374" x="4389438" y="2962275"/>
          <p14:tracePt t="17378" x="4395788" y="2962275"/>
          <p14:tracePt t="17391" x="4413250" y="2955925"/>
          <p14:tracePt t="17395" x="4425950" y="2955925"/>
          <p14:tracePt t="17408" x="4449763" y="2955925"/>
          <p14:tracePt t="17424" x="4462463" y="2955925"/>
          <p14:tracePt t="17441" x="4475163" y="2955925"/>
          <p14:tracePt t="17458" x="4516438" y="2951163"/>
          <p14:tracePt t="17474" x="4522788" y="2951163"/>
          <p14:tracePt t="17491" x="4559300" y="2951163"/>
          <p14:tracePt t="17508" x="4614863" y="2951163"/>
          <p14:tracePt t="17524" x="4632325" y="2951163"/>
          <p14:tracePt t="17541" x="4668838" y="2951163"/>
          <p14:tracePt t="17558" x="4700588" y="2951163"/>
          <p14:tracePt t="17574" x="4724400" y="2951163"/>
          <p14:tracePt t="17591" x="4754563" y="2951163"/>
          <p14:tracePt t="17595" x="4773613" y="2951163"/>
          <p14:tracePt t="17609" x="4791075" y="2951163"/>
          <p14:tracePt t="17624" x="4803775" y="2951163"/>
          <p14:tracePt t="17642" x="4840288" y="2951163"/>
          <p14:tracePt t="17665" x="4857750" y="2951163"/>
          <p14:tracePt t="17674" x="4864100" y="2951163"/>
          <p14:tracePt t="17692" x="4895850" y="2951163"/>
          <p14:tracePt t="17708" x="4900613" y="2938463"/>
          <p14:tracePt t="17724" x="4943475" y="2938463"/>
          <p14:tracePt t="17741" x="4979988" y="2938463"/>
          <p14:tracePt t="17757" x="5005388" y="2938463"/>
          <p14:tracePt t="17774" x="5022850" y="2938463"/>
          <p14:tracePt t="17791" x="5029200" y="2932113"/>
          <p14:tracePt t="17809" x="5041900" y="2932113"/>
          <p14:tracePt t="17824" x="5065713" y="2919413"/>
          <p14:tracePt t="17840" x="5089525" y="2919413"/>
          <p14:tracePt t="17857" x="5095875" y="2919413"/>
          <p14:tracePt t="17874" x="5102225" y="2919413"/>
          <p14:tracePt t="17891" x="5114925" y="2919413"/>
          <p14:tracePt t="17908" x="5132388" y="2919413"/>
          <p14:tracePt t="17924" x="5151438" y="2919413"/>
          <p14:tracePt t="17941" x="5175250" y="2919413"/>
          <p14:tracePt t="17958" x="5194300" y="2919413"/>
          <p14:tracePt t="17974" x="5224463" y="2919413"/>
          <p14:tracePt t="17991" x="5248275" y="2919413"/>
          <p14:tracePt t="17995" x="5267325" y="2919413"/>
          <p14:tracePt t="18017" x="5278438" y="2919413"/>
          <p14:tracePt t="18024" x="5284788" y="2919413"/>
          <p14:tracePt t="18041" x="5297488" y="2919413"/>
          <p14:tracePt t="18057" x="5303838" y="2919413"/>
          <p14:tracePt t="18074" x="5310188" y="2919413"/>
          <p14:tracePt t="18091" x="5327650" y="2919413"/>
          <p14:tracePt t="19690" x="5314950" y="2919413"/>
          <p14:tracePt t="19699" x="5187950" y="2919413"/>
          <p14:tracePt t="19709" x="5126038" y="2932113"/>
          <p14:tracePt t="19726" x="4937125" y="2932113"/>
          <p14:tracePt t="19743" x="4737100" y="2932113"/>
          <p14:tracePt t="19748" x="4614863" y="2932113"/>
          <p14:tracePt t="19760" x="4565650" y="2932113"/>
          <p14:tracePt t="19765" x="4522788" y="2932113"/>
          <p14:tracePt t="19777" x="4456113" y="2932113"/>
          <p14:tracePt t="19795" x="4438650" y="2932113"/>
          <p14:tracePt t="19890" x="4443413" y="2932113"/>
          <p14:tracePt t="19900" x="4492625" y="2932113"/>
          <p14:tracePt t="19909" x="4595813" y="2932113"/>
          <p14:tracePt t="19927" x="4743450" y="2932113"/>
          <p14:tracePt t="19932" x="4864100" y="2932113"/>
          <p14:tracePt t="19944" x="4926013" y="2932113"/>
          <p14:tracePt t="19949" x="5029200" y="2932113"/>
          <p14:tracePt t="19960" x="5114925" y="2932113"/>
          <p14:tracePt t="19964" x="5145088" y="2932113"/>
          <p14:tracePt t="19974" x="5162550" y="2932113"/>
          <p14:tracePt t="19992" x="5175250" y="2932113"/>
          <p14:tracePt t="20610" x="5181600" y="2938463"/>
          <p14:tracePt t="20619" x="5168900" y="2951163"/>
          <p14:tracePt t="20628" x="5151438" y="2951163"/>
          <p14:tracePt t="20643" x="5108575" y="2955925"/>
          <p14:tracePt t="20661" x="5095875" y="2955925"/>
          <p14:tracePt t="20677" x="5065713" y="2968625"/>
          <p14:tracePt t="20694" x="5048250" y="2968625"/>
          <p14:tracePt t="20711" x="5016500" y="2974975"/>
          <p14:tracePt t="20827" x="5022850" y="2974975"/>
          <p14:tracePt t="20837" x="5059363" y="2974975"/>
          <p14:tracePt t="20846" x="5121275" y="2974975"/>
          <p14:tracePt t="20860" x="5241925" y="2974975"/>
          <p14:tracePt t="20878" x="5389563" y="2968625"/>
          <p14:tracePt t="20893" x="5480050" y="2955925"/>
          <p14:tracePt t="20911" x="5505450" y="2955925"/>
          <p14:tracePt t="21042" x="5449888" y="2944813"/>
          <p14:tracePt t="21051" x="5430838" y="2944813"/>
          <p14:tracePt t="21060" x="5394325" y="2944813"/>
          <p14:tracePt t="21077" x="5357813" y="2944813"/>
          <p14:tracePt t="21094" x="5353050" y="2944813"/>
          <p14:tracePt t="21110" x="5334000" y="2944813"/>
          <p14:tracePt t="21127" x="5321300" y="2944813"/>
          <p14:tracePt t="21144" x="5314950" y="2944813"/>
          <p14:tracePt t="21379" x="5273675" y="2944813"/>
          <p14:tracePt t="21388" x="5162550" y="2944813"/>
          <p14:tracePt t="21396" x="5121275" y="2944813"/>
          <p14:tracePt t="21408" x="4999038" y="2944813"/>
          <p14:tracePt t="21424" x="4919663" y="2944813"/>
          <p14:tracePt t="21428" x="4816475" y="2944813"/>
          <p14:tracePt t="21441" x="4737100" y="2944813"/>
          <p14:tracePt t="21458" x="4687888" y="2944813"/>
          <p14:tracePt t="21474" x="4681538" y="2944813"/>
          <p14:tracePt t="21571" x="4681538" y="2951163"/>
          <p14:tracePt t="21580" x="4730750" y="2962275"/>
          <p14:tracePt t="21593" x="4760913" y="2962275"/>
          <p14:tracePt t="21598" x="4779963" y="2968625"/>
          <p14:tracePt t="21610" x="4846638" y="2981325"/>
          <p14:tracePt t="21623" x="4864100" y="2981325"/>
          <p14:tracePt t="21639" x="4870450" y="2981325"/>
          <p14:tracePt t="24260" x="4956175" y="2981325"/>
          <p14:tracePt t="24268" x="5145088" y="2901950"/>
          <p14:tracePt t="24277" x="5310188" y="2852738"/>
          <p14:tracePt t="24291" x="5741988" y="2706688"/>
          <p14:tracePt t="24308" x="6278563" y="2511425"/>
          <p14:tracePt t="24325" x="6980238" y="2176463"/>
          <p14:tracePt t="24341" x="7742238" y="1620838"/>
          <p14:tracePt t="24358" x="8504238" y="1036638"/>
          <p14:tracePt t="24375" x="9124950" y="493713"/>
          <p14:tracePt t="24391" x="9467850" y="152400"/>
          <p14:tracePt t="24395" x="9582150" y="36513"/>
          <p14:tracePt t="33670" x="8699500" y="517525"/>
          <p14:tracePt t="33677" x="8089900" y="1158875"/>
          <p14:tracePt t="33684" x="7443788" y="1768475"/>
          <p14:tracePt t="33697" x="6761163" y="2457450"/>
          <p14:tracePt t="33702" x="6089650" y="2974975"/>
          <p14:tracePt t="33708" x="5389563" y="3462338"/>
          <p14:tracePt t="33725" x="4224338" y="4273550"/>
          <p14:tracePt t="33741" x="3541713" y="4816475"/>
          <p14:tracePt t="33758" x="3236913" y="5132388"/>
          <p14:tracePt t="33774" x="3067050" y="5340350"/>
          <p14:tracePt t="33791" x="2987675" y="5430838"/>
          <p14:tracePt t="33808" x="2955925" y="5462588"/>
          <p14:tracePt t="33826" x="2951163" y="5467350"/>
          <p14:tracePt t="33841" x="2908300" y="5486400"/>
          <p14:tracePt t="33858" x="2871788" y="5499100"/>
          <p14:tracePt t="33875" x="2792413" y="5499100"/>
          <p14:tracePt t="33892" x="2779713" y="5499100"/>
          <p14:tracePt t="33908" x="2762250" y="5499100"/>
          <p14:tracePt t="33924" x="2724150" y="5499100"/>
          <p14:tracePt t="33941" x="2682875" y="5499100"/>
          <p14:tracePt t="33958" x="2620963" y="5499100"/>
          <p14:tracePt t="33974" x="2524125" y="5492750"/>
          <p14:tracePt t="33991" x="2389188" y="5400675"/>
          <p14:tracePt t="34008" x="2243138" y="5267325"/>
          <p14:tracePt t="34025" x="2054225" y="5089525"/>
          <p14:tracePt t="34028" x="1981200" y="5035550"/>
          <p14:tracePt t="34042" x="1908175" y="4943475"/>
          <p14:tracePt t="34058" x="1871663" y="4846638"/>
          <p14:tracePt t="34076" x="1858963" y="4816475"/>
          <p14:tracePt t="34091" x="1858963" y="4797425"/>
          <p14:tracePt t="34108" x="1858963" y="4773613"/>
          <p14:tracePt t="34124" x="1858963" y="4737100"/>
          <p14:tracePt t="34141" x="1871663" y="4694238"/>
          <p14:tracePt t="34158" x="1920875" y="4651375"/>
          <p14:tracePt t="34174" x="2041525" y="4602163"/>
          <p14:tracePt t="34191" x="2200275" y="4529138"/>
          <p14:tracePt t="34208" x="2432050" y="4479925"/>
          <p14:tracePt t="34224" x="2620963" y="4438650"/>
          <p14:tracePt t="34228" x="2730500" y="4425950"/>
          <p14:tracePt t="34242" x="2938463" y="4395788"/>
          <p14:tracePt t="34258" x="3071813" y="4364038"/>
          <p14:tracePt t="34276" x="3114675" y="4352925"/>
          <p14:tracePt t="34291" x="3133725" y="4352925"/>
          <p14:tracePt t="34508" x="3151188" y="4346575"/>
          <p14:tracePt t="34517" x="3200400" y="4310063"/>
          <p14:tracePt t="34527" x="3236913" y="4310063"/>
          <p14:tracePt t="34542" x="3328988" y="4286250"/>
          <p14:tracePt t="34558" x="3408363" y="4273550"/>
          <p14:tracePt t="34575" x="3438525" y="4273550"/>
          <p14:tracePt t="34595" x="3468688" y="4273550"/>
          <p14:tracePt t="35261" x="3481388" y="4273550"/>
          <p14:tracePt t="35270" x="3438525" y="4310063"/>
          <p14:tracePt t="35280" x="3425825" y="4333875"/>
          <p14:tracePt t="35294" x="3382963" y="4376738"/>
          <p14:tracePt t="35313" x="3346450" y="4413250"/>
          <p14:tracePt t="35318" x="3322638" y="4438650"/>
          <p14:tracePt t="35328" x="3309938" y="4486275"/>
          <p14:tracePt t="35345" x="3255963" y="4541838"/>
          <p14:tracePt t="35361" x="3230563" y="4584700"/>
          <p14:tracePt t="35367" x="3213100" y="4602163"/>
          <p14:tracePt t="35378" x="3187700" y="4627563"/>
          <p14:tracePt t="35382" x="3170238" y="4638675"/>
          <p14:tracePt t="35392" x="3144838" y="4668838"/>
          <p14:tracePt t="35408" x="3103563" y="4711700"/>
          <p14:tracePt t="35413" x="3090863" y="4737100"/>
          <p14:tracePt t="35425" x="3048000" y="4748213"/>
          <p14:tracePt t="35442" x="2955925" y="4803775"/>
          <p14:tracePt t="35459" x="2938463" y="4810125"/>
          <p14:tracePt t="35476" x="2895600" y="4833938"/>
          <p14:tracePt t="35493" x="2852738" y="4852988"/>
          <p14:tracePt t="35509" x="2767013" y="4889500"/>
          <p14:tracePt t="35525" x="2663825" y="4900613"/>
          <p14:tracePt t="35542" x="2603500" y="4913313"/>
          <p14:tracePt t="35558" x="2535238" y="4926013"/>
          <p14:tracePt t="35575" x="2468563" y="4926013"/>
          <p14:tracePt t="35592" x="2401888" y="4932363"/>
          <p14:tracePt t="35609" x="2322513" y="4932363"/>
          <p14:tracePt t="35625" x="2243138" y="4943475"/>
          <p14:tracePt t="35629" x="2212975" y="4956175"/>
          <p14:tracePt t="35642" x="2133600" y="4968875"/>
          <p14:tracePt t="35659" x="2054225" y="4992688"/>
          <p14:tracePt t="35676" x="1938338" y="5029200"/>
          <p14:tracePt t="35692" x="1865313" y="5078413"/>
          <p14:tracePt t="35708" x="1798638" y="5102225"/>
          <p14:tracePt t="35725" x="1779588" y="5108575"/>
          <p14:tracePt t="35742" x="1743075" y="5126038"/>
          <p14:tracePt t="35759" x="1731963" y="5138738"/>
          <p14:tracePt t="35915" x="1731963" y="5145088"/>
          <p14:tracePt t="35923" x="1731963" y="5157788"/>
          <p14:tracePt t="35940" x="1731963" y="5175250"/>
          <p14:tracePt t="36037" x="1749425" y="5175250"/>
          <p14:tracePt t="36045" x="1779588" y="5175250"/>
          <p14:tracePt t="36062" x="1804988" y="5175250"/>
          <p14:tracePt t="36077" x="1871663" y="5175250"/>
          <p14:tracePt t="36095" x="1914525" y="5175250"/>
          <p14:tracePt t="36109" x="1944688" y="5175250"/>
          <p14:tracePt t="36126" x="1951038" y="5175250"/>
          <p14:tracePt t="36142" x="1981200" y="5175250"/>
          <p14:tracePt t="36159" x="1993900" y="5175250"/>
          <p14:tracePt t="36211" x="2011363" y="5175250"/>
          <p14:tracePt t="37500" x="2060575" y="5175250"/>
          <p14:tracePt t="37509" x="2120900" y="5175250"/>
          <p14:tracePt t="37517" x="2163763" y="5175250"/>
          <p14:tracePt t="37527" x="2176463" y="5175250"/>
          <p14:tracePt t="38309" x="2182813" y="5175250"/>
          <p14:tracePt t="38318" x="2170113" y="5194300"/>
          <p14:tracePt t="38327" x="2146300" y="5224463"/>
          <p14:tracePt t="38344" x="2090738" y="5273675"/>
          <p14:tracePt t="38353" x="2054225" y="5291138"/>
          <p14:tracePt t="38363" x="2047875" y="5303838"/>
          <p14:tracePt t="38368" x="2030413" y="5310188"/>
          <p14:tracePt t="38379" x="2005013" y="5334000"/>
          <p14:tracePt t="38383" x="2000250" y="5340350"/>
          <p14:tracePt t="38396" x="1981200" y="5364163"/>
          <p14:tracePt t="38409" x="1968500" y="5370513"/>
          <p14:tracePt t="38413" x="1962150" y="5376863"/>
          <p14:tracePt t="38426" x="1944688" y="5400675"/>
          <p14:tracePt t="38430" x="1944688" y="5407025"/>
          <p14:tracePt t="38442" x="1925638" y="5437188"/>
          <p14:tracePt t="38459" x="1914525" y="5443538"/>
          <p14:tracePt t="38475" x="1914525" y="5462588"/>
          <p14:tracePt t="38492" x="1908175" y="5467350"/>
          <p14:tracePt t="38540" x="1908175" y="5480050"/>
          <p14:tracePt t="38701" x="1908175" y="5499100"/>
          <p14:tracePt t="38724" x="1908175" y="5505450"/>
          <p14:tracePt t="38733" x="1908175" y="5522913"/>
          <p14:tracePt t="38765" x="1908175" y="5559425"/>
          <p14:tracePt t="38773" x="1914525" y="5578475"/>
          <p14:tracePt t="38784" x="1944688" y="5589588"/>
          <p14:tracePt t="38794" x="1951038" y="5595938"/>
          <p14:tracePt t="38799" x="1974850" y="5608638"/>
          <p14:tracePt t="38808" x="1993900" y="5614988"/>
          <p14:tracePt t="38824" x="2120900" y="5632450"/>
          <p14:tracePt t="38841" x="2230438" y="5645150"/>
          <p14:tracePt t="38858" x="2341563" y="5645150"/>
          <p14:tracePt t="38861" x="2401888" y="5645150"/>
          <p14:tracePt t="38874" x="2438400" y="5645150"/>
          <p14:tracePt t="38891" x="2481263" y="5645150"/>
          <p14:tracePt t="38908" x="2498725" y="5645150"/>
          <p14:tracePt t="38924" x="2505075" y="5645150"/>
          <p14:tracePt t="39494" x="2560638" y="5645150"/>
          <p14:tracePt t="39502" x="2620963" y="5645150"/>
          <p14:tracePt t="39511" x="2693988" y="5619750"/>
          <p14:tracePt t="39527" x="2987675" y="5522913"/>
          <p14:tracePt t="39544" x="3548063" y="5400675"/>
          <p14:tracePt t="39562" x="4425950" y="5089525"/>
          <p14:tracePt t="39567" x="4864100" y="4889500"/>
          <p14:tracePt t="39578" x="5303838" y="4651375"/>
          <p14:tracePt t="39582" x="6138863" y="4346575"/>
          <p14:tracePt t="39592" x="6821488" y="4017963"/>
          <p14:tracePt t="39608" x="7948613" y="3425825"/>
          <p14:tracePt t="39625" x="8766175" y="2944813"/>
          <p14:tracePt t="39642" x="9236075" y="2597150"/>
          <p14:tracePt t="39646" x="9388475" y="2457450"/>
          <p14:tracePt t="39659" x="9582150" y="2230438"/>
          <p14:tracePt t="39676" x="9717088" y="2066925"/>
          <p14:tracePt t="39693" x="9813925" y="1957388"/>
          <p14:tracePt t="39709" x="9856788" y="1901825"/>
          <p14:tracePt t="39725" x="9882188" y="1865313"/>
          <p14:tracePt t="39764" x="9882188" y="1858963"/>
          <p14:tracePt t="39772" x="9906000" y="1792288"/>
          <p14:tracePt t="39780" x="9918700" y="1743075"/>
          <p14:tracePt t="39792" x="9925050" y="1719263"/>
          <p14:tracePt t="39808" x="9961563" y="1663700"/>
          <p14:tracePt t="39825" x="9972675" y="1633538"/>
          <p14:tracePt t="39842" x="9972675" y="1620838"/>
          <p14:tracePt t="39892" x="9991725" y="1603375"/>
          <p14:tracePt t="39900" x="10028238" y="1554163"/>
          <p14:tracePt t="39908" x="10082213" y="1517650"/>
          <p14:tracePt t="39925" x="10167938" y="1371600"/>
          <p14:tracePt t="39942" x="10307638" y="1152525"/>
          <p14:tracePt t="39958" x="10429875" y="969963"/>
          <p14:tracePt t="39975" x="10491788" y="811213"/>
          <p14:tracePt t="39992" x="10564813" y="615950"/>
          <p14:tracePt t="40008" x="10648950" y="323850"/>
          <p14:tracePt t="40025" x="10661650" y="55563"/>
          <p14:tracePt t="53831" x="9028113" y="280988"/>
          <p14:tracePt t="53841" x="8839200" y="450850"/>
          <p14:tracePt t="53858" x="8491538" y="858838"/>
          <p14:tracePt t="53862" x="8253413" y="1096963"/>
          <p14:tracePt t="53875" x="7864475" y="1547813"/>
          <p14:tracePt t="53891" x="7613650" y="1816100"/>
          <p14:tracePt t="53908" x="6961188" y="2627313"/>
          <p14:tracePt t="53910" x="6450013" y="3260725"/>
          <p14:tracePt t="53924" x="5559425" y="4505325"/>
          <p14:tracePt t="53941" x="5053013" y="5181600"/>
          <p14:tracePt t="53959" x="4572000" y="5857875"/>
          <p14:tracePt t="53974" x="4333875" y="6261100"/>
          <p14:tracePt t="53991" x="4181475" y="6540500"/>
          <p14:tracePt t="54008" x="4071938" y="6797675"/>
          <p14:tracePt t="54333" x="3895725" y="6699250"/>
          <p14:tracePt t="54341" x="4029075" y="6619875"/>
          <p14:tracePt t="54358" x="4291013" y="6437313"/>
          <p14:tracePt t="54374" x="4456113" y="6334125"/>
          <p14:tracePt t="54391" x="4548188" y="6297613"/>
          <p14:tracePt t="54408" x="4584700" y="6278563"/>
          <p14:tracePt t="54424" x="4595813" y="6267450"/>
          <p14:tracePt t="54441" x="4627563" y="6267450"/>
          <p14:tracePt t="54458" x="4632325" y="6261100"/>
          <p14:tracePt t="54476" x="4651375" y="6229350"/>
          <p14:tracePt t="54557" x="4687888" y="6218238"/>
          <p14:tracePt t="54565" x="4748213" y="6192838"/>
          <p14:tracePt t="54575" x="4767263" y="6192838"/>
          <p14:tracePt t="54591" x="4883150" y="6156325"/>
          <p14:tracePt t="54608" x="4962525" y="6156325"/>
          <p14:tracePt t="54624" x="5072063" y="6132513"/>
          <p14:tracePt t="54641" x="5151438" y="6119813"/>
          <p14:tracePt t="54658" x="5260975" y="6108700"/>
          <p14:tracePt t="54674" x="5327650" y="6096000"/>
          <p14:tracePt t="54691" x="5389563" y="6096000"/>
          <p14:tracePt t="54694" x="5413375" y="6096000"/>
          <p14:tracePt t="54708" x="5462588" y="6096000"/>
          <p14:tracePt t="54724" x="5480050" y="6096000"/>
          <p14:tracePt t="54741" x="5505450" y="6096000"/>
          <p14:tracePt t="54758" x="5595938" y="6115050"/>
          <p14:tracePt t="54774" x="5735638" y="6181725"/>
          <p14:tracePt t="54791" x="5827713" y="6248400"/>
          <p14:tracePt t="54808" x="5834063" y="6242050"/>
          <p14:tracePt t="55205" x="5815013" y="6242050"/>
          <p14:tracePt t="55213" x="5767388" y="6242050"/>
          <p14:tracePt t="55224" x="5761038" y="6248400"/>
          <p14:tracePt t="55241" x="5730875" y="6272213"/>
          <p14:tracePt t="55257" x="5730875" y="6291263"/>
          <p14:tracePt t="55274" x="5730875" y="6303963"/>
          <p14:tracePt t="55309" x="5730875" y="6308725"/>
          <p14:tracePt t="55380" x="5730875" y="6315075"/>
          <p14:tracePt t="55853" x="5741988" y="6315075"/>
          <p14:tracePt t="55861" x="5851525" y="6315075"/>
          <p14:tracePt t="55869" x="5919788" y="6315075"/>
          <p14:tracePt t="55877" x="5962650" y="6327775"/>
          <p14:tracePt t="55892" x="6076950" y="6340475"/>
          <p14:tracePt t="55908" x="6119813" y="6351588"/>
          <p14:tracePt t="55911" x="6169025" y="6351588"/>
          <p14:tracePt t="55926" x="6248400" y="6364288"/>
          <p14:tracePt t="55941" x="6297613" y="6364288"/>
          <p14:tracePt t="55958" x="6340475" y="6376988"/>
          <p14:tracePt t="55974" x="6413500" y="6376988"/>
          <p14:tracePt t="55991" x="6480175" y="6376988"/>
          <p14:tracePt t="56008" x="6546850" y="6376988"/>
          <p14:tracePt t="56025" x="6626225" y="6376988"/>
          <p14:tracePt t="56041" x="6675438" y="6376988"/>
          <p14:tracePt t="56058" x="6754813" y="6376988"/>
          <p14:tracePt t="56074" x="6784975" y="6376988"/>
          <p14:tracePt t="56091" x="6838950" y="6376988"/>
          <p14:tracePt t="56094" x="6864350" y="6376988"/>
          <p14:tracePt t="56108" x="6870700" y="6376988"/>
          <p14:tracePt t="56111" x="6913563" y="6376988"/>
          <p14:tracePt t="56125" x="6961188" y="6376988"/>
          <p14:tracePt t="56141" x="7040563" y="6376988"/>
          <p14:tracePt t="56158" x="7119938" y="6376988"/>
          <p14:tracePt t="56174" x="7186613" y="6388100"/>
          <p14:tracePt t="56191" x="7223125" y="6388100"/>
          <p14:tracePt t="56208" x="7272338" y="6388100"/>
          <p14:tracePt t="56224" x="7327900" y="6388100"/>
          <p14:tracePt t="56241" x="7381875" y="6407150"/>
          <p14:tracePt t="56258" x="7443788" y="6407150"/>
          <p14:tracePt t="56274" x="7540625" y="6419850"/>
          <p14:tracePt t="56291" x="7650163" y="6437313"/>
          <p14:tracePt t="56308" x="7759700" y="6437313"/>
          <p14:tracePt t="56325" x="7839075" y="6437313"/>
          <p14:tracePt t="56341" x="7900988" y="6437313"/>
          <p14:tracePt t="56358" x="7943850" y="6437313"/>
          <p14:tracePt t="56374" x="7985125" y="6437313"/>
          <p14:tracePt t="56391" x="8021638" y="6437313"/>
          <p14:tracePt t="56408" x="8058150" y="6437313"/>
          <p14:tracePt t="56425" x="8077200" y="6437313"/>
          <p14:tracePt t="56441" x="8107363" y="6437313"/>
          <p14:tracePt t="56458" x="8113713" y="6437313"/>
          <p14:tracePt t="56933" x="8169275" y="6437313"/>
          <p14:tracePt t="56941" x="8199438" y="6437313"/>
          <p14:tracePt t="56949" x="8248650" y="6437313"/>
          <p14:tracePt t="56957" x="8259763" y="6419850"/>
          <p14:tracePt t="56975" x="8308975" y="6407150"/>
          <p14:tracePt t="56991" x="8375650" y="6394450"/>
          <p14:tracePt t="57009" x="8405813" y="6388100"/>
          <p14:tracePt t="57024" x="8467725" y="6376988"/>
          <p14:tracePt t="57041" x="8510588" y="6376988"/>
          <p14:tracePt t="57058" x="8577263" y="6364288"/>
          <p14:tracePt t="57074" x="8601075" y="6345238"/>
          <p14:tracePt t="57092" x="8631238" y="6345238"/>
          <p14:tracePt t="57094" x="8637588" y="6345238"/>
          <p14:tracePt t="76651" x="8650288" y="6345238"/>
          <p14:tracePt t="76659" x="8583613" y="6376988"/>
          <p14:tracePt t="76670" x="8521700" y="6450013"/>
          <p14:tracePt t="76674" x="8448675" y="6510338"/>
          <p14:tracePt t="76684" x="8394700" y="6565900"/>
          <p14:tracePt t="76697" x="8266113" y="6692900"/>
          <p14:tracePt t="76714" x="8174038" y="6772275"/>
        </p14:tracePtLst>
      </p14:laserTraceLst>
    </p:ext>
  </p:extLs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AF468C-D59B-9A74-1BD3-C110E474022A}"/>
              </a:ext>
            </a:extLst>
          </p:cNvPr>
          <p:cNvSpPr>
            <a:spLocks noGrp="1"/>
          </p:cNvSpPr>
          <p:nvPr>
            <p:ph type="title"/>
          </p:nvPr>
        </p:nvSpPr>
        <p:spPr>
          <a:xfrm>
            <a:off x="1230500" y="865882"/>
            <a:ext cx="7143579" cy="780538"/>
          </a:xfrm>
        </p:spPr>
        <p:txBody>
          <a:bodyPr vert="horz" lIns="91440" tIns="45720" rIns="91440" bIns="45720" rtlCol="0" anchor="t">
            <a:normAutofit/>
          </a:bodyPr>
          <a:lstStyle/>
          <a:p>
            <a:r>
              <a:rPr lang="en-US" sz="4400" b="1" i="0" kern="1200" dirty="0">
                <a:effectLst/>
                <a:latin typeface="+mj-lt"/>
                <a:ea typeface="+mj-ea"/>
                <a:cs typeface="+mj-cs"/>
              </a:rPr>
              <a:t>Industry 4.0</a:t>
            </a:r>
          </a:p>
        </p:txBody>
      </p:sp>
      <p:sp>
        <p:nvSpPr>
          <p:cNvPr id="1126" name="TextBox 1125">
            <a:extLst>
              <a:ext uri="{FF2B5EF4-FFF2-40B4-BE49-F238E27FC236}">
                <a16:creationId xmlns:a16="http://schemas.microsoft.com/office/drawing/2014/main" id="{456FCE2B-95BF-F617-E5E7-AAFE96BB1A5E}"/>
              </a:ext>
            </a:extLst>
          </p:cNvPr>
          <p:cNvSpPr txBox="1"/>
          <p:nvPr/>
        </p:nvSpPr>
        <p:spPr>
          <a:xfrm>
            <a:off x="952106" y="1748671"/>
            <a:ext cx="10015979" cy="4785825"/>
          </a:xfrm>
        </p:spPr>
        <p:txBody>
          <a:bodyPr vert="horz" lIns="91440" tIns="45720" rIns="91440" bIns="45720" rtlCol="0">
            <a:normAutofit/>
          </a:bodyPr>
          <a:lstStyle/>
          <a:p>
            <a:pPr marL="457200" indent="-457200">
              <a:lnSpc>
                <a:spcPct val="150000"/>
              </a:lnSpc>
              <a:spcAft>
                <a:spcPts val="600"/>
              </a:spcAft>
              <a:buFont typeface="Arial" panose="020B0604020202020204" pitchFamily="34" charset="0"/>
              <a:buChar char="•"/>
            </a:pPr>
            <a:r>
              <a:rPr lang="en-US" sz="2800" dirty="0">
                <a:solidFill>
                  <a:srgbClr val="203E5F"/>
                </a:solidFill>
              </a:rPr>
              <a:t>Trend of Automation</a:t>
            </a:r>
            <a:r>
              <a:rPr lang="en-US" sz="2400" dirty="0">
                <a:solidFill>
                  <a:srgbClr val="203E5F"/>
                </a:solidFill>
              </a:rPr>
              <a:t>: Fourth Industrial Revolution, signifies the current trend of automation and data exchange in manufacturing processes.</a:t>
            </a:r>
          </a:p>
          <a:p>
            <a:pPr marL="457200" indent="-457200">
              <a:lnSpc>
                <a:spcPct val="150000"/>
              </a:lnSpc>
              <a:spcAft>
                <a:spcPts val="600"/>
              </a:spcAft>
              <a:buFont typeface="Arial" panose="020B0604020202020204" pitchFamily="34" charset="0"/>
              <a:buChar char="•"/>
            </a:pPr>
            <a:r>
              <a:rPr lang="en-US" sz="2800" dirty="0">
                <a:solidFill>
                  <a:srgbClr val="203E5F"/>
                </a:solidFill>
              </a:rPr>
              <a:t>Involving Technologies</a:t>
            </a:r>
            <a:r>
              <a:rPr lang="en-US" sz="2400" dirty="0">
                <a:solidFill>
                  <a:srgbClr val="203E5F"/>
                </a:solidFill>
              </a:rPr>
              <a:t>: It uses systems that combine computer and physical processes, the Internet of Things (IoT), cloud computing, and smart computing.</a:t>
            </a:r>
          </a:p>
          <a:p>
            <a:pPr marL="457200" indent="-457200">
              <a:lnSpc>
                <a:spcPct val="150000"/>
              </a:lnSpc>
              <a:spcAft>
                <a:spcPts val="600"/>
              </a:spcAft>
              <a:buFont typeface="Arial" panose="020B0604020202020204" pitchFamily="34" charset="0"/>
              <a:buChar char="•"/>
            </a:pPr>
            <a:r>
              <a:rPr lang="en-US" sz="2800" dirty="0">
                <a:solidFill>
                  <a:srgbClr val="203E5F"/>
                </a:solidFill>
              </a:rPr>
              <a:t>New Way of Producing</a:t>
            </a:r>
            <a:r>
              <a:rPr lang="en-US" sz="2400" dirty="0">
                <a:solidFill>
                  <a:srgbClr val="203E5F"/>
                </a:solidFill>
              </a:rPr>
              <a:t>: It’s a more connected and complete way of creating products and running industries.</a:t>
            </a:r>
            <a:endParaRPr lang="en-US" sz="2400" b="0" i="0" dirty="0">
              <a:solidFill>
                <a:srgbClr val="203E5F"/>
              </a:solidFill>
              <a:effectLst/>
            </a:endParaRPr>
          </a:p>
        </p:txBody>
      </p:sp>
    </p:spTree>
    <p:extLst>
      <p:ext uri="{BB962C8B-B14F-4D97-AF65-F5344CB8AC3E}">
        <p14:creationId xmlns:p14="http://schemas.microsoft.com/office/powerpoint/2010/main" val="3301217846"/>
      </p:ext>
    </p:extLst>
  </p:cSld>
  <p:clrMapOvr>
    <a:masterClrMapping/>
  </p:clrMapOvr>
  <mc:AlternateContent xmlns:mc="http://schemas.openxmlformats.org/markup-compatibility/2006" xmlns:p14="http://schemas.microsoft.com/office/powerpoint/2010/main">
    <mc:Choice Requires="p14">
      <p:transition spd="slow" p14:dur="2000" advTm="143173"/>
    </mc:Choice>
    <mc:Fallback xmlns="">
      <p:transition spd="slow" advTm="143173"/>
    </mc:Fallback>
  </mc:AlternateContent>
  <p:extLst>
    <p:ext uri="{3A86A75C-4F4B-4683-9AE1-C65F6400EC91}">
      <p14:laserTraceLst xmlns:p14="http://schemas.microsoft.com/office/powerpoint/2010/main">
        <p14:tracePtLst>
          <p14:tracePt t="2552" x="1000125" y="6480175"/>
          <p14:tracePt t="2560" x="1358900" y="6119813"/>
          <p14:tracePt t="2573" x="1616075" y="5815013"/>
          <p14:tracePt t="2590" x="2114550" y="5065713"/>
          <p14:tracePt t="2607" x="2419350" y="4511675"/>
          <p14:tracePt t="2609" x="2547938" y="4303713"/>
          <p14:tracePt t="2623" x="2687638" y="3925888"/>
          <p14:tracePt t="2640" x="2767013" y="3676650"/>
          <p14:tracePt t="2656" x="2816225" y="3346450"/>
          <p14:tracePt t="2673" x="2816225" y="3097213"/>
          <p14:tracePt t="2690" x="2816225" y="2968625"/>
          <p14:tracePt t="2706" x="2840038" y="2876550"/>
          <p14:tracePt t="2723" x="2840038" y="2852738"/>
          <p14:tracePt t="2740" x="2846388" y="2822575"/>
          <p14:tracePt t="2756" x="2846388" y="2803525"/>
          <p14:tracePt t="2773" x="2859088" y="2755900"/>
          <p14:tracePt t="2789" x="2871788" y="2713038"/>
          <p14:tracePt t="2806" x="2882900" y="2646363"/>
          <p14:tracePt t="2809" x="2882900" y="2614613"/>
          <p14:tracePt t="2823" x="2901950" y="2560638"/>
          <p14:tracePt t="2840" x="2901950" y="2524125"/>
          <p14:tracePt t="2856" x="2925763" y="2457450"/>
          <p14:tracePt t="2873" x="2925763" y="2365375"/>
          <p14:tracePt t="2890" x="2962275" y="2255838"/>
          <p14:tracePt t="2906" x="2987675" y="2182813"/>
          <p14:tracePt t="2923" x="3011488" y="2146300"/>
          <p14:tracePt t="2940" x="3060700" y="2030413"/>
          <p14:tracePt t="2956" x="3170238" y="1847850"/>
          <p14:tracePt t="2973" x="3243263" y="1652588"/>
          <p14:tracePt t="2989" x="3365500" y="1487488"/>
          <p14:tracePt t="3007" x="3438525" y="1358900"/>
          <p14:tracePt t="3023" x="3468688" y="1316038"/>
          <p14:tracePt t="3040" x="3498850" y="1292225"/>
          <p14:tracePt t="3057" x="3511550" y="1268413"/>
          <p14:tracePt t="3073" x="3524250" y="1249363"/>
          <p14:tracePt t="3090" x="3535363" y="1243013"/>
          <p14:tracePt t="3106" x="3554413" y="1225550"/>
          <p14:tracePt t="4320" x="3560763" y="1231900"/>
          <p14:tracePt t="4328" x="3633788" y="1316038"/>
          <p14:tracePt t="4340" x="3706813" y="1371600"/>
          <p14:tracePt t="4357" x="3865563" y="1579563"/>
          <p14:tracePt t="4373" x="3919538" y="1682750"/>
          <p14:tracePt t="4390" x="3919538" y="1706563"/>
          <p14:tracePt t="4406" x="3919538" y="1719263"/>
          <p14:tracePt t="5249" x="3925888" y="1719263"/>
          <p14:tracePt t="7680" x="3932238" y="1719263"/>
          <p14:tracePt t="7689" x="3932238" y="1695450"/>
          <p14:tracePt t="7696" x="3919538" y="1670050"/>
          <p14:tracePt t="7707" x="3913188" y="1663700"/>
          <p14:tracePt t="7723" x="3870325" y="1633538"/>
          <p14:tracePt t="7740" x="3840163" y="1603375"/>
          <p14:tracePt t="7757" x="3810000" y="1573213"/>
          <p14:tracePt t="7849" x="3803650" y="1573213"/>
          <p14:tracePt t="7953" x="3829050" y="1573213"/>
          <p14:tracePt t="7961" x="3938588" y="1573213"/>
          <p14:tracePt t="7967" x="4035425" y="1573213"/>
          <p14:tracePt t="7977" x="4181475" y="1554163"/>
          <p14:tracePt t="7990" x="4286250" y="1554163"/>
          <p14:tracePt t="8006" x="4486275" y="1554163"/>
          <p14:tracePt t="8024" x="4614863" y="1554163"/>
          <p14:tracePt t="8089" x="4608513" y="1554163"/>
          <p14:tracePt t="8097" x="4602163" y="1560513"/>
          <p14:tracePt t="8112" x="4602163" y="1566863"/>
          <p14:tracePt t="8123" x="4657725" y="1616075"/>
          <p14:tracePt t="8140" x="4705350" y="1616075"/>
          <p14:tracePt t="8384" x="4705350" y="1633538"/>
          <p14:tracePt t="8393" x="4638675" y="1633538"/>
          <p14:tracePt t="8400" x="4591050" y="1627188"/>
          <p14:tracePt t="8409" x="4584700" y="1627188"/>
          <p14:tracePt t="8441" x="4552950" y="1627188"/>
          <p14:tracePt t="8448" x="4516438" y="1627188"/>
          <p14:tracePt t="8457" x="4486275" y="1627188"/>
          <p14:tracePt t="8473" x="4395788" y="1627188"/>
          <p14:tracePt t="8490" x="4286250" y="1627188"/>
          <p14:tracePt t="8507" x="4144963" y="1633538"/>
          <p14:tracePt t="8523" x="3998913" y="1633538"/>
          <p14:tracePt t="8540" x="3833813" y="1633538"/>
          <p14:tracePt t="8557" x="3651250" y="1633538"/>
          <p14:tracePt t="8574" x="3462338" y="1633538"/>
          <p14:tracePt t="8590" x="3322638" y="1633538"/>
          <p14:tracePt t="8607" x="3206750" y="1616075"/>
          <p14:tracePt t="8624" x="3127375" y="1603375"/>
          <p14:tracePt t="8640" x="3084513" y="1597025"/>
          <p14:tracePt t="8657" x="3067050" y="1597025"/>
          <p14:tracePt t="8673" x="3035300" y="1584325"/>
          <p14:tracePt t="8697" x="3028950" y="1566863"/>
          <p14:tracePt t="8737" x="3017838" y="1554163"/>
          <p14:tracePt t="8752" x="2998788" y="1547813"/>
          <p14:tracePt t="8769" x="2981325" y="1536700"/>
          <p14:tracePt t="8777" x="2968625" y="1524000"/>
          <p14:tracePt t="8793" x="2962275" y="1517650"/>
          <p14:tracePt t="8807" x="2951163" y="1511300"/>
          <p14:tracePt t="8810" x="2944813" y="1500188"/>
          <p14:tracePt t="8824" x="2932113" y="1493838"/>
          <p14:tracePt t="8840" x="2914650" y="1481138"/>
          <p14:tracePt t="8857" x="2895600" y="1468438"/>
          <p14:tracePt t="8968" x="2889250" y="1468438"/>
          <p14:tracePt t="8977" x="2876550" y="1463675"/>
          <p14:tracePt t="8984" x="2871788" y="1457325"/>
          <p14:tracePt t="9144" x="2871788" y="1444625"/>
          <p14:tracePt t="9561" x="2901950" y="1438275"/>
          <p14:tracePt t="9569" x="3067050" y="1420813"/>
          <p14:tracePt t="9577" x="3140075" y="1390650"/>
          <p14:tracePt t="9590" x="3219450" y="1390650"/>
          <p14:tracePt t="9607" x="3346450" y="1390650"/>
          <p14:tracePt t="9623" x="3438525" y="1390650"/>
          <p14:tracePt t="9626" x="3468688" y="1390650"/>
          <p14:tracePt t="9640" x="3535363" y="1390650"/>
          <p14:tracePt t="9657" x="3560763" y="1390650"/>
          <p14:tracePt t="9673" x="3578225" y="1390650"/>
          <p14:tracePt t="9690" x="3590925" y="1390650"/>
          <p14:tracePt t="12849" x="3597275" y="1395413"/>
          <p14:tracePt t="12857" x="3597275" y="1431925"/>
          <p14:tracePt t="12873" x="3597275" y="1474788"/>
          <p14:tracePt t="12890" x="3597275" y="1500188"/>
          <p14:tracePt t="12907" x="3597275" y="1530350"/>
          <p14:tracePt t="12924" x="3584575" y="1573213"/>
          <p14:tracePt t="12940" x="3584575" y="1597025"/>
          <p14:tracePt t="12957" x="3584575" y="1620838"/>
          <p14:tracePt t="12973" x="3584575" y="1652588"/>
          <p14:tracePt t="12990" x="3571875" y="1657350"/>
          <p14:tracePt t="13008" x="3571875" y="1676400"/>
          <p14:tracePt t="13024" x="3571875" y="1695450"/>
          <p14:tracePt t="13040" x="3571875" y="1712913"/>
          <p14:tracePt t="13064" x="3571875" y="1719263"/>
          <p14:tracePt t="13136" x="3571875" y="1736725"/>
          <p14:tracePt t="13145" x="3571875" y="1749425"/>
          <p14:tracePt t="13157" x="3571875" y="1755775"/>
          <p14:tracePt t="13174" x="3571875" y="1773238"/>
          <p14:tracePt t="13190" x="3571875" y="1785938"/>
          <p14:tracePt t="13209" x="3571875" y="1792288"/>
          <p14:tracePt t="13241" x="3578225" y="1798638"/>
          <p14:tracePt t="13249" x="3578225" y="1809750"/>
          <p14:tracePt t="13258" x="3578225" y="1816100"/>
          <p14:tracePt t="13273" x="3597275" y="1835150"/>
          <p14:tracePt t="13290" x="3621088" y="1871663"/>
          <p14:tracePt t="13307" x="3638550" y="1889125"/>
          <p14:tracePt t="13324" x="3670300" y="1908175"/>
          <p14:tracePt t="13340" x="3706813" y="1931988"/>
          <p14:tracePt t="13357" x="3749675" y="1962150"/>
          <p14:tracePt t="13373" x="3790950" y="1993900"/>
          <p14:tracePt t="13390" x="3846513" y="2047875"/>
          <p14:tracePt t="13407" x="3906838" y="2114550"/>
          <p14:tracePt t="13424" x="3925888" y="2157413"/>
          <p14:tracePt t="13427" x="3949700" y="2182813"/>
          <p14:tracePt t="13441" x="3956050" y="2219325"/>
          <p14:tracePt t="13457" x="3956050" y="2249488"/>
          <p14:tracePt t="13474" x="3956050" y="2273300"/>
          <p14:tracePt t="13491" x="3956050" y="2316163"/>
          <p14:tracePt t="13507" x="3956050" y="2328863"/>
          <p14:tracePt t="13524" x="3956050" y="2346325"/>
          <p14:tracePt t="13540" x="3956050" y="2359025"/>
          <p14:tracePt t="13562" x="3956050" y="2378075"/>
          <p14:tracePt t="13585" x="3956050" y="2382838"/>
          <p14:tracePt t="13594" x="3943350" y="2395538"/>
          <p14:tracePt t="13607" x="3938588" y="2401888"/>
          <p14:tracePt t="13624" x="3919538" y="2419350"/>
          <p14:tracePt t="13641" x="3870325" y="2425700"/>
          <p14:tracePt t="13657" x="3829050" y="2438400"/>
          <p14:tracePt t="13673" x="3773488" y="2462213"/>
          <p14:tracePt t="13690" x="3743325" y="2462213"/>
          <p14:tracePt t="13707" x="3736975" y="2462213"/>
          <p14:tracePt t="13723" x="3717925" y="2462213"/>
          <p14:tracePt t="13793" x="3713163" y="2462213"/>
          <p14:tracePt t="13810" x="3694113" y="2462213"/>
          <p14:tracePt t="13920" x="3681413" y="2462213"/>
          <p14:tracePt t="13928" x="3663950" y="2462213"/>
          <p14:tracePt t="13940" x="3657600" y="2462213"/>
          <p14:tracePt t="13957" x="3644900" y="2462213"/>
          <p14:tracePt t="13973" x="3638550" y="2462213"/>
          <p14:tracePt t="16434" x="3676650" y="2444750"/>
          <p14:tracePt t="16442" x="3803650" y="2395538"/>
          <p14:tracePt t="16450" x="3913188" y="2335213"/>
          <p14:tracePt t="16457" x="4059238" y="2286000"/>
          <p14:tracePt t="16474" x="4419600" y="2114550"/>
          <p14:tracePt t="16491" x="4773613" y="1962150"/>
          <p14:tracePt t="16507" x="5181600" y="1804988"/>
          <p14:tracePt t="16524" x="5803900" y="1511300"/>
          <p14:tracePt t="16540" x="6503988" y="1212850"/>
          <p14:tracePt t="16557" x="7034213" y="987425"/>
          <p14:tracePt t="16574" x="7486650" y="798513"/>
          <p14:tracePt t="16590" x="8083550" y="487363"/>
          <p14:tracePt t="16607" x="8594725" y="219075"/>
          <p14:tracePt t="18570" x="9150350" y="23813"/>
          <p14:tracePt t="18577" x="8894763" y="212725"/>
          <p14:tracePt t="18591" x="8558213" y="457200"/>
          <p14:tracePt t="18593" x="8272463" y="633413"/>
          <p14:tracePt t="18607" x="7900988" y="877888"/>
          <p14:tracePt t="18624" x="7559675" y="1109663"/>
          <p14:tracePt t="18641" x="7285038" y="1298575"/>
          <p14:tracePt t="18658" x="7199313" y="1358900"/>
          <p14:tracePt t="18674" x="7156450" y="1401763"/>
          <p14:tracePt t="18690" x="7083425" y="1468438"/>
          <p14:tracePt t="18707" x="7016750" y="1609725"/>
          <p14:tracePt t="18724" x="6973888" y="1670050"/>
          <p14:tracePt t="18741" x="6937375" y="1725613"/>
          <p14:tracePt t="18757" x="6918325" y="1768475"/>
          <p14:tracePt t="18774" x="6888163" y="1785938"/>
          <p14:tracePt t="18790" x="6858000" y="1835150"/>
          <p14:tracePt t="18807" x="6838950" y="1847850"/>
          <p14:tracePt t="18824" x="6827838" y="1852613"/>
          <p14:tracePt t="18827" x="6797675" y="1884363"/>
          <p14:tracePt t="18841" x="6772275" y="1901825"/>
          <p14:tracePt t="18858" x="6742113" y="1944688"/>
          <p14:tracePt t="18874" x="6686550" y="1974850"/>
          <p14:tracePt t="18890" x="6656388" y="1987550"/>
          <p14:tracePt t="18907" x="6619875" y="2017713"/>
          <p14:tracePt t="18924" x="6589713" y="2047875"/>
          <p14:tracePt t="18941" x="6572250" y="2066925"/>
          <p14:tracePt t="18957" x="6529388" y="2109788"/>
          <p14:tracePt t="18974" x="6492875" y="2152650"/>
          <p14:tracePt t="18990" x="6461125" y="2206625"/>
          <p14:tracePt t="19007" x="6400800" y="2292350"/>
          <p14:tracePt t="19024" x="6381750" y="2322513"/>
          <p14:tracePt t="19027" x="6370638" y="2335213"/>
          <p14:tracePt t="19041" x="6340475" y="2365375"/>
          <p14:tracePt t="19065" x="6321425" y="2382838"/>
          <p14:tracePt t="19083" x="6308725" y="2408238"/>
          <p14:tracePt t="19090" x="6297613" y="2425700"/>
          <p14:tracePt t="19107" x="6267450" y="2444750"/>
          <p14:tracePt t="19124" x="6235700" y="2474913"/>
          <p14:tracePt t="19140" x="6229350" y="2487613"/>
          <p14:tracePt t="19346" x="6242050" y="2487613"/>
          <p14:tracePt t="19354" x="6284913" y="2487613"/>
          <p14:tracePt t="19362" x="6321425" y="2487613"/>
          <p14:tracePt t="19374" x="6364288" y="2487613"/>
          <p14:tracePt t="19391" x="6456363" y="2487613"/>
          <p14:tracePt t="19407" x="6523038" y="2487613"/>
          <p14:tracePt t="19424" x="6596063" y="2487613"/>
          <p14:tracePt t="19441" x="6686550" y="2487613"/>
          <p14:tracePt t="19458" x="6765925" y="2487613"/>
          <p14:tracePt t="19474" x="6845300" y="2487613"/>
          <p14:tracePt t="19491" x="6924675" y="2493963"/>
          <p14:tracePt t="19507" x="7016750" y="2493963"/>
          <p14:tracePt t="19524" x="7132638" y="2517775"/>
          <p14:tracePt t="19540" x="7242175" y="2530475"/>
          <p14:tracePt t="19557" x="7334250" y="2530475"/>
          <p14:tracePt t="19574" x="7437438" y="2530475"/>
          <p14:tracePt t="19590" x="7546975" y="2530475"/>
          <p14:tracePt t="19607" x="7650163" y="2530475"/>
          <p14:tracePt t="19624" x="7753350" y="2530475"/>
          <p14:tracePt t="19627" x="7802563" y="2530475"/>
          <p14:tracePt t="19641" x="7869238" y="2530475"/>
          <p14:tracePt t="19657" x="7918450" y="2530475"/>
          <p14:tracePt t="19674" x="7948613" y="2530475"/>
          <p14:tracePt t="19691" x="8004175" y="2530475"/>
          <p14:tracePt t="19707" x="8058150" y="2530475"/>
          <p14:tracePt t="19724" x="8120063" y="2530475"/>
          <p14:tracePt t="19741" x="8186738" y="2530475"/>
          <p14:tracePt t="19757" x="8210550" y="2530475"/>
          <p14:tracePt t="19774" x="8242300" y="2530475"/>
          <p14:tracePt t="19790" x="8278813" y="2530475"/>
          <p14:tracePt t="19807" x="8308975" y="2517775"/>
          <p14:tracePt t="19824" x="8332788" y="2517775"/>
          <p14:tracePt t="19826" x="8351838" y="2517775"/>
          <p14:tracePt t="19841" x="8362950" y="2517775"/>
          <p14:tracePt t="19857" x="8375650" y="2517775"/>
          <p14:tracePt t="19874" x="8388350" y="2517775"/>
          <p14:tracePt t="19898" x="8394700" y="2517775"/>
          <p14:tracePt t="19914" x="8405813" y="2517775"/>
          <p14:tracePt t="21154" x="8412163" y="2517775"/>
          <p14:tracePt t="21161" x="8401050" y="2541588"/>
          <p14:tracePt t="21174" x="8375650" y="2566988"/>
          <p14:tracePt t="21191" x="8308975" y="2620963"/>
          <p14:tracePt t="21207" x="8235950" y="2682875"/>
          <p14:tracePt t="21224" x="8150225" y="2736850"/>
          <p14:tracePt t="21227" x="8070850" y="2762250"/>
          <p14:tracePt t="21241" x="7912100" y="2835275"/>
          <p14:tracePt t="21258" x="7802563" y="2865438"/>
          <p14:tracePt t="21260" x="7693025" y="2914650"/>
          <p14:tracePt t="21274" x="7407275" y="2962275"/>
          <p14:tracePt t="21291" x="7113588" y="2992438"/>
          <p14:tracePt t="21307" x="6772275" y="3011488"/>
          <p14:tracePt t="21324" x="6381750" y="3041650"/>
          <p14:tracePt t="21341" x="6003925" y="3041650"/>
          <p14:tracePt t="21357" x="5595938" y="3041650"/>
          <p14:tracePt t="21374" x="5254625" y="3041650"/>
          <p14:tracePt t="21391" x="4870450" y="3041650"/>
          <p14:tracePt t="21407" x="4591050" y="3041650"/>
          <p14:tracePt t="21424" x="4322763" y="3041650"/>
          <p14:tracePt t="21427" x="4181475" y="3060700"/>
          <p14:tracePt t="21441" x="4059238" y="3060700"/>
          <p14:tracePt t="21443" x="3975100" y="3060700"/>
          <p14:tracePt t="21458" x="3706813" y="3071813"/>
          <p14:tracePt t="21474" x="3498850" y="3103563"/>
          <p14:tracePt t="21491" x="3273425" y="3103563"/>
          <p14:tracePt t="21508" x="3067050" y="3121025"/>
          <p14:tracePt t="21524" x="2914650" y="3163888"/>
          <p14:tracePt t="21541" x="2816225" y="3176588"/>
          <p14:tracePt t="21558" x="2755900" y="3187700"/>
          <p14:tracePt t="21574" x="2724150" y="3194050"/>
          <p14:tracePt t="21591" x="2657475" y="3194050"/>
          <p14:tracePt t="21607" x="2633663" y="3194050"/>
          <p14:tracePt t="21624" x="2584450" y="3194050"/>
          <p14:tracePt t="21641" x="2530475" y="3194050"/>
          <p14:tracePt t="21644" x="2511425" y="3194050"/>
          <p14:tracePt t="21658" x="2462213" y="3194050"/>
          <p14:tracePt t="21674" x="2432050" y="3194050"/>
          <p14:tracePt t="21691" x="2408238" y="3194050"/>
          <p14:tracePt t="21707" x="2395538" y="3194050"/>
          <p14:tracePt t="21724" x="2389188" y="3194050"/>
          <p14:tracePt t="22251" x="2414588" y="3194050"/>
          <p14:tracePt t="22259" x="2457450" y="3187700"/>
          <p14:tracePt t="22265" x="2511425" y="3163888"/>
          <p14:tracePt t="22274" x="2541588" y="3163888"/>
          <p14:tracePt t="22291" x="2633663" y="3163888"/>
          <p14:tracePt t="22307" x="2713038" y="3163888"/>
          <p14:tracePt t="22324" x="2762250" y="3163888"/>
          <p14:tracePt t="22341" x="2828925" y="3163888"/>
          <p14:tracePt t="22357" x="2882900" y="3163888"/>
          <p14:tracePt t="22374" x="2944813" y="3163888"/>
          <p14:tracePt t="22391" x="3054350" y="3163888"/>
          <p14:tracePt t="22407" x="3121025" y="3163888"/>
          <p14:tracePt t="22424" x="3213100" y="3163888"/>
          <p14:tracePt t="22441" x="3279775" y="3163888"/>
          <p14:tracePt t="22457" x="3376613" y="3163888"/>
          <p14:tracePt t="22475" x="3455988" y="3144838"/>
          <p14:tracePt t="22491" x="3535363" y="3133725"/>
          <p14:tracePt t="22507" x="3590925" y="3121025"/>
          <p14:tracePt t="55834" x="3790950" y="3090863"/>
          <p14:tracePt t="55844" x="4522788" y="2914650"/>
          <p14:tracePt t="55848" x="4870450" y="2773363"/>
          <p14:tracePt t="55860" x="5218113" y="2633663"/>
          <p14:tracePt t="55864" x="5724525" y="2451100"/>
          <p14:tracePt t="55877" x="6272213" y="2230438"/>
          <p14:tracePt t="55882" x="6870700" y="1974850"/>
          <p14:tracePt t="55892" x="7461250" y="1719263"/>
          <p14:tracePt t="55899" x="7948613" y="1450975"/>
          <p14:tracePt t="55912" x="8772525" y="938213"/>
          <p14:tracePt t="55928" x="9429750" y="512763"/>
          <p14:tracePt t="55944" x="9972675" y="146050"/>
          <p14:tracePt t="64362" x="9747250" y="646113"/>
          <p14:tracePt t="64372" x="9509125" y="981075"/>
          <p14:tracePt t="64382" x="9193213" y="1401763"/>
          <p14:tracePt t="64386" x="8894763" y="1749425"/>
          <p14:tracePt t="64395" x="8620125" y="2127250"/>
          <p14:tracePt t="64412" x="8132763" y="2840038"/>
          <p14:tracePt t="64428" x="7486650" y="3614738"/>
          <p14:tracePt t="64445" x="7023100" y="4151313"/>
          <p14:tracePt t="64462" x="6711950" y="4492625"/>
          <p14:tracePt t="64478" x="6467475" y="4743450"/>
          <p14:tracePt t="64494" x="6272213" y="4949825"/>
          <p14:tracePt t="64498" x="6199188" y="4992688"/>
          <p14:tracePt t="64514" x="6132513" y="5048250"/>
          <p14:tracePt t="64930" x="6102350" y="5048250"/>
          <p14:tracePt t="64939" x="6046788" y="5016500"/>
          <p14:tracePt t="64948" x="5962650" y="4973638"/>
          <p14:tracePt t="64965" x="5778500" y="4883150"/>
          <p14:tracePt t="64982" x="5480050" y="4718050"/>
          <p14:tracePt t="64997" x="5162550" y="4548188"/>
          <p14:tracePt t="65014" x="4846638" y="4432300"/>
          <p14:tracePt t="65030" x="4591050" y="4333875"/>
          <p14:tracePt t="65048" x="4406900" y="4248150"/>
          <p14:tracePt t="65053" x="4303713" y="4217988"/>
          <p14:tracePt t="65064" x="4279900" y="4181475"/>
          <p14:tracePt t="65069" x="4217988" y="4170363"/>
          <p14:tracePt t="65078" x="4127500" y="4138613"/>
          <p14:tracePt t="65094" x="4090988" y="4127500"/>
          <p14:tracePt t="65098" x="4054475" y="4127500"/>
          <p14:tracePt t="65112" x="3975100" y="4114800"/>
          <p14:tracePt t="65128" x="3913188" y="4114800"/>
          <p14:tracePt t="65145" x="3870325" y="4108450"/>
          <p14:tracePt t="65161" x="3840163" y="4095750"/>
          <p14:tracePt t="65177" x="3829050" y="4095750"/>
          <p14:tracePt t="65283" x="3810000" y="4065588"/>
          <p14:tracePt t="65291" x="3773488" y="4041775"/>
          <p14:tracePt t="65301" x="3743325" y="4017963"/>
          <p14:tracePt t="65315" x="3713163" y="3992563"/>
          <p14:tracePt t="65330" x="3681413" y="3962400"/>
          <p14:tracePt t="65345" x="3651250" y="3919538"/>
          <p14:tracePt t="65362" x="3638550" y="3876675"/>
          <p14:tracePt t="65381" x="3627438" y="3833813"/>
          <p14:tracePt t="65397" x="3621088" y="3810000"/>
          <p14:tracePt t="65417" x="3621088" y="3790950"/>
          <p14:tracePt t="65433" x="3621088" y="3779838"/>
          <p14:tracePt t="65456" x="3621088" y="3760788"/>
          <p14:tracePt t="65465" x="3621088" y="3754438"/>
          <p14:tracePt t="65488" x="3621088" y="3743325"/>
          <p14:tracePt t="65496" x="3621088" y="3724275"/>
          <p14:tracePt t="65511" x="3621088" y="3717925"/>
          <p14:tracePt t="66106" x="3621088" y="3713163"/>
          <p14:tracePt t="66117" x="3730625" y="3713163"/>
          <p14:tracePt t="66131" x="3919538" y="3713163"/>
          <p14:tracePt t="66148" x="4102100" y="3713163"/>
          <p14:tracePt t="66162" x="4267200" y="3713163"/>
          <p14:tracePt t="66179" x="4346575" y="3713163"/>
          <p14:tracePt t="66196" x="4413250" y="3713163"/>
          <p14:tracePt t="66212" x="4492625" y="3713163"/>
          <p14:tracePt t="66229" x="4516438" y="3713163"/>
          <p14:tracePt t="66246" x="4595813" y="3713163"/>
          <p14:tracePt t="66262" x="4687888" y="3713163"/>
          <p14:tracePt t="66266" x="4724400" y="3713163"/>
          <p14:tracePt t="66279" x="4767263" y="3713163"/>
          <p14:tracePt t="66283" x="4816475" y="3713163"/>
          <p14:tracePt t="66296" x="4906963" y="3713163"/>
          <p14:tracePt t="66312" x="4986338" y="3713163"/>
          <p14:tracePt t="66330" x="5010150" y="3713163"/>
          <p14:tracePt t="66434" x="4956175" y="3713163"/>
          <p14:tracePt t="66443" x="4913313" y="3713163"/>
          <p14:tracePt t="66454" x="4852988" y="3713163"/>
          <p14:tracePt t="66461" x="4803775" y="3713163"/>
          <p14:tracePt t="66478" x="4705350" y="3724275"/>
          <p14:tracePt t="66481" x="4687888" y="3724275"/>
          <p14:tracePt t="66495" x="4668838" y="3736975"/>
          <p14:tracePt t="66633" x="4700588" y="3736975"/>
          <p14:tracePt t="66649" x="4718050" y="3736975"/>
          <p14:tracePt t="66657" x="4730750" y="3736975"/>
          <p14:tracePt t="66665" x="4748213" y="3736975"/>
          <p14:tracePt t="66681" x="4754563" y="3736975"/>
          <p14:tracePt t="67314" x="4810125" y="3736975"/>
          <p14:tracePt t="67322" x="4949825" y="3736975"/>
          <p14:tracePt t="67330" x="5053013" y="3736975"/>
          <p14:tracePt t="67348" x="5278438" y="3736975"/>
          <p14:tracePt t="67363" x="5443538" y="3736975"/>
          <p14:tracePt t="67380" x="5651500" y="3736975"/>
          <p14:tracePt t="67396" x="5815013" y="3717925"/>
          <p14:tracePt t="67413" x="6065838" y="3706813"/>
          <p14:tracePt t="67429" x="6297613" y="3657600"/>
          <p14:tracePt t="67446" x="6565900" y="3627438"/>
          <p14:tracePt t="67462" x="6815138" y="3597275"/>
          <p14:tracePt t="67466" x="6918325" y="3565525"/>
          <p14:tracePt t="67480" x="7010400" y="3565525"/>
          <p14:tracePt t="67496" x="7102475" y="3554413"/>
          <p14:tracePt t="67513" x="7156450" y="3541713"/>
          <p14:tracePt t="67529" x="7199313" y="3529013"/>
          <p14:tracePt t="67546" x="7205663" y="3529013"/>
          <p14:tracePt t="67569" x="7212013" y="3529013"/>
          <p14:tracePt t="67579" x="7223125" y="3529013"/>
          <p14:tracePt t="67596" x="7229475" y="3529013"/>
          <p14:tracePt t="67613" x="7248525" y="3524250"/>
          <p14:tracePt t="67745" x="7296150" y="3524250"/>
          <p14:tracePt t="67753" x="7327900" y="3524250"/>
          <p14:tracePt t="67762" x="7364413" y="3524250"/>
          <p14:tracePt t="67780" x="7437438" y="3524250"/>
          <p14:tracePt t="67798" x="7516813" y="3524250"/>
          <p14:tracePt t="67816" x="7546975" y="3524250"/>
          <p14:tracePt t="67821" x="7577138" y="3524250"/>
          <p14:tracePt t="67830" x="7596188" y="3524250"/>
          <p14:tracePt t="67835" x="7632700" y="3529013"/>
          <p14:tracePt t="67848" x="7650163" y="3535363"/>
          <p14:tracePt t="67861" x="7686675" y="3548063"/>
          <p14:tracePt t="67877" x="7723188" y="3548063"/>
          <p14:tracePt t="67893" x="7808913" y="3584575"/>
          <p14:tracePt t="67910" x="7875588" y="3608388"/>
          <p14:tracePt t="67913" x="7905750" y="3614738"/>
          <p14:tracePt t="67927" x="8004175" y="3644900"/>
          <p14:tracePt t="67943" x="8083550" y="3663950"/>
          <p14:tracePt t="67961" x="8156575" y="3700463"/>
          <p14:tracePt t="67978" x="8223250" y="3713163"/>
          <p14:tracePt t="67993" x="8289925" y="3724275"/>
          <p14:tracePt t="68010" x="8332788" y="3730625"/>
          <p14:tracePt t="68026" x="8358188" y="3730625"/>
          <p14:tracePt t="68044" x="8412163" y="3754438"/>
          <p14:tracePt t="68060" x="8442325" y="3767138"/>
          <p14:tracePt t="68077" x="8467725" y="3767138"/>
          <p14:tracePt t="68093" x="8510588" y="3773488"/>
          <p14:tracePt t="68110" x="8534400" y="3773488"/>
          <p14:tracePt t="68126" x="8553450" y="3773488"/>
          <p14:tracePt t="68143" x="8570913" y="3773488"/>
          <p14:tracePt t="68160" x="8601075" y="3786188"/>
          <p14:tracePt t="68179" x="8607425" y="3786188"/>
          <p14:tracePt t="68196" x="8643938" y="3786188"/>
          <p14:tracePt t="68212" x="8656638" y="3786188"/>
          <p14:tracePt t="68230" x="8680450" y="3786188"/>
          <p14:tracePt t="68246" x="8693150" y="3786188"/>
          <p14:tracePt t="68262" x="8729663" y="3786188"/>
          <p14:tracePt t="68279" x="8736013" y="3786188"/>
          <p14:tracePt t="68283" x="8747125" y="3786188"/>
          <p14:tracePt t="68295" x="8753475" y="3786188"/>
          <p14:tracePt t="68312" x="8766175" y="3786188"/>
          <p14:tracePt t="68329" x="8778875" y="3786188"/>
          <p14:tracePt t="68346" x="8809038" y="3786188"/>
          <p14:tracePt t="68363" x="8820150" y="3786188"/>
          <p14:tracePt t="69124" x="8783638" y="3786188"/>
          <p14:tracePt t="69134" x="8693150" y="3786188"/>
          <p14:tracePt t="69147" x="8448675" y="3786188"/>
          <p14:tracePt t="69165" x="8180388" y="3786188"/>
          <p14:tracePt t="69182" x="7980363" y="3786188"/>
          <p14:tracePt t="69198" x="7827963" y="3786188"/>
          <p14:tracePt t="69215" x="7716838" y="3773488"/>
          <p14:tracePt t="69232" x="7662863" y="3773488"/>
          <p14:tracePt t="69237" x="7656513" y="3773488"/>
          <p14:tracePt t="69650" x="7650163" y="3773488"/>
          <p14:tracePt t="69667" x="7650163" y="3767138"/>
          <p14:tracePt t="69682" x="7662863" y="3754438"/>
          <p14:tracePt t="69786" x="7669213" y="3754438"/>
          <p14:tracePt t="69797" x="7699375" y="3749675"/>
          <p14:tracePt t="69806" x="7716838" y="3749675"/>
          <p14:tracePt t="69815" x="7729538" y="3749675"/>
          <p14:tracePt t="69819" x="7766050" y="3749675"/>
          <p14:tracePt t="69829" x="7802563" y="3749675"/>
          <p14:tracePt t="69845" x="7851775" y="3749675"/>
          <p14:tracePt t="69850" x="7881938" y="3749675"/>
          <p14:tracePt t="69862" x="7894638" y="3749675"/>
          <p14:tracePt t="69878" x="7931150" y="3749675"/>
          <p14:tracePt t="69895" x="7961313" y="3749675"/>
          <p14:tracePt t="69899" x="7967663" y="3749675"/>
          <p14:tracePt t="69912" x="8021638" y="3736975"/>
          <p14:tracePt t="69930" x="8058150" y="3736975"/>
          <p14:tracePt t="69947" x="8150225" y="3736975"/>
          <p14:tracePt t="69962" x="8248650" y="3736975"/>
          <p14:tracePt t="69979" x="8369300" y="3736975"/>
          <p14:tracePt t="69995" x="8515350" y="3736975"/>
          <p14:tracePt t="70012" x="8699500" y="3736975"/>
          <p14:tracePt t="70029" x="8845550" y="3736975"/>
          <p14:tracePt t="70045" x="8955088" y="3736975"/>
          <p14:tracePt t="70062" x="9047163" y="3736975"/>
          <p14:tracePt t="70079" x="9094788" y="3736975"/>
          <p14:tracePt t="70095" x="9193213" y="3736975"/>
          <p14:tracePt t="70112" x="9204325" y="3736975"/>
          <p14:tracePt t="70115" x="9229725" y="3736975"/>
          <p14:tracePt t="70129" x="9259888" y="3736975"/>
          <p14:tracePt t="70145" x="9283700" y="3736975"/>
          <p14:tracePt t="70162" x="9309100" y="3736975"/>
          <p14:tracePt t="70179" x="9332913" y="3736975"/>
          <p14:tracePt t="70195" x="9363075" y="3736975"/>
          <p14:tracePt t="70212" x="9388475" y="3736975"/>
          <p14:tracePt t="70229" x="9418638" y="3736975"/>
          <p14:tracePt t="70245" x="9424988" y="3736975"/>
          <p14:tracePt t="70262" x="9448800" y="3736975"/>
          <p14:tracePt t="70266" x="9467850" y="3736975"/>
          <p14:tracePt t="70279" x="9478963" y="3736975"/>
          <p14:tracePt t="70295" x="9485313" y="3736975"/>
          <p14:tracePt t="70299" x="9504363" y="3736975"/>
          <p14:tracePt t="70312" x="9521825" y="3736975"/>
          <p14:tracePt t="70649" x="9534525" y="3736975"/>
          <p14:tracePt t="70658" x="9534525" y="3754438"/>
          <p14:tracePt t="70666" x="9534525" y="3779838"/>
          <p14:tracePt t="70681" x="9534525" y="3786188"/>
          <p14:tracePt t="70686" x="9528175" y="3797300"/>
          <p14:tracePt t="70700" x="9509125" y="3833813"/>
          <p14:tracePt t="70714" x="9485313" y="3883025"/>
          <p14:tracePt t="70729" x="9429750" y="3925888"/>
          <p14:tracePt t="70746" x="9339263" y="3998913"/>
          <p14:tracePt t="70762" x="9223375" y="4065588"/>
          <p14:tracePt t="70779" x="9088438" y="4121150"/>
          <p14:tracePt t="70795" x="8912225" y="4181475"/>
          <p14:tracePt t="70812" x="8674100" y="4260850"/>
          <p14:tracePt t="70829" x="8461375" y="4322763"/>
          <p14:tracePt t="70845" x="8132763" y="4383088"/>
          <p14:tracePt t="70862" x="7785100" y="4456113"/>
          <p14:tracePt t="70879" x="7375525" y="4505325"/>
          <p14:tracePt t="70882" x="7169150" y="4535488"/>
          <p14:tracePt t="70895" x="6967538" y="4572000"/>
          <p14:tracePt t="70899" x="6761163" y="4608513"/>
          <p14:tracePt t="70912" x="6559550" y="4608513"/>
          <p14:tracePt t="70915" x="6334125" y="4638675"/>
          <p14:tracePt t="70929" x="5943600" y="4675188"/>
          <p14:tracePt t="70945" x="5578475" y="4705350"/>
          <p14:tracePt t="70962" x="5211763" y="4743450"/>
          <p14:tracePt t="70979" x="4889500" y="4760913"/>
          <p14:tracePt t="70995" x="4584700" y="4760913"/>
          <p14:tracePt t="71012" x="4316413" y="4760913"/>
          <p14:tracePt t="71028" x="4054475" y="4760913"/>
          <p14:tracePt t="71045" x="3870325" y="4760913"/>
          <p14:tracePt t="71062" x="3663950" y="4760913"/>
          <p14:tracePt t="71079" x="3554413" y="4760913"/>
          <p14:tracePt t="71095" x="3462338" y="4760913"/>
          <p14:tracePt t="71099" x="3432175" y="4760913"/>
          <p14:tracePt t="71112" x="3382963" y="4760913"/>
          <p14:tracePt t="71116" x="3365500" y="4760913"/>
          <p14:tracePt t="71129" x="3316288" y="4743450"/>
          <p14:tracePt t="71147" x="3279775" y="4743450"/>
          <p14:tracePt t="71162" x="3224213" y="4724400"/>
          <p14:tracePt t="71179" x="3127375" y="4687888"/>
          <p14:tracePt t="71195" x="3041650" y="4651375"/>
          <p14:tracePt t="71212" x="2932113" y="4627563"/>
          <p14:tracePt t="71229" x="2852738" y="4591050"/>
          <p14:tracePt t="71245" x="2755900" y="4565650"/>
          <p14:tracePt t="71262" x="2657475" y="4529138"/>
          <p14:tracePt t="71279" x="2620963" y="4522788"/>
          <p14:tracePt t="71295" x="2590800" y="4505325"/>
          <p14:tracePt t="71299" x="2571750" y="4505325"/>
          <p14:tracePt t="71314" x="2554288" y="4492625"/>
          <p14:tracePt t="71346" x="2530475" y="4468813"/>
          <p14:tracePt t="71353" x="2524125" y="4468813"/>
          <p14:tracePt t="71377" x="2505075" y="4449763"/>
          <p14:tracePt t="71844" x="2481263" y="4449763"/>
          <p14:tracePt t="71860" x="2481263" y="4443413"/>
          <p14:tracePt t="71871" x="2481263" y="4432300"/>
          <p14:tracePt t="71883" x="2481263" y="4425950"/>
          <p14:tracePt t="71897" x="2487613" y="4406900"/>
          <p14:tracePt t="72164" x="2493963" y="4395788"/>
          <p14:tracePt t="72173" x="2578100" y="4395788"/>
          <p14:tracePt t="72183" x="2609850" y="4395788"/>
          <p14:tracePt t="72198" x="2730500" y="4395788"/>
          <p14:tracePt t="72215" x="2840038" y="4395788"/>
          <p14:tracePt t="72232" x="2968625" y="4395788"/>
          <p14:tracePt t="72237" x="3017838" y="4395788"/>
          <p14:tracePt t="72244" x="3048000" y="4395788"/>
          <p14:tracePt t="72252" x="3078163" y="4395788"/>
          <p14:tracePt t="72263" x="3127375" y="4395788"/>
          <p14:tracePt t="72279" x="3163888" y="4395788"/>
          <p14:tracePt t="72284" x="3181350" y="4395788"/>
          <p14:tracePt t="72296" x="3200400" y="4395788"/>
          <p14:tracePt t="72300" x="3224213" y="4395788"/>
          <p14:tracePt t="72313" x="3243263" y="4395788"/>
          <p14:tracePt t="72330" x="3255963" y="4395788"/>
          <p14:tracePt t="72346" x="3267075" y="4395788"/>
          <p14:tracePt t="72363" x="3297238" y="4389438"/>
          <p14:tracePt t="76283" x="3297238" y="4370388"/>
          <p14:tracePt t="76291" x="3303588" y="4359275"/>
          <p14:tracePt t="76298" x="3316288" y="4340225"/>
          <p14:tracePt t="76916" x="3322638" y="4333875"/>
          <p14:tracePt t="77461" x="3322638" y="4316413"/>
          <p14:tracePt t="78067" x="3340100" y="4303713"/>
          <p14:tracePt t="78075" x="3408363" y="4291013"/>
          <p14:tracePt t="78081" x="3425825" y="4291013"/>
          <p14:tracePt t="78098" x="3481388" y="4291013"/>
          <p14:tracePt t="78116" x="3517900" y="4279900"/>
          <p14:tracePt t="78133" x="3548063" y="4279900"/>
          <p14:tracePt t="78149" x="3597275" y="4279900"/>
          <p14:tracePt t="78166" x="3627438" y="4279900"/>
          <p14:tracePt t="78182" x="3687763" y="4279900"/>
          <p14:tracePt t="78196" x="3724275" y="4279900"/>
          <p14:tracePt t="78212" x="3773488" y="4279900"/>
          <p14:tracePt t="78229" x="3803650" y="4279900"/>
          <p14:tracePt t="78246" x="3840163" y="4279900"/>
          <p14:tracePt t="78263" x="3876675" y="4279900"/>
          <p14:tracePt t="78279" x="3975100" y="4279900"/>
          <p14:tracePt t="78296" x="4011613" y="4279900"/>
          <p14:tracePt t="78313" x="4133850" y="4279900"/>
          <p14:tracePt t="78330" x="4164013" y="4279900"/>
          <p14:tracePt t="78346" x="4194175" y="4279900"/>
          <p14:tracePt t="78363" x="4217988" y="4279900"/>
          <p14:tracePt t="78379" x="4230688" y="4279900"/>
          <p14:tracePt t="80155" x="4273550" y="4267200"/>
          <p14:tracePt t="80162" x="4333875" y="4267200"/>
          <p14:tracePt t="80170" x="4364038" y="4267200"/>
          <p14:tracePt t="80179" x="4425950" y="4267200"/>
          <p14:tracePt t="80197" x="4468813" y="4267200"/>
          <p14:tracePt t="80217" x="4541838" y="4267200"/>
          <p14:tracePt t="80222" x="4578350" y="4267200"/>
          <p14:tracePt t="80232" x="4638675" y="4267200"/>
          <p14:tracePt t="80249" x="4760913" y="4267200"/>
          <p14:tracePt t="80254" x="4864100" y="4267200"/>
          <p14:tracePt t="80263" x="4962525" y="4267200"/>
          <p14:tracePt t="80279" x="5310188" y="4267200"/>
          <p14:tracePt t="80296" x="5638800" y="4297363"/>
          <p14:tracePt t="80313" x="5937250" y="4297363"/>
          <p14:tracePt t="80317" x="6059488" y="4297363"/>
          <p14:tracePt t="80330" x="6327775" y="4297363"/>
          <p14:tracePt t="80347" x="6430963" y="4297363"/>
          <p14:tracePt t="80364" x="6540500" y="4297363"/>
          <p14:tracePt t="80379" x="6632575" y="4297363"/>
          <p14:tracePt t="80396" x="6699250" y="4297363"/>
          <p14:tracePt t="80413" x="6765925" y="4291013"/>
          <p14:tracePt t="80430" x="6815138" y="4279900"/>
          <p14:tracePt t="80446" x="6858000" y="4279900"/>
          <p14:tracePt t="80463" x="6881813" y="4273550"/>
          <p14:tracePt t="80479" x="6913563" y="4273550"/>
          <p14:tracePt t="80507" x="6918325" y="4273550"/>
          <p14:tracePt t="80515" x="6931025" y="4273550"/>
          <p14:tracePt t="80530" x="6967538" y="4248150"/>
          <p14:tracePt t="80546" x="7004050" y="4248150"/>
          <p14:tracePt t="80564" x="7023100" y="4248150"/>
          <p14:tracePt t="80580" x="7040563" y="4248150"/>
          <p14:tracePt t="80596" x="7083425" y="4243388"/>
          <p14:tracePt t="80619" x="7089775" y="4243388"/>
          <p14:tracePt t="83045" x="7186613" y="4243388"/>
          <p14:tracePt t="83053" x="7272338" y="4243388"/>
          <p14:tracePt t="83065" x="7394575" y="4243388"/>
          <p14:tracePt t="83069" x="7491413" y="4243388"/>
          <p14:tracePt t="83079" x="7559675" y="4243388"/>
          <p14:tracePt t="83096" x="7639050" y="4243388"/>
          <p14:tracePt t="83100" x="7669213" y="4243388"/>
          <p14:tracePt t="83113" x="7712075" y="4243388"/>
          <p14:tracePt t="83130" x="7827963" y="4243388"/>
          <p14:tracePt t="83146" x="7875588" y="4243388"/>
          <p14:tracePt t="83163" x="7905750" y="4243388"/>
          <p14:tracePt t="83179" x="7912100" y="4243388"/>
          <p14:tracePt t="83365" x="7918450" y="4243388"/>
          <p14:tracePt t="83374" x="7985125" y="4243388"/>
          <p14:tracePt t="83381" x="8053388" y="4243388"/>
          <p14:tracePt t="83400" x="8174038" y="4243388"/>
          <p14:tracePt t="83415" x="8296275" y="4243388"/>
          <p14:tracePt t="83433" x="8448675" y="4260850"/>
          <p14:tracePt t="83436" x="8515350" y="4273550"/>
          <p14:tracePt t="83447" x="8534400" y="4273550"/>
          <p14:tracePt t="83463" x="8613775" y="4273550"/>
          <p14:tracePt t="83480" x="8637588" y="4286250"/>
          <p14:tracePt t="83497" x="8705850" y="4297363"/>
          <p14:tracePt t="83501" x="8723313" y="4303713"/>
          <p14:tracePt t="83514" x="8778875" y="4303713"/>
          <p14:tracePt t="83530" x="8832850" y="4303713"/>
          <p14:tracePt t="83547" x="8863013" y="4327525"/>
          <p14:tracePt t="83563" x="8888413" y="4327525"/>
          <p14:tracePt t="83580" x="8894763" y="4327525"/>
          <p14:tracePt t="83596" x="8912225" y="4327525"/>
          <p14:tracePt t="84163" x="8942388" y="4327525"/>
          <p14:tracePt t="84171" x="8948738" y="4327525"/>
          <p14:tracePt t="84180" x="8967788" y="4327525"/>
          <p14:tracePt t="84198" x="9010650" y="4327525"/>
          <p14:tracePt t="84215" x="9077325" y="4322763"/>
          <p14:tracePt t="84232" x="9113838" y="4322763"/>
          <p14:tracePt t="84249" x="9180513" y="4322763"/>
          <p14:tracePt t="84254" x="9199563" y="4310063"/>
          <p14:tracePt t="84265" x="9217025" y="4310063"/>
          <p14:tracePt t="84271" x="9266238" y="4297363"/>
          <p14:tracePt t="84280" x="9283700" y="4297363"/>
          <p14:tracePt t="84296" x="9326563" y="4286250"/>
          <p14:tracePt t="84300" x="9369425" y="4286250"/>
          <p14:tracePt t="84313" x="9388475" y="4286250"/>
          <p14:tracePt t="84317" x="9412288" y="4279900"/>
          <p14:tracePt t="84330" x="9442450" y="4279900"/>
          <p14:tracePt t="84333" x="9472613" y="4279900"/>
          <p14:tracePt t="84348" x="9515475" y="4267200"/>
          <p14:tracePt t="84363" x="9582150" y="4254500"/>
          <p14:tracePt t="84381" x="9631363" y="4254500"/>
          <p14:tracePt t="84397" x="9686925" y="4254500"/>
          <p14:tracePt t="84413" x="9723438" y="4254500"/>
          <p14:tracePt t="84430" x="9740900" y="4254500"/>
          <p14:tracePt t="84446" x="9753600" y="4254500"/>
          <p14:tracePt t="84463" x="9777413" y="4254500"/>
          <p14:tracePt t="84499" x="9790113" y="4254500"/>
          <p14:tracePt t="86453" x="9783763" y="4254500"/>
          <p14:tracePt t="86462" x="9674225" y="4254500"/>
          <p14:tracePt t="86472" x="9631363" y="4254500"/>
          <p14:tracePt t="86482" x="9534525" y="4254500"/>
          <p14:tracePt t="86487" x="9455150" y="4254500"/>
          <p14:tracePt t="86496" x="9351963" y="4254500"/>
          <p14:tracePt t="86500" x="9309100" y="4254500"/>
          <p14:tracePt t="86513" x="9229725" y="4254500"/>
          <p14:tracePt t="86529" x="9137650" y="4254500"/>
          <p14:tracePt t="86533" x="9107488" y="4254500"/>
          <p14:tracePt t="86547" x="9028113" y="4254500"/>
          <p14:tracePt t="86562" x="9010650" y="4254500"/>
          <p14:tracePt t="86580" x="8991600" y="4254500"/>
          <p14:tracePt t="87886" x="8978900" y="4254500"/>
          <p14:tracePt t="87895" x="9040813" y="4254500"/>
          <p14:tracePt t="87899" x="9088438" y="4254500"/>
          <p14:tracePt t="87908" x="9150350" y="4254500"/>
          <p14:tracePt t="87916" x="9210675" y="4254500"/>
          <p14:tracePt t="87930" x="9296400" y="4243388"/>
          <p14:tracePt t="87934" x="9315450" y="4243388"/>
          <p14:tracePt t="87948" x="9363075" y="4243388"/>
          <p14:tracePt t="87965" x="9382125" y="4243388"/>
          <p14:tracePt t="87980" x="9399588" y="4243388"/>
          <p14:tracePt t="87997" x="9418638" y="4243388"/>
          <p14:tracePt t="88013" x="9455150" y="4243388"/>
          <p14:tracePt t="88030" x="9509125" y="4243388"/>
          <p14:tracePt t="88047" x="9571038" y="4243388"/>
          <p14:tracePt t="88063" x="9637713" y="4243388"/>
          <p14:tracePt t="88080" x="9667875" y="4243388"/>
          <p14:tracePt t="88097" x="9698038" y="4248150"/>
          <p14:tracePt t="88113" x="9734550" y="4254500"/>
          <p14:tracePt t="88766" x="9759950" y="4254500"/>
          <p14:tracePt t="88776" x="9802813" y="4267200"/>
          <p14:tracePt t="88785" x="9886950" y="4279900"/>
          <p14:tracePt t="88799" x="9991725" y="4303713"/>
          <p14:tracePt t="88816" x="10082213" y="4340225"/>
          <p14:tracePt t="88823" x="10107613" y="4340225"/>
          <p14:tracePt t="88833" x="10125075" y="4340225"/>
          <p14:tracePt t="88838" x="10155238" y="4340225"/>
          <p14:tracePt t="88849" x="10180638" y="4352925"/>
          <p14:tracePt t="88866" x="10198100" y="4352925"/>
          <p14:tracePt t="89117" x="10198100" y="4364038"/>
          <p14:tracePt t="89125" x="10131425" y="4395788"/>
          <p14:tracePt t="89136" x="10082213" y="4419600"/>
          <p14:tracePt t="89148" x="9863138" y="4516438"/>
          <p14:tracePt t="89167" x="9472613" y="4657725"/>
          <p14:tracePt t="89182" x="9064625" y="4743450"/>
          <p14:tracePt t="89199" x="8650288" y="4864100"/>
          <p14:tracePt t="89216" x="8242300" y="4932363"/>
          <p14:tracePt t="89232" x="7712075" y="5005388"/>
          <p14:tracePt t="89249" x="7285038" y="5041900"/>
          <p14:tracePt t="89263" x="6632575" y="5041900"/>
          <p14:tracePt t="89280" x="6089650" y="5041900"/>
          <p14:tracePt t="89297" x="5462588" y="5041900"/>
          <p14:tracePt t="89313" x="4754563" y="5041900"/>
          <p14:tracePt t="89330" x="4090988" y="5041900"/>
          <p14:tracePt t="89334" x="3865563" y="5041900"/>
          <p14:tracePt t="89347" x="3402013" y="5041900"/>
          <p14:tracePt t="89364" x="3054350" y="5041900"/>
          <p14:tracePt t="89381" x="2693988" y="5041900"/>
          <p14:tracePt t="89396" x="2444750" y="5041900"/>
          <p14:tracePt t="89413" x="2305050" y="5041900"/>
          <p14:tracePt t="89430" x="2163763" y="5041900"/>
          <p14:tracePt t="89447" x="2060575" y="5041900"/>
          <p14:tracePt t="89463" x="1993900" y="5041900"/>
          <p14:tracePt t="89480" x="1944688" y="5041900"/>
          <p14:tracePt t="89497" x="1895475" y="5041900"/>
          <p14:tracePt t="89513" x="1884363" y="5041900"/>
          <p14:tracePt t="89517" x="1878013" y="5041900"/>
          <p14:tracePt t="89530" x="1858963" y="5016500"/>
          <p14:tracePt t="89548" x="1847850" y="5010150"/>
          <p14:tracePt t="89563" x="1841500" y="5005388"/>
          <p14:tracePt t="89580" x="1822450" y="4992688"/>
          <p14:tracePt t="89604" x="1822450" y="4986338"/>
          <p14:tracePt t="89613" x="1809750" y="4973638"/>
          <p14:tracePt t="89630" x="1809750" y="4937125"/>
          <p14:tracePt t="89646" x="1804988" y="4926013"/>
          <p14:tracePt t="89663" x="1804988" y="4906963"/>
          <p14:tracePt t="89680" x="1804988" y="4883150"/>
          <p14:tracePt t="89697" x="1804988" y="4864100"/>
          <p14:tracePt t="89713" x="1804988" y="4852988"/>
          <p14:tracePt t="89909" x="1816100" y="4833938"/>
          <p14:tracePt t="89919" x="1884363" y="4810125"/>
          <p14:tracePt t="89932" x="1987550" y="4810125"/>
          <p14:tracePt t="89950" x="2170113" y="4810125"/>
          <p14:tracePt t="89967" x="2395538" y="4810125"/>
          <p14:tracePt t="89982" x="2700338" y="4810125"/>
          <p14:tracePt t="90000" x="3067050" y="4821238"/>
          <p14:tracePt t="90016" x="3517900" y="4852988"/>
          <p14:tracePt t="90033" x="4127500" y="4889500"/>
          <p14:tracePt t="90050" x="5022850" y="4962525"/>
          <p14:tracePt t="90055" x="5364163" y="4986338"/>
          <p14:tracePt t="90065" x="5821363" y="4986338"/>
          <p14:tracePt t="90069" x="6284913" y="5010150"/>
          <p14:tracePt t="90080" x="6742113" y="5010150"/>
          <p14:tracePt t="90097" x="7613650" y="5010150"/>
          <p14:tracePt t="90113" x="8405813" y="5010150"/>
          <p14:tracePt t="90117" x="8680450" y="4973638"/>
          <p14:tracePt t="90131" x="9064625" y="4926013"/>
          <p14:tracePt t="90147" x="9393238" y="4857750"/>
          <p14:tracePt t="90164" x="9710738" y="4760913"/>
          <p14:tracePt t="90180" x="10039350" y="4664075"/>
          <p14:tracePt t="90197" x="10375900" y="4559300"/>
          <p14:tracePt t="90213" x="10674350" y="4443413"/>
          <p14:tracePt t="90230" x="10826750" y="4400550"/>
          <p14:tracePt t="90248" x="10875963" y="4376738"/>
          <p14:tracePt t="90264" x="10912475" y="4359275"/>
          <p14:tracePt t="90280" x="10929938" y="4346575"/>
          <p14:tracePt t="90300" x="10942638" y="4333875"/>
          <p14:tracePt t="90316" x="10948988" y="4333875"/>
          <p14:tracePt t="90330" x="10966450" y="4327525"/>
          <p14:tracePt t="90356" x="11002963" y="4316413"/>
          <p14:tracePt t="90380" x="11022013" y="4291013"/>
          <p14:tracePt t="92605" x="10985500" y="4291013"/>
          <p14:tracePt t="92614" x="10923588" y="4291013"/>
          <p14:tracePt t="92623" x="10839450" y="4291013"/>
          <p14:tracePt t="92632" x="10753725" y="4303713"/>
          <p14:tracePt t="92649" x="10545763" y="4333875"/>
          <p14:tracePt t="92666" x="10313988" y="4364038"/>
          <p14:tracePt t="92682" x="10064750" y="4413250"/>
          <p14:tracePt t="92701" x="9631363" y="4475163"/>
          <p14:tracePt t="92717" x="9266238" y="4529138"/>
          <p14:tracePt t="92733" x="8875713" y="4595813"/>
          <p14:tracePt t="92750" x="8394700" y="4632325"/>
          <p14:tracePt t="92767" x="8010525" y="4645025"/>
          <p14:tracePt t="92783" x="7589838" y="4664075"/>
          <p14:tracePt t="92799" x="7162800" y="4664075"/>
          <p14:tracePt t="92815" x="6778625" y="4664075"/>
          <p14:tracePt t="92832" x="6357938" y="4664075"/>
          <p14:tracePt t="92850" x="5973763" y="4664075"/>
          <p14:tracePt t="92866" x="5632450" y="4664075"/>
          <p14:tracePt t="92883" x="5310188" y="4664075"/>
          <p14:tracePt t="92887" x="5145088" y="4664075"/>
          <p14:tracePt t="92897" x="5022850" y="4664075"/>
          <p14:tracePt t="92914" x="4779963" y="4664075"/>
          <p14:tracePt t="92931" x="4535488" y="4664075"/>
          <p14:tracePt t="92935" x="4468813" y="4664075"/>
          <p14:tracePt t="92947" x="4286250" y="4664075"/>
          <p14:tracePt t="92964" x="4138613" y="4664075"/>
          <p14:tracePt t="92982" x="3992563" y="4664075"/>
          <p14:tracePt t="92997" x="3913188" y="4664075"/>
          <p14:tracePt t="93013" x="3865563" y="4664075"/>
          <p14:tracePt t="93030" x="3833813" y="4664075"/>
          <p14:tracePt t="99423" x="3816350" y="4664075"/>
          <p14:tracePt t="99432" x="3810000" y="4664075"/>
          <p14:tracePt t="99488" x="3810000" y="4651375"/>
          <p14:tracePt t="99497" x="3833813" y="4632325"/>
          <p14:tracePt t="99502" x="3902075" y="4591050"/>
          <p14:tracePt t="99514" x="3943350" y="4591050"/>
          <p14:tracePt t="99518" x="3981450" y="4578350"/>
          <p14:tracePt t="99526" x="4022725" y="4565650"/>
          <p14:tracePt t="99532" x="4090988" y="4552950"/>
          <p14:tracePt t="99546" x="4127500" y="4552950"/>
          <p14:tracePt t="99549" x="4170363" y="4552950"/>
          <p14:tracePt t="99562" x="4248150" y="4552950"/>
          <p14:tracePt t="99566" x="4279900" y="4552950"/>
          <p14:tracePt t="99579" x="4327525" y="4541838"/>
          <p14:tracePt t="99583" x="4359275" y="4541838"/>
          <p14:tracePt t="99596" x="4395788" y="4541838"/>
          <p14:tracePt t="99661" x="4327525" y="4541838"/>
          <p14:tracePt t="99669" x="4267200" y="4541838"/>
          <p14:tracePt t="99679" x="4217988" y="4541838"/>
          <p14:tracePt t="99696" x="4114800" y="4541838"/>
          <p14:tracePt t="99712" x="4048125" y="4541838"/>
          <p14:tracePt t="99790" x="4059238" y="4541838"/>
          <p14:tracePt t="99799" x="4121150" y="4529138"/>
          <p14:tracePt t="99815" x="4237038" y="4505325"/>
          <p14:tracePt t="99831" x="4352925" y="4479925"/>
          <p14:tracePt t="99847" x="4432300" y="4468813"/>
          <p14:tracePt t="99864" x="4449763" y="4468813"/>
          <p14:tracePt t="100591" x="4456113" y="4462463"/>
          <p14:tracePt t="100600" x="4383088" y="4449763"/>
          <p14:tracePt t="100616" x="4243388" y="4438650"/>
          <p14:tracePt t="100633" x="4102100" y="4395788"/>
          <p14:tracePt t="100650" x="3895725" y="4346575"/>
          <p14:tracePt t="100664" x="3681413" y="4303713"/>
          <p14:tracePt t="100681" x="3468688" y="4254500"/>
          <p14:tracePt t="100697" x="3297238" y="4211638"/>
          <p14:tracePt t="100714" x="3121025" y="4170363"/>
          <p14:tracePt t="100733" x="2919413" y="4084638"/>
          <p14:tracePt t="100749" x="2822575" y="4048125"/>
          <p14:tracePt t="100765" x="2736850" y="4022725"/>
          <p14:tracePt t="100781" x="2693988" y="4005263"/>
          <p14:tracePt t="100798" x="2657475" y="3986213"/>
          <p14:tracePt t="100814" x="2620963" y="3975100"/>
          <p14:tracePt t="100831" x="2590800" y="3949700"/>
          <p14:tracePt t="100847" x="2571750" y="3938588"/>
          <p14:tracePt t="100864" x="2547938" y="3932238"/>
          <p14:tracePt t="100881" x="2505075" y="3906838"/>
          <p14:tracePt t="100898" x="2451100" y="3889375"/>
          <p14:tracePt t="100914" x="2382838" y="3865563"/>
          <p14:tracePt t="100931" x="2328863" y="3833813"/>
          <p14:tracePt t="100935" x="2292350" y="3833813"/>
          <p14:tracePt t="100948" x="2286000" y="3822700"/>
          <p14:tracePt t="100951" x="2266950" y="3816350"/>
          <p14:tracePt t="100964" x="2236788" y="3790950"/>
          <p14:tracePt t="100981" x="2219325" y="3773488"/>
          <p14:tracePt t="100998" x="2189163" y="3767138"/>
          <p14:tracePt t="101015" x="2182813" y="3754438"/>
          <p14:tracePt t="101031" x="2170113" y="3749675"/>
          <p14:tracePt t="101048" x="2163763" y="3736975"/>
          <p14:tracePt t="101527" x="2163763" y="3730625"/>
          <p14:tracePt t="101535" x="2219325" y="3730625"/>
          <p14:tracePt t="101550" x="2328863" y="3736975"/>
          <p14:tracePt t="101563" x="2365375" y="3749675"/>
          <p14:tracePt t="101582" x="2524125" y="3786188"/>
          <p14:tracePt t="101597" x="2584450" y="3786188"/>
          <p14:tracePt t="101614" x="2682875" y="3786188"/>
          <p14:tracePt t="101630" x="2743200" y="3786188"/>
          <p14:tracePt t="101647" x="2809875" y="3797300"/>
          <p14:tracePt t="101663" x="2919413" y="3810000"/>
          <p14:tracePt t="101680" x="3028950" y="3822700"/>
          <p14:tracePt t="101697" x="3127375" y="3822700"/>
          <p14:tracePt t="101713" x="3187700" y="3822700"/>
          <p14:tracePt t="101730" x="3267075" y="3829050"/>
          <p14:tracePt t="101746" x="3303588" y="3829050"/>
          <p14:tracePt t="101764" x="3376613" y="3829050"/>
          <p14:tracePt t="101781" x="3402013" y="3829050"/>
          <p14:tracePt t="101797" x="3438525" y="3829050"/>
          <p14:tracePt t="102616" x="3492500" y="3883025"/>
          <p14:tracePt t="102625" x="3657600" y="4059238"/>
          <p14:tracePt t="102636" x="3786188" y="4181475"/>
          <p14:tracePt t="102640" x="3902075" y="4260850"/>
          <p14:tracePt t="102650" x="4054475" y="4395788"/>
          <p14:tracePt t="102666" x="4297363" y="4541838"/>
          <p14:tracePt t="102684" x="4535488" y="4700588"/>
          <p14:tracePt t="102689" x="4651375" y="4767263"/>
          <p14:tracePt t="102700" x="4760913" y="4846638"/>
          <p14:tracePt t="102705" x="4816475" y="4900613"/>
          <p14:tracePt t="102717" x="4833938" y="4913313"/>
          <p14:tracePt t="102722" x="4846638" y="4919663"/>
          <p14:tracePt t="102731" x="4864100" y="4919663"/>
          <p14:tracePt t="103823" x="4870450" y="4926013"/>
          <p14:tracePt t="103832" x="4846638" y="4973638"/>
          <p14:tracePt t="103844" x="4833938" y="4979988"/>
          <p14:tracePt t="103848" x="4816475" y="4999038"/>
          <p14:tracePt t="103861" x="4797425" y="5022850"/>
          <p14:tracePt t="103866" x="4773613" y="5029200"/>
          <p14:tracePt t="103870" x="4748213" y="5065713"/>
          <p14:tracePt t="103883" x="4718050" y="5089525"/>
          <p14:tracePt t="103899" x="4645025" y="5121275"/>
          <p14:tracePt t="103916" x="4595813" y="5145088"/>
          <p14:tracePt t="103921" x="4529138" y="5168900"/>
          <p14:tracePt t="103934" x="4462463" y="5194300"/>
          <p14:tracePt t="103950" x="4395788" y="5218113"/>
          <p14:tracePt t="103964" x="4359275" y="5230813"/>
          <p14:tracePt t="103967" x="4327525" y="5248275"/>
          <p14:tracePt t="103981" x="4286250" y="5260975"/>
          <p14:tracePt t="103998" x="4206875" y="5284788"/>
          <p14:tracePt t="104014" x="4127500" y="5321300"/>
          <p14:tracePt t="104031" x="4041775" y="5357813"/>
          <p14:tracePt t="104047" x="3943350" y="5394325"/>
          <p14:tracePt t="104064" x="3876675" y="5419725"/>
          <p14:tracePt t="104081" x="3822700" y="5426075"/>
          <p14:tracePt t="104098" x="3786188" y="5462588"/>
          <p14:tracePt t="104114" x="3743325" y="5473700"/>
          <p14:tracePt t="104131" x="3700463" y="5480050"/>
          <p14:tracePt t="104147" x="3644900" y="5492750"/>
          <p14:tracePt t="104151" x="3627438" y="5505450"/>
          <p14:tracePt t="104166" x="3614738" y="5505450"/>
          <p14:tracePt t="104181" x="3590925" y="5505450"/>
          <p14:tracePt t="104197" x="3541713" y="5505450"/>
          <p14:tracePt t="104215" x="3486150" y="5516563"/>
          <p14:tracePt t="104231" x="3419475" y="5529263"/>
          <p14:tracePt t="104247" x="3359150" y="5529263"/>
          <p14:tracePt t="104264" x="3316288" y="5535613"/>
          <p14:tracePt t="104280" x="3267075" y="5535613"/>
          <p14:tracePt t="104297" x="3249613" y="5535613"/>
          <p14:tracePt t="104314" x="3230563" y="5535613"/>
          <p14:tracePt t="104331" x="3187700" y="5535613"/>
          <p14:tracePt t="104347" x="3181350" y="5535613"/>
          <p14:tracePt t="104364" x="3163888" y="5535613"/>
          <p14:tracePt t="104381" x="3157538" y="5535613"/>
          <p14:tracePt t="104399" x="3127375" y="5546725"/>
          <p14:tracePt t="105503" x="3121025" y="5546725"/>
          <p14:tracePt t="105519" x="3133725" y="5546725"/>
          <p14:tracePt t="105528" x="3157538" y="5546725"/>
          <p14:tracePt t="105544" x="3194050" y="5546725"/>
          <p14:tracePt t="105575" x="3200400" y="5546725"/>
          <p14:tracePt t="105930" x="3243263" y="5546725"/>
          <p14:tracePt t="105940" x="3286125" y="5546725"/>
          <p14:tracePt t="105945" x="3333750" y="5546725"/>
          <p14:tracePt t="105955" x="3395663" y="5546725"/>
          <p14:tracePt t="105966" x="3455988" y="5546725"/>
          <p14:tracePt t="105979" x="3492500" y="5546725"/>
          <p14:tracePt t="105982" x="3498850" y="5546725"/>
          <p14:tracePt t="105996" x="3529013" y="5553075"/>
          <p14:tracePt t="106013" x="3560763" y="5553075"/>
          <p14:tracePt t="106029" x="3584575" y="5553075"/>
          <p14:tracePt t="106046" x="3597275" y="5553075"/>
          <p14:tracePt t="106063" x="3608388" y="5553075"/>
          <p14:tracePt t="110992" x="3676650" y="5553075"/>
          <p14:tracePt t="111001" x="3840163" y="5553075"/>
          <p14:tracePt t="111016" x="3968750" y="5565775"/>
          <p14:tracePt t="111034" x="4059238" y="5565775"/>
          <p14:tracePt t="111041" x="4090988" y="5565775"/>
          <p14:tracePt t="111052" x="4114800" y="5565775"/>
          <p14:tracePt t="111066" x="4206875" y="5565775"/>
          <p14:tracePt t="111082" x="4333875" y="5583238"/>
          <p14:tracePt t="111098" x="4552950" y="5608638"/>
          <p14:tracePt t="111115" x="4864100" y="5626100"/>
          <p14:tracePt t="111131" x="5248275" y="5675313"/>
          <p14:tracePt t="111148" x="5619750" y="5748338"/>
          <p14:tracePt t="111152" x="5778500" y="5748338"/>
          <p14:tracePt t="111165" x="5924550" y="5761038"/>
          <p14:tracePt t="111169" x="6072188" y="5778500"/>
          <p14:tracePt t="111182" x="6334125" y="5778500"/>
          <p14:tracePt t="111198" x="6577013" y="5778500"/>
          <p14:tracePt t="111216" x="6761163" y="5778500"/>
          <p14:tracePt t="111231" x="6931025" y="5778500"/>
          <p14:tracePt t="111248" x="7096125" y="5767388"/>
          <p14:tracePt t="111264" x="7229475" y="5741988"/>
          <p14:tracePt t="111282" x="7315200" y="5711825"/>
          <p14:tracePt t="111298" x="7381875" y="5681663"/>
          <p14:tracePt t="111315" x="7407275" y="5668963"/>
          <p14:tracePt t="111331" x="7412038" y="5668963"/>
          <p14:tracePt t="111348" x="7431088" y="5651500"/>
          <p14:tracePt t="111665" x="7491413" y="5651500"/>
          <p14:tracePt t="111674" x="7589838" y="5724525"/>
          <p14:tracePt t="111685" x="7656513" y="5735638"/>
          <p14:tracePt t="111690" x="7699375" y="5748338"/>
          <p14:tracePt t="111698" x="7735888" y="5761038"/>
          <p14:tracePt t="111715" x="7742238" y="5761038"/>
          <p14:tracePt t="112160" x="7716838" y="5761038"/>
          <p14:tracePt t="112168" x="7699375" y="5741988"/>
          <p14:tracePt t="112183" x="7686675" y="5724525"/>
          <p14:tracePt t="112198" x="7662863" y="5705475"/>
          <p14:tracePt t="113152" x="7662863" y="5694363"/>
          <p14:tracePt t="116112" x="7662863" y="5688013"/>
          <p14:tracePt t="132611" x="7607300" y="5675313"/>
          <p14:tracePt t="132620" x="7169150" y="5632450"/>
          <p14:tracePt t="132635" x="6351588" y="5559425"/>
          <p14:tracePt t="132653" x="5462588" y="5510213"/>
          <p14:tracePt t="132668" x="4535488" y="5462588"/>
          <p14:tracePt t="132685" x="3859213" y="5443538"/>
          <p14:tracePt t="132702" x="3365500" y="5443538"/>
          <p14:tracePt t="132718" x="3060700" y="5443538"/>
          <p14:tracePt t="132737" x="2773363" y="5486400"/>
          <p14:tracePt t="132742" x="2640013" y="5553075"/>
          <p14:tracePt t="132753" x="2474913" y="5583238"/>
          <p14:tracePt t="132756" x="2365375" y="5632450"/>
          <p14:tracePt t="132765" x="2236788" y="5694363"/>
          <p14:tracePt t="132782" x="2000250" y="5791200"/>
          <p14:tracePt t="132786" x="1871663" y="5840413"/>
          <p14:tracePt t="132799" x="1743075" y="5900738"/>
          <p14:tracePt t="132816" x="1543050" y="6010275"/>
          <p14:tracePt t="132819" x="1493838" y="6035675"/>
          <p14:tracePt t="132833" x="1438275" y="6076950"/>
          <p14:tracePt t="132849" x="1438275" y="6119813"/>
          <p14:tracePt t="132867" x="1536700" y="6132513"/>
          <p14:tracePt t="132882" x="1566863" y="6132513"/>
          <p14:tracePt t="133107" x="1566863" y="6119813"/>
          <p14:tracePt t="133148" x="1536700" y="6132513"/>
          <p14:tracePt t="133157" x="1524000" y="6156325"/>
          <p14:tracePt t="133186" x="1517650" y="6162675"/>
          <p14:tracePt t="133193" x="1493838" y="6205538"/>
          <p14:tracePt t="133201" x="1481138" y="6229350"/>
          <p14:tracePt t="133216" x="1444625" y="6278563"/>
          <p14:tracePt t="133220" x="1438275" y="6297613"/>
          <p14:tracePt t="133233" x="1395413" y="6394450"/>
          <p14:tracePt t="133250" x="1365250" y="6480175"/>
          <p14:tracePt t="133267" x="1328738" y="6559550"/>
          <p14:tracePt t="133283" x="1304925" y="6638925"/>
          <p14:tracePt t="133299" x="1279525" y="6705600"/>
          <p14:tracePt t="133316" x="1274763" y="6761163"/>
          <p14:tracePt t="133333" x="1238250" y="6815138"/>
        </p14:tracePtLst>
      </p14:laserTraceLst>
    </p:ext>
  </p:extLs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 name="TextBox 1125">
            <a:extLst>
              <a:ext uri="{FF2B5EF4-FFF2-40B4-BE49-F238E27FC236}">
                <a16:creationId xmlns:a16="http://schemas.microsoft.com/office/drawing/2014/main" id="{456FCE2B-95BF-F617-E5E7-AAFE96BB1A5E}"/>
              </a:ext>
            </a:extLst>
          </p:cNvPr>
          <p:cNvSpPr txBox="1"/>
          <p:nvPr/>
        </p:nvSpPr>
        <p:spPr>
          <a:xfrm>
            <a:off x="310482" y="158262"/>
            <a:ext cx="7752064" cy="6479930"/>
          </a:xfrm>
        </p:spPr>
        <p:txBody>
          <a:bodyPr vert="horz" lIns="91440" tIns="45720" rIns="91440" bIns="45720" rtlCol="0">
            <a:normAutofit/>
          </a:bodyPr>
          <a:lstStyle/>
          <a:p>
            <a:pPr marL="457200" indent="-457200" algn="l">
              <a:lnSpc>
                <a:spcPct val="134000"/>
              </a:lnSpc>
              <a:buFont typeface="+mj-lt"/>
              <a:buAutoNum type="arabicPeriod"/>
            </a:pPr>
            <a:endParaRPr lang="en-US" b="0" i="0" dirty="0">
              <a:solidFill>
                <a:srgbClr val="374151"/>
              </a:solidFill>
              <a:effectLst/>
              <a:latin typeface="Söhne"/>
            </a:endParaRPr>
          </a:p>
        </p:txBody>
      </p:sp>
      <p:sp>
        <p:nvSpPr>
          <p:cNvPr id="2" name="Title 1">
            <a:extLst>
              <a:ext uri="{FF2B5EF4-FFF2-40B4-BE49-F238E27FC236}">
                <a16:creationId xmlns:a16="http://schemas.microsoft.com/office/drawing/2014/main" id="{F3AF468C-D59B-9A74-1BD3-C110E474022A}"/>
              </a:ext>
            </a:extLst>
          </p:cNvPr>
          <p:cNvSpPr>
            <a:spLocks noGrp="1"/>
          </p:cNvSpPr>
          <p:nvPr>
            <p:ph type="title"/>
          </p:nvPr>
        </p:nvSpPr>
        <p:spPr>
          <a:xfrm>
            <a:off x="704506" y="915840"/>
            <a:ext cx="8352919" cy="809409"/>
          </a:xfrm>
        </p:spPr>
        <p:txBody>
          <a:bodyPr vert="horz" lIns="91440" tIns="45720" rIns="91440" bIns="45720" rtlCol="0" anchor="t">
            <a:normAutofit fontScale="90000"/>
          </a:bodyPr>
          <a:lstStyle/>
          <a:p>
            <a:pPr algn="l"/>
            <a:r>
              <a:rPr lang="en-US" b="1" i="0" dirty="0">
                <a:effectLst/>
                <a:latin typeface="Söhne"/>
              </a:rPr>
              <a:t>Digital Technologies in Manufacturing</a:t>
            </a:r>
            <a:r>
              <a:rPr lang="en-US" b="0" i="0" dirty="0">
                <a:effectLst/>
                <a:latin typeface="Söhne"/>
              </a:rPr>
              <a:t>:</a:t>
            </a:r>
            <a:endParaRPr lang="en-US" b="1" i="0" kern="1200" dirty="0">
              <a:effectLst/>
              <a:latin typeface="+mj-lt"/>
              <a:ea typeface="+mj-ea"/>
              <a:cs typeface="+mj-cs"/>
            </a:endParaRPr>
          </a:p>
        </p:txBody>
      </p:sp>
      <p:sp>
        <p:nvSpPr>
          <p:cNvPr id="4" name="TextBox 3">
            <a:extLst>
              <a:ext uri="{FF2B5EF4-FFF2-40B4-BE49-F238E27FC236}">
                <a16:creationId xmlns:a16="http://schemas.microsoft.com/office/drawing/2014/main" id="{3D87F1FA-D31F-75D4-07CB-153F4A18251B}"/>
              </a:ext>
            </a:extLst>
          </p:cNvPr>
          <p:cNvSpPr txBox="1"/>
          <p:nvPr/>
        </p:nvSpPr>
        <p:spPr>
          <a:xfrm>
            <a:off x="730577" y="1870475"/>
            <a:ext cx="10654850" cy="4136197"/>
          </a:xfrm>
          <a:prstGeom prst="rect">
            <a:avLst/>
          </a:prstGeom>
          <a:noFill/>
        </p:spPr>
        <p:txBody>
          <a:bodyPr wrap="square">
            <a:spAutoFit/>
          </a:bodyPr>
          <a:lstStyle/>
          <a:p>
            <a:pPr marL="457200" indent="-457200" algn="l">
              <a:lnSpc>
                <a:spcPct val="125000"/>
              </a:lnSpc>
              <a:spcBef>
                <a:spcPts val="600"/>
              </a:spcBef>
              <a:spcAft>
                <a:spcPts val="1200"/>
              </a:spcAft>
              <a:buFont typeface="Arial" panose="020B0604020202020204" pitchFamily="34" charset="0"/>
              <a:buChar char="•"/>
            </a:pPr>
            <a:r>
              <a:rPr lang="en-US" sz="2800" b="1" i="0" dirty="0">
                <a:solidFill>
                  <a:srgbClr val="203E5F"/>
                </a:solidFill>
                <a:effectLst/>
                <a:latin typeface="Calibri" panose="020F0502020204030204" pitchFamily="34" charset="0"/>
                <a:cs typeface="Calibri" panose="020F0502020204030204" pitchFamily="34" charset="0"/>
              </a:rPr>
              <a:t>IoT</a:t>
            </a:r>
            <a:r>
              <a:rPr lang="en-US" sz="2400" b="1" i="0" dirty="0">
                <a:solidFill>
                  <a:srgbClr val="203E5F"/>
                </a:solidFill>
                <a:effectLst/>
                <a:latin typeface="Calibri" panose="020F0502020204030204" pitchFamily="34" charset="0"/>
                <a:cs typeface="Calibri" panose="020F0502020204030204" pitchFamily="34" charset="0"/>
              </a:rPr>
              <a:t>: </a:t>
            </a:r>
            <a:r>
              <a:rPr lang="en-US" sz="2400" b="0" i="0" dirty="0">
                <a:solidFill>
                  <a:srgbClr val="203E5F"/>
                </a:solidFill>
                <a:effectLst/>
                <a:latin typeface="Calibri" panose="020F0502020204030204" pitchFamily="34" charset="0"/>
                <a:cs typeface="Calibri" panose="020F0502020204030204" pitchFamily="34" charset="0"/>
              </a:rPr>
              <a:t>Devices share data through the internet, making real-time changes in making things.</a:t>
            </a:r>
          </a:p>
          <a:p>
            <a:pPr marL="457200" indent="-457200" algn="l">
              <a:lnSpc>
                <a:spcPct val="125000"/>
              </a:lnSpc>
              <a:spcBef>
                <a:spcPts val="600"/>
              </a:spcBef>
              <a:spcAft>
                <a:spcPts val="1200"/>
              </a:spcAft>
              <a:buFont typeface="Arial" panose="020B0604020202020204" pitchFamily="34" charset="0"/>
              <a:buChar char="•"/>
            </a:pPr>
            <a:r>
              <a:rPr lang="en-US" sz="2800" b="1" i="0" dirty="0">
                <a:solidFill>
                  <a:srgbClr val="203E5F"/>
                </a:solidFill>
                <a:effectLst/>
                <a:latin typeface="Calibri" panose="020F0502020204030204" pitchFamily="34" charset="0"/>
                <a:cs typeface="Calibri" panose="020F0502020204030204" pitchFamily="34" charset="0"/>
              </a:rPr>
              <a:t>Cyber-Physical Systems</a:t>
            </a:r>
            <a:r>
              <a:rPr lang="en-US" sz="2400" b="1" i="0" dirty="0">
                <a:solidFill>
                  <a:srgbClr val="203E5F"/>
                </a:solidFill>
                <a:effectLst/>
                <a:latin typeface="Calibri" panose="020F0502020204030204" pitchFamily="34" charset="0"/>
                <a:cs typeface="Calibri" panose="020F0502020204030204" pitchFamily="34" charset="0"/>
              </a:rPr>
              <a:t>: </a:t>
            </a:r>
            <a:r>
              <a:rPr lang="en-US" sz="2400" b="0" i="0" dirty="0">
                <a:solidFill>
                  <a:srgbClr val="203E5F"/>
                </a:solidFill>
                <a:effectLst/>
                <a:latin typeface="Calibri" panose="020F0502020204030204" pitchFamily="34" charset="0"/>
                <a:cs typeface="Calibri" panose="020F0502020204030204" pitchFamily="34" charset="0"/>
              </a:rPr>
              <a:t>Systems mix computer programs and the internet to control physical processes. They let physical processes and computations affect each other.</a:t>
            </a:r>
          </a:p>
          <a:p>
            <a:pPr marL="457200" indent="-457200" algn="l">
              <a:lnSpc>
                <a:spcPct val="125000"/>
              </a:lnSpc>
              <a:spcBef>
                <a:spcPts val="600"/>
              </a:spcBef>
              <a:spcAft>
                <a:spcPts val="1200"/>
              </a:spcAft>
              <a:buFont typeface="Arial" panose="020B0604020202020204" pitchFamily="34" charset="0"/>
              <a:buChar char="•"/>
            </a:pPr>
            <a:r>
              <a:rPr lang="en-US" sz="2800" b="1" i="0" dirty="0">
                <a:solidFill>
                  <a:srgbClr val="203E5F"/>
                </a:solidFill>
                <a:effectLst/>
                <a:latin typeface="Calibri" panose="020F0502020204030204" pitchFamily="34" charset="0"/>
                <a:cs typeface="Calibri" panose="020F0502020204030204" pitchFamily="34" charset="0"/>
              </a:rPr>
              <a:t>Cloud Computing</a:t>
            </a:r>
            <a:r>
              <a:rPr lang="en-US" sz="2400" b="1" i="0" dirty="0">
                <a:solidFill>
                  <a:srgbClr val="203E5F"/>
                </a:solidFill>
                <a:effectLst/>
                <a:latin typeface="Calibri" panose="020F0502020204030204" pitchFamily="34" charset="0"/>
                <a:cs typeface="Calibri" panose="020F0502020204030204" pitchFamily="34" charset="0"/>
              </a:rPr>
              <a:t>: </a:t>
            </a:r>
            <a:r>
              <a:rPr lang="en-US" sz="2400" b="0" i="0" dirty="0">
                <a:solidFill>
                  <a:srgbClr val="203E5F"/>
                </a:solidFill>
                <a:effectLst/>
                <a:latin typeface="Calibri" panose="020F0502020204030204" pitchFamily="34" charset="0"/>
                <a:cs typeface="Calibri" panose="020F0502020204030204" pitchFamily="34" charset="0"/>
              </a:rPr>
              <a:t>Helps businesses by managing and studying data on the cloud, saving money and growing easily.</a:t>
            </a:r>
          </a:p>
        </p:txBody>
      </p:sp>
    </p:spTree>
    <p:extLst>
      <p:ext uri="{BB962C8B-B14F-4D97-AF65-F5344CB8AC3E}">
        <p14:creationId xmlns:p14="http://schemas.microsoft.com/office/powerpoint/2010/main" val="59649746"/>
      </p:ext>
    </p:extLst>
  </p:cSld>
  <p:clrMapOvr>
    <a:masterClrMapping/>
  </p:clrMapOvr>
  <mc:AlternateContent xmlns:mc="http://schemas.openxmlformats.org/markup-compatibility/2006" xmlns:p14="http://schemas.microsoft.com/office/powerpoint/2010/main">
    <mc:Choice Requires="p14">
      <p:transition spd="slow" p14:dur="2000" advTm="109035"/>
    </mc:Choice>
    <mc:Fallback xmlns="">
      <p:transition spd="slow" advTm="109035"/>
    </mc:Fallback>
  </mc:AlternateContent>
  <p:extLst>
    <p:ext uri="{3A86A75C-4F4B-4683-9AE1-C65F6400EC91}">
      <p14:laserTraceLst xmlns:p14="http://schemas.microsoft.com/office/powerpoint/2010/main">
        <p14:tracePtLst>
          <p14:tracePt t="1945" x="2139950" y="6772275"/>
          <p14:tracePt t="1956" x="2206625" y="6748463"/>
          <p14:tracePt t="1961" x="2279650" y="6705600"/>
          <p14:tracePt t="1973" x="2346325" y="6662738"/>
          <p14:tracePt t="1978" x="2438400" y="6613525"/>
          <p14:tracePt t="1987" x="2511425" y="6559550"/>
          <p14:tracePt t="1991" x="2560638" y="6546850"/>
          <p14:tracePt t="2002" x="2633663" y="6503988"/>
          <p14:tracePt t="2019" x="2755900" y="6437313"/>
          <p14:tracePt t="2036" x="2840038" y="6345238"/>
          <p14:tracePt t="2055" x="2944813" y="6291263"/>
          <p14:tracePt t="2069" x="2968625" y="6278563"/>
          <p14:tracePt t="2073" x="2974975" y="6267450"/>
          <p14:tracePt t="3280" x="3071813" y="6267450"/>
          <p14:tracePt t="3289" x="3255963" y="6267450"/>
          <p14:tracePt t="3305" x="3402013" y="6242050"/>
          <p14:tracePt t="3321" x="3468688" y="6119813"/>
          <p14:tracePt t="3338" x="3468688" y="5876925"/>
          <p14:tracePt t="3355" x="3438525" y="5419725"/>
          <p14:tracePt t="3372" x="3340100" y="4919663"/>
          <p14:tracePt t="3389" x="3181350" y="4376738"/>
          <p14:tracePt t="3406" x="3054350" y="3913188"/>
          <p14:tracePt t="3422" x="2998788" y="3548063"/>
          <p14:tracePt t="3428" x="2968625" y="3402013"/>
          <p14:tracePt t="3440" x="2955925" y="3213100"/>
          <p14:tracePt t="3454" x="2955925" y="3028950"/>
          <p14:tracePt t="3470" x="2955925" y="2882900"/>
          <p14:tracePt t="3486" x="2974975" y="2730500"/>
          <p14:tracePt t="3503" x="3035300" y="2535238"/>
          <p14:tracePt t="3520" x="3090863" y="2378075"/>
          <p14:tracePt t="3536" x="3144838" y="2279650"/>
          <p14:tracePt t="3553" x="3181350" y="2200275"/>
          <p14:tracePt t="3570" x="3230563" y="2133600"/>
          <p14:tracePt t="3586" x="3359150" y="2024063"/>
          <p14:tracePt t="3603" x="3517900" y="1841500"/>
          <p14:tracePt t="3620" x="3687763" y="1652588"/>
          <p14:tracePt t="3636" x="3895725" y="1457325"/>
          <p14:tracePt t="3653" x="4121150" y="1262063"/>
          <p14:tracePt t="3657" x="4237038" y="1146175"/>
          <p14:tracePt t="3670" x="4389438" y="1047750"/>
          <p14:tracePt t="3674" x="4516438" y="950913"/>
          <p14:tracePt t="3687" x="4730750" y="738188"/>
          <p14:tracePt t="3701" x="4821238" y="676275"/>
          <p14:tracePt t="3705" x="4919663" y="585788"/>
          <p14:tracePt t="3719" x="4992688" y="530225"/>
          <p14:tracePt t="3735" x="5035550" y="523875"/>
          <p14:tracePt t="3937" x="5048250" y="523875"/>
          <p14:tracePt t="3945" x="5053013" y="523875"/>
          <p14:tracePt t="3954" x="5053013" y="542925"/>
          <p14:tracePt t="3972" x="5089525" y="628650"/>
          <p14:tracePt t="3989" x="5121275" y="658813"/>
          <p14:tracePt t="3995" x="5132388" y="669925"/>
          <p14:tracePt t="4006" x="5132388" y="688975"/>
          <p14:tracePt t="4011" x="5138738" y="695325"/>
          <p14:tracePt t="4021" x="5151438" y="712788"/>
          <p14:tracePt t="4025" x="5157788" y="725488"/>
          <p14:tracePt t="4036" x="5157788" y="742950"/>
          <p14:tracePt t="4052" x="5175250" y="768350"/>
          <p14:tracePt t="4056" x="5175250" y="785813"/>
          <p14:tracePt t="4070" x="5200650" y="811213"/>
          <p14:tracePt t="4074" x="5200650" y="817563"/>
          <p14:tracePt t="4087" x="5218113" y="871538"/>
          <p14:tracePt t="4104" x="5241925" y="963613"/>
          <p14:tracePt t="4119" x="5260975" y="1006475"/>
          <p14:tracePt t="4136" x="5273675" y="1060450"/>
          <p14:tracePt t="4153" x="5297488" y="1103313"/>
          <p14:tracePt t="4170" x="5327650" y="1133475"/>
          <p14:tracePt t="4186" x="5334000" y="1146175"/>
          <p14:tracePt t="4345" x="5340350" y="1158875"/>
          <p14:tracePt t="4355" x="5383213" y="1158875"/>
          <p14:tracePt t="4372" x="5492750" y="1152525"/>
          <p14:tracePt t="4388" x="5626100" y="1122363"/>
          <p14:tracePt t="4405" x="5797550" y="1096963"/>
          <p14:tracePt t="4419" x="5967413" y="1066800"/>
          <p14:tracePt t="4436" x="6115050" y="1066800"/>
          <p14:tracePt t="4453" x="6267450" y="1030288"/>
          <p14:tracePt t="4457" x="6327775" y="1030288"/>
          <p14:tracePt t="4470" x="6394450" y="1030288"/>
          <p14:tracePt t="4473" x="6492875" y="1030288"/>
          <p14:tracePt t="4487" x="6662738" y="1030288"/>
          <p14:tracePt t="4505" x="6864350" y="1030288"/>
          <p14:tracePt t="4520" x="7053263" y="1030288"/>
          <p14:tracePt t="4537" x="7218363" y="1030288"/>
          <p14:tracePt t="4553" x="7364413" y="1030288"/>
          <p14:tracePt t="4570" x="7467600" y="1030288"/>
          <p14:tracePt t="4586" x="7534275" y="1030288"/>
          <p14:tracePt t="4603" x="7559675" y="1030288"/>
          <p14:tracePt t="4705" x="7486650" y="1073150"/>
          <p14:tracePt t="4714" x="7394575" y="1116013"/>
          <p14:tracePt t="4724" x="7248525" y="1163638"/>
          <p14:tracePt t="4739" x="6997700" y="1195388"/>
          <p14:tracePt t="4757" x="6791325" y="1212850"/>
          <p14:tracePt t="4772" x="6675438" y="1225550"/>
          <p14:tracePt t="4789" x="6650038" y="1238250"/>
          <p14:tracePt t="4840" x="6669088" y="1238250"/>
          <p14:tracePt t="4850" x="6711950" y="1238250"/>
          <p14:tracePt t="4858" x="6772275" y="1238250"/>
          <p14:tracePt t="4869" x="6821488" y="1238250"/>
          <p14:tracePt t="4873" x="6913563" y="1238250"/>
          <p14:tracePt t="4886" x="7004050" y="1238250"/>
          <p14:tracePt t="4903" x="7138988" y="1238250"/>
          <p14:tracePt t="4919" x="7156450" y="1238250"/>
          <p14:tracePt t="4967" x="7143750" y="1238250"/>
          <p14:tracePt t="4975" x="7034213" y="1249363"/>
          <p14:tracePt t="4986" x="6913563" y="1249363"/>
          <p14:tracePt t="5002" x="6546850" y="1298575"/>
          <p14:tracePt t="5019" x="6119813" y="1316038"/>
          <p14:tracePt t="5036" x="5735638" y="1316038"/>
          <p14:tracePt t="5053" x="5510213" y="1316038"/>
          <p14:tracePt t="5069" x="5473700" y="1316038"/>
          <p14:tracePt t="5096" x="5546725" y="1316038"/>
          <p14:tracePt t="5102" x="5711825" y="1316038"/>
          <p14:tracePt t="5119" x="6205538" y="1316038"/>
          <p14:tracePt t="5136" x="6973888" y="1316038"/>
          <p14:tracePt t="5153" x="7596188" y="1316038"/>
          <p14:tracePt t="5169" x="8053388" y="1335088"/>
          <p14:tracePt t="5186" x="8199438" y="1390650"/>
          <p14:tracePt t="5215" x="8199438" y="1401763"/>
          <p14:tracePt t="5223" x="8096250" y="1414463"/>
          <p14:tracePt t="5236" x="7948613" y="1444625"/>
          <p14:tracePt t="5253" x="7559675" y="1463675"/>
          <p14:tracePt t="5270" x="6937375" y="1463675"/>
          <p14:tracePt t="5273" x="6523038" y="1463675"/>
          <p14:tracePt t="5286" x="5651500" y="1463675"/>
          <p14:tracePt t="5303" x="4913313" y="1401763"/>
          <p14:tracePt t="5320" x="4419600" y="1311275"/>
          <p14:tracePt t="5337" x="4243388" y="1268413"/>
          <p14:tracePt t="5353" x="4224338" y="1268413"/>
          <p14:tracePt t="5465" x="4211638" y="1268413"/>
          <p14:tracePt t="5475" x="4175125" y="1268413"/>
          <p14:tracePt t="5489" x="4029075" y="1268413"/>
          <p14:tracePt t="5507" x="3816350" y="1322388"/>
          <p14:tracePt t="5523" x="3670300" y="1371600"/>
          <p14:tracePt t="5539" x="3524250" y="1390650"/>
          <p14:tracePt t="5556" x="3455988" y="1390650"/>
          <p14:tracePt t="5572" x="3449638" y="1390650"/>
          <p14:tracePt t="5673" x="3481388" y="1371600"/>
          <p14:tracePt t="5682" x="3614738" y="1311275"/>
          <p14:tracePt t="5691" x="3657600" y="1298575"/>
          <p14:tracePt t="5706" x="3870325" y="1249363"/>
          <p14:tracePt t="5723" x="4065588" y="1189038"/>
          <p14:tracePt t="5739" x="4217988" y="1176338"/>
          <p14:tracePt t="5756" x="4322763" y="1176338"/>
          <p14:tracePt t="5772" x="4486275" y="1176338"/>
          <p14:tracePt t="5789" x="4552950" y="1176338"/>
          <p14:tracePt t="5794" x="4595813" y="1176338"/>
          <p14:tracePt t="5806" x="4632325" y="1176338"/>
          <p14:tracePt t="5811" x="4675188" y="1176338"/>
          <p14:tracePt t="5821" x="4705350" y="1176338"/>
          <p14:tracePt t="5825" x="4743450" y="1176338"/>
          <p14:tracePt t="5836" x="4773613" y="1176338"/>
          <p14:tracePt t="5853" x="4791075" y="1176338"/>
          <p14:tracePt t="5857" x="4797425" y="1176338"/>
          <p14:tracePt t="6698" x="4810125" y="1176338"/>
          <p14:tracePt t="6706" x="4803775" y="1176338"/>
          <p14:tracePt t="6722" x="4754563" y="1176338"/>
          <p14:tracePt t="6739" x="4705350" y="1182688"/>
          <p14:tracePt t="6755" x="4675188" y="1189038"/>
          <p14:tracePt t="6772" x="4651375" y="1189038"/>
          <p14:tracePt t="6810" x="4632325" y="1189038"/>
          <p14:tracePt t="6826" x="4621213" y="1189038"/>
          <p14:tracePt t="8130" x="4632325" y="1189038"/>
          <p14:tracePt t="8138" x="4743450" y="1189038"/>
          <p14:tracePt t="8156" x="5029200" y="1163638"/>
          <p14:tracePt t="8169" x="5400675" y="1133475"/>
          <p14:tracePt t="8186" x="5803900" y="1079500"/>
          <p14:tracePt t="8203" x="6115050" y="1030288"/>
          <p14:tracePt t="8220" x="6345238" y="1000125"/>
          <p14:tracePt t="8236" x="6480175" y="974725"/>
          <p14:tracePt t="8253" x="6516688" y="963613"/>
          <p14:tracePt t="9241" x="6523038" y="963613"/>
          <p14:tracePt t="9249" x="6473825" y="1006475"/>
          <p14:tracePt t="9258" x="6424613" y="1030288"/>
          <p14:tracePt t="9271" x="6284913" y="1096963"/>
          <p14:tracePt t="9286" x="6261100" y="1109663"/>
          <p14:tracePt t="9289" x="6192838" y="1146175"/>
          <p14:tracePt t="9303" x="6053138" y="1231900"/>
          <p14:tracePt t="9320" x="5857875" y="1311275"/>
          <p14:tracePt t="9336" x="5675313" y="1401763"/>
          <p14:tracePt t="9353" x="5462588" y="1474788"/>
          <p14:tracePt t="9369" x="5168900" y="1560513"/>
          <p14:tracePt t="9386" x="4876800" y="1620838"/>
          <p14:tracePt t="9402" x="4645025" y="1670050"/>
          <p14:tracePt t="9419" x="4456113" y="1700213"/>
          <p14:tracePt t="9436" x="4187825" y="1731963"/>
          <p14:tracePt t="9452" x="3797300" y="1816100"/>
          <p14:tracePt t="9469" x="3382963" y="1901825"/>
          <p14:tracePt t="9486" x="2895600" y="2011363"/>
          <p14:tracePt t="9489" x="2670175" y="2030413"/>
          <p14:tracePt t="9503" x="2341563" y="2097088"/>
          <p14:tracePt t="9519" x="2109788" y="2146300"/>
          <p14:tracePt t="9537" x="2024063" y="2170113"/>
          <p14:tracePt t="9560" x="2005013" y="2176463"/>
          <p14:tracePt t="9818" x="1993900" y="2176463"/>
          <p14:tracePt t="9826" x="2000250" y="2157413"/>
          <p14:tracePt t="9838" x="2000250" y="2120900"/>
          <p14:tracePt t="9841" x="2024063" y="2103438"/>
          <p14:tracePt t="9853" x="2030413" y="2078038"/>
          <p14:tracePt t="9870" x="2041525" y="2054225"/>
          <p14:tracePt t="9873" x="2047875" y="2041525"/>
          <p14:tracePt t="9886" x="2060575" y="2036763"/>
          <p14:tracePt t="9890" x="2060575" y="2024063"/>
          <p14:tracePt t="9904" x="2066925" y="2017713"/>
          <p14:tracePt t="10002" x="2097088" y="2024063"/>
          <p14:tracePt t="10011" x="2133600" y="2073275"/>
          <p14:tracePt t="10022" x="2146300" y="2114550"/>
          <p14:tracePt t="10027" x="2170113" y="2152650"/>
          <p14:tracePt t="10039" x="2206625" y="2200275"/>
          <p14:tracePt t="10044" x="2225675" y="2225675"/>
          <p14:tracePt t="10055" x="2249488" y="2243138"/>
          <p14:tracePt t="10060" x="2262188" y="2266950"/>
          <p14:tracePt t="10068" x="2266950" y="2286000"/>
          <p14:tracePt t="10072" x="2292350" y="2298700"/>
          <p14:tracePt t="10084" x="2292350" y="2328863"/>
          <p14:tracePt t="10091" x="2298700" y="2341563"/>
          <p14:tracePt t="10104" x="2309813" y="2346325"/>
          <p14:tracePt t="10185" x="2309813" y="2365375"/>
          <p14:tracePt t="10195" x="2292350" y="2378075"/>
          <p14:tracePt t="10205" x="2286000" y="2395538"/>
          <p14:tracePt t="10223" x="2243138" y="2432050"/>
          <p14:tracePt t="10228" x="2193925" y="2457450"/>
          <p14:tracePt t="10236" x="2157413" y="2462213"/>
          <p14:tracePt t="10253" x="2114550" y="2487613"/>
          <p14:tracePt t="10270" x="2047875" y="2511425"/>
          <p14:tracePt t="10274" x="2017713" y="2511425"/>
          <p14:tracePt t="10287" x="1962150" y="2511425"/>
          <p14:tracePt t="10303" x="1925638" y="2511425"/>
          <p14:tracePt t="10321" x="1871663" y="2511425"/>
          <p14:tracePt t="10337" x="1809750" y="2511425"/>
          <p14:tracePt t="10353" x="1792288" y="2511425"/>
          <p14:tracePt t="10370" x="1773238" y="2511425"/>
          <p14:tracePt t="10387" x="1755775" y="2511425"/>
          <p14:tracePt t="10403" x="1749425" y="2511425"/>
          <p14:tracePt t="10420" x="1712913" y="2511425"/>
          <p14:tracePt t="10438" x="1700213" y="2511425"/>
          <p14:tracePt t="10441" x="1695450" y="2511425"/>
          <p14:tracePt t="10453" x="1682750" y="2511425"/>
          <p14:tracePt t="10470" x="1646238" y="2511425"/>
          <p14:tracePt t="10486" x="1633538" y="2511425"/>
          <p14:tracePt t="10504" x="1609725" y="2511425"/>
          <p14:tracePt t="10521" x="1579563" y="2511425"/>
          <p14:tracePt t="10536" x="1554163" y="2511425"/>
          <p14:tracePt t="10553" x="1536700" y="2511425"/>
          <p14:tracePt t="10584" x="1530350" y="2511425"/>
          <p14:tracePt t="11025" x="1517650" y="2511425"/>
          <p14:tracePt t="11034" x="1524000" y="2511425"/>
          <p14:tracePt t="11042" x="1573213" y="2511425"/>
          <p14:tracePt t="11056" x="1689100" y="2505075"/>
          <p14:tracePt t="11072" x="1828800" y="2505075"/>
          <p14:tracePt t="11090" x="1962150" y="2487613"/>
          <p14:tracePt t="11107" x="2103438" y="2487613"/>
          <p14:tracePt t="11122" x="2212975" y="2487613"/>
          <p14:tracePt t="11140" x="2316163" y="2487613"/>
          <p14:tracePt t="11156" x="2425700" y="2487613"/>
          <p14:tracePt t="11172" x="2517775" y="2487613"/>
          <p14:tracePt t="11189" x="2590800" y="2487613"/>
          <p14:tracePt t="11206" x="2713038" y="2487613"/>
          <p14:tracePt t="11212" x="2779713" y="2487613"/>
          <p14:tracePt t="11222" x="2840038" y="2487613"/>
          <p14:tracePt t="11226" x="2901950" y="2487613"/>
          <p14:tracePt t="11237" x="2951163" y="2487613"/>
          <p14:tracePt t="11253" x="3041650" y="2487613"/>
          <p14:tracePt t="11270" x="3187700" y="2474913"/>
          <p14:tracePt t="11274" x="3267075" y="2474913"/>
          <p14:tracePt t="11287" x="3346450" y="2474913"/>
          <p14:tracePt t="11304" x="3455988" y="2474913"/>
          <p14:tracePt t="11320" x="3517900" y="2474913"/>
          <p14:tracePt t="11337" x="3548063" y="2474913"/>
          <p14:tracePt t="11353" x="3565525" y="2474913"/>
          <p14:tracePt t="18060" x="3524250" y="2474913"/>
          <p14:tracePt t="18071" x="3475038" y="2505075"/>
          <p14:tracePt t="18075" x="3455988" y="2505075"/>
          <p14:tracePt t="18087" x="3438525" y="2505075"/>
          <p14:tracePt t="18091" x="3419475" y="2505075"/>
          <p14:tracePt t="18104" x="3408363" y="2505075"/>
          <p14:tracePt t="18113" x="3402013" y="2517775"/>
          <p14:tracePt t="18218" x="3389313" y="2517775"/>
          <p14:tracePt t="18227" x="3333750" y="2535238"/>
          <p14:tracePt t="18239" x="3303588" y="2535238"/>
          <p14:tracePt t="18244" x="3267075" y="2547938"/>
          <p14:tracePt t="18256" x="3224213" y="2547938"/>
          <p14:tracePt t="18261" x="3200400" y="2560638"/>
          <p14:tracePt t="18272" x="3170238" y="2560638"/>
          <p14:tracePt t="18276" x="3140075" y="2560638"/>
          <p14:tracePt t="18287" x="3127375" y="2566988"/>
          <p14:tracePt t="18291" x="3108325" y="2566988"/>
          <p14:tracePt t="18305" x="3090863" y="2566988"/>
          <p14:tracePt t="18320" x="3084513" y="2566988"/>
          <p14:tracePt t="18410" x="3067050" y="2566988"/>
          <p14:tracePt t="18419" x="3035300" y="2566988"/>
          <p14:tracePt t="18429" x="2998788" y="2566988"/>
          <p14:tracePt t="18439" x="2955925" y="2566988"/>
          <p14:tracePt t="18444" x="2938463" y="2566988"/>
          <p14:tracePt t="18456" x="2925763" y="2566988"/>
          <p14:tracePt t="18461" x="2908300" y="2566988"/>
          <p14:tracePt t="18473" x="2901950" y="2566988"/>
          <p14:tracePt t="18490" x="2882900" y="2566988"/>
          <p14:tracePt t="18547" x="2859088" y="2566988"/>
          <p14:tracePt t="18556" x="2828925" y="2566988"/>
          <p14:tracePt t="18573" x="2773363" y="2560638"/>
          <p14:tracePt t="18589" x="2724150" y="2554288"/>
          <p14:tracePt t="18606" x="2687638" y="2554288"/>
          <p14:tracePt t="18623" x="2663825" y="2541588"/>
          <p14:tracePt t="18659" x="2657475" y="2541588"/>
          <p14:tracePt t="18675" x="2646363" y="2535238"/>
          <p14:tracePt t="18707" x="2627313" y="2511425"/>
          <p14:tracePt t="18834" x="2609850" y="2511425"/>
          <p14:tracePt t="18860" x="2597150" y="2511425"/>
          <p14:tracePt t="19426" x="2590800" y="2511425"/>
          <p14:tracePt t="19435" x="2627313" y="2505075"/>
          <p14:tracePt t="19444" x="2670175" y="2505075"/>
          <p14:tracePt t="19453" x="2730500" y="2505075"/>
          <p14:tracePt t="19470" x="2809875" y="2505075"/>
          <p14:tracePt t="19487" x="2865438" y="2505075"/>
          <p14:tracePt t="19490" x="2882900" y="2505075"/>
          <p14:tracePt t="19504" x="2901950" y="2505075"/>
          <p14:tracePt t="19507" x="2919413" y="2505075"/>
          <p14:tracePt t="19520" x="2932113" y="2505075"/>
          <p14:tracePt t="19524" x="2951163" y="2505075"/>
          <p14:tracePt t="19537" x="2968625" y="2493963"/>
          <p14:tracePt t="19553" x="2992438" y="2493963"/>
          <p14:tracePt t="19570" x="3028950" y="2493963"/>
          <p14:tracePt t="19587" x="3084513" y="2487613"/>
          <p14:tracePt t="19603" x="3121025" y="2487613"/>
          <p14:tracePt t="19620" x="3187700" y="2487613"/>
          <p14:tracePt t="19637" x="3224213" y="2487613"/>
          <p14:tracePt t="19653" x="3292475" y="2474913"/>
          <p14:tracePt t="19670" x="3322638" y="2474913"/>
          <p14:tracePt t="19687" x="3376613" y="2474913"/>
          <p14:tracePt t="19690" x="3395663" y="2474913"/>
          <p14:tracePt t="19703" x="3425825" y="2474913"/>
          <p14:tracePt t="19720" x="3498850" y="2462213"/>
          <p14:tracePt t="19738" x="3541713" y="2451100"/>
          <p14:tracePt t="19753" x="3565525" y="2451100"/>
          <p14:tracePt t="19770" x="3597275" y="2451100"/>
          <p14:tracePt t="19787" x="3633788" y="2451100"/>
          <p14:tracePt t="19803" x="3638550" y="2451100"/>
          <p14:tracePt t="19820" x="3657600" y="2451100"/>
          <p14:tracePt t="19837" x="3670300" y="2451100"/>
          <p14:tracePt t="19853" x="3676650" y="2451100"/>
          <p14:tracePt t="19873" x="3681413" y="2451100"/>
          <p14:tracePt t="20052" x="3706813" y="2432050"/>
          <p14:tracePt t="20061" x="3663950" y="2419350"/>
          <p14:tracePt t="20069" x="3602038" y="2419350"/>
          <p14:tracePt t="20073" x="3517900" y="2419350"/>
          <p14:tracePt t="20086" x="3413125" y="2425700"/>
          <p14:tracePt t="20090" x="3309938" y="2444750"/>
          <p14:tracePt t="20103" x="3206750" y="2444750"/>
          <p14:tracePt t="20107" x="3103563" y="2444750"/>
          <p14:tracePt t="20118" x="2981325" y="2462213"/>
          <p14:tracePt t="20128" x="2859088" y="2462213"/>
          <p14:tracePt t="20132" x="2773363" y="2462213"/>
          <p14:tracePt t="20137" x="2713038" y="2462213"/>
          <p14:tracePt t="20153" x="2560638" y="2462213"/>
          <p14:tracePt t="20170" x="2487613" y="2462213"/>
          <p14:tracePt t="20187" x="2432050" y="2462213"/>
          <p14:tracePt t="20204" x="2389188" y="2462213"/>
          <p14:tracePt t="20220" x="2341563" y="2462213"/>
          <p14:tracePt t="20237" x="2335213" y="2462213"/>
          <p14:tracePt t="20372" x="2444750" y="2462213"/>
          <p14:tracePt t="20381" x="2571750" y="2451100"/>
          <p14:tracePt t="20389" x="2713038" y="2451100"/>
          <p14:tracePt t="20403" x="3017838" y="2451100"/>
          <p14:tracePt t="20420" x="3382963" y="2451100"/>
          <p14:tracePt t="20437" x="3681413" y="2451100"/>
          <p14:tracePt t="20453" x="3889375" y="2451100"/>
          <p14:tracePt t="20470" x="3986213" y="2451100"/>
          <p14:tracePt t="20487" x="4022725" y="2451100"/>
          <p14:tracePt t="20707" x="4041775" y="2451100"/>
          <p14:tracePt t="20716" x="4138613" y="2419350"/>
          <p14:tracePt t="20725" x="4187825" y="2419350"/>
          <p14:tracePt t="20739" x="4364038" y="2419350"/>
          <p14:tracePt t="20757" x="4492625" y="2419350"/>
          <p14:tracePt t="20773" x="4718050" y="2419350"/>
          <p14:tracePt t="20790" x="4883150" y="2419350"/>
          <p14:tracePt t="20807" x="4992688" y="2419350"/>
          <p14:tracePt t="20823" x="5084763" y="2419350"/>
          <p14:tracePt t="20840" x="5145088" y="2419350"/>
          <p14:tracePt t="20845" x="5181600" y="2419350"/>
          <p14:tracePt t="20854" x="5200650" y="2419350"/>
          <p14:tracePt t="20870" x="5224463" y="2419350"/>
          <p14:tracePt t="20887" x="5278438" y="2419350"/>
          <p14:tracePt t="20904" x="5314950" y="2425700"/>
          <p14:tracePt t="20920" x="5321300" y="2425700"/>
          <p14:tracePt t="20938" x="5353050" y="2425700"/>
          <p14:tracePt t="20954" x="5357813" y="2425700"/>
          <p14:tracePt t="20970" x="5376863" y="2425700"/>
          <p14:tracePt t="20994" x="5394325" y="2425700"/>
          <p14:tracePt t="21595" x="5400675" y="2432050"/>
          <p14:tracePt t="21610" x="5400675" y="2444750"/>
          <p14:tracePt t="21619" x="5400675" y="2451100"/>
          <p14:tracePt t="21636" x="5400675" y="2468563"/>
          <p14:tracePt t="21659" x="5400675" y="2481263"/>
          <p14:tracePt t="21716" x="5413375" y="2517775"/>
          <p14:tracePt t="21748" x="5449888" y="2541588"/>
          <p14:tracePt t="21763" x="5456238" y="2554288"/>
          <p14:tracePt t="21780" x="5473700" y="2560638"/>
          <p14:tracePt t="21820" x="5486400" y="2560638"/>
          <p14:tracePt t="21830" x="5492750" y="2571750"/>
          <p14:tracePt t="21839" x="5522913" y="2578100"/>
          <p14:tracePt t="22659" x="5541963" y="2578100"/>
          <p14:tracePt t="22667" x="5578475" y="2571750"/>
          <p14:tracePt t="22676" x="5583238" y="2571750"/>
          <p14:tracePt t="22686" x="5589588" y="2571750"/>
          <p14:tracePt t="22703" x="5619750" y="2571750"/>
          <p14:tracePt t="22720" x="5668963" y="2566988"/>
          <p14:tracePt t="22737" x="5711825" y="2566988"/>
          <p14:tracePt t="22753" x="5748338" y="2566988"/>
          <p14:tracePt t="22769" x="5815013" y="2554288"/>
          <p14:tracePt t="22786" x="5851525" y="2554288"/>
          <p14:tracePt t="22803" x="5919788" y="2554288"/>
          <p14:tracePt t="22819" x="6010275" y="2554288"/>
          <p14:tracePt t="22836" x="6119813" y="2554288"/>
          <p14:tracePt t="22853" x="6192838" y="2554288"/>
          <p14:tracePt t="22870" x="6261100" y="2554288"/>
          <p14:tracePt t="22886" x="6327775" y="2541588"/>
          <p14:tracePt t="22903" x="6351588" y="2541588"/>
          <p14:tracePt t="22919" x="6364288" y="2541588"/>
          <p14:tracePt t="23028" x="6357938" y="2541588"/>
          <p14:tracePt t="23037" x="6321425" y="2541588"/>
          <p14:tracePt t="23042" x="6272213" y="2541588"/>
          <p14:tracePt t="23053" x="6229350" y="2541588"/>
          <p14:tracePt t="23064" x="6169025" y="2541588"/>
          <p14:tracePt t="23069" x="6119813" y="2541588"/>
          <p14:tracePt t="23077" x="6089650" y="2547938"/>
          <p14:tracePt t="23087" x="6059488" y="2547938"/>
          <p14:tracePt t="23103" x="6046788" y="2547938"/>
          <p14:tracePt t="23236" x="6053138" y="2547938"/>
          <p14:tracePt t="23244" x="6102350" y="2547938"/>
          <p14:tracePt t="23256" x="6126163" y="2547938"/>
          <p14:tracePt t="23261" x="6145213" y="2547938"/>
          <p14:tracePt t="23274" x="6181725" y="2541588"/>
          <p14:tracePt t="23356" x="6205538" y="2541588"/>
          <p14:tracePt t="26003" x="6297613" y="2541588"/>
          <p14:tracePt t="26011" x="6340475" y="2541588"/>
          <p14:tracePt t="26022" x="6534150" y="2541588"/>
          <p14:tracePt t="26040" x="6937375" y="2541588"/>
          <p14:tracePt t="26045" x="7248525" y="2560638"/>
          <p14:tracePt t="26056" x="7596188" y="2578100"/>
          <p14:tracePt t="26061" x="7943850" y="2620963"/>
          <p14:tracePt t="26073" x="8248650" y="2646363"/>
          <p14:tracePt t="26078" x="8620125" y="2646363"/>
          <p14:tracePt t="26087" x="8875713" y="2646363"/>
          <p14:tracePt t="26091" x="9077325" y="2646363"/>
          <p14:tracePt t="26102" x="9217025" y="2646363"/>
          <p14:tracePt t="26107" x="9382125" y="2646363"/>
          <p14:tracePt t="26119" x="9521825" y="2646363"/>
          <p14:tracePt t="26123" x="9607550" y="2620963"/>
          <p14:tracePt t="26133" x="9656763" y="2620963"/>
          <p14:tracePt t="26140" x="9686925" y="2609850"/>
          <p14:tracePt t="26154" x="9698038" y="2609850"/>
          <p14:tracePt t="31090" x="9620250" y="2614613"/>
          <p14:tracePt t="31099" x="9375775" y="2706688"/>
          <p14:tracePt t="31107" x="9204325" y="2792413"/>
          <p14:tracePt t="31120" x="9058275" y="2859088"/>
          <p14:tracePt t="31136" x="8802688" y="2955925"/>
          <p14:tracePt t="31153" x="8547100" y="3017838"/>
          <p14:tracePt t="31155" x="8401050" y="3067050"/>
          <p14:tracePt t="31170" x="8107363" y="3151188"/>
          <p14:tracePt t="31190" x="7759700" y="3200400"/>
          <p14:tracePt t="31206" x="7370763" y="3249613"/>
          <p14:tracePt t="31223" x="6754813" y="3267075"/>
          <p14:tracePt t="31240" x="6169025" y="3267075"/>
          <p14:tracePt t="31257" x="5419725" y="3267075"/>
          <p14:tracePt t="31271" x="4668838" y="3267075"/>
          <p14:tracePt t="31287" x="4084638" y="3267075"/>
          <p14:tracePt t="31304" x="3717925" y="3255963"/>
          <p14:tracePt t="31321" x="3413125" y="3224213"/>
          <p14:tracePt t="31324" x="3309938" y="3224213"/>
          <p14:tracePt t="31338" x="3084513" y="3213100"/>
          <p14:tracePt t="31354" x="2859088" y="3213100"/>
          <p14:tracePt t="31372" x="2651125" y="3194050"/>
          <p14:tracePt t="31387" x="2498725" y="3170238"/>
          <p14:tracePt t="31404" x="2335213" y="3170238"/>
          <p14:tracePt t="31421" x="2146300" y="3151188"/>
          <p14:tracePt t="31438" x="1993900" y="3127375"/>
          <p14:tracePt t="31454" x="1925638" y="3103563"/>
          <p14:tracePt t="31471" x="1908175" y="3090863"/>
          <p14:tracePt t="31490" x="1895475" y="3084513"/>
          <p14:tracePt t="31504" x="1878013" y="3084513"/>
          <p14:tracePt t="31521" x="1828800" y="3084513"/>
          <p14:tracePt t="31525" x="1809750" y="3084513"/>
          <p14:tracePt t="31538" x="1743075" y="3084513"/>
          <p14:tracePt t="31554" x="1689100" y="3084513"/>
          <p14:tracePt t="31572" x="1652588" y="3084513"/>
          <p14:tracePt t="31587" x="1646238" y="3084513"/>
          <p14:tracePt t="31788" x="1633538" y="3071813"/>
          <p14:tracePt t="31797" x="1633538" y="3067050"/>
          <p14:tracePt t="31806" x="1633538" y="3060700"/>
          <p14:tracePt t="32780" x="1639888" y="3048000"/>
          <p14:tracePt t="32789" x="1657350" y="3041650"/>
          <p14:tracePt t="32806" x="1663700" y="3028950"/>
          <p14:tracePt t="35973" x="1719263" y="3017838"/>
          <p14:tracePt t="35982" x="1841500" y="3017838"/>
          <p14:tracePt t="35991" x="1944688" y="3017838"/>
          <p14:tracePt t="36005" x="2212975" y="3017838"/>
          <p14:tracePt t="36021" x="2493963" y="3028950"/>
          <p14:tracePt t="36038" x="2682875" y="3041650"/>
          <p14:tracePt t="36055" x="2809875" y="3041650"/>
          <p14:tracePt t="36071" x="2951163" y="3041650"/>
          <p14:tracePt t="36088" x="3071813" y="3041650"/>
          <p14:tracePt t="36106" x="3181350" y="3041650"/>
          <p14:tracePt t="36109" x="3230563" y="3041650"/>
          <p14:tracePt t="36121" x="3292475" y="3041650"/>
          <p14:tracePt t="36138" x="3486150" y="3024188"/>
          <p14:tracePt t="36155" x="3597275" y="3011488"/>
          <p14:tracePt t="36172" x="3694113" y="2998788"/>
          <p14:tracePt t="36188" x="3803650" y="2998788"/>
          <p14:tracePt t="36204" x="3870325" y="2987675"/>
          <p14:tracePt t="36221" x="3949700" y="2974975"/>
          <p14:tracePt t="36238" x="3962400" y="2974975"/>
          <p14:tracePt t="36255" x="3981450" y="2974975"/>
          <p14:tracePt t="36271" x="3998913" y="2962275"/>
          <p14:tracePt t="45775" x="4127500" y="2951163"/>
          <p14:tracePt t="45783" x="4548188" y="2816225"/>
          <p14:tracePt t="45792" x="4900613" y="2773363"/>
          <p14:tracePt t="45807" x="5724525" y="2554288"/>
          <p14:tracePt t="45824" x="6602413" y="2279650"/>
          <p14:tracePt t="45841" x="7742238" y="1835150"/>
          <p14:tracePt t="45858" x="8759825" y="1431925"/>
          <p14:tracePt t="45875" x="9436100" y="1085850"/>
          <p14:tracePt t="45880" x="9753600" y="927100"/>
          <p14:tracePt t="45891" x="9929813" y="785813"/>
          <p14:tracePt t="45896" x="10101263" y="682625"/>
          <p14:tracePt t="45907" x="10277475" y="542925"/>
          <p14:tracePt t="45912" x="10406063" y="476250"/>
          <p14:tracePt t="45924" x="10521950" y="396875"/>
          <p14:tracePt t="45929" x="10631488" y="354013"/>
          <p14:tracePt t="45938" x="10728325" y="238125"/>
          <p14:tracePt t="45942" x="10783888" y="182563"/>
          <p14:tracePt t="45955" x="10814050" y="146050"/>
          <p14:tracePt t="45958" x="10826750" y="115888"/>
          <p14:tracePt t="45972" x="10875963" y="42863"/>
          <p14:tracePt t="85965" x="10144125" y="450850"/>
          <p14:tracePt t="85970" x="9912350" y="890588"/>
          <p14:tracePt t="85978" x="9710738" y="1285875"/>
          <p14:tracePt t="85992" x="9540875" y="1682750"/>
          <p14:tracePt t="85997" x="9363075" y="2109788"/>
          <p14:tracePt t="86008" x="9247188" y="2487613"/>
          <p14:tracePt t="86014" x="9058275" y="2992438"/>
          <p14:tracePt t="86021" x="8912225" y="3413125"/>
          <p14:tracePt t="86026" x="8815388" y="3786188"/>
          <p14:tracePt t="86042" x="8637588" y="4479925"/>
          <p14:tracePt t="86058" x="8442325" y="4973638"/>
          <p14:tracePt t="86076" x="8289925" y="5492750"/>
          <p14:tracePt t="86091" x="8143875" y="5907088"/>
          <p14:tracePt t="86107" x="8016875" y="6162675"/>
          <p14:tracePt t="86124" x="7937500" y="6419850"/>
          <p14:tracePt t="86142" x="7827963" y="6619875"/>
          <p14:tracePt t="86158" x="7699375" y="6838950"/>
          <p14:tracePt t="86546" x="7504113" y="6735763"/>
          <p14:tracePt t="86553" x="7656513" y="6686550"/>
          <p14:tracePt t="86562" x="7759700" y="6638925"/>
          <p14:tracePt t="86575" x="7869238" y="6589713"/>
          <p14:tracePt t="86580" x="7980363" y="6546850"/>
          <p14:tracePt t="86589" x="8034338" y="6492875"/>
          <p14:tracePt t="86606" x="8132763" y="6424613"/>
          <p14:tracePt t="86623" x="8143875" y="6407150"/>
          <p14:tracePt t="86642" x="8156575" y="6388100"/>
          <p14:tracePt t="86657" x="8156575" y="6370638"/>
          <p14:tracePt t="86673" x="8053388" y="6278563"/>
          <p14:tracePt t="86690" x="7937500" y="6229350"/>
          <p14:tracePt t="86706" x="7785100" y="6188075"/>
          <p14:tracePt t="86723" x="7626350" y="6096000"/>
          <p14:tracePt t="86739" x="7497763" y="6022975"/>
          <p14:tracePt t="86756" x="7454900" y="5992813"/>
          <p14:tracePt t="86801" x="7448550" y="5986463"/>
          <p14:tracePt t="86810" x="7461250" y="5956300"/>
          <p14:tracePt t="86823" x="7467600" y="5943600"/>
          <p14:tracePt t="86840" x="7510463" y="5907088"/>
          <p14:tracePt t="86842" x="7527925" y="5888038"/>
          <p14:tracePt t="86856" x="7570788" y="5864225"/>
          <p14:tracePt t="86873" x="7577138" y="5857875"/>
          <p14:tracePt t="86929" x="7577138" y="5851525"/>
          <p14:tracePt t="86937" x="7523163" y="5851525"/>
          <p14:tracePt t="86945" x="7443788" y="5851525"/>
          <p14:tracePt t="86956" x="7394575" y="5851525"/>
          <p14:tracePt t="86973" x="7199313" y="5834063"/>
          <p14:tracePt t="86992" x="6943725" y="5791200"/>
          <p14:tracePt t="86994" x="6838950" y="5772150"/>
          <p14:tracePt t="87006" x="6754813" y="5761038"/>
          <p14:tracePt t="87023" x="6662738" y="5748338"/>
          <p14:tracePt t="87039" x="6656388" y="5735638"/>
          <p14:tracePt t="87116" x="6681788" y="5705475"/>
          <p14:tracePt t="87125" x="6711950" y="5675313"/>
          <p14:tracePt t="87136" x="6748463" y="5651500"/>
          <p14:tracePt t="87141" x="6827838" y="5619750"/>
          <p14:tracePt t="87152" x="6918325" y="5578475"/>
          <p14:tracePt t="87155" x="6961188" y="5522913"/>
          <p14:tracePt t="87162" x="7029450" y="5499100"/>
          <p14:tracePt t="87174" x="7119938" y="5449888"/>
          <p14:tracePt t="87190" x="7199313" y="5426075"/>
          <p14:tracePt t="87207" x="7254875" y="5407025"/>
          <p14:tracePt t="87223" x="7272338" y="5394325"/>
          <p14:tracePt t="87227" x="7296150" y="5383213"/>
          <p14:tracePt t="87242" x="7302500" y="5383213"/>
          <p14:tracePt t="87257" x="7315200" y="5376863"/>
          <p14:tracePt t="87428" x="7351713" y="5376863"/>
          <p14:tracePt t="87436" x="7412038" y="5376863"/>
          <p14:tracePt t="87445" x="7480300" y="5376863"/>
          <p14:tracePt t="87458" x="7583488" y="5376863"/>
          <p14:tracePt t="87475" x="7662863" y="5376863"/>
          <p14:tracePt t="87491" x="7742238" y="5376863"/>
          <p14:tracePt t="87507" x="7772400" y="5376863"/>
          <p14:tracePt t="87668" x="7785100" y="5389563"/>
          <p14:tracePt t="87678" x="7712075" y="5419725"/>
          <p14:tracePt t="87693" x="7639050" y="5467350"/>
          <p14:tracePt t="87710" x="7523163" y="5505450"/>
          <p14:tracePt t="87727" x="7412038" y="5529263"/>
          <p14:tracePt t="87744" x="7265988" y="5541963"/>
          <p14:tracePt t="87758" x="7113588" y="5553075"/>
          <p14:tracePt t="87775" x="6907213" y="5572125"/>
          <p14:tracePt t="87791" x="6784975" y="5572125"/>
          <p14:tracePt t="87808" x="6632575" y="5572125"/>
          <p14:tracePt t="87813" x="6559550" y="5572125"/>
          <p14:tracePt t="87826" x="6437313" y="5572125"/>
          <p14:tracePt t="87842" x="6345238" y="5572125"/>
          <p14:tracePt t="87860" x="6278563" y="5572125"/>
          <p14:tracePt t="87875" x="6211888" y="5541963"/>
          <p14:tracePt t="87891" x="6138863" y="5510213"/>
          <p14:tracePt t="87908" x="6115050" y="5467350"/>
          <p14:tracePt t="87925" x="6102350" y="5462588"/>
          <p14:tracePt t="87941" x="6096000" y="5443538"/>
          <p14:tracePt t="87958" x="6096000" y="5426075"/>
          <p14:tracePt t="87975" x="6096000" y="5419725"/>
          <p14:tracePt t="87991" x="6096000" y="5400675"/>
          <p14:tracePt t="88008" x="6096000" y="5389563"/>
          <p14:tracePt t="88116" x="6181725" y="5407025"/>
          <p14:tracePt t="88126" x="6308725" y="5456238"/>
          <p14:tracePt t="88131" x="6456363" y="5486400"/>
          <p14:tracePt t="88142" x="6619875" y="5541963"/>
          <p14:tracePt t="88157" x="6950075" y="5589588"/>
          <p14:tracePt t="88174" x="7278688" y="5638800"/>
          <p14:tracePt t="88191" x="7589838" y="5668963"/>
          <p14:tracePt t="88208" x="7912100" y="5668963"/>
          <p14:tracePt t="88211" x="8016875" y="5668963"/>
          <p14:tracePt t="88224" x="8096250" y="5668963"/>
          <p14:tracePt t="88228" x="8180388" y="5668963"/>
          <p14:tracePt t="88241" x="8332788" y="5619750"/>
          <p14:tracePt t="88259" x="8424863" y="5559425"/>
          <p14:tracePt t="88274" x="8467725" y="5516563"/>
          <p14:tracePt t="88291" x="8485188" y="5505450"/>
          <p14:tracePt t="88307" x="8515350" y="5486400"/>
          <p14:tracePt t="88411" x="8478838" y="5486400"/>
          <p14:tracePt t="88420" x="8405813" y="5486400"/>
          <p14:tracePt t="88429" x="8315325" y="5510213"/>
          <p14:tracePt t="88444" x="8064500" y="5553075"/>
          <p14:tracePt t="88461" x="7723188" y="5572125"/>
          <p14:tracePt t="88478" x="7315200" y="5608638"/>
          <p14:tracePt t="88493" x="7010400" y="5608638"/>
          <p14:tracePt t="88508" x="6802438" y="5583238"/>
          <p14:tracePt t="88524" x="6692900" y="5541963"/>
          <p14:tracePt t="88541" x="6681788" y="5535613"/>
          <p14:tracePt t="88558" x="6650038" y="5522913"/>
          <p14:tracePt t="88575" x="6632575" y="5499100"/>
          <p14:tracePt t="88660" x="6656388" y="5499100"/>
          <p14:tracePt t="88668" x="6724650" y="5522913"/>
          <p14:tracePt t="88677" x="6765925" y="5535613"/>
          <p14:tracePt t="88691" x="7016750" y="5565775"/>
          <p14:tracePt t="88708" x="7302500" y="5583238"/>
          <p14:tracePt t="88724" x="7546975" y="5583238"/>
          <p14:tracePt t="88741" x="7753350" y="5583238"/>
          <p14:tracePt t="88758" x="7845425" y="5583238"/>
          <p14:tracePt t="88775" x="7948613" y="5565775"/>
          <p14:tracePt t="88791" x="8040688" y="5541963"/>
          <p14:tracePt t="88808" x="8064500" y="5505450"/>
          <p14:tracePt t="88812" x="8064500" y="5499100"/>
          <p14:tracePt t="88907" x="8053388" y="5510213"/>
          <p14:tracePt t="88917" x="8053388" y="5529263"/>
          <p14:tracePt t="88926" x="8004175" y="5553075"/>
          <p14:tracePt t="88943" x="7894638" y="5578475"/>
          <p14:tracePt t="88960" x="7735888" y="5619750"/>
          <p14:tracePt t="88965" x="7632700" y="5638800"/>
          <p14:tracePt t="88976" x="7570788" y="5638800"/>
          <p14:tracePt t="88981" x="7510463" y="5638800"/>
          <p14:tracePt t="88993" x="7443788" y="5638800"/>
          <p14:tracePt t="88998" x="7400925" y="5638800"/>
          <p14:tracePt t="89010" x="7345363" y="5638800"/>
          <p14:tracePt t="89147" x="7351713" y="5638800"/>
          <p14:tracePt t="89154" x="7388225" y="5638800"/>
          <p14:tracePt t="89163" x="7467600" y="5638800"/>
          <p14:tracePt t="89177" x="7534275" y="5651500"/>
          <p14:tracePt t="89182" x="7600950" y="5662613"/>
          <p14:tracePt t="89193" x="7705725" y="5675313"/>
          <p14:tracePt t="89198" x="7808913" y="5675313"/>
          <p14:tracePt t="89211" x="7997825" y="5724525"/>
          <p14:tracePt t="89225" x="8064500" y="5724525"/>
          <p14:tracePt t="89228" x="8096250" y="5724525"/>
          <p14:tracePt t="89242" x="8162925" y="5730875"/>
          <p14:tracePt t="89258" x="8180388" y="5741988"/>
          <p14:tracePt t="107445" x="8096250" y="5735638"/>
          <p14:tracePt t="107452" x="7888288" y="5718175"/>
          <p14:tracePt t="107461" x="7686675" y="5688013"/>
          <p14:tracePt t="107477" x="7358063" y="5651500"/>
          <p14:tracePt t="107495" x="7034213" y="5632450"/>
          <p14:tracePt t="107510" x="6802438" y="5602288"/>
          <p14:tracePt t="107528" x="6724650" y="5602288"/>
          <p14:tracePt t="107545" x="6699250" y="5602288"/>
          <p14:tracePt t="107574" x="6686550" y="5602288"/>
          <p14:tracePt t="107584" x="6669088" y="5602288"/>
          <p14:tracePt t="107595" x="6662738" y="5602288"/>
          <p14:tracePt t="107600" x="6632575" y="5602288"/>
          <p14:tracePt t="107612" x="6613525" y="5602288"/>
          <p14:tracePt t="107617" x="6602413" y="5602288"/>
          <p14:tracePt t="107629" x="6529388" y="5608638"/>
          <p14:tracePt t="107643" x="6497638" y="5608638"/>
          <p14:tracePt t="107646" x="6450013" y="5619750"/>
          <p14:tracePt t="107658" x="6430963" y="5619750"/>
          <p14:tracePt t="107662" x="6400800" y="5632450"/>
          <p14:tracePt t="107676" x="6303963" y="5645150"/>
          <p14:tracePt t="107693" x="6192838" y="5657850"/>
          <p14:tracePt t="107709" x="5986463" y="5668963"/>
          <p14:tracePt t="107726" x="5778500" y="5681663"/>
          <p14:tracePt t="107742" x="5535613" y="5681663"/>
          <p14:tracePt t="107759" x="5248275" y="5699125"/>
          <p14:tracePt t="107776" x="4827588" y="5735638"/>
          <p14:tracePt t="107792" x="4522788" y="5735638"/>
          <p14:tracePt t="107809" x="4175125" y="5772150"/>
          <p14:tracePt t="107825" x="3790950" y="5821363"/>
          <p14:tracePt t="107842" x="3352800" y="5907088"/>
          <p14:tracePt t="107845" x="3127375" y="5924550"/>
          <p14:tracePt t="107860" x="2736850" y="5992813"/>
          <p14:tracePt t="107876" x="2322513" y="6076950"/>
          <p14:tracePt t="107892" x="1968500" y="6199188"/>
          <p14:tracePt t="107909" x="1639888" y="6297613"/>
          <p14:tracePt t="107925" x="1384300" y="6394450"/>
          <p14:tracePt t="107942" x="1079500" y="6559550"/>
          <p14:tracePt t="107958" x="822325" y="6705600"/>
          <p14:tracePt t="107975" x="542925" y="6821488"/>
        </p14:tracePtLst>
      </p14:laserTraceLst>
    </p:ext>
  </p:extLs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 name="TextBox 1125">
            <a:extLst>
              <a:ext uri="{FF2B5EF4-FFF2-40B4-BE49-F238E27FC236}">
                <a16:creationId xmlns:a16="http://schemas.microsoft.com/office/drawing/2014/main" id="{456FCE2B-95BF-F617-E5E7-AAFE96BB1A5E}"/>
              </a:ext>
            </a:extLst>
          </p:cNvPr>
          <p:cNvSpPr txBox="1"/>
          <p:nvPr/>
        </p:nvSpPr>
        <p:spPr>
          <a:xfrm>
            <a:off x="310482" y="158262"/>
            <a:ext cx="7752064" cy="6479930"/>
          </a:xfrm>
        </p:spPr>
        <p:txBody>
          <a:bodyPr vert="horz" lIns="91440" tIns="45720" rIns="91440" bIns="45720" rtlCol="0">
            <a:normAutofit/>
          </a:bodyPr>
          <a:lstStyle/>
          <a:p>
            <a:pPr marL="457200" indent="-457200" algn="l">
              <a:lnSpc>
                <a:spcPct val="134000"/>
              </a:lnSpc>
              <a:buFont typeface="+mj-lt"/>
              <a:buAutoNum type="arabicPeriod"/>
            </a:pPr>
            <a:endParaRPr lang="en-US" b="0" i="0" dirty="0">
              <a:solidFill>
                <a:srgbClr val="374151"/>
              </a:solidFill>
              <a:effectLst/>
              <a:latin typeface="Söhne"/>
            </a:endParaRPr>
          </a:p>
        </p:txBody>
      </p:sp>
      <p:sp>
        <p:nvSpPr>
          <p:cNvPr id="2" name="Title 1">
            <a:extLst>
              <a:ext uri="{FF2B5EF4-FFF2-40B4-BE49-F238E27FC236}">
                <a16:creationId xmlns:a16="http://schemas.microsoft.com/office/drawing/2014/main" id="{F3AF468C-D59B-9A74-1BD3-C110E474022A}"/>
              </a:ext>
            </a:extLst>
          </p:cNvPr>
          <p:cNvSpPr>
            <a:spLocks noGrp="1"/>
          </p:cNvSpPr>
          <p:nvPr>
            <p:ph type="title"/>
          </p:nvPr>
        </p:nvSpPr>
        <p:spPr>
          <a:xfrm>
            <a:off x="704506" y="962493"/>
            <a:ext cx="8352919" cy="809409"/>
          </a:xfrm>
        </p:spPr>
        <p:txBody>
          <a:bodyPr vert="horz" lIns="91440" tIns="45720" rIns="91440" bIns="45720" rtlCol="0" anchor="t">
            <a:normAutofit fontScale="90000"/>
          </a:bodyPr>
          <a:lstStyle/>
          <a:p>
            <a:pPr algn="l"/>
            <a:r>
              <a:rPr lang="en-US" b="1" i="0" dirty="0">
                <a:effectLst/>
                <a:latin typeface="Söhne"/>
              </a:rPr>
              <a:t>Digital Technologies in Manufacturing</a:t>
            </a:r>
            <a:r>
              <a:rPr lang="en-US" b="0" i="0" dirty="0">
                <a:effectLst/>
                <a:latin typeface="Söhne"/>
              </a:rPr>
              <a:t>:</a:t>
            </a:r>
            <a:endParaRPr lang="en-US" b="1" i="0" kern="1200" dirty="0">
              <a:effectLst/>
              <a:latin typeface="+mj-lt"/>
              <a:ea typeface="+mj-ea"/>
              <a:cs typeface="+mj-cs"/>
            </a:endParaRPr>
          </a:p>
        </p:txBody>
      </p:sp>
      <p:sp>
        <p:nvSpPr>
          <p:cNvPr id="4" name="TextBox 3">
            <a:extLst>
              <a:ext uri="{FF2B5EF4-FFF2-40B4-BE49-F238E27FC236}">
                <a16:creationId xmlns:a16="http://schemas.microsoft.com/office/drawing/2014/main" id="{3D87F1FA-D31F-75D4-07CB-153F4A18251B}"/>
              </a:ext>
            </a:extLst>
          </p:cNvPr>
          <p:cNvSpPr txBox="1"/>
          <p:nvPr/>
        </p:nvSpPr>
        <p:spPr>
          <a:xfrm>
            <a:off x="768575" y="2238121"/>
            <a:ext cx="10654850" cy="3828420"/>
          </a:xfrm>
          <a:prstGeom prst="rect">
            <a:avLst/>
          </a:prstGeom>
          <a:noFill/>
        </p:spPr>
        <p:txBody>
          <a:bodyPr wrap="square">
            <a:spAutoFit/>
          </a:bodyPr>
          <a:lstStyle/>
          <a:p>
            <a:pPr marL="342900" indent="-342900" algn="l">
              <a:lnSpc>
                <a:spcPct val="125000"/>
              </a:lnSpc>
              <a:spcBef>
                <a:spcPts val="600"/>
              </a:spcBef>
              <a:spcAft>
                <a:spcPts val="1200"/>
              </a:spcAft>
              <a:buFont typeface="Arial" panose="020B0604020202020204" pitchFamily="34" charset="0"/>
              <a:buChar char="•"/>
            </a:pPr>
            <a:r>
              <a:rPr lang="en-US" sz="2800" b="1" i="0" dirty="0">
                <a:solidFill>
                  <a:srgbClr val="203E5F"/>
                </a:solidFill>
                <a:effectLst/>
                <a:latin typeface="Calibri" panose="020F0502020204030204" pitchFamily="34" charset="0"/>
                <a:cs typeface="Calibri" panose="020F0502020204030204" pitchFamily="34" charset="0"/>
              </a:rPr>
              <a:t>AI &amp; Computing</a:t>
            </a:r>
            <a:r>
              <a:rPr lang="en-US" sz="2400" b="1" i="0" dirty="0">
                <a:solidFill>
                  <a:srgbClr val="203E5F"/>
                </a:solidFill>
                <a:effectLst/>
                <a:latin typeface="Calibri" panose="020F0502020204030204" pitchFamily="34" charset="0"/>
                <a:cs typeface="Calibri" panose="020F0502020204030204" pitchFamily="34" charset="0"/>
              </a:rPr>
              <a:t>: </a:t>
            </a:r>
            <a:r>
              <a:rPr lang="en-US" sz="2400" b="0" i="0" dirty="0">
                <a:solidFill>
                  <a:srgbClr val="203E5F"/>
                </a:solidFill>
                <a:effectLst/>
                <a:latin typeface="Calibri" panose="020F0502020204030204" pitchFamily="34" charset="0"/>
                <a:cs typeface="Calibri" panose="020F0502020204030204" pitchFamily="34" charset="0"/>
              </a:rPr>
              <a:t>Lets machines make decisions and do tasks like humans.</a:t>
            </a:r>
          </a:p>
          <a:p>
            <a:pPr marL="342900" indent="-342900" algn="l">
              <a:lnSpc>
                <a:spcPct val="125000"/>
              </a:lnSpc>
              <a:spcBef>
                <a:spcPts val="600"/>
              </a:spcBef>
              <a:spcAft>
                <a:spcPts val="1200"/>
              </a:spcAft>
              <a:buFont typeface="Arial" panose="020B0604020202020204" pitchFamily="34" charset="0"/>
              <a:buChar char="•"/>
            </a:pPr>
            <a:r>
              <a:rPr lang="en-US" sz="2800" b="1" i="0" dirty="0">
                <a:solidFill>
                  <a:srgbClr val="203E5F"/>
                </a:solidFill>
                <a:effectLst/>
                <a:latin typeface="Calibri" panose="020F0502020204030204" pitchFamily="34" charset="0"/>
                <a:cs typeface="Calibri" panose="020F0502020204030204" pitchFamily="34" charset="0"/>
              </a:rPr>
              <a:t>Augmented Reality</a:t>
            </a:r>
            <a:r>
              <a:rPr lang="en-US" sz="2400" b="1" i="0" dirty="0">
                <a:solidFill>
                  <a:srgbClr val="203E5F"/>
                </a:solidFill>
                <a:effectLst/>
                <a:latin typeface="Calibri" panose="020F0502020204030204" pitchFamily="34" charset="0"/>
                <a:cs typeface="Calibri" panose="020F0502020204030204" pitchFamily="34" charset="0"/>
              </a:rPr>
              <a:t>: </a:t>
            </a:r>
            <a:r>
              <a:rPr lang="en-US" sz="2400" b="0" i="0" dirty="0">
                <a:solidFill>
                  <a:srgbClr val="203E5F"/>
                </a:solidFill>
                <a:effectLst/>
                <a:latin typeface="Calibri" panose="020F0502020204030204" pitchFamily="34" charset="0"/>
                <a:cs typeface="Calibri" panose="020F0502020204030204" pitchFamily="34" charset="0"/>
              </a:rPr>
              <a:t>Mixes digital data with the real world for training and design.</a:t>
            </a:r>
          </a:p>
          <a:p>
            <a:pPr marL="342900" indent="-342900" algn="l">
              <a:lnSpc>
                <a:spcPct val="125000"/>
              </a:lnSpc>
              <a:spcBef>
                <a:spcPts val="600"/>
              </a:spcBef>
              <a:spcAft>
                <a:spcPts val="1200"/>
              </a:spcAft>
              <a:buFont typeface="Arial" panose="020B0604020202020204" pitchFamily="34" charset="0"/>
              <a:buChar char="•"/>
            </a:pPr>
            <a:r>
              <a:rPr lang="en-US" sz="2800" b="1" i="0" dirty="0">
                <a:solidFill>
                  <a:srgbClr val="203E5F"/>
                </a:solidFill>
                <a:effectLst/>
                <a:latin typeface="Calibri" panose="020F0502020204030204" pitchFamily="34" charset="0"/>
                <a:cs typeface="Calibri" panose="020F0502020204030204" pitchFamily="34" charset="0"/>
              </a:rPr>
              <a:t>Big Data</a:t>
            </a:r>
            <a:r>
              <a:rPr lang="en-US" sz="2400" b="1" i="0" dirty="0">
                <a:solidFill>
                  <a:srgbClr val="203E5F"/>
                </a:solidFill>
                <a:effectLst/>
                <a:latin typeface="Calibri" panose="020F0502020204030204" pitchFamily="34" charset="0"/>
                <a:cs typeface="Calibri" panose="020F0502020204030204" pitchFamily="34" charset="0"/>
              </a:rPr>
              <a:t>: </a:t>
            </a:r>
            <a:r>
              <a:rPr lang="en-US" sz="2400" b="0" i="0" dirty="0">
                <a:solidFill>
                  <a:srgbClr val="203E5F"/>
                </a:solidFill>
                <a:effectLst/>
                <a:latin typeface="Calibri" panose="020F0502020204030204" pitchFamily="34" charset="0"/>
                <a:cs typeface="Calibri" panose="020F0502020204030204" pitchFamily="34" charset="0"/>
              </a:rPr>
              <a:t>Lets businesses study lots of data to work better and predict problems.</a:t>
            </a:r>
          </a:p>
          <a:p>
            <a:pPr marL="342900" indent="-342900" algn="l">
              <a:lnSpc>
                <a:spcPct val="125000"/>
              </a:lnSpc>
              <a:spcBef>
                <a:spcPts val="600"/>
              </a:spcBef>
              <a:spcAft>
                <a:spcPts val="1200"/>
              </a:spcAft>
              <a:buFont typeface="Arial" panose="020B0604020202020204" pitchFamily="34" charset="0"/>
              <a:buChar char="•"/>
            </a:pPr>
            <a:r>
              <a:rPr lang="en-US" sz="2800" b="1" i="0" dirty="0">
                <a:solidFill>
                  <a:srgbClr val="203E5F"/>
                </a:solidFill>
                <a:effectLst/>
                <a:latin typeface="Calibri" panose="020F0502020204030204" pitchFamily="34" charset="0"/>
                <a:cs typeface="Calibri" panose="020F0502020204030204" pitchFamily="34" charset="0"/>
              </a:rPr>
              <a:t>Digital Twins</a:t>
            </a:r>
            <a:r>
              <a:rPr lang="en-US" sz="2400" b="1" i="0" dirty="0">
                <a:solidFill>
                  <a:srgbClr val="203E5F"/>
                </a:solidFill>
                <a:effectLst/>
                <a:latin typeface="Calibri" panose="020F0502020204030204" pitchFamily="34" charset="0"/>
                <a:cs typeface="Calibri" panose="020F0502020204030204" pitchFamily="34" charset="0"/>
              </a:rPr>
              <a:t>: </a:t>
            </a:r>
            <a:r>
              <a:rPr lang="en-US" sz="2400" b="0" i="0" dirty="0">
                <a:solidFill>
                  <a:srgbClr val="203E5F"/>
                </a:solidFill>
                <a:effectLst/>
                <a:latin typeface="Calibri" panose="020F0502020204030204" pitchFamily="34" charset="0"/>
                <a:cs typeface="Calibri" panose="020F0502020204030204" pitchFamily="34" charset="0"/>
              </a:rPr>
              <a:t>virtual models of real things and can test how a product works under different situations.</a:t>
            </a:r>
          </a:p>
        </p:txBody>
      </p:sp>
    </p:spTree>
    <p:extLst>
      <p:ext uri="{BB962C8B-B14F-4D97-AF65-F5344CB8AC3E}">
        <p14:creationId xmlns:p14="http://schemas.microsoft.com/office/powerpoint/2010/main" val="1674625264"/>
      </p:ext>
    </p:extLst>
  </p:cSld>
  <p:clrMapOvr>
    <a:masterClrMapping/>
  </p:clrMapOvr>
  <mc:AlternateContent xmlns:mc="http://schemas.openxmlformats.org/markup-compatibility/2006" xmlns:p14="http://schemas.microsoft.com/office/powerpoint/2010/main">
    <mc:Choice Requires="p14">
      <p:transition spd="slow" p14:dur="2000" advTm="118712"/>
    </mc:Choice>
    <mc:Fallback xmlns="">
      <p:transition spd="slow" advTm="118712"/>
    </mc:Fallback>
  </mc:AlternateContent>
  <p:extLst>
    <p:ext uri="{3A86A75C-4F4B-4683-9AE1-C65F6400EC91}">
      <p14:laserTraceLst xmlns:p14="http://schemas.microsoft.com/office/powerpoint/2010/main">
        <p14:tracePtLst>
          <p14:tracePt t="2198" x="1249363" y="6699250"/>
          <p14:tracePt t="2205" x="1500188" y="6534150"/>
          <p14:tracePt t="2213" x="1755775" y="6340475"/>
          <p14:tracePt t="2221" x="2097088" y="6072188"/>
          <p14:tracePt t="2230" x="2371725" y="5827713"/>
          <p14:tracePt t="2243" x="2968625" y="5248275"/>
          <p14:tracePt t="2259" x="3517900" y="4522788"/>
          <p14:tracePt t="2275" x="4029075" y="3810000"/>
          <p14:tracePt t="2293" x="4248150" y="3316288"/>
          <p14:tracePt t="2308" x="4316413" y="3024188"/>
          <p14:tracePt t="2325" x="4376738" y="2767013"/>
          <p14:tracePt t="2341" x="4406900" y="2597150"/>
          <p14:tracePt t="2359" x="4419600" y="2498725"/>
          <p14:tracePt t="2375" x="4432300" y="2451100"/>
          <p14:tracePt t="2790" x="4432300" y="2444750"/>
          <p14:tracePt t="2800" x="4419600" y="2451100"/>
          <p14:tracePt t="2811" x="4370388" y="2474913"/>
          <p14:tracePt t="2815" x="4359275" y="2481263"/>
          <p14:tracePt t="2824" x="4327525" y="2493963"/>
          <p14:tracePt t="2840" x="4230688" y="2541588"/>
          <p14:tracePt t="2857" x="4114800" y="2609850"/>
          <p14:tracePt t="2861" x="4059238" y="2633663"/>
          <p14:tracePt t="2874" x="3962400" y="2670175"/>
          <p14:tracePt t="2892" x="3846513" y="2706688"/>
          <p14:tracePt t="2909" x="3749675" y="2743200"/>
          <p14:tracePt t="2927" x="3633788" y="2767013"/>
          <p14:tracePt t="2943" x="3444875" y="2828925"/>
          <p14:tracePt t="2961" x="3292475" y="2859088"/>
          <p14:tracePt t="2978" x="3140075" y="2882900"/>
          <p14:tracePt t="2983" x="3060700" y="2882900"/>
          <p14:tracePt t="2995" x="3005138" y="2908300"/>
          <p14:tracePt t="3000" x="2919413" y="2919413"/>
          <p14:tracePt t="3008" x="2816225" y="2938463"/>
          <p14:tracePt t="3025" x="2687638" y="2962275"/>
          <p14:tracePt t="3029" x="2620963" y="2981325"/>
          <p14:tracePt t="3042" x="2571750" y="2992438"/>
          <p14:tracePt t="3046" x="2541588" y="2998788"/>
          <p14:tracePt t="3058" x="2517775" y="2998788"/>
          <p14:tracePt t="3061" x="2457450" y="3011488"/>
          <p14:tracePt t="3076" x="2378075" y="3024188"/>
          <p14:tracePt t="3093" x="2292350" y="3048000"/>
          <p14:tracePt t="3108" x="2255838" y="3048000"/>
          <p14:tracePt t="3125" x="2212975" y="3060700"/>
          <p14:tracePt t="3141" x="2189163" y="3067050"/>
          <p14:tracePt t="3180" x="2182813" y="3067050"/>
          <p14:tracePt t="3188" x="2157413" y="3067050"/>
          <p14:tracePt t="3196" x="2139950" y="3067050"/>
          <p14:tracePt t="3208" x="2133600" y="3067050"/>
          <p14:tracePt t="3225" x="2060575" y="3067050"/>
          <p14:tracePt t="3242" x="1981200" y="3067050"/>
          <p14:tracePt t="3246" x="1962150" y="3067050"/>
          <p14:tracePt t="3259" x="1884363" y="3067050"/>
          <p14:tracePt t="3275" x="1847850" y="3067050"/>
          <p14:tracePt t="3293" x="1816100" y="3067050"/>
          <p14:tracePt t="3308" x="1809750" y="3067050"/>
          <p14:tracePt t="4613" x="1798638" y="3067050"/>
          <p14:tracePt t="4621" x="1822450" y="3067050"/>
          <p14:tracePt t="4630" x="1884363" y="3067050"/>
          <p14:tracePt t="4645" x="2011363" y="3067050"/>
          <p14:tracePt t="4660" x="2236788" y="3067050"/>
          <p14:tracePt t="4675" x="2541588" y="3067050"/>
          <p14:tracePt t="4692" x="2944813" y="3067050"/>
          <p14:tracePt t="4709" x="3408363" y="3067050"/>
          <p14:tracePt t="4725" x="3876675" y="3067050"/>
          <p14:tracePt t="4742" x="4322763" y="3067050"/>
          <p14:tracePt t="4758" x="4705350" y="3067050"/>
          <p14:tracePt t="4775" x="4986338" y="3067050"/>
          <p14:tracePt t="4792" x="5194300" y="3067050"/>
          <p14:tracePt t="4809" x="5314950" y="3067050"/>
          <p14:tracePt t="4825" x="5357813" y="3067050"/>
          <p14:tracePt t="4828" x="5389563" y="3067050"/>
          <p14:tracePt t="5221" x="5407025" y="3067050"/>
          <p14:tracePt t="5229" x="5456238" y="3090863"/>
          <p14:tracePt t="5244" x="5499100" y="3114675"/>
          <p14:tracePt t="5262" x="5499100" y="3121025"/>
          <p14:tracePt t="5780" x="5473700" y="3121025"/>
          <p14:tracePt t="5788" x="5456238" y="3108325"/>
          <p14:tracePt t="5796" x="5443538" y="3097213"/>
          <p14:tracePt t="5811" x="5426075" y="3090863"/>
          <p14:tracePt t="6229" x="5426075" y="3078163"/>
          <p14:tracePt t="6548" x="5394325" y="3060700"/>
          <p14:tracePt t="6556" x="5273675" y="3060700"/>
          <p14:tracePt t="6564" x="5224463" y="3060700"/>
          <p14:tracePt t="6575" x="5132388" y="3060700"/>
          <p14:tracePt t="6592" x="4968875" y="3060700"/>
          <p14:tracePt t="6609" x="4760913" y="3060700"/>
          <p14:tracePt t="6625" x="4578350" y="3060700"/>
          <p14:tracePt t="6629" x="4475163" y="3060700"/>
          <p14:tracePt t="6642" x="4389438" y="3067050"/>
          <p14:tracePt t="6659" x="4164013" y="3084513"/>
          <p14:tracePt t="6663" x="4035425" y="3097213"/>
          <p14:tracePt t="6677" x="3889375" y="3097213"/>
          <p14:tracePt t="6692" x="3724275" y="3097213"/>
          <p14:tracePt t="6710" x="3554413" y="3127375"/>
          <p14:tracePt t="6726" x="3346450" y="3140075"/>
          <p14:tracePt t="6742" x="3140075" y="3140075"/>
          <p14:tracePt t="6759" x="2992438" y="3140075"/>
          <p14:tracePt t="6775" x="2828925" y="3140075"/>
          <p14:tracePt t="6792" x="2646363" y="3140075"/>
          <p14:tracePt t="6809" x="2547938" y="3140075"/>
          <p14:tracePt t="6825" x="2517775" y="3140075"/>
          <p14:tracePt t="6910" x="2481263" y="3151188"/>
          <p14:tracePt t="6919" x="2462213" y="3163888"/>
          <p14:tracePt t="6934" x="2457450" y="3170238"/>
          <p14:tracePt t="7053" x="2444750" y="3170238"/>
          <p14:tracePt t="7062" x="2425700" y="3170238"/>
          <p14:tracePt t="7077" x="2395538" y="3187700"/>
          <p14:tracePt t="7094" x="2389188" y="3187700"/>
          <p14:tracePt t="7111" x="2382838" y="3200400"/>
          <p14:tracePt t="7126" x="2414588" y="3206750"/>
          <p14:tracePt t="7143" x="2566988" y="3236913"/>
          <p14:tracePt t="7159" x="2719388" y="3236913"/>
          <p14:tracePt t="7447" x="2713038" y="3224213"/>
          <p14:tracePt t="7455" x="2706688" y="3200400"/>
          <p14:tracePt t="7718" x="2706688" y="3194050"/>
          <p14:tracePt t="7728" x="2706688" y="3187700"/>
          <p14:tracePt t="7766" x="2706688" y="3176588"/>
          <p14:tracePt t="7797" x="2706688" y="3170238"/>
          <p14:tracePt t="7807" x="2713038" y="3157538"/>
          <p14:tracePt t="7818" x="2724150" y="3151188"/>
          <p14:tracePt t="7831" x="2743200" y="3140075"/>
          <p14:tracePt t="7844" x="2762250" y="3140075"/>
          <p14:tracePt t="7858" x="2773363" y="3140075"/>
          <p14:tracePt t="7862" x="2779713" y="3140075"/>
          <p14:tracePt t="7876" x="2809875" y="3133725"/>
          <p14:tracePt t="7892" x="2871788" y="3121025"/>
          <p14:tracePt t="7908" x="2955925" y="3097213"/>
          <p14:tracePt t="7925" x="2987675" y="3097213"/>
          <p14:tracePt t="7942" x="3054350" y="3097213"/>
          <p14:tracePt t="7958" x="3108325" y="3097213"/>
          <p14:tracePt t="7975" x="3187700" y="3084513"/>
          <p14:tracePt t="7992" x="3292475" y="3084513"/>
          <p14:tracePt t="8008" x="3438525" y="3084513"/>
          <p14:tracePt t="8025" x="3627438" y="3084513"/>
          <p14:tracePt t="8029" x="3687763" y="3084513"/>
          <p14:tracePt t="8042" x="3810000" y="3090863"/>
          <p14:tracePt t="8058" x="3962400" y="3090863"/>
          <p14:tracePt t="8062" x="4054475" y="3090863"/>
          <p14:tracePt t="8075" x="4181475" y="3090863"/>
          <p14:tracePt t="8092" x="4310063" y="3114675"/>
          <p14:tracePt t="8109" x="4395788" y="3114675"/>
          <p14:tracePt t="8125" x="4475163" y="3127375"/>
          <p14:tracePt t="8141" x="4522788" y="3127375"/>
          <p14:tracePt t="8158" x="4565650" y="3127375"/>
          <p14:tracePt t="8175" x="4638675" y="3127375"/>
          <p14:tracePt t="8192" x="4681538" y="3127375"/>
          <p14:tracePt t="8208" x="4743450" y="3127375"/>
          <p14:tracePt t="8225" x="4797425" y="3127375"/>
          <p14:tracePt t="8242" x="4852988" y="3127375"/>
          <p14:tracePt t="8259" x="4932363" y="3127375"/>
          <p14:tracePt t="8276" x="4999038" y="3127375"/>
          <p14:tracePt t="8292" x="5078413" y="3097213"/>
          <p14:tracePt t="8310" x="5187950" y="3090863"/>
          <p14:tracePt t="8325" x="5267325" y="3078163"/>
          <p14:tracePt t="8342" x="5357813" y="3067050"/>
          <p14:tracePt t="8358" x="5449888" y="3054350"/>
          <p14:tracePt t="8375" x="5516563" y="3041650"/>
          <p14:tracePt t="8392" x="5602288" y="3028950"/>
          <p14:tracePt t="8408" x="5681663" y="3017838"/>
          <p14:tracePt t="8425" x="5748338" y="2992438"/>
          <p14:tracePt t="8442" x="5815013" y="2981325"/>
          <p14:tracePt t="8446" x="5864225" y="2955925"/>
          <p14:tracePt t="8458" x="5883275" y="2955925"/>
          <p14:tracePt t="8462" x="5913438" y="2951163"/>
          <p14:tracePt t="8475" x="5962650" y="2925763"/>
          <p14:tracePt t="8479" x="5973763" y="2925763"/>
          <p14:tracePt t="8492" x="6010275" y="2925763"/>
          <p14:tracePt t="8508" x="6040438" y="2901950"/>
          <p14:tracePt t="8525" x="6059488" y="2882900"/>
          <p14:tracePt t="8542" x="6072188" y="2882900"/>
          <p14:tracePt t="8558" x="6089650" y="2882900"/>
          <p14:tracePt t="13759" x="6096000" y="2882900"/>
          <p14:tracePt t="13767" x="6016625" y="2962275"/>
          <p14:tracePt t="13777" x="5973763" y="3035300"/>
          <p14:tracePt t="13794" x="5840413" y="3163888"/>
          <p14:tracePt t="13812" x="5735638" y="3255963"/>
          <p14:tracePt t="13817" x="5681663" y="3297238"/>
          <p14:tracePt t="13828" x="5626100" y="3340100"/>
          <p14:tracePt t="13833" x="5608638" y="3371850"/>
          <p14:tracePt t="13843" x="5572125" y="3408363"/>
          <p14:tracePt t="13846" x="5516563" y="3444875"/>
          <p14:tracePt t="13859" x="5462588" y="3486150"/>
          <p14:tracePt t="13876" x="5353050" y="3614738"/>
          <p14:tracePt t="13893" x="5230813" y="3663950"/>
          <p14:tracePt t="13910" x="5114925" y="3706813"/>
          <p14:tracePt t="13926" x="4986338" y="3730625"/>
          <p14:tracePt t="13942" x="4889500" y="3754438"/>
          <p14:tracePt t="13959" x="4718050" y="3797300"/>
          <p14:tracePt t="13975" x="4608513" y="3797300"/>
          <p14:tracePt t="13992" x="4492625" y="3816350"/>
          <p14:tracePt t="14009" x="4383088" y="3816350"/>
          <p14:tracePt t="14025" x="4310063" y="3816350"/>
          <p14:tracePt t="14042" x="4230688" y="3816350"/>
          <p14:tracePt t="14046" x="4151313" y="3816350"/>
          <p14:tracePt t="14060" x="4108450" y="3816350"/>
          <p14:tracePt t="14063" x="4048125" y="3816350"/>
          <p14:tracePt t="14076" x="3938588" y="3816350"/>
          <p14:tracePt t="14093" x="3816350" y="3816350"/>
          <p14:tracePt t="14109" x="3736975" y="3816350"/>
          <p14:tracePt t="14126" x="3706813" y="3816350"/>
          <p14:tracePt t="14165" x="3687763" y="3816350"/>
          <p14:tracePt t="14582" x="3681413" y="3816350"/>
          <p14:tracePt t="14591" x="3786188" y="3816350"/>
          <p14:tracePt t="14601" x="3846513" y="3816350"/>
          <p14:tracePt t="14611" x="3932238" y="3816350"/>
          <p14:tracePt t="14616" x="4029075" y="3816350"/>
          <p14:tracePt t="14627" x="4078288" y="3822700"/>
          <p14:tracePt t="14632" x="4164013" y="3840163"/>
          <p14:tracePt t="14644" x="4248150" y="3840163"/>
          <p14:tracePt t="14647" x="4291013" y="3840163"/>
          <p14:tracePt t="14659" x="4389438" y="3852863"/>
          <p14:tracePt t="14676" x="4516438" y="3865563"/>
          <p14:tracePt t="14693" x="4548188" y="3865563"/>
          <p14:tracePt t="14710" x="4572000" y="3865563"/>
          <p14:tracePt t="14822" x="4584700" y="3865563"/>
          <p14:tracePt t="14830" x="4591050" y="3865563"/>
          <p14:tracePt t="14975" x="4602163" y="3852863"/>
          <p14:tracePt t="15006" x="4608513" y="3846513"/>
          <p14:tracePt t="15375" x="4621213" y="3829050"/>
          <p14:tracePt t="15398" x="4627563" y="3816350"/>
          <p14:tracePt t="19823" x="4681538" y="3797300"/>
          <p14:tracePt t="19832" x="4700588" y="3797300"/>
          <p14:tracePt t="19844" x="4748213" y="3797300"/>
          <p14:tracePt t="19849" x="4810125" y="3797300"/>
          <p14:tracePt t="19862" x="4906963" y="3797300"/>
          <p14:tracePt t="19876" x="4968875" y="3797300"/>
          <p14:tracePt t="19879" x="4986338" y="3797300"/>
          <p14:tracePt t="19893" x="5029200" y="3797300"/>
          <p14:tracePt t="19909" x="5065713" y="3797300"/>
          <p14:tracePt t="19926" x="5089525" y="3786188"/>
          <p14:tracePt t="19942" x="5108575" y="3786188"/>
          <p14:tracePt t="19959" x="5145088" y="3767138"/>
          <p14:tracePt t="19975" x="5157788" y="3760788"/>
          <p14:tracePt t="20087" x="5162550" y="3749675"/>
          <p14:tracePt t="20097" x="5194300" y="3743325"/>
          <p14:tracePt t="20109" x="5224463" y="3743325"/>
          <p14:tracePt t="20126" x="5241925" y="3730625"/>
          <p14:tracePt t="20142" x="5260975" y="3724275"/>
          <p14:tracePt t="20159" x="5278438" y="3713163"/>
          <p14:tracePt t="20176" x="5321300" y="3706813"/>
          <p14:tracePt t="20192" x="5357813" y="3681413"/>
          <p14:tracePt t="20209" x="5376863" y="3681413"/>
          <p14:tracePt t="20226" x="5419725" y="3657600"/>
          <p14:tracePt t="20242" x="5443538" y="3644900"/>
          <p14:tracePt t="20259" x="5486400" y="3627438"/>
          <p14:tracePt t="20276" x="5505450" y="3614738"/>
          <p14:tracePt t="20279" x="5535613" y="3602038"/>
          <p14:tracePt t="20294" x="5546725" y="3602038"/>
          <p14:tracePt t="20310" x="5583238" y="3584575"/>
          <p14:tracePt t="20334" x="5595938" y="3584575"/>
          <p14:tracePt t="20343" x="5602288" y="3584575"/>
          <p14:tracePt t="20359" x="5608638" y="3578225"/>
          <p14:tracePt t="20375" x="5632450" y="3565525"/>
          <p14:tracePt t="20398" x="5638800" y="3565525"/>
          <p14:tracePt t="20409" x="5668963" y="3560763"/>
          <p14:tracePt t="20426" x="5675313" y="3560763"/>
          <p14:tracePt t="20442" x="5694363" y="3560763"/>
          <p14:tracePt t="20459" x="5724525" y="3560763"/>
          <p14:tracePt t="20463" x="5754688" y="3548063"/>
          <p14:tracePt t="20476" x="5767388" y="3548063"/>
          <p14:tracePt t="20479" x="5784850" y="3548063"/>
          <p14:tracePt t="20492" x="5791200" y="3548063"/>
          <p14:tracePt t="20510" x="5827713" y="3548063"/>
          <p14:tracePt t="20527" x="5870575" y="3548063"/>
          <p14:tracePt t="20543" x="5930900" y="3548063"/>
          <p14:tracePt t="20559" x="5962650" y="3548063"/>
          <p14:tracePt t="20576" x="5986463" y="3548063"/>
          <p14:tracePt t="20592" x="6029325" y="3548063"/>
          <p14:tracePt t="20609" x="6040438" y="3548063"/>
          <p14:tracePt t="20943" x="6053138" y="3548063"/>
          <p14:tracePt t="22855" x="6059488" y="3548063"/>
          <p14:tracePt t="22864" x="6059488" y="3560763"/>
          <p14:tracePt t="22879" x="6059488" y="3578225"/>
          <p14:tracePt t="22895" x="6059488" y="3597275"/>
          <p14:tracePt t="22936" x="6059488" y="3602038"/>
          <p14:tracePt t="22953" x="6046788" y="3614738"/>
          <p14:tracePt t="24129" x="6046788" y="3621088"/>
          <p14:tracePt t="24137" x="6046788" y="3651250"/>
          <p14:tracePt t="24152" x="6046788" y="3657600"/>
          <p14:tracePt t="24161" x="6046788" y="3670300"/>
          <p14:tracePt t="24179" x="6046788" y="3676650"/>
          <p14:tracePt t="25263" x="6046788" y="3687763"/>
          <p14:tracePt t="25280" x="6053138" y="3687763"/>
          <p14:tracePt t="25288" x="6072188" y="3687763"/>
          <p14:tracePt t="25295" x="6102350" y="3687763"/>
          <p14:tracePt t="25309" x="6126163" y="3687763"/>
          <p14:tracePt t="25326" x="6181725" y="3681413"/>
          <p14:tracePt t="25343" x="6224588" y="3681413"/>
          <p14:tracePt t="25359" x="6345238" y="3681413"/>
          <p14:tracePt t="25375" x="6486525" y="3670300"/>
          <p14:tracePt t="25392" x="6711950" y="3670300"/>
          <p14:tracePt t="25409" x="6997700" y="3670300"/>
          <p14:tracePt t="25426" x="7259638" y="3670300"/>
          <p14:tracePt t="25442" x="7546975" y="3670300"/>
          <p14:tracePt t="25458" x="7791450" y="3670300"/>
          <p14:tracePt t="25475" x="7912100" y="3670300"/>
          <p14:tracePt t="25492" x="8021638" y="3670300"/>
          <p14:tracePt t="25496" x="8064500" y="3670300"/>
          <p14:tracePt t="25510" x="8132763" y="3670300"/>
          <p14:tracePt t="25526" x="8174038" y="3670300"/>
          <p14:tracePt t="25542" x="8223250" y="3670300"/>
          <p14:tracePt t="25559" x="8248650" y="3670300"/>
          <p14:tracePt t="25575" x="8278813" y="3670300"/>
          <p14:tracePt t="25592" x="8296275" y="3644900"/>
          <p14:tracePt t="25609" x="8326438" y="3638550"/>
          <p14:tracePt t="25626" x="8362950" y="3627438"/>
          <p14:tracePt t="25643" x="8401050" y="3608388"/>
          <p14:tracePt t="25659" x="8431213" y="3597275"/>
          <p14:tracePt t="25676" x="8491538" y="3565525"/>
          <p14:tracePt t="25692" x="8558213" y="3554413"/>
          <p14:tracePt t="25696" x="8577263" y="3554413"/>
          <p14:tracePt t="25710" x="8594725" y="3548063"/>
          <p14:tracePt t="25726" x="8631238" y="3535363"/>
          <p14:tracePt t="25742" x="8643938" y="3535363"/>
          <p14:tracePt t="25759" x="8650288" y="3529013"/>
          <p14:tracePt t="25928" x="8667750" y="3529013"/>
          <p14:tracePt t="25937" x="8747125" y="3529013"/>
          <p14:tracePt t="25945" x="8789988" y="3529013"/>
          <p14:tracePt t="25960" x="8888413" y="3529013"/>
          <p14:tracePt t="25976" x="8948738" y="3529013"/>
          <p14:tracePt t="25993" x="9010650" y="3541713"/>
          <p14:tracePt t="26010" x="9047163" y="3541713"/>
          <p14:tracePt t="26031" x="9051925" y="3541713"/>
          <p14:tracePt t="26536" x="9064625" y="3541713"/>
          <p14:tracePt t="26544" x="9083675" y="3554413"/>
          <p14:tracePt t="26562" x="9120188" y="3571875"/>
          <p14:tracePt t="26579" x="9131300" y="3584575"/>
          <p14:tracePt t="26593" x="9150350" y="3584575"/>
          <p14:tracePt t="26623" x="9156700" y="3590925"/>
          <p14:tracePt t="26631" x="9163050" y="3590925"/>
          <p14:tracePt t="26643" x="9186863" y="3602038"/>
          <p14:tracePt t="26660" x="9210675" y="3608388"/>
          <p14:tracePt t="26677" x="9240838" y="3608388"/>
          <p14:tracePt t="26681" x="9259888" y="3608388"/>
          <p14:tracePt t="26693" x="9266238" y="3608388"/>
          <p14:tracePt t="26697" x="9309100" y="3608388"/>
          <p14:tracePt t="26710" x="9356725" y="3614738"/>
          <p14:tracePt t="26728" x="9418638" y="3614738"/>
          <p14:tracePt t="26743" x="9498013" y="3614738"/>
          <p14:tracePt t="26760" x="9551988" y="3638550"/>
          <p14:tracePt t="26776" x="9650413" y="3651250"/>
          <p14:tracePt t="26793" x="9710738" y="3651250"/>
          <p14:tracePt t="26810" x="9809163" y="3676650"/>
          <p14:tracePt t="26827" x="9886950" y="3687763"/>
          <p14:tracePt t="26843" x="9955213" y="3687763"/>
          <p14:tracePt t="26861" x="10021888" y="3700463"/>
          <p14:tracePt t="26864" x="10039350" y="3700463"/>
          <p14:tracePt t="26876" x="10045700" y="3700463"/>
          <p14:tracePt t="26880" x="10058400" y="3700463"/>
          <p14:tracePt t="26892" x="10077450" y="3706813"/>
          <p14:tracePt t="27073" x="10082213" y="3717925"/>
          <p14:tracePt t="27082" x="10034588" y="3749675"/>
          <p14:tracePt t="27094" x="9850438" y="3859213"/>
          <p14:tracePt t="27110" x="9601200" y="3889375"/>
          <p14:tracePt t="27126" x="9193213" y="3938588"/>
          <p14:tracePt t="27144" x="8594725" y="3981450"/>
          <p14:tracePt t="27160" x="7766050" y="3981450"/>
          <p14:tracePt t="27176" x="7059613" y="3981450"/>
          <p14:tracePt t="27193" x="6267450" y="3981450"/>
          <p14:tracePt t="27209" x="5437188" y="3981450"/>
          <p14:tracePt t="27226" x="4773613" y="3981450"/>
          <p14:tracePt t="27243" x="4297363" y="3981450"/>
          <p14:tracePt t="27260" x="3840163" y="3992563"/>
          <p14:tracePt t="27276" x="3438525" y="3992563"/>
          <p14:tracePt t="27280" x="3260725" y="3992563"/>
          <p14:tracePt t="27293" x="3097213" y="3992563"/>
          <p14:tracePt t="27296" x="2932113" y="3992563"/>
          <p14:tracePt t="27310" x="2663825" y="4041775"/>
          <p14:tracePt t="27326" x="2457450" y="4041775"/>
          <p14:tracePt t="27344" x="2273300" y="4041775"/>
          <p14:tracePt t="27360" x="2182813" y="4041775"/>
          <p14:tracePt t="27376" x="2127250" y="4041775"/>
          <p14:tracePt t="27393" x="2047875" y="4041775"/>
          <p14:tracePt t="27409" x="2011363" y="4041775"/>
          <p14:tracePt t="27426" x="1931988" y="4041775"/>
          <p14:tracePt t="27443" x="1871663" y="4041775"/>
          <p14:tracePt t="27460" x="1792288" y="4041775"/>
          <p14:tracePt t="27476" x="1725613" y="4041775"/>
          <p14:tracePt t="27480" x="1682750" y="4041775"/>
          <p14:tracePt t="27493" x="1646238" y="4041775"/>
          <p14:tracePt t="27496" x="1616075" y="4041775"/>
          <p14:tracePt t="27510" x="1584325" y="4041775"/>
          <p14:tracePt t="27840" x="1663700" y="4041775"/>
          <p14:tracePt t="27849" x="2060575" y="4041775"/>
          <p14:tracePt t="27862" x="2262188" y="4041775"/>
          <p14:tracePt t="27866" x="2481263" y="4041775"/>
          <p14:tracePt t="27880" x="2865438" y="4059238"/>
          <p14:tracePt t="27896" x="3213100" y="4090988"/>
          <p14:tracePt t="27911" x="3481388" y="4090988"/>
          <p14:tracePt t="27928" x="3597275" y="4090988"/>
          <p14:tracePt t="27944" x="3633788" y="4090988"/>
          <p14:tracePt t="27974" x="3663950" y="4090988"/>
          <p14:tracePt t="27983" x="3681413" y="4090988"/>
          <p14:tracePt t="27993" x="3706813" y="4090988"/>
          <p14:tracePt t="28010" x="3773488" y="4078288"/>
          <p14:tracePt t="28026" x="3852863" y="4054475"/>
          <p14:tracePt t="28043" x="3932238" y="4035425"/>
          <p14:tracePt t="28060" x="4011613" y="4011613"/>
          <p14:tracePt t="28066" x="4071938" y="4011613"/>
          <p14:tracePt t="28076" x="4095750" y="3986213"/>
          <p14:tracePt t="28080" x="4114800" y="3975100"/>
          <p14:tracePt t="28093" x="4138613" y="3968750"/>
          <p14:tracePt t="28097" x="4157663" y="3956050"/>
          <p14:tracePt t="28110" x="4170363" y="3938588"/>
          <p14:tracePt t="28224" x="4200525" y="3913188"/>
          <p14:tracePt t="28233" x="4211638" y="3895725"/>
          <p14:tracePt t="28245" x="4224338" y="3870325"/>
          <p14:tracePt t="28262" x="4230688" y="3865563"/>
          <p14:tracePt t="28267" x="4248150" y="3840163"/>
          <p14:tracePt t="28288" x="4260850" y="3833813"/>
          <p14:tracePt t="63383" x="4237038" y="3833813"/>
          <p14:tracePt t="63391" x="4121150" y="3943350"/>
          <p14:tracePt t="63400" x="4078288" y="4017963"/>
          <p14:tracePt t="63414" x="3986213" y="4108450"/>
          <p14:tracePt t="63431" x="3925888" y="4194175"/>
          <p14:tracePt t="63448" x="3865563" y="4260850"/>
          <p14:tracePt t="63462" x="3790950" y="4322763"/>
          <p14:tracePt t="63478" x="3749675" y="4364038"/>
          <p14:tracePt t="63495" x="3694113" y="4413250"/>
          <p14:tracePt t="63512" x="3663950" y="4432300"/>
          <p14:tracePt t="63515" x="3644900" y="4443413"/>
          <p14:tracePt t="63528" x="3627438" y="4456113"/>
          <p14:tracePt t="63532" x="3590925" y="4468813"/>
          <p14:tracePt t="63545" x="3584575" y="4468813"/>
          <p14:tracePt t="63549" x="3560763" y="4475163"/>
          <p14:tracePt t="63561" x="3541713" y="4486275"/>
          <p14:tracePt t="63565" x="3511550" y="4498975"/>
          <p14:tracePt t="63580" x="3444875" y="4516438"/>
          <p14:tracePt t="63595" x="3395663" y="4529138"/>
          <p14:tracePt t="63613" x="3365500" y="4548188"/>
          <p14:tracePt t="63629" x="3346450" y="4578350"/>
          <p14:tracePt t="63645" x="3328988" y="4584700"/>
          <p14:tracePt t="63675" x="3316288" y="4584700"/>
          <p14:tracePt t="63684" x="3297238" y="4584700"/>
          <p14:tracePt t="63695" x="3260725" y="4608513"/>
          <p14:tracePt t="63712" x="3224213" y="4627563"/>
          <p14:tracePt t="63729" x="3133725" y="4664075"/>
          <p14:tracePt t="63732" x="3108325" y="4664075"/>
          <p14:tracePt t="63745" x="3078163" y="4687888"/>
          <p14:tracePt t="63749" x="3054350" y="4700588"/>
          <p14:tracePt t="63762" x="2992438" y="4724400"/>
          <p14:tracePt t="63766" x="2968625" y="4737100"/>
          <p14:tracePt t="63779" x="2901950" y="4797425"/>
          <p14:tracePt t="63795" x="2871788" y="4816475"/>
          <p14:tracePt t="63812" x="2828925" y="4833938"/>
          <p14:tracePt t="63829" x="2809875" y="4846638"/>
          <p14:tracePt t="63845" x="2786063" y="4857750"/>
          <p14:tracePt t="63862" x="2779713" y="4864100"/>
          <p14:tracePt t="63879" x="2767013" y="4870450"/>
          <p14:tracePt t="63895" x="2730500" y="4870450"/>
          <p14:tracePt t="63912" x="2693988" y="4895850"/>
          <p14:tracePt t="63929" x="2627313" y="4900613"/>
          <p14:tracePt t="63946" x="2487613" y="4913313"/>
          <p14:tracePt t="63962" x="2419350" y="4937125"/>
          <p14:tracePt t="63966" x="2378075" y="4937125"/>
          <p14:tracePt t="63979" x="2279650" y="4937125"/>
          <p14:tracePt t="63997" x="2200275" y="4937125"/>
          <p14:tracePt t="64012" x="2193925" y="4937125"/>
          <p14:tracePt t="64029" x="2189163" y="4937125"/>
          <p14:tracePt t="64373" x="2176463" y="4949825"/>
          <p14:tracePt t="64382" x="2189163" y="4949825"/>
          <p14:tracePt t="64399" x="2279650" y="4949825"/>
          <p14:tracePt t="64415" x="2359025" y="4949825"/>
          <p14:tracePt t="64431" x="2462213" y="4949825"/>
          <p14:tracePt t="64446" x="2554288" y="4949825"/>
          <p14:tracePt t="64462" x="2682875" y="4949825"/>
          <p14:tracePt t="64479" x="2803525" y="4949825"/>
          <p14:tracePt t="64495" x="2895600" y="4949825"/>
          <p14:tracePt t="64513" x="3024188" y="4949825"/>
          <p14:tracePt t="64529" x="3127375" y="4949825"/>
          <p14:tracePt t="64533" x="3163888" y="4949825"/>
          <p14:tracePt t="64546" x="3255963" y="4949825"/>
          <p14:tracePt t="64550" x="3303588" y="4949825"/>
          <p14:tracePt t="64563" x="3365500" y="4949825"/>
          <p14:tracePt t="64580" x="3419475" y="4949825"/>
          <p14:tracePt t="64597" x="3438525" y="4949825"/>
          <p14:tracePt t="64613" x="3462338" y="4949825"/>
          <p14:tracePt t="64629" x="3511550" y="4949825"/>
          <p14:tracePt t="66726" x="3554413" y="4949825"/>
          <p14:tracePt t="66734" x="3651250" y="4949825"/>
          <p14:tracePt t="66748" x="3754438" y="4937125"/>
          <p14:tracePt t="66752" x="3859213" y="4926013"/>
          <p14:tracePt t="66762" x="3925888" y="4913313"/>
          <p14:tracePt t="66766" x="4029075" y="4913313"/>
          <p14:tracePt t="66779" x="4194175" y="4913313"/>
          <p14:tracePt t="66796" x="4364038" y="4895850"/>
          <p14:tracePt t="66813" x="4529138" y="4895850"/>
          <p14:tracePt t="66829" x="4657725" y="4889500"/>
          <p14:tracePt t="66845" x="4803775" y="4870450"/>
          <p14:tracePt t="66861" x="4973638" y="4857750"/>
          <p14:tracePt t="66878" x="5121275" y="4846638"/>
          <p14:tracePt t="66895" x="5230813" y="4846638"/>
          <p14:tracePt t="66912" x="5278438" y="4846638"/>
          <p14:tracePt t="66928" x="5346700" y="4846638"/>
          <p14:tracePt t="66945" x="5364163" y="4846638"/>
          <p14:tracePt t="66949" x="5394325" y="4846638"/>
          <p14:tracePt t="66964" x="5400675" y="4846638"/>
          <p14:tracePt t="66988" x="5407025" y="4846638"/>
          <p14:tracePt t="67004" x="5419725" y="4846638"/>
          <p14:tracePt t="67020" x="5437188" y="4846638"/>
          <p14:tracePt t="67028" x="5443538" y="4846638"/>
          <p14:tracePt t="67045" x="5486400" y="4846638"/>
          <p14:tracePt t="67062" x="5499100" y="4846638"/>
          <p14:tracePt t="67078" x="5541963" y="4846638"/>
          <p14:tracePt t="67095" x="5578475" y="4846638"/>
          <p14:tracePt t="67112" x="5608638" y="4846638"/>
          <p14:tracePt t="67128" x="5645150" y="4846638"/>
          <p14:tracePt t="67145" x="5662613" y="4846638"/>
          <p14:tracePt t="67149" x="5681663" y="4846638"/>
          <p14:tracePt t="67164" x="5694363" y="4846638"/>
          <p14:tracePt t="67179" x="5730875" y="4846638"/>
          <p14:tracePt t="67196" x="5748338" y="4846638"/>
          <p14:tracePt t="67213" x="5767388" y="4846638"/>
          <p14:tracePt t="67228" x="5791200" y="4846638"/>
          <p14:tracePt t="67245" x="5827713" y="4846638"/>
          <p14:tracePt t="67262" x="5851525" y="4846638"/>
          <p14:tracePt t="67279" x="5870575" y="4846638"/>
          <p14:tracePt t="67295" x="5919788" y="4846638"/>
          <p14:tracePt t="67312" x="5943600" y="4846638"/>
          <p14:tracePt t="67328" x="5980113" y="4846638"/>
          <p14:tracePt t="67345" x="5992813" y="4846638"/>
          <p14:tracePt t="67349" x="5999163" y="4846638"/>
          <p14:tracePt t="67362" x="6010275" y="4846638"/>
          <p14:tracePt t="67366" x="6016625" y="4846638"/>
          <p14:tracePt t="67379" x="6040438" y="4846638"/>
          <p14:tracePt t="67396" x="6096000" y="4846638"/>
          <p14:tracePt t="67413" x="6162675" y="4857750"/>
          <p14:tracePt t="67428" x="6188075" y="4864100"/>
          <p14:tracePt t="67445" x="6218238" y="4876800"/>
          <p14:tracePt t="67462" x="6248400" y="4876800"/>
          <p14:tracePt t="67479" x="6267450" y="4876800"/>
          <p14:tracePt t="67495" x="6291263" y="4883150"/>
          <p14:tracePt t="67512" x="6308725" y="4883150"/>
          <p14:tracePt t="67528" x="6351588" y="4900613"/>
          <p14:tracePt t="67545" x="6376988" y="4900613"/>
          <p14:tracePt t="67562" x="6394450" y="4913313"/>
          <p14:tracePt t="67565" x="6413500" y="4913313"/>
          <p14:tracePt t="67580" x="6419850" y="4913313"/>
          <p14:tracePt t="67595" x="6437313" y="4913313"/>
          <p14:tracePt t="67668" x="6461125" y="4913313"/>
          <p14:tracePt t="67676" x="6467475" y="4913313"/>
          <p14:tracePt t="67684" x="6473825" y="4913313"/>
          <p14:tracePt t="67695" x="6492875" y="4913313"/>
          <p14:tracePt t="67712" x="6523038" y="4919663"/>
          <p14:tracePt t="67729" x="6553200" y="4962525"/>
          <p14:tracePt t="67745" x="6583363" y="4979988"/>
          <p14:tracePt t="67762" x="6583363" y="4992688"/>
          <p14:tracePt t="67779" x="6583363" y="4999038"/>
          <p14:tracePt t="67782" x="6572250" y="4999038"/>
          <p14:tracePt t="68334" x="6559550" y="4986338"/>
          <p14:tracePt t="68389" x="6540500" y="4992688"/>
          <p14:tracePt t="68926" x="6546850" y="4992688"/>
          <p14:tracePt t="69173" x="6565900" y="4986338"/>
          <p14:tracePt t="69182" x="6608763" y="4986338"/>
          <p14:tracePt t="69198" x="6638925" y="4968875"/>
          <p14:tracePt t="69215" x="6675438" y="4956175"/>
          <p14:tracePt t="69232" x="6718300" y="4956175"/>
          <p14:tracePt t="69248" x="6748463" y="4949825"/>
          <p14:tracePt t="69270" x="6772275" y="4949825"/>
          <p14:tracePt t="69282" x="6797675" y="4937125"/>
          <p14:tracePt t="69298" x="6802438" y="4937125"/>
          <p14:tracePt t="69303" x="6815138" y="4937125"/>
          <p14:tracePt t="69314" x="6821488" y="4937125"/>
          <p14:tracePt t="69319" x="6827838" y="4937125"/>
          <p14:tracePt t="69333" x="6845300" y="4937125"/>
          <p14:tracePt t="69346" x="6858000" y="4937125"/>
          <p14:tracePt t="69362" x="6881813" y="4932363"/>
          <p14:tracePt t="69382" x="6900863" y="4932363"/>
          <p14:tracePt t="69430" x="6913563" y="4932363"/>
          <p14:tracePt t="69597" x="6931025" y="4932363"/>
          <p14:tracePt t="69605" x="6961188" y="4906963"/>
          <p14:tracePt t="69615" x="6986588" y="4906963"/>
          <p14:tracePt t="69631" x="6997700" y="4900613"/>
          <p14:tracePt t="69648" x="7046913" y="4900613"/>
          <p14:tracePt t="69665" x="7059613" y="4900613"/>
          <p14:tracePt t="69681" x="7083425" y="4889500"/>
          <p14:tracePt t="69698" x="7107238" y="4889500"/>
          <p14:tracePt t="69703" x="7126288" y="4889500"/>
          <p14:tracePt t="69717" x="7143750" y="4889500"/>
          <p14:tracePt t="69729" x="7150100" y="4889500"/>
          <p14:tracePt t="69745" x="7192963" y="4889500"/>
          <p14:tracePt t="69749" x="7212013" y="4889500"/>
          <p14:tracePt t="69762" x="7248525" y="4889500"/>
          <p14:tracePt t="69766" x="7265988" y="4889500"/>
          <p14:tracePt t="69779" x="7308850" y="4889500"/>
          <p14:tracePt t="69783" x="7358063" y="4889500"/>
          <p14:tracePt t="69796" x="7448550" y="4889500"/>
          <p14:tracePt t="69812" x="7570788" y="4889500"/>
          <p14:tracePt t="69829" x="7699375" y="4889500"/>
          <p14:tracePt t="69845" x="7839075" y="4889500"/>
          <p14:tracePt t="69862" x="8021638" y="4889500"/>
          <p14:tracePt t="69879" x="8169275" y="4889500"/>
          <p14:tracePt t="69895" x="8418513" y="4857750"/>
          <p14:tracePt t="69912" x="8729663" y="4810125"/>
          <p14:tracePt t="69929" x="9058275" y="4760913"/>
          <p14:tracePt t="69946" x="9382125" y="4724400"/>
          <p14:tracePt t="69949" x="9467850" y="4724400"/>
          <p14:tracePt t="69962" x="9534525" y="4711700"/>
          <p14:tracePt t="69966" x="9637713" y="4700588"/>
          <p14:tracePt t="69979" x="9667875" y="4700588"/>
          <p14:tracePt t="69983" x="9704388" y="4700588"/>
          <p14:tracePt t="69996" x="9753600" y="4700588"/>
          <p14:tracePt t="70013" x="9766300" y="4687888"/>
          <p14:tracePt t="70215" x="9790113" y="4687888"/>
          <p14:tracePt t="70224" x="9906000" y="4700588"/>
          <p14:tracePt t="70233" x="9991725" y="4724400"/>
          <p14:tracePt t="70247" x="10118725" y="4754563"/>
          <p14:tracePt t="70264" x="10271125" y="4767263"/>
          <p14:tracePt t="70281" x="10387013" y="4810125"/>
          <p14:tracePt t="70297" x="10466388" y="4816475"/>
          <p14:tracePt t="70302" x="10485438" y="4827588"/>
          <p14:tracePt t="70396" x="10491788" y="4840288"/>
          <p14:tracePt t="70411" x="10460038" y="4840288"/>
          <p14:tracePt t="70421" x="10399713" y="4852988"/>
          <p14:tracePt t="70429" x="10350500" y="4876800"/>
          <p14:tracePt t="70447" x="10260013" y="4876800"/>
          <p14:tracePt t="70464" x="10150475" y="4889500"/>
          <p14:tracePt t="70482" x="10028238" y="4900613"/>
          <p14:tracePt t="70498" x="9929813" y="4900613"/>
          <p14:tracePt t="70512" x="9882188" y="4913313"/>
          <p14:tracePt t="70606" x="9886950" y="4913313"/>
          <p14:tracePt t="70616" x="9925050" y="4913313"/>
          <p14:tracePt t="70632" x="10021888" y="4913313"/>
          <p14:tracePt t="70648" x="10131425" y="4926013"/>
          <p14:tracePt t="70665" x="10191750" y="4926013"/>
          <p14:tracePt t="70682" x="10210800" y="4926013"/>
          <p14:tracePt t="70773" x="10198100" y="4926013"/>
          <p14:tracePt t="70778" x="10107613" y="4926013"/>
          <p14:tracePt t="70794" x="10002838" y="4926013"/>
          <p14:tracePt t="70798" x="9863138" y="4926013"/>
          <p14:tracePt t="70811" x="9577388" y="4926013"/>
          <p14:tracePt t="70827" x="9315450" y="4926013"/>
          <p14:tracePt t="70844" x="9180513" y="4926013"/>
          <p14:tracePt t="70861" x="9167813" y="4919663"/>
          <p14:tracePt t="70899" x="9180513" y="4919663"/>
          <p14:tracePt t="70907" x="9259888" y="4919663"/>
          <p14:tracePt t="70915" x="9320213" y="4919663"/>
          <p14:tracePt t="70927" x="9388475" y="4919663"/>
          <p14:tracePt t="70944" x="9650413" y="4919663"/>
          <p14:tracePt t="70961" x="9912350" y="4919663"/>
          <p14:tracePt t="70979" x="10161588" y="4926013"/>
          <p14:tracePt t="70994" x="10198100" y="4926013"/>
          <p14:tracePt t="70997" x="10204450" y="4926013"/>
          <p14:tracePt t="71011" x="10217150" y="4926013"/>
          <p14:tracePt t="71078" x="10210800" y="4926013"/>
          <p14:tracePt t="71087" x="10144125" y="4926013"/>
          <p14:tracePt t="71097" x="10064750" y="4926013"/>
          <p14:tracePt t="71114" x="9899650" y="4926013"/>
          <p14:tracePt t="71131" x="9790113" y="4926013"/>
          <p14:tracePt t="71191" x="9856788" y="4926013"/>
          <p14:tracePt t="71201" x="9942513" y="4926013"/>
          <p14:tracePt t="71215" x="10088563" y="4943475"/>
          <p14:tracePt t="71232" x="10180638" y="4956175"/>
          <p14:tracePt t="71249" x="10247313" y="4962525"/>
          <p14:tracePt t="71397" x="10240963" y="4962525"/>
          <p14:tracePt t="77791" x="10191750" y="4962525"/>
          <p14:tracePt t="77799" x="10002838" y="4999038"/>
          <p14:tracePt t="77815" x="9777413" y="5029200"/>
          <p14:tracePt t="77832" x="9509125" y="5059363"/>
          <p14:tracePt t="77849" x="9180513" y="5126038"/>
          <p14:tracePt t="77866" x="8809038" y="5194300"/>
          <p14:tracePt t="77871" x="8662988" y="5224463"/>
          <p14:tracePt t="77883" x="8497888" y="5273675"/>
          <p14:tracePt t="77896" x="8126413" y="5327650"/>
          <p14:tracePt t="77913" x="7753350" y="5413375"/>
          <p14:tracePt t="77929" x="7345363" y="5462588"/>
          <p14:tracePt t="77946" x="6808788" y="5559425"/>
          <p14:tracePt t="77962" x="6340475" y="5632450"/>
          <p14:tracePt t="77966" x="6083300" y="5668963"/>
          <p14:tracePt t="77980" x="5675313" y="5724525"/>
          <p14:tracePt t="77996" x="5310188" y="5735638"/>
          <p14:tracePt t="78013" x="4926013" y="5772150"/>
          <p14:tracePt t="78029" x="4664075" y="5772150"/>
          <p14:tracePt t="78046" x="4376738" y="5791200"/>
          <p14:tracePt t="78064" x="4090988" y="5791200"/>
          <p14:tracePt t="78079" x="3803650" y="5791200"/>
          <p14:tracePt t="78096" x="3541713" y="5791200"/>
          <p14:tracePt t="78112" x="3279775" y="5791200"/>
          <p14:tracePt t="78130" x="3011488" y="5791200"/>
          <p14:tracePt t="78146" x="2786063" y="5791200"/>
          <p14:tracePt t="78163" x="2578100" y="5767388"/>
          <p14:tracePt t="78166" x="2451100" y="5730875"/>
          <p14:tracePt t="78180" x="2279650" y="5705475"/>
          <p14:tracePt t="78196" x="2176463" y="5705475"/>
          <p14:tracePt t="78199" x="2030413" y="5657850"/>
          <p14:tracePt t="78214" x="1901825" y="5645150"/>
          <p14:tracePt t="78229" x="1785938" y="5645150"/>
          <p14:tracePt t="78246" x="1706563" y="5632450"/>
          <p14:tracePt t="78263" x="1695450" y="5632450"/>
          <p14:tracePt t="78279" x="1676400" y="5632450"/>
          <p14:tracePt t="78984" x="1657350" y="5619750"/>
          <p14:tracePt t="78992" x="1663700" y="5619750"/>
          <p14:tracePt t="79001" x="1670050" y="5619750"/>
          <p14:tracePt t="79015" x="1700213" y="5619750"/>
          <p14:tracePt t="79031" x="1719263" y="5614988"/>
          <p14:tracePt t="79049" x="1743075" y="5614988"/>
          <p14:tracePt t="79066" x="1785938" y="5602288"/>
          <p14:tracePt t="79082" x="1835150" y="5589588"/>
          <p14:tracePt t="79085" x="1865313" y="5589588"/>
          <p14:tracePt t="79095" x="1925638" y="5589588"/>
          <p14:tracePt t="79112" x="2073275" y="5578475"/>
          <p14:tracePt t="79129" x="2230438" y="5578475"/>
          <p14:tracePt t="79146" x="2474913" y="5578475"/>
          <p14:tracePt t="79163" x="2840038" y="5541963"/>
          <p14:tracePt t="79179" x="3286125" y="5529263"/>
          <p14:tracePt t="79183" x="3608388" y="5467350"/>
          <p14:tracePt t="79196" x="4511675" y="5237163"/>
          <p14:tracePt t="79213" x="5572125" y="4803775"/>
          <p14:tracePt t="79231" x="6492875" y="4322763"/>
          <p14:tracePt t="79246" x="7473950" y="3724275"/>
          <p14:tracePt t="79262" x="8259763" y="3194050"/>
          <p14:tracePt t="79279" x="9028113" y="2578100"/>
          <p14:tracePt t="79296" x="9734550" y="1920875"/>
          <p14:tracePt t="79312" x="10369550" y="1079500"/>
          <p14:tracePt t="79329" x="10680700" y="481013"/>
          <p14:tracePt t="116239" x="8858250" y="292100"/>
          <p14:tracePt t="116242" x="8332788" y="566738"/>
          <p14:tracePt t="116249" x="7766050" y="877888"/>
          <p14:tracePt t="116263" x="7199313" y="1189038"/>
          <p14:tracePt t="116280" x="4864100" y="2292350"/>
          <p14:tracePt t="116297" x="3571875" y="2998788"/>
          <p14:tracePt t="116313" x="2359025" y="3663950"/>
          <p14:tracePt t="116330" x="1457325" y="4224338"/>
          <p14:tracePt t="116346" x="981075" y="4479925"/>
          <p14:tracePt t="116363" x="658813" y="4664075"/>
          <p14:tracePt t="116380" x="500063" y="4754563"/>
          <p14:tracePt t="116396" x="371475" y="4833938"/>
          <p14:tracePt t="116415" x="328613" y="4876800"/>
          <p14:tracePt t="116430" x="323850" y="4889500"/>
          <p14:tracePt t="116522" x="311150" y="4895850"/>
          <p14:tracePt t="116539" x="365125" y="4919663"/>
          <p14:tracePt t="116546" x="384175" y="4932363"/>
          <p14:tracePt t="116554" x="407988" y="4949825"/>
          <p14:tracePt t="116566" x="457200" y="4973638"/>
          <p14:tracePt t="116582" x="493713" y="5005388"/>
          <p14:tracePt t="116599" x="536575" y="5048250"/>
          <p14:tracePt t="116616" x="573088" y="5089525"/>
          <p14:tracePt t="116620" x="579438" y="5102225"/>
          <p14:tracePt t="116632" x="590550" y="5132388"/>
          <p14:tracePt t="116636" x="596900" y="5138738"/>
          <p14:tracePt t="116649" x="609600" y="5224463"/>
          <p14:tracePt t="116667" x="633413" y="5321300"/>
          <p14:tracePt t="116682" x="633413" y="5430838"/>
          <p14:tracePt t="116699" x="633413" y="5553075"/>
          <p14:tracePt t="116717" x="633413" y="5699125"/>
          <p14:tracePt t="116732" x="633413" y="5791200"/>
          <p14:tracePt t="116749" x="633413" y="5857875"/>
          <p14:tracePt t="116765" x="633413" y="5924550"/>
          <p14:tracePt t="116783" x="622300" y="6022975"/>
          <p14:tracePt t="116787" x="603250" y="6102350"/>
          <p14:tracePt t="116799" x="579438" y="6151563"/>
          <p14:tracePt t="116816" x="554038" y="6261100"/>
          <p14:tracePt t="116820" x="530225" y="6308725"/>
          <p14:tracePt t="116830" x="517525" y="6345238"/>
          <p14:tracePt t="116847" x="481013" y="6480175"/>
          <p14:tracePt t="116850" x="469900" y="6510338"/>
          <p14:tracePt t="116865" x="444500" y="6589713"/>
          <p14:tracePt t="116881" x="414338" y="6645275"/>
          <p14:tracePt t="116898" x="377825" y="6718300"/>
          <p14:tracePt t="116915" x="360363" y="6754813"/>
          <p14:tracePt t="116930" x="328613" y="6772275"/>
          <p14:tracePt t="116947" x="311150" y="6815138"/>
        </p14:tracePtLst>
      </p14:laserTraceLst>
    </p:ext>
  </p:extLs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 name="TextBox 1125">
            <a:extLst>
              <a:ext uri="{FF2B5EF4-FFF2-40B4-BE49-F238E27FC236}">
                <a16:creationId xmlns:a16="http://schemas.microsoft.com/office/drawing/2014/main" id="{456FCE2B-95BF-F617-E5E7-AAFE96BB1A5E}"/>
              </a:ext>
            </a:extLst>
          </p:cNvPr>
          <p:cNvSpPr txBox="1"/>
          <p:nvPr/>
        </p:nvSpPr>
        <p:spPr>
          <a:xfrm>
            <a:off x="1295583" y="1735575"/>
            <a:ext cx="9700784" cy="4768920"/>
          </a:xfrm>
        </p:spPr>
        <p:txBody>
          <a:bodyPr vert="horz" lIns="91440" tIns="45720" rIns="91440" bIns="45720" rtlCol="0">
            <a:normAutofit fontScale="92500"/>
          </a:bodyPr>
          <a:lstStyle/>
          <a:p>
            <a:pPr marL="342900" indent="-342900" algn="l">
              <a:lnSpc>
                <a:spcPct val="134000"/>
              </a:lnSpc>
              <a:buFont typeface="+mj-lt"/>
              <a:buAutoNum type="arabicPeriod"/>
            </a:pPr>
            <a:r>
              <a:rPr lang="en-US" sz="2600" b="1" i="0" dirty="0">
                <a:solidFill>
                  <a:srgbClr val="203E5F"/>
                </a:solidFill>
                <a:effectLst/>
                <a:latin typeface="Söhne"/>
              </a:rPr>
              <a:t>Smart Factories </a:t>
            </a:r>
            <a:r>
              <a:rPr lang="en-US" sz="2400" b="1" i="0" dirty="0">
                <a:solidFill>
                  <a:srgbClr val="203E5F"/>
                </a:solidFill>
                <a:effectLst/>
                <a:latin typeface="Söhne"/>
              </a:rPr>
              <a:t>: digital factories that use smart manufacturing to run themselves and adjust to new conditions in real-time.</a:t>
            </a:r>
          </a:p>
          <a:p>
            <a:pPr marL="342900" indent="-342900" algn="l">
              <a:lnSpc>
                <a:spcPct val="134000"/>
              </a:lnSpc>
              <a:buFont typeface="+mj-lt"/>
              <a:buAutoNum type="arabicPeriod"/>
            </a:pPr>
            <a:r>
              <a:rPr lang="en-US" sz="2600" b="1" i="0" dirty="0">
                <a:solidFill>
                  <a:srgbClr val="203E5F"/>
                </a:solidFill>
                <a:effectLst/>
                <a:latin typeface="Söhne"/>
              </a:rPr>
              <a:t>Advanced Robots</a:t>
            </a:r>
            <a:r>
              <a:rPr lang="en-US" sz="2400" b="1" i="0" dirty="0">
                <a:solidFill>
                  <a:srgbClr val="203E5F"/>
                </a:solidFill>
                <a:effectLst/>
                <a:latin typeface="Söhne"/>
              </a:rPr>
              <a:t>:"</a:t>
            </a:r>
            <a:r>
              <a:rPr lang="en-US" sz="2400" b="1" i="0" dirty="0" err="1">
                <a:solidFill>
                  <a:srgbClr val="203E5F"/>
                </a:solidFill>
                <a:effectLst/>
                <a:latin typeface="Söhne"/>
              </a:rPr>
              <a:t>cobots</a:t>
            </a:r>
            <a:r>
              <a:rPr lang="en-US" sz="2400" b="1" i="0" dirty="0">
                <a:solidFill>
                  <a:srgbClr val="203E5F"/>
                </a:solidFill>
                <a:effectLst/>
                <a:latin typeface="Söhne"/>
              </a:rPr>
              <a:t>," can work with humans and share data in real-time, making manufacturing fast and precise.</a:t>
            </a:r>
          </a:p>
          <a:p>
            <a:pPr marL="342900" indent="-342900" algn="l">
              <a:lnSpc>
                <a:spcPct val="134000"/>
              </a:lnSpc>
              <a:buFont typeface="+mj-lt"/>
              <a:buAutoNum type="arabicPeriod"/>
            </a:pPr>
            <a:r>
              <a:rPr lang="en-US" sz="2600" b="1" i="0" dirty="0">
                <a:solidFill>
                  <a:srgbClr val="203E5F"/>
                </a:solidFill>
                <a:effectLst/>
                <a:latin typeface="Söhne"/>
              </a:rPr>
              <a:t>Adaptive Making</a:t>
            </a:r>
            <a:r>
              <a:rPr lang="en-US" sz="2400" b="1" i="0" dirty="0">
                <a:solidFill>
                  <a:srgbClr val="203E5F"/>
                </a:solidFill>
                <a:effectLst/>
                <a:latin typeface="Söhne"/>
              </a:rPr>
              <a:t>: machines change tools and adjust themselves for different jobs, using smart sensing technology.</a:t>
            </a:r>
          </a:p>
          <a:p>
            <a:pPr marL="342900" indent="-342900" algn="l">
              <a:lnSpc>
                <a:spcPct val="134000"/>
              </a:lnSpc>
              <a:buFont typeface="+mj-lt"/>
              <a:buAutoNum type="arabicPeriod"/>
            </a:pPr>
            <a:r>
              <a:rPr lang="en-US" sz="2600" b="1" i="0" dirty="0">
                <a:solidFill>
                  <a:srgbClr val="203E5F"/>
                </a:solidFill>
                <a:effectLst/>
                <a:latin typeface="Söhne"/>
              </a:rPr>
              <a:t>3D Printing</a:t>
            </a:r>
            <a:r>
              <a:rPr lang="en-US" sz="2400" b="1" i="0" dirty="0">
                <a:solidFill>
                  <a:srgbClr val="203E5F"/>
                </a:solidFill>
                <a:effectLst/>
                <a:latin typeface="Söhne"/>
              </a:rPr>
              <a:t>: let us make parts on-site, allowing quick testing and less reliance on supply chains.</a:t>
            </a:r>
          </a:p>
          <a:p>
            <a:pPr marL="342900" indent="-342900" algn="l">
              <a:lnSpc>
                <a:spcPct val="134000"/>
              </a:lnSpc>
              <a:buFont typeface="+mj-lt"/>
              <a:buAutoNum type="arabicPeriod"/>
            </a:pPr>
            <a:r>
              <a:rPr lang="en-US" sz="2600" b="1" i="0" dirty="0">
                <a:solidFill>
                  <a:srgbClr val="203E5F"/>
                </a:solidFill>
                <a:effectLst/>
                <a:latin typeface="Söhne"/>
              </a:rPr>
              <a:t>Modular Production</a:t>
            </a:r>
            <a:r>
              <a:rPr lang="en-US" sz="2400" b="1" i="0" dirty="0">
                <a:solidFill>
                  <a:srgbClr val="203E5F"/>
                </a:solidFill>
                <a:effectLst/>
                <a:latin typeface="Söhne"/>
              </a:rPr>
              <a:t>: Automated lines can be changed quickly to meet new design or volume needs, making manufacturing flexible.</a:t>
            </a:r>
            <a:endParaRPr lang="en-US" sz="2400" b="0" i="0" dirty="0">
              <a:solidFill>
                <a:srgbClr val="203E5F"/>
              </a:solidFill>
              <a:effectLst/>
              <a:latin typeface="Söhne"/>
            </a:endParaRPr>
          </a:p>
        </p:txBody>
      </p:sp>
      <p:sp>
        <p:nvSpPr>
          <p:cNvPr id="5" name="Title 1">
            <a:extLst>
              <a:ext uri="{FF2B5EF4-FFF2-40B4-BE49-F238E27FC236}">
                <a16:creationId xmlns:a16="http://schemas.microsoft.com/office/drawing/2014/main" id="{11C74EB7-035E-54AC-8DD7-EBA006964C3C}"/>
              </a:ext>
            </a:extLst>
          </p:cNvPr>
          <p:cNvSpPr>
            <a:spLocks noGrp="1"/>
          </p:cNvSpPr>
          <p:nvPr>
            <p:ph type="title"/>
          </p:nvPr>
        </p:nvSpPr>
        <p:spPr>
          <a:xfrm>
            <a:off x="385729" y="1026367"/>
            <a:ext cx="8451901" cy="709208"/>
          </a:xfrm>
        </p:spPr>
        <p:txBody>
          <a:bodyPr vert="horz" lIns="91440" tIns="45720" rIns="91440" bIns="45720" rtlCol="0" anchor="t">
            <a:normAutofit fontScale="90000"/>
          </a:bodyPr>
          <a:lstStyle/>
          <a:p>
            <a:pPr algn="l"/>
            <a:r>
              <a:rPr lang="en-US" b="1" i="0" dirty="0">
                <a:effectLst/>
                <a:latin typeface="Söhne"/>
              </a:rPr>
              <a:t>Digital Technologies in Manufacturing</a:t>
            </a:r>
            <a:r>
              <a:rPr lang="en-US" b="0" i="0" dirty="0">
                <a:effectLst/>
                <a:latin typeface="Söhne"/>
              </a:rPr>
              <a:t>:</a:t>
            </a:r>
            <a:endParaRPr lang="en-US" b="1" i="0" kern="1200" dirty="0">
              <a:effectLst/>
              <a:latin typeface="+mj-lt"/>
              <a:ea typeface="+mj-ea"/>
              <a:cs typeface="+mj-cs"/>
            </a:endParaRPr>
          </a:p>
        </p:txBody>
      </p:sp>
    </p:spTree>
    <p:extLst>
      <p:ext uri="{BB962C8B-B14F-4D97-AF65-F5344CB8AC3E}">
        <p14:creationId xmlns:p14="http://schemas.microsoft.com/office/powerpoint/2010/main" val="2786154641"/>
      </p:ext>
    </p:extLst>
  </p:cSld>
  <p:clrMapOvr>
    <a:masterClrMapping/>
  </p:clrMapOvr>
  <mc:AlternateContent xmlns:mc="http://schemas.openxmlformats.org/markup-compatibility/2006" xmlns:p14="http://schemas.microsoft.com/office/powerpoint/2010/main">
    <mc:Choice Requires="p14">
      <p:transition spd="slow" p14:dur="2000" advTm="175871"/>
    </mc:Choice>
    <mc:Fallback xmlns="">
      <p:transition spd="slow" advTm="175871"/>
    </mc:Fallback>
  </mc:AlternateContent>
  <p:extLst>
    <p:ext uri="{3A86A75C-4F4B-4683-9AE1-C65F6400EC91}">
      <p14:laserTraceLst xmlns:p14="http://schemas.microsoft.com/office/powerpoint/2010/main">
        <p14:tracePtLst>
          <p14:tracePt t="15209" x="4505325" y="6286500"/>
          <p14:tracePt t="18362" x="0" y="0"/>
        </p14:tracePtLst>
        <p14:tracePtLst>
          <p14:tracePt t="19627" x="4518025" y="6337300"/>
          <p14:tracePt t="20358" x="3114675" y="6456363"/>
          <p14:tracePt t="20367" x="3114675" y="6083300"/>
          <p14:tracePt t="20378" x="3114675" y="5668963"/>
          <p14:tracePt t="20384" x="3071813" y="5273675"/>
          <p14:tracePt t="20399" x="2908300" y="4505325"/>
          <p14:tracePt t="20411" x="2755900" y="3852863"/>
          <p14:tracePt t="20428" x="2657475" y="3481388"/>
          <p14:tracePt t="20444" x="2571750" y="3170238"/>
          <p14:tracePt t="20461" x="2524125" y="2876550"/>
          <p14:tracePt t="20478" x="2493963" y="2670175"/>
          <p14:tracePt t="20495" x="2451100" y="2517775"/>
          <p14:tracePt t="20511" x="2425700" y="2401888"/>
          <p14:tracePt t="20529" x="2414588" y="2359025"/>
          <p14:tracePt t="20547" x="2414588" y="2341563"/>
          <p14:tracePt t="20561" x="2408238" y="2335213"/>
          <p14:tracePt t="20578" x="2395538" y="2305050"/>
          <p14:tracePt t="20594" x="2389188" y="2298700"/>
          <p14:tracePt t="20611" x="2371725" y="2286000"/>
          <p14:tracePt t="20628" x="2365375" y="2266950"/>
          <p14:tracePt t="20645" x="2346325" y="2243138"/>
          <p14:tracePt t="20707" x="2335213" y="2230438"/>
          <p14:tracePt t="20715" x="2316163" y="2206625"/>
          <p14:tracePt t="20728" x="2305050" y="2193925"/>
          <p14:tracePt t="20745" x="2266950" y="2176463"/>
          <p14:tracePt t="20748" x="2249488" y="2163763"/>
          <p14:tracePt t="20761" x="2243138" y="2157413"/>
          <p14:tracePt t="20764" x="2230438" y="2157413"/>
          <p14:tracePt t="20778" x="2182813" y="2146300"/>
          <p14:tracePt t="20795" x="2127250" y="2139950"/>
          <p14:tracePt t="20811" x="2054225" y="2109788"/>
          <p14:tracePt t="20828" x="2005013" y="2109788"/>
          <p14:tracePt t="20844" x="1974850" y="2109788"/>
          <p14:tracePt t="20861" x="1962150" y="2109788"/>
          <p14:tracePt t="20878" x="1951038" y="2109788"/>
          <p14:tracePt t="20964" x="1944688" y="2109788"/>
          <p14:tracePt t="20971" x="1901825" y="2127250"/>
          <p14:tracePt t="20979" x="1901825" y="2133600"/>
          <p14:tracePt t="20996" x="1884363" y="2152650"/>
          <p14:tracePt t="21012" x="1871663" y="2170113"/>
          <p14:tracePt t="21029" x="1865313" y="2189163"/>
          <p14:tracePt t="21045" x="1852613" y="2200275"/>
          <p14:tracePt t="21061" x="1835150" y="2206625"/>
          <p14:tracePt t="21182" x="1841500" y="2243138"/>
          <p14:tracePt t="21192" x="1865313" y="2262188"/>
          <p14:tracePt t="21202" x="1895475" y="2298700"/>
          <p14:tracePt t="21214" x="2036763" y="2365375"/>
          <p14:tracePt t="21231" x="2273300" y="2444750"/>
          <p14:tracePt t="21245" x="2547938" y="2511425"/>
          <p14:tracePt t="21261" x="2871788" y="2541588"/>
          <p14:tracePt t="21278" x="3163888" y="2571750"/>
          <p14:tracePt t="21295" x="3365500" y="2571750"/>
          <p14:tracePt t="21312" x="3492500" y="2571750"/>
          <p14:tracePt t="21328" x="3529013" y="2571750"/>
          <p14:tracePt t="21348" x="3535363" y="2571750"/>
          <p14:tracePt t="21437" x="3578225" y="2571750"/>
          <p14:tracePt t="21446" x="3584575" y="2571750"/>
          <p14:tracePt t="21457" x="3590925" y="2566988"/>
          <p14:tracePt t="21467" x="3614738" y="2554288"/>
          <p14:tracePt t="21478" x="3633788" y="2541588"/>
          <p14:tracePt t="21495" x="3663950" y="2535238"/>
          <p14:tracePt t="21512" x="3681413" y="2524125"/>
          <p14:tracePt t="21528" x="3700463" y="2505075"/>
          <p14:tracePt t="21549" x="3706813" y="2505075"/>
          <p14:tracePt t="24686" x="3717925" y="2474913"/>
          <p14:tracePt t="24694" x="3717925" y="2457450"/>
          <p14:tracePt t="24710" x="3717925" y="2451100"/>
          <p14:tracePt t="24719" x="3736975" y="2432050"/>
          <p14:tracePt t="24733" x="3736975" y="2419350"/>
          <p14:tracePt t="24748" x="3736975" y="2414588"/>
          <p14:tracePt t="24762" x="3736975" y="2395538"/>
          <p14:tracePt t="24924" x="3743325" y="2382838"/>
          <p14:tracePt t="24932" x="3743325" y="2378075"/>
          <p14:tracePt t="24964" x="3743325" y="2365375"/>
          <p14:tracePt t="25004" x="3754438" y="2359025"/>
          <p14:tracePt t="25044" x="3760788" y="2352675"/>
          <p14:tracePt t="25068" x="3767138" y="2341563"/>
          <p14:tracePt t="25084" x="3779838" y="2322513"/>
          <p14:tracePt t="25108" x="3786188" y="2316163"/>
          <p14:tracePt t="25116" x="3797300" y="2305050"/>
          <p14:tracePt t="25128" x="3816350" y="2298700"/>
          <p14:tracePt t="25165" x="3822700" y="2286000"/>
          <p14:tracePt t="37213" x="3840163" y="2286000"/>
          <p14:tracePt t="37221" x="3852863" y="2328863"/>
          <p14:tracePt t="37228" x="3876675" y="2359025"/>
          <p14:tracePt t="37247" x="3889375" y="2378075"/>
          <p14:tracePt t="37263" x="3913188" y="2408238"/>
          <p14:tracePt t="37279" x="3925888" y="2414588"/>
          <p14:tracePt t="37415" x="3932238" y="2425700"/>
          <p14:tracePt t="37424" x="3949700" y="2432050"/>
          <p14:tracePt t="37433" x="4017963" y="2451100"/>
          <p14:tracePt t="37446" x="4041775" y="2451100"/>
          <p14:tracePt t="37463" x="4121150" y="2457450"/>
          <p14:tracePt t="37482" x="4200525" y="2468563"/>
          <p14:tracePt t="37499" x="4279900" y="2468563"/>
          <p14:tracePt t="37516" x="4333875" y="2481263"/>
          <p14:tracePt t="37521" x="4352925" y="2481263"/>
          <p14:tracePt t="37530" x="4370388" y="2481263"/>
          <p14:tracePt t="37547" x="4456113" y="2524125"/>
          <p14:tracePt t="37564" x="4511675" y="2535238"/>
          <p14:tracePt t="37581" x="4608513" y="2535238"/>
          <p14:tracePt t="37598" x="4645025" y="2535238"/>
          <p14:tracePt t="37615" x="4651375" y="2535238"/>
          <p14:tracePt t="37630" x="4681538" y="2535238"/>
          <p14:tracePt t="41864" x="4718050" y="2566988"/>
          <p14:tracePt t="41872" x="4754563" y="2603500"/>
          <p14:tracePt t="41881" x="4784725" y="2640013"/>
          <p14:tracePt t="41898" x="4827588" y="2670175"/>
          <p14:tracePt t="41913" x="4852988" y="2682875"/>
          <p14:tracePt t="41930" x="4895850" y="2700338"/>
          <p14:tracePt t="41946" x="4913313" y="2700338"/>
          <p14:tracePt t="41963" x="4919663" y="2713038"/>
          <p14:tracePt t="44432" x="4999038" y="2713038"/>
          <p14:tracePt t="44440" x="5126038" y="2713038"/>
          <p14:tracePt t="44448" x="5248275" y="2713038"/>
          <p14:tracePt t="44464" x="5473700" y="2687638"/>
          <p14:tracePt t="44480" x="5741988" y="2670175"/>
          <p14:tracePt t="44496" x="6010275" y="2640013"/>
          <p14:tracePt t="44513" x="6278563" y="2620963"/>
          <p14:tracePt t="44530" x="6540500" y="2609850"/>
          <p14:tracePt t="44547" x="6791325" y="2609850"/>
          <p14:tracePt t="44563" x="6931025" y="2609850"/>
          <p14:tracePt t="44580" x="7040563" y="2609850"/>
          <p14:tracePt t="44597" x="7119938" y="2609850"/>
          <p14:tracePt t="44601" x="7138988" y="2609850"/>
          <p14:tracePt t="44614" x="7175500" y="2609850"/>
          <p14:tracePt t="44632" x="7223125" y="2614613"/>
          <p14:tracePt t="44646" x="7235825" y="2614613"/>
          <p14:tracePt t="44679" x="7242175" y="2614613"/>
          <p14:tracePt t="46840" x="7254875" y="2633663"/>
          <p14:tracePt t="46848" x="7089775" y="2743200"/>
          <p14:tracePt t="46864" x="6724650" y="2876550"/>
          <p14:tracePt t="46880" x="6267450" y="3090863"/>
          <p14:tracePt t="46896" x="5711825" y="3279775"/>
          <p14:tracePt t="46913" x="5138738" y="3425825"/>
          <p14:tracePt t="46930" x="4535488" y="3548063"/>
          <p14:tracePt t="46946" x="4029075" y="3621088"/>
          <p14:tracePt t="46963" x="3633788" y="3706813"/>
          <p14:tracePt t="46980" x="3249613" y="3760788"/>
          <p14:tracePt t="46996" x="2981325" y="3803650"/>
          <p14:tracePt t="47013" x="2682875" y="3833813"/>
          <p14:tracePt t="47030" x="2571750" y="3852863"/>
          <p14:tracePt t="47047" x="2524125" y="3852863"/>
          <p14:tracePt t="47065" x="2468563" y="3852863"/>
          <p14:tracePt t="47079" x="2457450" y="3852863"/>
          <p14:tracePt t="47096" x="2414588" y="3852863"/>
          <p14:tracePt t="47113" x="2378075" y="3833813"/>
          <p14:tracePt t="47130" x="2279650" y="3810000"/>
          <p14:tracePt t="47146" x="2139950" y="3797300"/>
          <p14:tracePt t="47163" x="1944688" y="3767138"/>
          <p14:tracePt t="47180" x="1798638" y="3767138"/>
          <p14:tracePt t="47196" x="1663700" y="3724275"/>
          <p14:tracePt t="47200" x="1646238" y="3724275"/>
          <p14:tracePt t="47213" x="1627188" y="3706813"/>
          <p14:tracePt t="47216" x="1590675" y="3694113"/>
          <p14:tracePt t="47230" x="1584325" y="3681413"/>
          <p14:tracePt t="47278" x="1573213" y="3676650"/>
          <p14:tracePt t="47319" x="1573213" y="3663950"/>
          <p14:tracePt t="47327" x="1573213" y="3657600"/>
          <p14:tracePt t="47335" x="1573213" y="3651250"/>
          <p14:tracePt t="47346" x="1573213" y="3638550"/>
          <p14:tracePt t="47363" x="1573213" y="3621088"/>
          <p14:tracePt t="47380" x="1573213" y="3602038"/>
          <p14:tracePt t="47396" x="1579563" y="3584575"/>
          <p14:tracePt t="47414" x="1616075" y="3535363"/>
          <p14:tracePt t="47439" x="1627188" y="3529013"/>
          <p14:tracePt t="47446" x="1633538" y="3524250"/>
          <p14:tracePt t="47463" x="1646238" y="3511550"/>
          <p14:tracePt t="47480" x="1682750" y="3492500"/>
          <p14:tracePt t="47496" x="1689100" y="3486150"/>
          <p14:tracePt t="47514" x="1719263" y="3462338"/>
          <p14:tracePt t="47530" x="1736725" y="3455988"/>
          <p14:tracePt t="47546" x="1773238" y="3444875"/>
          <p14:tracePt t="47563" x="1804988" y="3425825"/>
          <p14:tracePt t="47583" x="1822450" y="3419475"/>
          <p14:tracePt t="47596" x="1835150" y="3408363"/>
          <p14:tracePt t="47905" x="1865313" y="3408363"/>
          <p14:tracePt t="47913" x="1884363" y="3389313"/>
          <p14:tracePt t="47925" x="1901825" y="3389313"/>
          <p14:tracePt t="47934" x="1925638" y="3389313"/>
          <p14:tracePt t="47937" x="1968500" y="3389313"/>
          <p14:tracePt t="47946" x="2000250" y="3389313"/>
          <p14:tracePt t="47962" x="2084388" y="3389313"/>
          <p14:tracePt t="47979" x="2189163" y="3389313"/>
          <p14:tracePt t="47996" x="2279650" y="3389313"/>
          <p14:tracePt t="48012" x="2389188" y="3389313"/>
          <p14:tracePt t="48029" x="2481263" y="3389313"/>
          <p14:tracePt t="48033" x="2511425" y="3389313"/>
          <p14:tracePt t="48046" x="2578100" y="3389313"/>
          <p14:tracePt t="48062" x="2627313" y="3389313"/>
          <p14:tracePt t="48079" x="2693988" y="3389313"/>
          <p14:tracePt t="48096" x="2724150" y="3389313"/>
          <p14:tracePt t="48112" x="2762250" y="3389313"/>
          <p14:tracePt t="48129" x="2767013" y="3389313"/>
          <p14:tracePt t="48146" x="2809875" y="3376613"/>
          <p14:tracePt t="48162" x="2859088" y="3365500"/>
          <p14:tracePt t="48179" x="2895600" y="3359150"/>
          <p14:tracePt t="48196" x="2932113" y="3359150"/>
          <p14:tracePt t="48212" x="2974975" y="3346450"/>
          <p14:tracePt t="48229" x="3011488" y="3340100"/>
          <p14:tracePt t="48232" x="3024188" y="3328988"/>
          <p14:tracePt t="48246" x="3041650" y="3328988"/>
          <p14:tracePt t="48353" x="3048000" y="3328988"/>
          <p14:tracePt t="48369" x="3054350" y="3328988"/>
          <p14:tracePt t="49161" x="3108325" y="3328988"/>
          <p14:tracePt t="49169" x="3402013" y="3273425"/>
          <p14:tracePt t="49182" x="3608388" y="3219450"/>
          <p14:tracePt t="49187" x="3913188" y="3097213"/>
          <p14:tracePt t="49200" x="4730750" y="2773363"/>
          <p14:tracePt t="49216" x="5754688" y="2346325"/>
          <p14:tracePt t="49232" x="6613525" y="1993900"/>
          <p14:tracePt t="49249" x="7559675" y="1573213"/>
          <p14:tracePt t="49263" x="8412163" y="1085850"/>
          <p14:tracePt t="49281" x="9259888" y="420688"/>
          <p14:tracePt t="59755" x="9180513" y="377825"/>
          <p14:tracePt t="59762" x="8851900" y="585788"/>
          <p14:tracePt t="59769" x="8431213" y="871538"/>
          <p14:tracePt t="59782" x="8058150" y="1122363"/>
          <p14:tracePt t="59787" x="7735888" y="1304925"/>
          <p14:tracePt t="59801" x="7010400" y="1719263"/>
          <p14:tracePt t="59816" x="6267450" y="2054225"/>
          <p14:tracePt t="59833" x="5602288" y="2352675"/>
          <p14:tracePt t="59850" x="4937125" y="2676525"/>
          <p14:tracePt t="59867" x="4041775" y="3200400"/>
          <p14:tracePt t="59884" x="3481388" y="3498850"/>
          <p14:tracePt t="59901" x="3041650" y="3694113"/>
          <p14:tracePt t="59915" x="2730500" y="3790950"/>
          <p14:tracePt t="59931" x="2498725" y="3833813"/>
          <p14:tracePt t="59948" x="2346325" y="3865563"/>
          <p14:tracePt t="59964" x="2292350" y="3865563"/>
          <p14:tracePt t="59981" x="2262188" y="3865563"/>
          <p14:tracePt t="59998" x="2225675" y="3865563"/>
          <p14:tracePt t="60002" x="2200275" y="3859213"/>
          <p14:tracePt t="60015" x="2152650" y="3833813"/>
          <p14:tracePt t="60019" x="2133600" y="3822700"/>
          <p14:tracePt t="60031" x="2097088" y="3803650"/>
          <p14:tracePt t="60035" x="2047875" y="3779838"/>
          <p14:tracePt t="60048" x="2000250" y="3749675"/>
          <p14:tracePt t="60063" x="1931988" y="3713163"/>
          <p14:tracePt t="60079" x="1852613" y="3700463"/>
          <p14:tracePt t="60097" x="1798638" y="3700463"/>
          <p14:tracePt t="60113" x="1749425" y="3700463"/>
          <p14:tracePt t="60129" x="1719263" y="3700463"/>
          <p14:tracePt t="60146" x="1682750" y="3700463"/>
          <p14:tracePt t="60163" x="1633538" y="3700463"/>
          <p14:tracePt t="60180" x="1579563" y="3700463"/>
          <p14:tracePt t="60196" x="1573213" y="3706813"/>
          <p14:tracePt t="60213" x="1560513" y="3713163"/>
          <p14:tracePt t="60230" x="1554163" y="3713163"/>
          <p14:tracePt t="60232" x="1543050" y="3724275"/>
          <p14:tracePt t="60273" x="1536700" y="3730625"/>
          <p14:tracePt t="60281" x="1536700" y="3736975"/>
          <p14:tracePt t="60296" x="1554163" y="3736975"/>
          <p14:tracePt t="60304" x="1566863" y="3749675"/>
          <p14:tracePt t="60313" x="1620838" y="3760788"/>
          <p14:tracePt t="60329" x="1652588" y="3773488"/>
          <p14:tracePt t="60346" x="1719263" y="3773488"/>
          <p14:tracePt t="60363" x="1798638" y="3773488"/>
          <p14:tracePt t="60379" x="1822450" y="3773488"/>
          <p14:tracePt t="60396" x="1931988" y="3773488"/>
          <p14:tracePt t="60413" x="2005013" y="3773488"/>
          <p14:tracePt t="60429" x="2073275" y="3773488"/>
          <p14:tracePt t="60432" x="2120900" y="3767138"/>
          <p14:tracePt t="60446" x="2127250" y="3767138"/>
          <p14:tracePt t="60463" x="2170113" y="3754438"/>
          <p14:tracePt t="60466" x="2193925" y="3754438"/>
          <p14:tracePt t="60480" x="2236788" y="3736975"/>
          <p14:tracePt t="60496" x="2292350" y="3724275"/>
          <p14:tracePt t="60513" x="2346325" y="3687763"/>
          <p14:tracePt t="60529" x="2382838" y="3687763"/>
          <p14:tracePt t="60546" x="2457450" y="3644900"/>
          <p14:tracePt t="60563" x="2481263" y="3644900"/>
          <p14:tracePt t="60579" x="2511425" y="3633788"/>
          <p14:tracePt t="60596" x="2530475" y="3627438"/>
          <p14:tracePt t="60613" x="2535238" y="3627438"/>
          <p14:tracePt t="60630" x="2554288" y="3614738"/>
          <p14:tracePt t="60648" x="2571750" y="3614738"/>
          <p14:tracePt t="60663" x="2584450" y="3608388"/>
          <p14:tracePt t="60666" x="2590800" y="3602038"/>
          <p14:tracePt t="60680" x="2609850" y="3602038"/>
          <p14:tracePt t="60696" x="2640013" y="3590925"/>
          <p14:tracePt t="60713" x="2682875" y="3578225"/>
          <p14:tracePt t="60753" x="2687638" y="3578225"/>
          <p14:tracePt t="60849" x="2706688" y="3560763"/>
          <p14:tracePt t="60856" x="2743200" y="3560763"/>
          <p14:tracePt t="60865" x="2773363" y="3535363"/>
          <p14:tracePt t="60880" x="2846388" y="3475038"/>
          <p14:tracePt t="60896" x="2974975" y="3376613"/>
          <p14:tracePt t="60913" x="3127375" y="3206750"/>
          <p14:tracePt t="60930" x="3340100" y="2944813"/>
          <p14:tracePt t="60946" x="3548063" y="2590800"/>
          <p14:tracePt t="60963" x="3773488" y="2060575"/>
          <p14:tracePt t="60979" x="3919538" y="1487488"/>
          <p14:tracePt t="60996" x="4048125" y="1023938"/>
          <p14:tracePt t="61013" x="4187825" y="493713"/>
          <p14:tracePt t="61029" x="4187825" y="36513"/>
          <p14:tracePt t="61900" x="3236913" y="85725"/>
          <p14:tracePt t="61908" x="3267075" y="188913"/>
          <p14:tracePt t="61937" x="3297238" y="523875"/>
          <p14:tracePt t="61942" x="3316288" y="665163"/>
          <p14:tracePt t="61951" x="3328988" y="774700"/>
          <p14:tracePt t="61956" x="3328988" y="871538"/>
          <p14:tracePt t="61966" x="3328988" y="993775"/>
          <p14:tracePt t="61984" x="3328988" y="1279525"/>
          <p14:tracePt t="61989" x="3328988" y="1420813"/>
          <p14:tracePt t="62002" x="3328988" y="1670050"/>
          <p14:tracePt t="62007" x="3328988" y="1792288"/>
          <p14:tracePt t="62016" x="3322638" y="1914525"/>
          <p14:tracePt t="62031" x="3303588" y="2000250"/>
          <p14:tracePt t="62047" x="3249613" y="2176463"/>
          <p14:tracePt t="62051" x="3230563" y="2279650"/>
          <p14:tracePt t="62064" x="3140075" y="2498725"/>
          <p14:tracePt t="62080" x="3127375" y="2578100"/>
          <p14:tracePt t="62098" x="3097213" y="2786063"/>
          <p14:tracePt t="62114" x="3084513" y="2938463"/>
          <p14:tracePt t="62131" x="3054350" y="3024188"/>
          <p14:tracePt t="62147" x="3048000" y="3103563"/>
          <p14:tracePt t="62164" x="3024188" y="3114675"/>
          <p14:tracePt t="62225" x="3017838" y="3127375"/>
          <p14:tracePt t="62395" x="2998788" y="3133725"/>
          <p14:tracePt t="62405" x="2962275" y="3144838"/>
          <p14:tracePt t="62416" x="2914650" y="3157538"/>
          <p14:tracePt t="62421" x="2882900" y="3157538"/>
          <p14:tracePt t="62434" x="2803525" y="3170238"/>
          <p14:tracePt t="62450" x="2693988" y="3181350"/>
          <p14:tracePt t="62466" x="2578100" y="3206750"/>
          <p14:tracePt t="62484" x="2451100" y="3219450"/>
          <p14:tracePt t="62498" x="2335213" y="3236913"/>
          <p14:tracePt t="62515" x="2266950" y="3267075"/>
          <p14:tracePt t="62531" x="2236788" y="3267075"/>
          <p14:tracePt t="62548" x="2230438" y="3267075"/>
          <p14:tracePt t="62745" x="2219325" y="3267075"/>
          <p14:tracePt t="62754" x="2200275" y="3224213"/>
          <p14:tracePt t="62770" x="2200275" y="3213100"/>
          <p14:tracePt t="62781" x="2182813" y="3194050"/>
          <p14:tracePt t="62906" x="2157413" y="3194050"/>
          <p14:tracePt t="62914" x="2152650" y="3194050"/>
          <p14:tracePt t="62922" x="2133600" y="3194050"/>
          <p14:tracePt t="62931" x="2120900" y="3200400"/>
          <p14:tracePt t="62948" x="2084388" y="3206750"/>
          <p14:tracePt t="63115" x="2084388" y="3230563"/>
          <p14:tracePt t="63123" x="2097088" y="3236913"/>
          <p14:tracePt t="63139" x="2127250" y="3249613"/>
          <p14:tracePt t="63148" x="2133600" y="3267075"/>
          <p14:tracePt t="63164" x="2157413" y="3267075"/>
          <p14:tracePt t="63181" x="2189163" y="3279775"/>
          <p14:tracePt t="63197" x="2206625" y="3286125"/>
          <p14:tracePt t="63214" x="2236788" y="3303588"/>
          <p14:tracePt t="63230" x="2298700" y="3316288"/>
          <p14:tracePt t="63247" x="2382838" y="3340100"/>
          <p14:tracePt t="63250" x="2401888" y="3340100"/>
          <p14:tracePt t="63265" x="2481263" y="3365500"/>
          <p14:tracePt t="63281" x="2524125" y="3376613"/>
          <p14:tracePt t="63298" x="2584450" y="3376613"/>
          <p14:tracePt t="63314" x="2590800" y="3382963"/>
          <p14:tracePt t="63497" x="2603500" y="3382963"/>
          <p14:tracePt t="63505" x="2633663" y="3408363"/>
          <p14:tracePt t="63514" x="2676525" y="3413125"/>
          <p14:tracePt t="63530" x="2730500" y="3449638"/>
          <p14:tracePt t="63547" x="2809875" y="3462338"/>
          <p14:tracePt t="63564" x="2895600" y="3468688"/>
          <p14:tracePt t="63581" x="2955925" y="3481388"/>
          <p14:tracePt t="63597" x="2968625" y="3481388"/>
          <p14:tracePt t="66395" x="3011488" y="3492500"/>
          <p14:tracePt t="66403" x="3140075" y="3560763"/>
          <p14:tracePt t="66416" x="3206750" y="3571875"/>
          <p14:tracePt t="66419" x="3236913" y="3584575"/>
          <p14:tracePt t="66431" x="3273425" y="3590925"/>
          <p14:tracePt t="66435" x="3316288" y="3602038"/>
          <p14:tracePt t="66448" x="3444875" y="3602038"/>
          <p14:tracePt t="66465" x="3517900" y="3614738"/>
          <p14:tracePt t="66482" x="3571875" y="3627438"/>
          <p14:tracePt t="66498" x="3608388" y="3627438"/>
          <p14:tracePt t="66515" x="3627438" y="3627438"/>
          <p14:tracePt t="66531" x="3638550" y="3627438"/>
          <p14:tracePt t="66548" x="3644900" y="3627438"/>
          <p14:tracePt t="66577" x="3657600" y="3627438"/>
          <p14:tracePt t="66586" x="3663950" y="3627438"/>
          <p14:tracePt t="66602" x="3670300" y="3627438"/>
          <p14:tracePt t="66658" x="3687763" y="3627438"/>
          <p14:tracePt t="66666" x="3713163" y="3627438"/>
          <p14:tracePt t="66680" x="3730625" y="3627438"/>
          <p14:tracePt t="66689" x="3736975" y="3627438"/>
          <p14:tracePt t="66698" x="3754438" y="3627438"/>
          <p14:tracePt t="66715" x="3773488" y="3627438"/>
          <p14:tracePt t="66731" x="3803650" y="3627438"/>
          <p14:tracePt t="66748" x="3829050" y="3627438"/>
          <p14:tracePt t="66765" x="3870325" y="3627438"/>
          <p14:tracePt t="66781" x="3895725" y="3627438"/>
          <p14:tracePt t="66798" x="3925888" y="3627438"/>
          <p14:tracePt t="66815" x="3962400" y="3627438"/>
          <p14:tracePt t="66831" x="3992563" y="3627438"/>
          <p14:tracePt t="66865" x="3998913" y="3627438"/>
          <p14:tracePt t="66890" x="4029075" y="3627438"/>
          <p14:tracePt t="66907" x="4048125" y="3627438"/>
          <p14:tracePt t="66914" x="4054475" y="3627438"/>
          <p14:tracePt t="66921" x="4071938" y="3627438"/>
          <p14:tracePt t="66931" x="4084638" y="3627438"/>
          <p14:tracePt t="66948" x="4121150" y="3627438"/>
          <p14:tracePt t="66964" x="4151313" y="3627438"/>
          <p14:tracePt t="66981" x="4200525" y="3627438"/>
          <p14:tracePt t="66998" x="4237038" y="3627438"/>
          <p14:tracePt t="67015" x="4254500" y="3627438"/>
          <p14:tracePt t="67031" x="4286250" y="3627438"/>
          <p14:tracePt t="67035" x="4291013" y="3627438"/>
          <p14:tracePt t="67057" x="4303713" y="3627438"/>
          <p14:tracePt t="82701" x="4310063" y="3627438"/>
          <p14:tracePt t="82709" x="4286250" y="3657600"/>
          <p14:tracePt t="82719" x="4254500" y="3681413"/>
          <p14:tracePt t="82734" x="4133850" y="3730625"/>
          <p14:tracePt t="82749" x="4017963" y="3773488"/>
          <p14:tracePt t="82765" x="3889375" y="3810000"/>
          <p14:tracePt t="82782" x="3773488" y="3870325"/>
          <p14:tracePt t="82799" x="3706813" y="3895725"/>
          <p14:tracePt t="82815" x="3676650" y="3902075"/>
          <p14:tracePt t="82832" x="3657600" y="3913188"/>
          <p14:tracePt t="83271" x="3651250" y="3913188"/>
          <p14:tracePt t="83281" x="3621088" y="3913188"/>
          <p14:tracePt t="83293" x="3608388" y="3913188"/>
          <p14:tracePt t="83301" x="3602038" y="3902075"/>
          <p14:tracePt t="83318" x="3584575" y="3883025"/>
          <p14:tracePt t="83335" x="3565525" y="3870325"/>
          <p14:tracePt t="83352" x="3541713" y="3865563"/>
          <p14:tracePt t="83373" x="3535363" y="3865563"/>
          <p14:tracePt t="83384" x="3524250" y="3852863"/>
          <p14:tracePt t="83402" x="3517900" y="3846513"/>
          <p14:tracePt t="83407" x="3511550" y="3833813"/>
          <p14:tracePt t="83421" x="3498850" y="3833813"/>
          <p14:tracePt t="92848" x="3492500" y="3833813"/>
          <p14:tracePt t="92856" x="3565525" y="3810000"/>
          <p14:tracePt t="92868" x="3651250" y="3810000"/>
          <p14:tracePt t="92872" x="3713163" y="3810000"/>
          <p14:tracePt t="92885" x="3790950" y="3810000"/>
          <p14:tracePt t="92903" x="3846513" y="3810000"/>
          <p14:tracePt t="92917" x="3906838" y="3810000"/>
          <p14:tracePt t="92933" x="3975100" y="3810000"/>
          <p14:tracePt t="92950" x="4011613" y="3810000"/>
          <p14:tracePt t="92966" x="4078288" y="3810000"/>
          <p14:tracePt t="92983" x="4187825" y="3810000"/>
          <p14:tracePt t="93000" x="4279900" y="3810000"/>
          <p14:tracePt t="93016" x="4352925" y="3810000"/>
          <p14:tracePt t="93033" x="4462463" y="3810000"/>
          <p14:tracePt t="93049" x="4541838" y="3810000"/>
          <p14:tracePt t="93066" x="4621213" y="3797300"/>
          <p14:tracePt t="93070" x="4627563" y="3797300"/>
          <p14:tracePt t="93083" x="4645025" y="3797300"/>
          <p14:tracePt t="93086" x="4651375" y="3797300"/>
          <p14:tracePt t="93099" x="4681538" y="3797300"/>
          <p14:tracePt t="95087" x="4827588" y="3773488"/>
          <p14:tracePt t="95095" x="5327650" y="3486150"/>
          <p14:tracePt t="95105" x="5632450" y="3352800"/>
          <p14:tracePt t="95119" x="6419850" y="2846388"/>
          <p14:tracePt t="95135" x="7143750" y="2273300"/>
          <p14:tracePt t="95149" x="7864475" y="1725613"/>
          <p14:tracePt t="95166" x="8388350" y="1176338"/>
          <p14:tracePt t="95182" x="8832850" y="652463"/>
          <p14:tracePt t="95199" x="9137650" y="219075"/>
          <p14:tracePt t="106474" x="9790113" y="225425"/>
          <p14:tracePt t="106482" x="9339263" y="701675"/>
          <p14:tracePt t="106487" x="9028113" y="987425"/>
          <p14:tracePt t="106497" x="8680450" y="1285875"/>
          <p14:tracePt t="106504" x="8412163" y="1536700"/>
          <p14:tracePt t="106516" x="8253413" y="1689100"/>
          <p14:tracePt t="106520" x="8113713" y="1865313"/>
          <p14:tracePt t="106533" x="7918450" y="2133600"/>
          <p14:tracePt t="106549" x="7699375" y="2414588"/>
          <p14:tracePt t="106566" x="7546975" y="2603500"/>
          <p14:tracePt t="106581" x="7296150" y="2835275"/>
          <p14:tracePt t="106598" x="7107238" y="3024188"/>
          <p14:tracePt t="106615" x="6864350" y="3157538"/>
          <p14:tracePt t="106632" x="6626225" y="3279775"/>
          <p14:tracePt t="106651" x="6407150" y="3376613"/>
          <p14:tracePt t="106665" x="6224588" y="3498850"/>
          <p14:tracePt t="106682" x="6108700" y="3554413"/>
          <p14:tracePt t="106699" x="6029325" y="3554413"/>
          <p14:tracePt t="106715" x="5962650" y="3565525"/>
          <p14:tracePt t="106732" x="5894388" y="3584575"/>
          <p14:tracePt t="106734" x="5827713" y="3614738"/>
          <p14:tracePt t="106749" x="5761038" y="3638550"/>
          <p14:tracePt t="106751" x="5626100" y="3743325"/>
          <p14:tracePt t="106765" x="5407025" y="3833813"/>
          <p14:tracePt t="106782" x="5237163" y="3876675"/>
          <p14:tracePt t="106799" x="5084763" y="3919538"/>
          <p14:tracePt t="106815" x="4883150" y="3992563"/>
          <p14:tracePt t="106832" x="4767263" y="4029075"/>
          <p14:tracePt t="106849" x="4687888" y="4054475"/>
          <p14:tracePt t="106866" x="4668838" y="4054475"/>
          <p14:tracePt t="106882" x="4664075" y="4054475"/>
          <p14:tracePt t="106918" x="4632325" y="4054475"/>
          <p14:tracePt t="106926" x="4595813" y="4065588"/>
          <p14:tracePt t="106934" x="4578350" y="4078288"/>
          <p14:tracePt t="106949" x="4559300" y="4078288"/>
          <p14:tracePt t="106951" x="4522788" y="4090988"/>
          <p14:tracePt t="106966" x="4443413" y="4090988"/>
          <p14:tracePt t="106982" x="4383088" y="4090988"/>
          <p14:tracePt t="106998" x="4286250" y="4127500"/>
          <p14:tracePt t="107015" x="4144963" y="4181475"/>
          <p14:tracePt t="107033" x="4054475" y="4194175"/>
          <p14:tracePt t="107048" x="3998913" y="4211638"/>
          <p14:tracePt t="107065" x="3949700" y="4211638"/>
          <p14:tracePt t="107082" x="3938588" y="4224338"/>
          <p14:tracePt t="107167" x="3943350" y="4224338"/>
          <p14:tracePt t="107175" x="3981450" y="4224338"/>
          <p14:tracePt t="107182" x="4029075" y="4224338"/>
          <p14:tracePt t="107199" x="4078288" y="4224338"/>
          <p14:tracePt t="107215" x="4187825" y="4224338"/>
          <p14:tracePt t="107232" x="4279900" y="4206875"/>
          <p14:tracePt t="107249" x="4389438" y="4194175"/>
          <p14:tracePt t="107266" x="4456113" y="4194175"/>
          <p14:tracePt t="107282" x="4548188" y="4194175"/>
          <p14:tracePt t="107299" x="4614863" y="4194175"/>
          <p14:tracePt t="107315" x="4694238" y="4194175"/>
          <p14:tracePt t="107332" x="4754563" y="4194175"/>
          <p14:tracePt t="107335" x="4803775" y="4194175"/>
          <p14:tracePt t="107349" x="4833938" y="4194175"/>
          <p14:tracePt t="107352" x="4852988" y="4194175"/>
          <p14:tracePt t="107365" x="4949825" y="4194175"/>
          <p14:tracePt t="107382" x="5029200" y="4194175"/>
          <p14:tracePt t="107399" x="5089525" y="4194175"/>
          <p14:tracePt t="107415" x="5132388" y="4170363"/>
          <p14:tracePt t="107432" x="5187950" y="4157663"/>
          <p14:tracePt t="107449" x="5237163" y="4157663"/>
          <p14:tracePt t="107465" x="5273675" y="4157663"/>
          <p14:tracePt t="107482" x="5327650" y="4157663"/>
          <p14:tracePt t="107499" x="5383213" y="4151313"/>
          <p14:tracePt t="107515" x="5456238" y="4151313"/>
          <p14:tracePt t="107532" x="5522913" y="4151313"/>
          <p14:tracePt t="107549" x="5632450" y="4151313"/>
          <p14:tracePt t="107566" x="5699125" y="4151313"/>
          <p14:tracePt t="107582" x="5748338" y="4151313"/>
          <p14:tracePt t="107599" x="5815013" y="4151313"/>
          <p14:tracePt t="107615" x="5883275" y="4138613"/>
          <p14:tracePt t="107632" x="5962650" y="4127500"/>
          <p14:tracePt t="107649" x="5999163" y="4127500"/>
          <p14:tracePt t="107665" x="6089650" y="4127500"/>
          <p14:tracePt t="107682" x="6169025" y="4114800"/>
          <p14:tracePt t="107699" x="6248400" y="4114800"/>
          <p14:tracePt t="107715" x="6315075" y="4102100"/>
          <p14:tracePt t="107732" x="6407150" y="4102100"/>
          <p14:tracePt t="107735" x="6424613" y="4102100"/>
          <p14:tracePt t="107749" x="6492875" y="4090988"/>
          <p14:tracePt t="107765" x="6572250" y="4084638"/>
          <p14:tracePt t="107782" x="6650038" y="4084638"/>
          <p14:tracePt t="107798" x="6686550" y="4084638"/>
          <p14:tracePt t="107815" x="6718300" y="4071938"/>
          <p14:tracePt t="107832" x="6754813" y="4059238"/>
          <p14:tracePt t="107848" x="6791325" y="4059238"/>
          <p14:tracePt t="107866" x="6834188" y="4054475"/>
          <p14:tracePt t="107882" x="6870700" y="4054475"/>
          <p14:tracePt t="107899" x="6924675" y="4041775"/>
          <p14:tracePt t="107916" x="6961188" y="4041775"/>
          <p14:tracePt t="107919" x="6986588" y="4029075"/>
          <p14:tracePt t="107933" x="7023100" y="4029075"/>
          <p14:tracePt t="107949" x="7040563" y="4029075"/>
          <p14:tracePt t="107966" x="7070725" y="4022725"/>
          <p14:tracePt t="107982" x="7089775" y="4022725"/>
          <p14:tracePt t="107999" x="7102475" y="4022725"/>
          <p14:tracePt t="108015" x="7126288" y="4022725"/>
          <p14:tracePt t="108032" x="7132638" y="4011613"/>
          <p14:tracePt t="108061" x="7192963" y="3992563"/>
          <p14:tracePt t="108118" x="7199313" y="3981450"/>
          <p14:tracePt t="108255" x="7212013" y="3981450"/>
          <p14:tracePt t="108263" x="7248525" y="3986213"/>
          <p14:tracePt t="108271" x="7285038" y="3998913"/>
          <p14:tracePt t="108284" x="7291388" y="3998913"/>
          <p14:tracePt t="108301" x="7345363" y="4017963"/>
          <p14:tracePt t="108305" x="7375525" y="4017963"/>
          <p14:tracePt t="108318" x="7407275" y="4048125"/>
          <p14:tracePt t="108334" x="7418388" y="4048125"/>
          <p14:tracePt t="108351" x="7424738" y="4054475"/>
          <p14:tracePt t="108591" x="7431088" y="4054475"/>
          <p14:tracePt t="108632" x="7461250" y="4065588"/>
          <p14:tracePt t="108640" x="7480300" y="4065588"/>
          <p14:tracePt t="108651" x="7504113" y="4090988"/>
          <p14:tracePt t="108656" x="7523163" y="4095750"/>
          <p14:tracePt t="108668" x="7559675" y="4108450"/>
          <p14:tracePt t="108684" x="7583488" y="4127500"/>
          <p14:tracePt t="108703" x="7596188" y="4138613"/>
          <p14:tracePt t="108718" x="7600950" y="4157663"/>
          <p14:tracePt t="109073" x="7613650" y="4164013"/>
          <p14:tracePt t="109082" x="7643813" y="4164013"/>
          <p14:tracePt t="109086" x="7650163" y="4164013"/>
          <p14:tracePt t="109097" x="7669213" y="4181475"/>
          <p14:tracePt t="109158" x="7680325" y="4194175"/>
          <p14:tracePt t="109600" x="7699375" y="4194175"/>
          <p14:tracePt t="109609" x="7729538" y="4194175"/>
          <p14:tracePt t="109617" x="7748588" y="4194175"/>
          <p14:tracePt t="109634" x="7815263" y="4194175"/>
          <p14:tracePt t="109650" x="7851775" y="4194175"/>
          <p14:tracePt t="109667" x="7864475" y="4194175"/>
          <p14:tracePt t="109684" x="7869238" y="4194175"/>
          <p14:tracePt t="109967" x="7881938" y="4194175"/>
          <p14:tracePt t="109975" x="7912100" y="4187825"/>
          <p14:tracePt t="110592" x="7931150" y="4187825"/>
          <p14:tracePt t="110600" x="7961313" y="4175125"/>
          <p14:tracePt t="110608" x="7997825" y="4175125"/>
          <p14:tracePt t="110617" x="8016875" y="4175125"/>
          <p14:tracePt t="110634" x="8040688" y="4175125"/>
          <p14:tracePt t="112241" x="8101013" y="4175125"/>
          <p14:tracePt t="112250" x="8186738" y="4175125"/>
          <p14:tracePt t="112261" x="8289925" y="4175125"/>
          <p14:tracePt t="112266" x="8351838" y="4187825"/>
          <p14:tracePt t="112280" x="8467725" y="4200525"/>
          <p14:tracePt t="112291" x="8497888" y="4200525"/>
          <p14:tracePt t="112301" x="8528050" y="4200525"/>
          <p14:tracePt t="112304" x="8553450" y="4206875"/>
          <p14:tracePt t="112316" x="8558213" y="4206875"/>
          <p14:tracePt t="114441" x="8570913" y="4217988"/>
          <p14:tracePt t="114449" x="8558213" y="4224338"/>
          <p14:tracePt t="114461" x="8534400" y="4224338"/>
          <p14:tracePt t="114472" x="8455025" y="4237038"/>
          <p14:tracePt t="114484" x="8405813" y="4260850"/>
          <p14:tracePt t="114500" x="8199438" y="4291013"/>
          <p14:tracePt t="114517" x="7943850" y="4370388"/>
          <p14:tracePt t="114535" x="7412038" y="4438650"/>
          <p14:tracePt t="114551" x="6997700" y="4511675"/>
          <p14:tracePt t="114568" x="6589713" y="4541838"/>
          <p14:tracePt t="114584" x="5949950" y="4602163"/>
          <p14:tracePt t="114600" x="5426075" y="4638675"/>
          <p14:tracePt t="114617" x="4973638" y="4638675"/>
          <p14:tracePt t="114634" x="4591050" y="4638675"/>
          <p14:tracePt t="114651" x="4230688" y="4638675"/>
          <p14:tracePt t="114667" x="3925888" y="4627563"/>
          <p14:tracePt t="114684" x="3754438" y="4614863"/>
          <p14:tracePt t="114701" x="3565525" y="4595813"/>
          <p14:tracePt t="114717" x="3455988" y="4584700"/>
          <p14:tracePt t="114720" x="3419475" y="4572000"/>
          <p14:tracePt t="114734" x="3389313" y="4572000"/>
          <p14:tracePt t="114738" x="3346450" y="4572000"/>
          <p14:tracePt t="114751" x="3292475" y="4572000"/>
          <p14:tracePt t="114768" x="3200400" y="4572000"/>
          <p14:tracePt t="114784" x="3121025" y="4572000"/>
          <p14:tracePt t="114801" x="2998788" y="4572000"/>
          <p14:tracePt t="114817" x="2852738" y="4572000"/>
          <p14:tracePt t="114834" x="2724150" y="4572000"/>
          <p14:tracePt t="114850" x="2614613" y="4559300"/>
          <p14:tracePt t="114867" x="2474913" y="4548188"/>
          <p14:tracePt t="114884" x="2408238" y="4535488"/>
          <p14:tracePt t="114901" x="2328863" y="4535488"/>
          <p14:tracePt t="114905" x="2309813" y="4535488"/>
          <p14:tracePt t="114917" x="2298700" y="4535488"/>
          <p14:tracePt t="114920" x="2262188" y="4535488"/>
          <p14:tracePt t="114934" x="2182813" y="4535488"/>
          <p14:tracePt t="114951" x="2139950" y="4535488"/>
          <p14:tracePt t="114969" x="2078038" y="4535488"/>
          <p14:tracePt t="114984" x="2036763" y="4535488"/>
          <p14:tracePt t="115000" x="1968500" y="4535488"/>
          <p14:tracePt t="115017" x="1962150" y="4535488"/>
          <p14:tracePt t="115034" x="1957388" y="4535488"/>
          <p14:tracePt t="115191" x="1944688" y="4535488"/>
          <p14:tracePt t="115200" x="1951038" y="4572000"/>
          <p14:tracePt t="115215" x="1962150" y="4602163"/>
          <p14:tracePt t="115231" x="1993900" y="4638675"/>
          <p14:tracePt t="115249" x="2005013" y="4651375"/>
          <p14:tracePt t="115264" x="2011363" y="4657725"/>
          <p14:tracePt t="115335" x="2024063" y="4657725"/>
          <p14:tracePt t="115343" x="2030413" y="4657725"/>
          <p14:tracePt t="115352" x="2041525" y="4657725"/>
          <p14:tracePt t="115367" x="2078038" y="4657725"/>
          <p14:tracePt t="115384" x="2103438" y="4657725"/>
          <p14:tracePt t="115400" x="2133600" y="4657725"/>
          <p14:tracePt t="115417" x="2139950" y="4657725"/>
          <p14:tracePt t="115434" x="2157413" y="4657725"/>
          <p14:tracePt t="115520" x="2176463" y="4657725"/>
          <p14:tracePt t="115535" x="2189163" y="4645025"/>
          <p14:tracePt t="115551" x="2193925" y="4632325"/>
          <p14:tracePt t="116306" x="2212975" y="4632325"/>
          <p14:tracePt t="116314" x="2273300" y="4632325"/>
          <p14:tracePt t="116322" x="2309813" y="4621213"/>
          <p14:tracePt t="116335" x="2389188" y="4621213"/>
          <p14:tracePt t="116352" x="2498725" y="4621213"/>
          <p14:tracePt t="116368" x="2590800" y="4621213"/>
          <p14:tracePt t="116384" x="2682875" y="4621213"/>
          <p14:tracePt t="116401" x="2749550" y="4621213"/>
          <p14:tracePt t="116417" x="2786063" y="4621213"/>
          <p14:tracePt t="116433" x="2840038" y="4621213"/>
          <p14:tracePt t="116450" x="2889250" y="4621213"/>
          <p14:tracePt t="116467" x="2955925" y="4621213"/>
          <p14:tracePt t="116484" x="3024188" y="4638675"/>
          <p14:tracePt t="116501" x="3103563" y="4638675"/>
          <p14:tracePt t="116517" x="3213100" y="4638675"/>
          <p14:tracePt t="116520" x="3230563" y="4638675"/>
          <p14:tracePt t="116533" x="3273425" y="4638675"/>
          <p14:tracePt t="116537" x="3297238" y="4651375"/>
          <p14:tracePt t="116550" x="3328988" y="4651375"/>
          <p14:tracePt t="116554" x="3333750" y="4651375"/>
          <p14:tracePt t="116567" x="3395663" y="4651375"/>
          <p14:tracePt t="116582" x="3413125" y="4651375"/>
          <p14:tracePt t="116599" x="3455988" y="4651375"/>
          <p14:tracePt t="116616" x="3481388" y="4651375"/>
          <p14:tracePt t="116632" x="3511550" y="4651375"/>
          <p14:tracePt t="116649" x="3529013" y="4651375"/>
          <p14:tracePt t="116666" x="3548063" y="4651375"/>
          <p14:tracePt t="116682" x="3554413" y="4651375"/>
          <p14:tracePt t="117121" x="3565525" y="4651375"/>
          <p14:tracePt t="117136" x="3571875" y="4651375"/>
          <p14:tracePt t="117241" x="3590925" y="4645025"/>
          <p14:tracePt t="117249" x="3638550" y="4645025"/>
          <p14:tracePt t="117257" x="3657600" y="4638675"/>
          <p14:tracePt t="117268" x="3694113" y="4638675"/>
          <p14:tracePt t="117285" x="3743325" y="4638675"/>
          <p14:tracePt t="117302" x="3840163" y="4614863"/>
          <p14:tracePt t="117306" x="3883025" y="4614863"/>
          <p14:tracePt t="117319" x="3949700" y="4602163"/>
          <p14:tracePt t="117323" x="4011613" y="4602163"/>
          <p14:tracePt t="117336" x="4121150" y="4602163"/>
          <p14:tracePt t="117353" x="4279900" y="4584700"/>
          <p14:tracePt t="117369" x="4376738" y="4584700"/>
          <p14:tracePt t="117387" x="4449763" y="4584700"/>
          <p14:tracePt t="117402" x="4505325" y="4584700"/>
          <p14:tracePt t="117419" x="4535488" y="4584700"/>
          <p14:tracePt t="117435" x="4591050" y="4584700"/>
          <p14:tracePt t="117452" x="4614863" y="4584700"/>
          <p14:tracePt t="117468" x="4657725" y="4584700"/>
          <p14:tracePt t="117485" x="4681538" y="4584700"/>
          <p14:tracePt t="117504" x="4694238" y="4584700"/>
          <p14:tracePt t="117517" x="4700588" y="4584700"/>
          <p14:tracePt t="117533" x="4711700" y="4584700"/>
          <p14:tracePt t="117550" x="4760913" y="4565650"/>
          <p14:tracePt t="117567" x="4767263" y="4565650"/>
          <p14:tracePt t="117591" x="4779963" y="4565650"/>
          <p14:tracePt t="117600" x="4797425" y="4565650"/>
          <p14:tracePt t="117617" x="4803775" y="4565650"/>
          <p14:tracePt t="117634" x="4833938" y="4565650"/>
          <p14:tracePt t="117650" x="4840288" y="4565650"/>
          <p14:tracePt t="117667" x="4883150" y="4565650"/>
          <p14:tracePt t="117683" x="4906963" y="4565650"/>
          <p14:tracePt t="117700" x="4926013" y="4565650"/>
          <p14:tracePt t="117760" x="4943475" y="4565650"/>
          <p14:tracePt t="117768" x="4956175" y="4565650"/>
          <p14:tracePt t="117783" x="4973638" y="4565650"/>
          <p14:tracePt t="117792" x="4992688" y="4565650"/>
          <p14:tracePt t="117800" x="4999038" y="4565650"/>
          <p14:tracePt t="117817" x="5041900" y="4565650"/>
          <p14:tracePt t="117833" x="5048250" y="4565650"/>
          <p14:tracePt t="117850" x="5084763" y="4565650"/>
          <p14:tracePt t="117867" x="5102225" y="4565650"/>
          <p14:tracePt t="117883" x="5121275" y="4565650"/>
          <p14:tracePt t="117901" x="5138738" y="4565650"/>
          <p14:tracePt t="117904" x="5157788" y="4565650"/>
          <p14:tracePt t="117916" x="5175250" y="4565650"/>
          <p14:tracePt t="117919" x="5200650" y="4572000"/>
          <p14:tracePt t="117936" x="5205413" y="4572000"/>
          <p14:tracePt t="117950" x="5218113" y="4572000"/>
          <p14:tracePt t="117953" x="5224463" y="4572000"/>
          <p14:tracePt t="117967" x="5260975" y="4572000"/>
          <p14:tracePt t="117985" x="5291138" y="4578350"/>
          <p14:tracePt t="118000" x="5297488" y="4578350"/>
          <p14:tracePt t="118017" x="5327650" y="4578350"/>
          <p14:tracePt t="118033" x="5334000" y="4578350"/>
          <p14:tracePt t="118050" x="5353050" y="4578350"/>
          <p14:tracePt t="118072" x="5357813" y="4578350"/>
          <p14:tracePt t="118506" x="5370513" y="4578350"/>
          <p14:tracePt t="118514" x="5310188" y="4591050"/>
          <p14:tracePt t="118523" x="5224463" y="4608513"/>
          <p14:tracePt t="118537" x="5010150" y="4621213"/>
          <p14:tracePt t="118553" x="4791075" y="4621213"/>
          <p14:tracePt t="118571" x="4541838" y="4621213"/>
          <p14:tracePt t="118586" x="4217988" y="4621213"/>
          <p14:tracePt t="118604" x="3992563" y="4621213"/>
          <p14:tracePt t="118620" x="3749675" y="4621213"/>
          <p14:tracePt t="118638" x="3524250" y="4621213"/>
          <p14:tracePt t="118654" x="3402013" y="4621213"/>
          <p14:tracePt t="118661" x="3297238" y="4621213"/>
          <p14:tracePt t="118666" x="3213100" y="4621213"/>
          <p14:tracePt t="118680" x="3048000" y="4621213"/>
          <p14:tracePt t="118688" x="2987675" y="4621213"/>
          <p14:tracePt t="118704" x="2840038" y="4621213"/>
          <p14:tracePt t="118716" x="2762250" y="4621213"/>
          <p14:tracePt t="118733" x="2633663" y="4621213"/>
          <p14:tracePt t="118736" x="2571750" y="4621213"/>
          <p14:tracePt t="118749" x="2541588" y="4621213"/>
          <p14:tracePt t="118766" x="2474913" y="4621213"/>
          <p14:tracePt t="118769" x="2468563" y="4621213"/>
          <p14:tracePt t="118783" x="2438400" y="4621213"/>
          <p14:tracePt t="118799" x="2419350" y="4621213"/>
          <p14:tracePt t="118816" x="2401888" y="4621213"/>
          <p14:tracePt t="118832" x="2365375" y="4621213"/>
          <p14:tracePt t="118849" x="2346325" y="4621213"/>
          <p14:tracePt t="118866" x="2316163" y="4621213"/>
          <p14:tracePt t="118883" x="2286000" y="4621213"/>
          <p14:tracePt t="118899" x="2262188" y="4621213"/>
          <p14:tracePt t="119330" x="2249488" y="4621213"/>
          <p14:tracePt t="119338" x="2273300" y="4614863"/>
          <p14:tracePt t="119353" x="2279650" y="4608513"/>
          <p14:tracePt t="119369" x="2322513" y="4608513"/>
          <p14:tracePt t="119386" x="2341563" y="4608513"/>
          <p14:tracePt t="119401" x="2346325" y="4608513"/>
          <p14:tracePt t="119424" x="2359025" y="4608513"/>
          <p14:tracePt t="119448" x="2365375" y="4608513"/>
          <p14:tracePt t="119481" x="2378075" y="4608513"/>
          <p14:tracePt t="119624" x="2401888" y="4608513"/>
          <p14:tracePt t="119633" x="2425700" y="4608513"/>
          <p14:tracePt t="119641" x="2444750" y="4608513"/>
          <p14:tracePt t="119651" x="2462213" y="4608513"/>
          <p14:tracePt t="119667" x="2517775" y="4608513"/>
          <p14:tracePt t="119684" x="2554288" y="4608513"/>
          <p14:tracePt t="119701" x="2603500" y="4608513"/>
          <p14:tracePt t="119718" x="2646363" y="4608513"/>
          <p14:tracePt t="119734" x="2724150" y="4608513"/>
          <p14:tracePt t="119738" x="2767013" y="4608513"/>
          <p14:tracePt t="119751" x="2835275" y="4627563"/>
          <p14:tracePt t="119768" x="2914650" y="4627563"/>
          <p14:tracePt t="119785" x="2992438" y="4627563"/>
          <p14:tracePt t="119801" x="3071813" y="4627563"/>
          <p14:tracePt t="119818" x="3121025" y="4627563"/>
          <p14:tracePt t="119834" x="3219450" y="4645025"/>
          <p14:tracePt t="119851" x="3292475" y="4645025"/>
          <p14:tracePt t="119869" x="3371850" y="4657725"/>
          <p14:tracePt t="119884" x="3425825" y="4657725"/>
          <p14:tracePt t="119901" x="3486150" y="4668838"/>
          <p14:tracePt t="119918" x="3584575" y="4668838"/>
          <p14:tracePt t="119934" x="3657600" y="4668838"/>
          <p14:tracePt t="119938" x="3717925" y="4668838"/>
          <p14:tracePt t="119951" x="3816350" y="4668838"/>
          <p14:tracePt t="119968" x="3895725" y="4668838"/>
          <p14:tracePt t="119985" x="3968750" y="4668838"/>
          <p14:tracePt t="120001" x="4065588" y="4668838"/>
          <p14:tracePt t="120018" x="4138613" y="4668838"/>
          <p14:tracePt t="120034" x="4194175" y="4668838"/>
          <p14:tracePt t="120051" x="4260850" y="4668838"/>
          <p14:tracePt t="120068" x="4322763" y="4668838"/>
          <p14:tracePt t="120084" x="4389438" y="4668838"/>
          <p14:tracePt t="120101" x="4443413" y="4657725"/>
          <p14:tracePt t="120117" x="4479925" y="4657725"/>
          <p14:tracePt t="120134" x="4535488" y="4645025"/>
          <p14:tracePt t="120138" x="4552950" y="4645025"/>
          <p14:tracePt t="120152" x="4621213" y="4645025"/>
          <p14:tracePt t="120168" x="4687888" y="4632325"/>
          <p14:tracePt t="120183" x="4711700" y="4632325"/>
          <p14:tracePt t="120200" x="4743450" y="4627563"/>
          <p14:tracePt t="120216" x="4779963" y="4627563"/>
          <p14:tracePt t="120233" x="4797425" y="4627563"/>
          <p14:tracePt t="120250" x="4816475" y="4627563"/>
          <p14:tracePt t="120266" x="4840288" y="4627563"/>
          <p14:tracePt t="120283" x="4870450" y="4627563"/>
          <p14:tracePt t="120300" x="4895850" y="4627563"/>
          <p14:tracePt t="120316" x="4932363" y="4627563"/>
          <p14:tracePt t="120333" x="4956175" y="4627563"/>
          <p14:tracePt t="120350" x="4986338" y="4627563"/>
          <p14:tracePt t="120367" x="5053013" y="4627563"/>
          <p14:tracePt t="120385" x="5102225" y="4627563"/>
          <p14:tracePt t="120400" x="5145088" y="4627563"/>
          <p14:tracePt t="120416" x="5194300" y="4627563"/>
          <p14:tracePt t="120433" x="5211763" y="4627563"/>
          <p14:tracePt t="120450" x="5230813" y="4627563"/>
          <p14:tracePt t="120466" x="5260975" y="4627563"/>
          <p14:tracePt t="120488" x="5278438" y="4627563"/>
          <p14:tracePt t="135406" x="5248275" y="4651375"/>
          <p14:tracePt t="135415" x="5194300" y="4705350"/>
          <p14:tracePt t="135425" x="5102225" y="4767263"/>
          <p14:tracePt t="135429" x="4992688" y="4852988"/>
          <p14:tracePt t="135440" x="4913313" y="4943475"/>
          <p14:tracePt t="135451" x="4711700" y="5053013"/>
          <p14:tracePt t="135468" x="4595813" y="5102225"/>
          <p14:tracePt t="135485" x="4475163" y="5175250"/>
          <p14:tracePt t="135502" x="4376738" y="5211763"/>
          <p14:tracePt t="135518" x="4248150" y="5237163"/>
          <p14:tracePt t="135535" x="4138613" y="5237163"/>
          <p14:tracePt t="135552" x="4029075" y="5237163"/>
          <p14:tracePt t="135568" x="3938588" y="5237163"/>
          <p14:tracePt t="135572" x="3906838" y="5237163"/>
          <p14:tracePt t="135585" x="3810000" y="5237163"/>
          <p14:tracePt t="135602" x="3736975" y="5237163"/>
          <p14:tracePt t="135620" x="3670300" y="5237163"/>
          <p14:tracePt t="135635" x="3602038" y="5237163"/>
          <p14:tracePt t="135651" x="3578225" y="5237163"/>
          <p14:tracePt t="135668" x="3548063" y="5237163"/>
          <p14:tracePt t="135685" x="3541713" y="5237163"/>
          <p14:tracePt t="135702" x="3529013" y="5237163"/>
          <p14:tracePt t="135917" x="3535363" y="5237163"/>
          <p14:tracePt t="135926" x="3571875" y="5224463"/>
          <p14:tracePt t="135938" x="3584575" y="5211763"/>
          <p14:tracePt t="135943" x="3602038" y="5211763"/>
          <p14:tracePt t="135955" x="3651250" y="5187950"/>
          <p14:tracePt t="135971" x="3676650" y="5187950"/>
          <p14:tracePt t="135987" x="3681413" y="5175250"/>
          <p14:tracePt t="136005" x="3706813" y="5175250"/>
          <p14:tracePt t="136021" x="3749675" y="5157788"/>
          <p14:tracePt t="136038" x="3767138" y="5157788"/>
          <p14:tracePt t="136055" x="3773488" y="5157788"/>
          <p14:tracePt t="136071" x="3829050" y="5145088"/>
          <p14:tracePt t="136091" x="3833813" y="5145088"/>
          <p14:tracePt t="136275" x="3846513" y="5145088"/>
          <p14:tracePt t="136283" x="3913188" y="5108575"/>
          <p14:tracePt t="136291" x="3986213" y="5053013"/>
          <p14:tracePt t="136302" x="4121150" y="4956175"/>
          <p14:tracePt t="136319" x="4730750" y="4675188"/>
          <p14:tracePt t="136336" x="5578475" y="4187825"/>
          <p14:tracePt t="136354" x="6973888" y="3328988"/>
          <p14:tracePt t="136370" x="8047038" y="2590800"/>
          <p14:tracePt t="136386" x="9167813" y="1816100"/>
          <p14:tracePt t="136403" x="10180638" y="1030288"/>
          <p14:tracePt t="136419" x="10893425" y="317500"/>
          <p14:tracePt t="146126" x="9088438" y="109538"/>
          <p14:tracePt t="146135" x="8863013" y="317500"/>
          <p14:tracePt t="146139" x="8667750" y="512763"/>
          <p14:tracePt t="146152" x="8474075" y="774700"/>
          <p14:tracePt t="146155" x="8162925" y="1060450"/>
          <p14:tracePt t="146163" x="7900988" y="1365250"/>
          <p14:tracePt t="146171" x="7693025" y="1597025"/>
          <p14:tracePt t="146185" x="7424738" y="1938338"/>
          <p14:tracePt t="146202" x="6802438" y="2554288"/>
          <p14:tracePt t="146219" x="6572250" y="2767013"/>
          <p14:tracePt t="146235" x="6443663" y="2901950"/>
          <p14:tracePt t="146254" x="6340475" y="2981325"/>
          <p14:tracePt t="146268" x="6242050" y="3028950"/>
          <p14:tracePt t="146285" x="6138863" y="3078163"/>
          <p14:tracePt t="146302" x="6089650" y="3078163"/>
          <p14:tracePt t="146320" x="5980113" y="3078163"/>
          <p14:tracePt t="146335" x="5900738" y="3078163"/>
          <p14:tracePt t="146352" x="5767388" y="3078163"/>
          <p14:tracePt t="146369" x="5662613" y="3078163"/>
          <p14:tracePt t="146385" x="5632450" y="3078163"/>
          <p14:tracePt t="146403" x="5626100" y="3078163"/>
          <p14:tracePt t="146419" x="5608638" y="3078163"/>
          <p14:tracePt t="147294" x="5572125" y="3206750"/>
          <p14:tracePt t="147304" x="5467350" y="3505200"/>
          <p14:tracePt t="147309" x="5389563" y="3797300"/>
          <p14:tracePt t="147321" x="5284788" y="4059238"/>
          <p14:tracePt t="147325" x="5218113" y="4248150"/>
          <p14:tracePt t="147336" x="5121275" y="4492625"/>
          <p14:tracePt t="147352" x="4889500" y="4962525"/>
          <p14:tracePt t="147369" x="4651375" y="5357813"/>
          <p14:tracePt t="147373" x="4565650" y="5510213"/>
          <p14:tracePt t="147386" x="4425950" y="5688013"/>
          <p14:tracePt t="147390" x="4279900" y="5864225"/>
          <p14:tracePt t="147402" x="4187825" y="5943600"/>
          <p14:tracePt t="147405" x="4078288" y="6040438"/>
          <p14:tracePt t="147421" x="3913188" y="6162675"/>
          <p14:tracePt t="147436" x="3833813" y="6224588"/>
          <p14:tracePt t="147453" x="3767138" y="6248400"/>
          <p14:tracePt t="147571" x="3736975" y="6248400"/>
          <p14:tracePt t="147579" x="3644900" y="6248400"/>
          <p14:tracePt t="147587" x="3578225" y="6248400"/>
          <p14:tracePt t="147602" x="3492500" y="6261100"/>
          <p14:tracePt t="147606" x="3413125" y="6261100"/>
          <p14:tracePt t="147620" x="3224213" y="6261100"/>
          <p14:tracePt t="147635" x="3041650" y="6261100"/>
          <p14:tracePt t="147652" x="2914650" y="6261100"/>
          <p14:tracePt t="147669" x="2809875" y="6261100"/>
          <p14:tracePt t="147686" x="2706688" y="6261100"/>
          <p14:tracePt t="147702" x="2676525" y="6261100"/>
          <p14:tracePt t="147719" x="2646363" y="6261100"/>
          <p14:tracePt t="147867" x="2657475" y="6261100"/>
          <p14:tracePt t="147875" x="2676525" y="6248400"/>
          <p14:tracePt t="147886" x="2693988" y="6235700"/>
          <p14:tracePt t="147902" x="2749550" y="6229350"/>
          <p14:tracePt t="147919" x="2779713" y="6218238"/>
          <p14:tracePt t="147936" x="2798763" y="6218238"/>
          <p14:tracePt t="147952" x="2840038" y="6218238"/>
          <p14:tracePt t="147969" x="2846388" y="6211888"/>
          <p14:tracePt t="147973" x="2852738" y="6211888"/>
          <p14:tracePt t="147986" x="2865438" y="6211888"/>
          <p14:tracePt t="148002" x="2908300" y="6199188"/>
          <p14:tracePt t="148020" x="2919413" y="6199188"/>
          <p14:tracePt t="148036" x="2938463" y="6188075"/>
          <p14:tracePt t="148053" x="2951163" y="6188075"/>
          <p14:tracePt t="148069" x="2968625" y="6188075"/>
          <p14:tracePt t="148085" x="2992438" y="6188075"/>
          <p14:tracePt t="148102" x="3024188" y="6169025"/>
          <p14:tracePt t="148119" x="3048000" y="6162675"/>
          <p14:tracePt t="148136" x="3084513" y="6151563"/>
          <p14:tracePt t="148152" x="3108325" y="6151563"/>
          <p14:tracePt t="148169" x="3127375" y="6151563"/>
          <p14:tracePt t="148173" x="3133725" y="6151563"/>
          <p14:tracePt t="148186" x="3151188" y="6145213"/>
          <p14:tracePt t="148204" x="3157538" y="6145213"/>
          <p14:tracePt t="148219" x="3170238" y="6145213"/>
          <p14:tracePt t="148269" x="3176588" y="6145213"/>
          <p14:tracePt t="148291" x="3187700" y="6132513"/>
          <p14:tracePt t="148421" x="3194050" y="6132513"/>
          <p14:tracePt t="148430" x="3236913" y="6119813"/>
          <p14:tracePt t="148440" x="3243263" y="6119813"/>
          <p14:tracePt t="148456" x="3286125" y="6115050"/>
          <p14:tracePt t="148471" x="3322638" y="6102350"/>
          <p14:tracePt t="148489" x="3359150" y="6096000"/>
          <p14:tracePt t="148505" x="3382963" y="6096000"/>
          <p14:tracePt t="148521" x="3432175" y="6096000"/>
          <p14:tracePt t="148526" x="3444875" y="6096000"/>
          <p14:tracePt t="148538" x="3449638" y="6083300"/>
          <p14:tracePt t="148543" x="3468688" y="6083300"/>
          <p14:tracePt t="148555" x="3475038" y="6083300"/>
          <p14:tracePt t="148559" x="3505200" y="6083300"/>
          <p14:tracePt t="148569" x="3517900" y="6083300"/>
          <p14:tracePt t="148585" x="3535363" y="6083300"/>
          <p14:tracePt t="148589" x="3560763" y="6076950"/>
          <p14:tracePt t="148603" x="3590925" y="6076950"/>
          <p14:tracePt t="148619" x="3608388" y="6065838"/>
          <p14:tracePt t="149070" x="3724275" y="5992813"/>
          <p14:tracePt t="149079" x="4187825" y="5735638"/>
          <p14:tracePt t="149087" x="4608513" y="5419725"/>
          <p14:tracePt t="149106" x="5619750" y="4632325"/>
          <p14:tracePt t="149123" x="6931025" y="3498850"/>
          <p14:tracePt t="149126" x="7632700" y="2700338"/>
          <p14:tracePt t="149136" x="8205788" y="2097088"/>
          <p14:tracePt t="149153" x="9094788" y="854075"/>
          <p14:tracePt t="149157" x="9363075" y="371475"/>
          <p14:tracePt t="149169" x="9558338" y="12700"/>
          <p14:tracePt t="158616" x="9253538" y="195263"/>
          <p14:tracePt t="158626" x="8936038" y="615950"/>
          <p14:tracePt t="158639" x="8278813" y="1792288"/>
          <p14:tracePt t="158655" x="7675563" y="2998788"/>
          <p14:tracePt t="158670" x="7248525" y="3803650"/>
          <p14:tracePt t="158687" x="6931025" y="4432300"/>
          <p14:tracePt t="158703" x="6748463" y="4816475"/>
          <p14:tracePt t="158720" x="6662738" y="4992688"/>
          <p14:tracePt t="158737" x="6613525" y="5065713"/>
          <p14:tracePt t="158753" x="6602413" y="5089525"/>
          <p14:tracePt t="158772" x="6602413" y="5095875"/>
          <p14:tracePt t="158935" x="6596063" y="5108575"/>
          <p14:tracePt t="158951" x="6577013" y="5108575"/>
          <p14:tracePt t="158962" x="6565900" y="5108575"/>
          <p14:tracePt t="158969" x="6546850" y="5108575"/>
          <p14:tracePt t="158986" x="6486525" y="5108575"/>
          <p14:tracePt t="159003" x="6419850" y="5138738"/>
          <p14:tracePt t="159006" x="6381750" y="5162550"/>
          <p14:tracePt t="159019" x="6345238" y="5200650"/>
          <p14:tracePt t="159023" x="6315075" y="5224463"/>
          <p14:tracePt t="159037" x="6181725" y="5303838"/>
          <p14:tracePt t="159054" x="6065838" y="5400675"/>
          <p14:tracePt t="159069" x="5980113" y="5449888"/>
          <p14:tracePt t="159086" x="5962650" y="5467350"/>
          <p14:tracePt t="159103" x="5924550" y="5473700"/>
          <p14:tracePt t="159119" x="5883275" y="5505450"/>
          <p14:tracePt t="159137" x="5761038" y="5589588"/>
          <p14:tracePt t="159153" x="5675313" y="5626100"/>
          <p14:tracePt t="159169" x="5541963" y="5668963"/>
          <p14:tracePt t="159186" x="5413375" y="5694363"/>
          <p14:tracePt t="159203" x="5278438" y="5705475"/>
          <p14:tracePt t="159219" x="5114925" y="5705475"/>
          <p14:tracePt t="159223" x="5053013" y="5705475"/>
          <p14:tracePt t="159236" x="4949825" y="5705475"/>
          <p14:tracePt t="159255" x="4852988" y="5705475"/>
          <p14:tracePt t="159269" x="4730750" y="5705475"/>
          <p14:tracePt t="159286" x="4602163" y="5705475"/>
          <p14:tracePt t="159303" x="4419600" y="5705475"/>
          <p14:tracePt t="159319" x="4230688" y="5705475"/>
          <p14:tracePt t="159336" x="4005263" y="5705475"/>
          <p14:tracePt t="159353" x="3913188" y="5705475"/>
          <p14:tracePt t="159369" x="3895725" y="5705475"/>
          <p14:tracePt t="159386" x="3883025" y="5718175"/>
          <p14:tracePt t="159501" x="3876675" y="5724525"/>
          <p14:tracePt t="159517" x="3876675" y="5735638"/>
          <p14:tracePt t="159533" x="3889375" y="5735638"/>
          <p14:tracePt t="159541" x="3895725" y="5754688"/>
          <p14:tracePt t="159553" x="3943350" y="5767388"/>
          <p14:tracePt t="159569" x="3956050" y="5772150"/>
          <p14:tracePt t="159589" x="3962400" y="5772150"/>
          <p14:tracePt t="159603" x="3968750" y="5778500"/>
          <p14:tracePt t="159619" x="3998913" y="5791200"/>
          <p14:tracePt t="159623" x="4035425" y="5803900"/>
          <p14:tracePt t="159637" x="4071938" y="5810250"/>
          <p14:tracePt t="159654" x="4151313" y="5834063"/>
          <p14:tracePt t="159671" x="4243388" y="5846763"/>
          <p14:tracePt t="159687" x="4322763" y="5857875"/>
          <p14:tracePt t="159703" x="4376738" y="5857875"/>
          <p14:tracePt t="159719" x="4468813" y="5870575"/>
          <p14:tracePt t="159736" x="4535488" y="5870575"/>
          <p14:tracePt t="159753" x="4572000" y="5870575"/>
          <p14:tracePt t="159769" x="4627563" y="5870575"/>
          <p14:tracePt t="159786" x="4664075" y="5864225"/>
          <p14:tracePt t="159803" x="4705350" y="5851525"/>
          <p14:tracePt t="159806" x="4724400" y="5851525"/>
          <p14:tracePt t="159819" x="4743450" y="5851525"/>
          <p14:tracePt t="159823" x="4767263" y="5840413"/>
          <p14:tracePt t="159837" x="4821238" y="5821363"/>
          <p14:tracePt t="159853" x="4870450" y="5821363"/>
          <p14:tracePt t="159869" x="4937125" y="5797550"/>
          <p14:tracePt t="159886" x="5016500" y="5784850"/>
          <p14:tracePt t="159903" x="5059363" y="5784850"/>
          <p14:tracePt t="159919" x="5108575" y="5778500"/>
          <p14:tracePt t="159936" x="5151438" y="5754688"/>
          <p14:tracePt t="159952" x="5218113" y="5754688"/>
          <p14:tracePt t="159969" x="5254625" y="5741988"/>
          <p14:tracePt t="159986" x="5321300" y="5741988"/>
          <p14:tracePt t="160003" x="5376863" y="5741988"/>
          <p14:tracePt t="160006" x="5407025" y="5741988"/>
          <p14:tracePt t="160020" x="5437188" y="5741988"/>
          <p14:tracePt t="160024" x="5486400" y="5741988"/>
          <p14:tracePt t="160037" x="5535613" y="5741988"/>
          <p14:tracePt t="160054" x="5589588" y="5735638"/>
          <p14:tracePt t="160069" x="5668963" y="5735638"/>
          <p14:tracePt t="160086" x="5688013" y="5724525"/>
          <p14:tracePt t="160103" x="5730875" y="5724525"/>
          <p14:tracePt t="160119" x="5735638" y="5718175"/>
          <p14:tracePt t="160136" x="5767388" y="5718175"/>
          <p14:tracePt t="160153" x="5772150" y="5718175"/>
          <p14:tracePt t="160169" x="5778500" y="5718175"/>
          <p14:tracePt t="160186" x="5791200" y="5718175"/>
          <p14:tracePt t="160203" x="5797550" y="5705475"/>
          <p14:tracePt t="160207" x="5810250" y="5705475"/>
          <p14:tracePt t="160219" x="5815013" y="5705475"/>
          <p14:tracePt t="160245" x="5834063" y="5699125"/>
          <p14:tracePt t="160253" x="5846763" y="5699125"/>
          <p14:tracePt t="160277" x="5851525" y="5699125"/>
          <p14:tracePt t="160967" x="5870575" y="5699125"/>
          <p14:tracePt t="160975" x="5907088" y="5735638"/>
          <p14:tracePt t="160988" x="5943600" y="5772150"/>
          <p14:tracePt t="160993" x="5943600" y="5803900"/>
          <p14:tracePt t="161006" x="5973763" y="5834063"/>
          <p14:tracePt t="161024" x="5992813" y="5851525"/>
          <p14:tracePt t="161039" x="5999163" y="5870575"/>
          <p14:tracePt t="161056" x="6022975" y="5883275"/>
          <p14:tracePt t="161199" x="6029325" y="5888038"/>
          <p14:tracePt t="161209" x="6035675" y="5900738"/>
          <p14:tracePt t="161222" x="6053138" y="5937250"/>
          <p14:tracePt t="161240" x="6083300" y="5956300"/>
          <p14:tracePt t="161254" x="6126163" y="5973763"/>
          <p14:tracePt t="161270" x="6151563" y="6003925"/>
          <p14:tracePt t="161288" x="6162675" y="6010275"/>
          <p14:tracePt t="161304" x="6169025" y="6022975"/>
          <p14:tracePt t="161320" x="6199188" y="6040438"/>
          <p14:tracePt t="161337" x="6224588" y="6046788"/>
          <p14:tracePt t="161354" x="6291263" y="6059488"/>
          <p14:tracePt t="161370" x="6357938" y="6059488"/>
          <p14:tracePt t="161387" x="6450013" y="6059488"/>
          <p14:tracePt t="161391" x="6523038" y="6059488"/>
          <p14:tracePt t="161404" x="6559550" y="6059488"/>
          <p14:tracePt t="161408" x="6669088" y="6059488"/>
          <p14:tracePt t="161421" x="6913563" y="6053138"/>
          <p14:tracePt t="161436" x="7162800" y="6016625"/>
          <p14:tracePt t="161453" x="7229475" y="6003925"/>
          <p14:tracePt t="161455" x="7315200" y="5992813"/>
          <p14:tracePt t="161469" x="7577138" y="5973763"/>
          <p14:tracePt t="161486" x="7772400" y="5949950"/>
          <p14:tracePt t="161502" x="7961313" y="5930900"/>
          <p14:tracePt t="161519" x="8162925" y="5930900"/>
          <p14:tracePt t="161536" x="8351838" y="5930900"/>
          <p14:tracePt t="161552" x="8474075" y="5930900"/>
          <p14:tracePt t="161569" x="8564563" y="5930900"/>
          <p14:tracePt t="161585" x="8631238" y="5930900"/>
          <p14:tracePt t="161602" x="8705850" y="5930900"/>
          <p14:tracePt t="161619" x="8759825" y="5919788"/>
          <p14:tracePt t="161622" x="8772525" y="5919788"/>
          <p14:tracePt t="161636" x="8778875" y="5919788"/>
          <p14:tracePt t="161639" x="8796338" y="5919788"/>
          <p14:tracePt t="161652" x="8851900" y="5913438"/>
          <p14:tracePt t="161670" x="8875713" y="5900738"/>
          <p14:tracePt t="161685" x="8894763" y="5900738"/>
          <p14:tracePt t="161702" x="8924925" y="5900738"/>
          <p14:tracePt t="161719" x="8936038" y="5900738"/>
          <p14:tracePt t="161736" x="8948738" y="5883275"/>
          <p14:tracePt t="161753" x="8967788" y="5876925"/>
          <p14:tracePt t="161769" x="9004300" y="5876925"/>
          <p14:tracePt t="161785" x="9034463" y="5876925"/>
          <p14:tracePt t="161805" x="9047163" y="5876925"/>
          <p14:tracePt t="161819" x="9051925" y="5876925"/>
          <p14:tracePt t="161822" x="9064625" y="5876925"/>
          <p14:tracePt t="161835" x="9070975" y="5876925"/>
          <p14:tracePt t="161853" x="9094788" y="5876925"/>
          <p14:tracePt t="161870" x="9124950" y="5876925"/>
          <p14:tracePt t="161886" x="9144000" y="5894388"/>
          <p14:tracePt t="161902" x="9174163" y="5937250"/>
          <p14:tracePt t="161919" x="9186863" y="5980113"/>
          <p14:tracePt t="161936" x="9193213" y="6003925"/>
          <p14:tracePt t="161952" x="9193213" y="6022975"/>
          <p14:tracePt t="161969" x="9193213" y="6059488"/>
          <p14:tracePt t="161985" x="9193213" y="6096000"/>
          <p14:tracePt t="162002" x="9163050" y="6162675"/>
          <p14:tracePt t="162019" x="9124950" y="6199188"/>
          <p14:tracePt t="162022" x="9051925" y="6242050"/>
          <p14:tracePt t="162036" x="8899525" y="6297613"/>
          <p14:tracePt t="162052" x="8667750" y="6345238"/>
          <p14:tracePt t="162070" x="8375650" y="6424613"/>
          <p14:tracePt t="162086" x="8027988" y="6443663"/>
          <p14:tracePt t="162102" x="7680325" y="6492875"/>
          <p14:tracePt t="162119" x="7334250" y="6510338"/>
          <p14:tracePt t="162136" x="7010400" y="6510338"/>
          <p14:tracePt t="162152" x="6669088" y="6510338"/>
          <p14:tracePt t="162169" x="6364288" y="6510338"/>
          <p14:tracePt t="162186" x="6119813" y="6510338"/>
          <p14:tracePt t="162202" x="5870575" y="6486525"/>
          <p14:tracePt t="162219" x="5657850" y="6456363"/>
          <p14:tracePt t="162222" x="5572125" y="6443663"/>
          <p14:tracePt t="162236" x="5400675" y="6394450"/>
          <p14:tracePt t="162252" x="5340350" y="6394450"/>
          <p14:tracePt t="162255" x="5230813" y="6381750"/>
          <p14:tracePt t="162269" x="5065713" y="6370638"/>
          <p14:tracePt t="162285" x="4932363" y="6340475"/>
          <p14:tracePt t="162302" x="4816475" y="6340475"/>
          <p14:tracePt t="162319" x="4737100" y="6340475"/>
          <p14:tracePt t="162336" x="4711700" y="6340475"/>
          <p14:tracePt t="162352" x="4705350" y="6340475"/>
          <p14:tracePt t="162370" x="4675188" y="6340475"/>
          <p14:tracePt t="162385" x="4657725" y="6340475"/>
          <p14:tracePt t="162402" x="4614863" y="6345238"/>
          <p14:tracePt t="162419" x="4595813" y="6357938"/>
          <p14:tracePt t="162422" x="4591050" y="6364288"/>
          <p14:tracePt t="162435" x="4578350" y="6364288"/>
          <p14:tracePt t="162452" x="4559300" y="6381750"/>
          <p14:tracePt t="162501" x="4559300" y="6394450"/>
          <p14:tracePt t="162533" x="4552950" y="6400800"/>
          <p14:tracePt t="162541" x="4541838" y="6413500"/>
          <p14:tracePt t="162580" x="4535488" y="6419850"/>
          <p14:tracePt t="162669" x="4516438" y="6437313"/>
          <p14:tracePt t="162677" x="4505325" y="6450013"/>
          <p14:tracePt t="162847" x="4511675" y="6456363"/>
          <p14:tracePt t="162856" x="4535488" y="6467475"/>
          <p14:tracePt t="162871" x="4565650" y="6473825"/>
          <p14:tracePt t="162887" x="4614863" y="6473825"/>
          <p14:tracePt t="162903" x="4651375" y="6486525"/>
          <p14:tracePt t="162920" x="4694238" y="6492875"/>
          <p14:tracePt t="162937" x="4718050" y="6503988"/>
          <p14:tracePt t="162953" x="4737100" y="6503988"/>
          <p14:tracePt t="162970" x="4767263" y="6503988"/>
          <p14:tracePt t="162998" x="4773613" y="6503988"/>
          <p14:tracePt t="163006" x="4784725" y="6503988"/>
          <p14:tracePt t="163020" x="4791075" y="6503988"/>
          <p14:tracePt t="163037" x="4797425" y="6503988"/>
          <p14:tracePt t="163053" x="4816475" y="6503988"/>
          <p14:tracePt t="163070" x="4846638" y="6503988"/>
          <p14:tracePt t="163087" x="4852988" y="6503988"/>
          <p14:tracePt t="172375" x="4864100" y="6503988"/>
          <p14:tracePt t="172382" x="4840288" y="6503988"/>
          <p14:tracePt t="172397" x="4821238" y="6503988"/>
          <p14:tracePt t="172414" x="4810125" y="6503988"/>
          <p14:tracePt t="172765" x="4791075" y="6516688"/>
          <p14:tracePt t="172774" x="4784725" y="6523038"/>
          <p14:tracePt t="172785" x="4754563" y="6534150"/>
          <p14:tracePt t="172803" x="4748213" y="6534150"/>
          <p14:tracePt t="172839" x="4737100" y="6540500"/>
          <p14:tracePt t="172846" x="4730750" y="6540500"/>
          <p14:tracePt t="172855" x="4718050" y="6546850"/>
          <p14:tracePt t="172870" x="4681538" y="6559550"/>
          <p14:tracePt t="172885" x="4627563" y="6583363"/>
          <p14:tracePt t="172903" x="4559300" y="6608763"/>
          <p14:tracePt t="172919" x="4443413" y="6645275"/>
          <p14:tracePt t="172936" x="4389438" y="6662738"/>
          <p14:tracePt t="172952" x="4243388" y="6724650"/>
          <p14:tracePt t="172969" x="4084638" y="6778625"/>
          <p14:tracePt t="174442" x="2305050" y="6559550"/>
          <p14:tracePt t="174449" x="2835275" y="6254750"/>
          <p14:tracePt t="174457" x="3389313" y="6003925"/>
          <p14:tracePt t="174469" x="3949700" y="5724525"/>
          <p14:tracePt t="174475" x="4645025" y="5297488"/>
          <p14:tracePt t="174481" x="5218113" y="4956175"/>
          <p14:tracePt t="174489" x="5711825" y="4627563"/>
          <p14:tracePt t="174504" x="6534150" y="3913188"/>
          <p14:tracePt t="174520" x="7083425" y="3194050"/>
          <p14:tracePt t="174537" x="7467600" y="2468563"/>
          <p14:tracePt t="174554" x="7839075" y="1682750"/>
          <p14:tracePt t="174570" x="7924800" y="1189038"/>
          <p14:tracePt t="174589" x="7924800" y="865188"/>
          <p14:tracePt t="174592" x="7924800" y="701675"/>
          <p14:tracePt t="174604" x="7924800" y="560388"/>
          <p14:tracePt t="174620" x="7924800" y="396875"/>
          <p14:tracePt t="174637" x="7905750" y="298450"/>
          <p14:tracePt t="174641" x="7900988" y="280988"/>
          <p14:tracePt t="174654" x="7900988" y="268288"/>
          <p14:tracePt t="174658" x="7888288" y="261938"/>
          <p14:tracePt t="174670" x="7888288" y="255588"/>
          <p14:tracePt t="174687" x="7869238" y="244475"/>
          <p14:tracePt t="174704" x="7869238" y="212725"/>
          <p14:tracePt t="174721" x="7864475" y="207963"/>
          <p14:tracePt t="174737" x="7851775" y="188913"/>
          <p14:tracePt t="174953" x="7815263" y="122238"/>
        </p14:tracePtLst>
      </p14:laserTraceLst>
    </p:ext>
  </p:extLs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AF468C-D59B-9A74-1BD3-C110E474022A}"/>
              </a:ext>
            </a:extLst>
          </p:cNvPr>
          <p:cNvSpPr>
            <a:spLocks noGrp="1"/>
          </p:cNvSpPr>
          <p:nvPr>
            <p:ph type="title"/>
          </p:nvPr>
        </p:nvSpPr>
        <p:spPr>
          <a:xfrm>
            <a:off x="894600" y="791236"/>
            <a:ext cx="7402816" cy="726245"/>
          </a:xfrm>
        </p:spPr>
        <p:txBody>
          <a:bodyPr vert="horz" lIns="91440" tIns="45720" rIns="91440" bIns="45720" rtlCol="0" anchor="t">
            <a:normAutofit/>
          </a:bodyPr>
          <a:lstStyle/>
          <a:p>
            <a:r>
              <a:rPr lang="en-US" sz="4400" b="1" i="0" kern="1200" dirty="0">
                <a:effectLst>
                  <a:outerShdw blurRad="38100" dist="38100" dir="2700000" algn="tl">
                    <a:srgbClr val="000000">
                      <a:alpha val="43137"/>
                    </a:srgbClr>
                  </a:outerShdw>
                </a:effectLst>
                <a:latin typeface="+mj-lt"/>
                <a:ea typeface="+mj-ea"/>
                <a:cs typeface="+mj-cs"/>
              </a:rPr>
              <a:t>Data in Industry 4.0</a:t>
            </a:r>
          </a:p>
        </p:txBody>
      </p:sp>
      <p:sp>
        <p:nvSpPr>
          <p:cNvPr id="1126" name="TextBox 1125">
            <a:extLst>
              <a:ext uri="{FF2B5EF4-FFF2-40B4-BE49-F238E27FC236}">
                <a16:creationId xmlns:a16="http://schemas.microsoft.com/office/drawing/2014/main" id="{456FCE2B-95BF-F617-E5E7-AAFE96BB1A5E}"/>
              </a:ext>
            </a:extLst>
          </p:cNvPr>
          <p:cNvSpPr txBox="1"/>
          <p:nvPr/>
        </p:nvSpPr>
        <p:spPr>
          <a:xfrm>
            <a:off x="749431" y="1781666"/>
            <a:ext cx="10190375" cy="4637988"/>
          </a:xfrm>
        </p:spPr>
        <p:txBody>
          <a:bodyPr vert="horz" lIns="91440" tIns="45720" rIns="91440" bIns="45720" rtlCol="0">
            <a:normAutofit/>
          </a:bodyPr>
          <a:lstStyle/>
          <a:p>
            <a:pPr marL="342900" indent="-342900">
              <a:lnSpc>
                <a:spcPct val="110000"/>
              </a:lnSpc>
              <a:spcBef>
                <a:spcPts val="600"/>
              </a:spcBef>
              <a:spcAft>
                <a:spcPts val="600"/>
              </a:spcAft>
              <a:buFont typeface="Arial" panose="020B0604020202020204" pitchFamily="34" charset="0"/>
              <a:buChar char="•"/>
            </a:pPr>
            <a:r>
              <a:rPr lang="en-US" sz="2400" b="1" i="0" dirty="0">
                <a:solidFill>
                  <a:srgbClr val="203E5F"/>
                </a:solidFill>
                <a:effectLst/>
              </a:rPr>
              <a:t>Real-time Data Collection</a:t>
            </a:r>
            <a:r>
              <a:rPr lang="en-US" sz="2000" b="0" i="0" dirty="0">
                <a:solidFill>
                  <a:srgbClr val="203E5F"/>
                </a:solidFill>
                <a:effectLst/>
              </a:rPr>
              <a:t>: With sensors and Internet of Things (IoT) devices embedded in machinery and products, industries can collect data in real-time, leading to immediate feedback and adjustments.</a:t>
            </a:r>
          </a:p>
          <a:p>
            <a:pPr marL="342900" indent="-342900">
              <a:lnSpc>
                <a:spcPct val="110000"/>
              </a:lnSpc>
              <a:spcBef>
                <a:spcPts val="600"/>
              </a:spcBef>
              <a:spcAft>
                <a:spcPts val="600"/>
              </a:spcAft>
              <a:buFont typeface="Arial" panose="020B0604020202020204" pitchFamily="34" charset="0"/>
              <a:buChar char="•"/>
            </a:pPr>
            <a:r>
              <a:rPr lang="en-US" sz="2400" b="1" i="0" dirty="0">
                <a:solidFill>
                  <a:srgbClr val="203E5F"/>
                </a:solidFill>
                <a:effectLst/>
              </a:rPr>
              <a:t>Interconnectedness</a:t>
            </a:r>
            <a:r>
              <a:rPr lang="en-US" sz="2000" b="0" i="0" dirty="0">
                <a:solidFill>
                  <a:srgbClr val="203E5F"/>
                </a:solidFill>
                <a:effectLst/>
              </a:rPr>
              <a:t>: Devices, machines, and systems share data across a networked infrastructure, allowing seamless communication between different segments of the production process.</a:t>
            </a:r>
          </a:p>
          <a:p>
            <a:pPr marL="342900" indent="-342900">
              <a:lnSpc>
                <a:spcPct val="110000"/>
              </a:lnSpc>
              <a:spcBef>
                <a:spcPts val="600"/>
              </a:spcBef>
              <a:spcAft>
                <a:spcPts val="600"/>
              </a:spcAft>
              <a:buFont typeface="Arial" panose="020B0604020202020204" pitchFamily="34" charset="0"/>
              <a:buChar char="•"/>
            </a:pPr>
            <a:r>
              <a:rPr lang="en-US" sz="2400" b="1" i="0" dirty="0">
                <a:solidFill>
                  <a:srgbClr val="203E5F"/>
                </a:solidFill>
                <a:effectLst/>
              </a:rPr>
              <a:t>Predictive Analytics</a:t>
            </a:r>
            <a:r>
              <a:rPr lang="en-US" sz="2000" b="0" i="0" dirty="0">
                <a:solidFill>
                  <a:srgbClr val="203E5F"/>
                </a:solidFill>
                <a:effectLst/>
              </a:rPr>
              <a:t>: By analyzing historical and real-time data, predictive models can be constructed to anticipate machine failures, maintenance needs, and production inefficiencies.</a:t>
            </a:r>
          </a:p>
          <a:p>
            <a:pPr marL="342900" indent="-342900">
              <a:lnSpc>
                <a:spcPct val="110000"/>
              </a:lnSpc>
              <a:spcBef>
                <a:spcPts val="600"/>
              </a:spcBef>
              <a:spcAft>
                <a:spcPts val="600"/>
              </a:spcAft>
              <a:buFont typeface="Arial" panose="020B0604020202020204" pitchFamily="34" charset="0"/>
              <a:buChar char="•"/>
            </a:pPr>
            <a:r>
              <a:rPr lang="en-US" sz="2400" b="1" i="0" dirty="0">
                <a:solidFill>
                  <a:srgbClr val="203E5F"/>
                </a:solidFill>
                <a:effectLst/>
              </a:rPr>
              <a:t>Data-driven Supply Chain Management</a:t>
            </a:r>
            <a:r>
              <a:rPr lang="en-US" sz="2000" b="0" i="0" dirty="0">
                <a:solidFill>
                  <a:srgbClr val="203E5F"/>
                </a:solidFill>
                <a:effectLst/>
              </a:rPr>
              <a:t>: Data analytics can optimize supply chains by predicting demand, managing inventory, and enhancing logistics.</a:t>
            </a:r>
          </a:p>
        </p:txBody>
      </p:sp>
    </p:spTree>
    <p:extLst>
      <p:ext uri="{BB962C8B-B14F-4D97-AF65-F5344CB8AC3E}">
        <p14:creationId xmlns:p14="http://schemas.microsoft.com/office/powerpoint/2010/main" val="3789674533"/>
      </p:ext>
    </p:extLst>
  </p:cSld>
  <p:clrMapOvr>
    <a:masterClrMapping/>
  </p:clrMapOvr>
  <mc:AlternateContent xmlns:mc="http://schemas.openxmlformats.org/markup-compatibility/2006" xmlns:p14="http://schemas.microsoft.com/office/powerpoint/2010/main">
    <mc:Choice Requires="p14">
      <p:transition spd="slow" p14:dur="2000" advTm="181079"/>
    </mc:Choice>
    <mc:Fallback xmlns="">
      <p:transition spd="slow" advTm="181079"/>
    </mc:Fallback>
  </mc:AlternateContent>
  <p:extLst>
    <p:ext uri="{3A86A75C-4F4B-4683-9AE1-C65F6400EC91}">
      <p14:laserTraceLst xmlns:p14="http://schemas.microsoft.com/office/powerpoint/2010/main">
        <p14:tracePtLst>
          <p14:tracePt t="2207" x="4638675" y="1865313"/>
          <p14:tracePt t="2214" x="4664075" y="1865313"/>
          <p14:tracePt t="6481" x="4687888" y="1914525"/>
          <p14:tracePt t="6488" x="4705350" y="2000250"/>
          <p14:tracePt t="6497" x="4718050" y="2084388"/>
          <p14:tracePt t="6515" x="4730750" y="2193925"/>
          <p14:tracePt t="6530" x="4743450" y="2273300"/>
          <p14:tracePt t="6547" x="4773613" y="2316163"/>
          <p14:tracePt t="6564" x="4773613" y="2382838"/>
          <p14:tracePt t="6581" x="4784725" y="2419350"/>
          <p14:tracePt t="6597" x="4797425" y="2468563"/>
          <p14:tracePt t="6615" x="4803775" y="2511425"/>
          <p14:tracePt t="6638" x="4803775" y="2517775"/>
          <p14:tracePt t="6663" x="4803775" y="2535238"/>
          <p14:tracePt t="6695" x="4803775" y="2541588"/>
          <p14:tracePt t="6703" x="4816475" y="2566988"/>
          <p14:tracePt t="6718" x="4816475" y="2571750"/>
          <p14:tracePt t="6731" x="4821238" y="2590800"/>
          <p14:tracePt t="6768" x="4821238" y="2609850"/>
          <p14:tracePt t="6775" x="4833938" y="2633663"/>
          <p14:tracePt t="6784" x="4833938" y="2640013"/>
          <p14:tracePt t="6797" x="4846638" y="2657475"/>
          <p14:tracePt t="6800" x="4864100" y="2670175"/>
          <p14:tracePt t="6814" x="4876800" y="2700338"/>
          <p14:tracePt t="12436" x="4833938" y="2724150"/>
          <p14:tracePt t="12444" x="4724400" y="2736850"/>
          <p14:tracePt t="12454" x="4638675" y="2749550"/>
          <p14:tracePt t="12468" x="4395788" y="2779713"/>
          <p14:tracePt t="12485" x="4029075" y="2779713"/>
          <p14:tracePt t="12502" x="3743325" y="2779713"/>
          <p14:tracePt t="12507" x="3597275" y="2755900"/>
          <p14:tracePt t="12518" x="3498850" y="2755900"/>
          <p14:tracePt t="12523" x="3389313" y="2724150"/>
          <p14:tracePt t="12534" x="3322638" y="2700338"/>
          <p14:tracePt t="12550" x="3170238" y="2670175"/>
          <p14:tracePt t="12567" x="3035300" y="2646363"/>
          <p14:tracePt t="12570" x="2951163" y="2614613"/>
          <p14:tracePt t="12583" x="2882900" y="2603500"/>
          <p14:tracePt t="12601" x="2762250" y="2578100"/>
          <p14:tracePt t="12617" x="2670175" y="2566988"/>
          <p14:tracePt t="12633" x="2554288" y="2541588"/>
          <p14:tracePt t="12652" x="2444750" y="2505075"/>
          <p14:tracePt t="12668" x="2346325" y="2468563"/>
          <p14:tracePt t="12683" x="2279650" y="2457450"/>
          <p14:tracePt t="12699" x="2249488" y="2457450"/>
          <p14:tracePt t="12717" x="2212975" y="2451100"/>
          <p14:tracePt t="12733" x="2176463" y="2438400"/>
          <p14:tracePt t="12750" x="2146300" y="2438400"/>
          <p14:tracePt t="12769" x="2097088" y="2432050"/>
          <p14:tracePt t="12786" x="2078038" y="2432050"/>
          <p14:tracePt t="12802" x="2041525" y="2432050"/>
          <p14:tracePt t="12819" x="2036763" y="2419350"/>
          <p14:tracePt t="13075" x="2036763" y="2414588"/>
          <p14:tracePt t="13146" x="2041525" y="2401888"/>
          <p14:tracePt t="13163" x="2066925" y="2395538"/>
          <p14:tracePt t="13172" x="2073275" y="2395538"/>
          <p14:tracePt t="13185" x="2097088" y="2395538"/>
          <p14:tracePt t="13201" x="2146300" y="2395538"/>
          <p14:tracePt t="13220" x="2170113" y="2395538"/>
          <p14:tracePt t="13235" x="2219325" y="2382838"/>
          <p14:tracePt t="13250" x="2273300" y="2382838"/>
          <p14:tracePt t="13267" x="2328863" y="2371725"/>
          <p14:tracePt t="13283" x="2378075" y="2346325"/>
          <p14:tracePt t="13300" x="2457450" y="2346325"/>
          <p14:tracePt t="13316" x="2535238" y="2346325"/>
          <p14:tracePt t="13322" x="2578100" y="2346325"/>
          <p14:tracePt t="13334" x="2640013" y="2346325"/>
          <p14:tracePt t="13350" x="2749550" y="2346325"/>
          <p14:tracePt t="13368" x="2901950" y="2346325"/>
          <p14:tracePt t="13383" x="2944813" y="2346325"/>
          <p14:tracePt t="13387" x="3005138" y="2346325"/>
          <p14:tracePt t="13400" x="3071813" y="2346325"/>
          <p14:tracePt t="13404" x="3103563" y="2346325"/>
          <p14:tracePt t="13416" x="3194050" y="2346325"/>
          <p14:tracePt t="13433" x="3303588" y="2346325"/>
          <p14:tracePt t="13450" x="3382963" y="2346325"/>
          <p14:tracePt t="13467" x="3462338" y="2346325"/>
          <p14:tracePt t="13484" x="3511550" y="2346325"/>
          <p14:tracePt t="13500" x="3554413" y="2346325"/>
          <p14:tracePt t="13517" x="3571875" y="2346325"/>
          <p14:tracePt t="13521" x="3578225" y="2341563"/>
          <p14:tracePt t="30078" x="3621088" y="2341563"/>
          <p14:tracePt t="30087" x="3713163" y="2365375"/>
          <p14:tracePt t="30103" x="3949700" y="2425700"/>
          <p14:tracePt t="30119" x="4121150" y="2451100"/>
          <p14:tracePt t="30136" x="4327525" y="2481263"/>
          <p14:tracePt t="30153" x="4438650" y="2493963"/>
          <p14:tracePt t="30167" x="4529138" y="2493963"/>
          <p14:tracePt t="30185" x="4608513" y="2493963"/>
          <p14:tracePt t="30200" x="4767263" y="2493963"/>
          <p14:tracePt t="30217" x="4906963" y="2493963"/>
          <p14:tracePt t="30220" x="4956175" y="2493963"/>
          <p14:tracePt t="30235" x="5132388" y="2493963"/>
          <p14:tracePt t="30250" x="5297488" y="2493963"/>
          <p14:tracePt t="30268" x="5449888" y="2505075"/>
          <p14:tracePt t="30283" x="5602288" y="2535238"/>
          <p14:tracePt t="30300" x="5724525" y="2535238"/>
          <p14:tracePt t="30317" x="5851525" y="2554288"/>
          <p14:tracePt t="30334" x="5956300" y="2554288"/>
          <p14:tracePt t="30350" x="6053138" y="2554288"/>
          <p14:tracePt t="30354" x="6072188" y="2554288"/>
          <p14:tracePt t="30367" x="6115050" y="2554288"/>
          <p14:tracePt t="30384" x="6192838" y="2554288"/>
          <p14:tracePt t="30400" x="6261100" y="2554288"/>
          <p14:tracePt t="30404" x="6303963" y="2554288"/>
          <p14:tracePt t="30417" x="6315075" y="2554288"/>
          <p14:tracePt t="30421" x="6345238" y="2554288"/>
          <p14:tracePt t="30434" x="6381750" y="2554288"/>
          <p14:tracePt t="30451" x="6400800" y="2554288"/>
          <p14:tracePt t="30467" x="6437313" y="2547938"/>
          <p14:tracePt t="30484" x="6473825" y="2535238"/>
          <p14:tracePt t="30500" x="6523038" y="2535238"/>
          <p14:tracePt t="30517" x="6553200" y="2530475"/>
          <p14:tracePt t="30534" x="6608763" y="2530475"/>
          <p14:tracePt t="30551" x="6699250" y="2517775"/>
          <p14:tracePt t="30567" x="6765925" y="2493963"/>
          <p14:tracePt t="30584" x="6877050" y="2481263"/>
          <p14:tracePt t="30587" x="6918325" y="2481263"/>
          <p14:tracePt t="30600" x="6967538" y="2468563"/>
          <p14:tracePt t="30617" x="7046913" y="2457450"/>
          <p14:tracePt t="30621" x="7065963" y="2457450"/>
          <p14:tracePt t="30634" x="7113588" y="2444750"/>
          <p14:tracePt t="30637" x="7143750" y="2444750"/>
          <p14:tracePt t="30650" x="7212013" y="2425700"/>
          <p14:tracePt t="30668" x="7229475" y="2408238"/>
          <p14:tracePt t="30699" x="7242175" y="2395538"/>
          <p14:tracePt t="30764" x="7248525" y="2389188"/>
          <p14:tracePt t="30917" x="7254875" y="2389188"/>
          <p14:tracePt t="30925" x="7321550" y="2389188"/>
          <p14:tracePt t="30936" x="7358063" y="2389188"/>
          <p14:tracePt t="30952" x="7497763" y="2389188"/>
          <p14:tracePt t="30969" x="7686675" y="2389188"/>
          <p14:tracePt t="30974" x="7827963" y="2389188"/>
          <p14:tracePt t="30987" x="8034338" y="2389188"/>
          <p14:tracePt t="31003" x="8113713" y="2389188"/>
          <p14:tracePt t="31007" x="8216900" y="2389188"/>
          <p14:tracePt t="31020" x="8308975" y="2389188"/>
          <p14:tracePt t="31038" x="8375650" y="2389188"/>
          <p14:tracePt t="31268" x="8394700" y="2401888"/>
          <p14:tracePt t="31276" x="8388350" y="2438400"/>
          <p14:tracePt t="31287" x="8382000" y="2444750"/>
          <p14:tracePt t="31300" x="8362950" y="2498725"/>
          <p14:tracePt t="31317" x="8351838" y="2535238"/>
          <p14:tracePt t="31334" x="8339138" y="2578100"/>
          <p14:tracePt t="31350" x="8339138" y="2614613"/>
          <p14:tracePt t="31367" x="8339138" y="2651125"/>
          <p14:tracePt t="31384" x="8332788" y="2682875"/>
          <p14:tracePt t="31400" x="8332788" y="2713038"/>
          <p14:tracePt t="31417" x="8332788" y="2724150"/>
          <p14:tracePt t="31660" x="8332788" y="2730500"/>
          <p14:tracePt t="31669" x="8332788" y="2762250"/>
          <p14:tracePt t="31678" x="8332788" y="2767013"/>
          <p14:tracePt t="31687" x="8332788" y="2779713"/>
          <p14:tracePt t="31860" x="8345488" y="2786063"/>
          <p14:tracePt t="40792" x="8362950" y="2786063"/>
          <p14:tracePt t="40799" x="8405813" y="2786063"/>
          <p14:tracePt t="40809" x="8455025" y="2786063"/>
          <p14:tracePt t="40820" x="8497888" y="2786063"/>
          <p14:tracePt t="40825" x="8528050" y="2786063"/>
          <p14:tracePt t="40837" x="8607425" y="2786063"/>
          <p14:tracePt t="40855" x="8637588" y="2786063"/>
          <p14:tracePt t="40869" x="8656638" y="2786063"/>
          <p14:tracePt t="40887" x="8680450" y="2786063"/>
          <p14:tracePt t="40918" x="8699500" y="2786063"/>
          <p14:tracePt t="40942" x="8723313" y="2786063"/>
          <p14:tracePt t="40952" x="8729663" y="2786063"/>
          <p14:tracePt t="40973" x="8772525" y="2786063"/>
          <p14:tracePt t="40989" x="8789988" y="2786063"/>
          <p14:tracePt t="40997" x="8809038" y="2786063"/>
          <p14:tracePt t="41005" x="8815388" y="2786063"/>
          <p14:tracePt t="41021" x="8832850" y="2786063"/>
          <p14:tracePt t="41035" x="8869363" y="2786063"/>
          <p14:tracePt t="41039" x="8875713" y="2786063"/>
          <p14:tracePt t="41051" x="8894763" y="2786063"/>
          <p14:tracePt t="41069" x="8912225" y="2786063"/>
          <p14:tracePt t="41085" x="8936038" y="2786063"/>
          <p14:tracePt t="41101" x="8961438" y="2786063"/>
          <p14:tracePt t="41118" x="8985250" y="2786063"/>
          <p14:tracePt t="41135" x="9047163" y="2786063"/>
          <p14:tracePt t="41151" x="9064625" y="2786063"/>
          <p14:tracePt t="41168" x="9113838" y="2786063"/>
          <p14:tracePt t="41185" x="9144000" y="2786063"/>
          <p14:tracePt t="41201" x="9150350" y="2786063"/>
          <p14:tracePt t="47519" x="9101138" y="2798763"/>
          <p14:tracePt t="47528" x="8936038" y="2828925"/>
          <p14:tracePt t="47534" x="8815388" y="2828925"/>
          <p14:tracePt t="47551" x="8626475" y="2846388"/>
          <p14:tracePt t="47568" x="8418513" y="2859088"/>
          <p14:tracePt t="47585" x="8210550" y="2859088"/>
          <p14:tracePt t="47601" x="8004175" y="2876550"/>
          <p14:tracePt t="47618" x="7802563" y="2876550"/>
          <p14:tracePt t="47634" x="7480300" y="2876550"/>
          <p14:tracePt t="47637" x="7315200" y="2876550"/>
          <p14:tracePt t="47651" x="7156450" y="2876550"/>
          <p14:tracePt t="47655" x="6973888" y="2876550"/>
          <p14:tracePt t="47668" x="6589713" y="2876550"/>
          <p14:tracePt t="47685" x="6261100" y="2908300"/>
          <p14:tracePt t="47701" x="6016625" y="2925763"/>
          <p14:tracePt t="47718" x="5864225" y="2938463"/>
          <p14:tracePt t="47734" x="5718175" y="2938463"/>
          <p14:tracePt t="47751" x="5553075" y="2951163"/>
          <p14:tracePt t="47768" x="5407025" y="2974975"/>
          <p14:tracePt t="47785" x="5248275" y="2974975"/>
          <p14:tracePt t="47801" x="5022850" y="2974975"/>
          <p14:tracePt t="47818" x="4797425" y="2974975"/>
          <p14:tracePt t="47834" x="4535488" y="2974975"/>
          <p14:tracePt t="47851" x="4310063" y="2974975"/>
          <p14:tracePt t="47855" x="4206875" y="2974975"/>
          <p14:tracePt t="47868" x="4005263" y="2974975"/>
          <p14:tracePt t="47885" x="3754438" y="2968625"/>
          <p14:tracePt t="47902" x="3529013" y="2951163"/>
          <p14:tracePt t="47918" x="3382963" y="2951163"/>
          <p14:tracePt t="47934" x="3236913" y="2951163"/>
          <p14:tracePt t="47951" x="3170238" y="2951163"/>
          <p14:tracePt t="47968" x="3133725" y="2951163"/>
          <p14:tracePt t="47985" x="3114675" y="2951163"/>
          <p14:tracePt t="48001" x="3060700" y="2951163"/>
          <p14:tracePt t="48018" x="3024188" y="2951163"/>
          <p14:tracePt t="48035" x="2968625" y="2968625"/>
          <p14:tracePt t="48039" x="2951163" y="2968625"/>
          <p14:tracePt t="48051" x="2932113" y="2981325"/>
          <p14:tracePt t="48055" x="2895600" y="2981325"/>
          <p14:tracePt t="48068" x="2876550" y="2987675"/>
          <p14:tracePt t="48085" x="2859088" y="2987675"/>
          <p14:tracePt t="48102" x="2852738" y="2987675"/>
          <p14:tracePt t="48175" x="2822575" y="2987675"/>
          <p14:tracePt t="48183" x="2803525" y="2987675"/>
          <p14:tracePt t="48193" x="2779713" y="2987675"/>
          <p14:tracePt t="48203" x="2749550" y="2987675"/>
          <p14:tracePt t="48208" x="2687638" y="2987675"/>
          <p14:tracePt t="48220" x="2657475" y="2987675"/>
          <p14:tracePt t="48224" x="2597150" y="2981325"/>
          <p14:tracePt t="48235" x="2530475" y="2968625"/>
          <p14:tracePt t="48239" x="2462213" y="2955925"/>
          <p14:tracePt t="48252" x="2425700" y="2944813"/>
          <p14:tracePt t="48255" x="2365375" y="2932113"/>
          <p14:tracePt t="48268" x="2266950" y="2908300"/>
          <p14:tracePt t="48286" x="2212975" y="2895600"/>
          <p14:tracePt t="48301" x="2170113" y="2882900"/>
          <p14:tracePt t="48423" x="2193925" y="2882900"/>
          <p14:tracePt t="48431" x="2305050" y="2882900"/>
          <p14:tracePt t="48440" x="2425700" y="2882900"/>
          <p14:tracePt t="48455" x="2670175" y="2882900"/>
          <p14:tracePt t="48471" x="3041650" y="2908300"/>
          <p14:tracePt t="48487" x="3322638" y="2908300"/>
          <p14:tracePt t="48503" x="3419475" y="2932113"/>
          <p14:tracePt t="48536" x="3413125" y="2932113"/>
          <p14:tracePt t="48546" x="3376613" y="2932113"/>
          <p14:tracePt t="48556" x="3249613" y="2932113"/>
          <p14:tracePt t="48561" x="3121025" y="2962275"/>
          <p14:tracePt t="48570" x="3017838" y="2981325"/>
          <p14:tracePt t="48585" x="2749550" y="3011488"/>
          <p14:tracePt t="48602" x="2419350" y="3028950"/>
          <p14:tracePt t="48619" x="2078038" y="3028950"/>
          <p14:tracePt t="48623" x="1957388" y="3028950"/>
          <p14:tracePt t="48635" x="1852613" y="3028950"/>
          <p14:tracePt t="48639" x="1809750" y="3028950"/>
          <p14:tracePt t="48652" x="1798638" y="3028950"/>
          <p14:tracePt t="48702" x="1804988" y="3028950"/>
          <p14:tracePt t="48710" x="1871663" y="3028950"/>
          <p14:tracePt t="48718" x="1914525" y="3028950"/>
          <p14:tracePt t="48735" x="2146300" y="3028950"/>
          <p14:tracePt t="48752" x="2474913" y="3028950"/>
          <p14:tracePt t="48769" x="2816225" y="3028950"/>
          <p14:tracePt t="48785" x="3103563" y="3028950"/>
          <p14:tracePt t="48802" x="3121025" y="3028950"/>
          <p14:tracePt t="48822" x="3071813" y="3067050"/>
          <p14:tracePt t="48835" x="2932113" y="3067050"/>
          <p14:tracePt t="48839" x="2767013" y="3084513"/>
          <p14:tracePt t="48852" x="2603500" y="3114675"/>
          <p14:tracePt t="48855" x="2481263" y="3114675"/>
          <p14:tracePt t="48869" x="2219325" y="3114675"/>
          <p14:tracePt t="48887" x="1974850" y="3114675"/>
          <p14:tracePt t="48902" x="1920875" y="3114675"/>
          <p14:tracePt t="48950" x="1931988" y="3114675"/>
          <p14:tracePt t="48958" x="2011363" y="3108325"/>
          <p14:tracePt t="48969" x="2133600" y="3090863"/>
          <p14:tracePt t="48985" x="2419350" y="3060700"/>
          <p14:tracePt t="49001" x="2724150" y="3041650"/>
          <p14:tracePt t="49018" x="2955925" y="3028950"/>
          <p14:tracePt t="49035" x="2987675" y="3028950"/>
          <p14:tracePt t="49062" x="2932113" y="3028950"/>
          <p14:tracePt t="49070" x="2828925" y="3028950"/>
          <p14:tracePt t="49086" x="2663825" y="3028950"/>
          <p14:tracePt t="49102" x="2566988" y="3028950"/>
          <p14:tracePt t="49118" x="2560638" y="3028950"/>
          <p14:tracePt t="49175" x="2646363" y="3028950"/>
          <p14:tracePt t="49181" x="2687638" y="3028950"/>
          <p14:tracePt t="49190" x="2786063" y="3011488"/>
          <p14:tracePt t="49202" x="2908300" y="3011488"/>
          <p14:tracePt t="49219" x="3071813" y="2998788"/>
          <p14:tracePt t="49235" x="3114675" y="2998788"/>
          <p14:tracePt t="49261" x="3084513" y="2998788"/>
          <p14:tracePt t="49270" x="2955925" y="2998788"/>
          <p14:tracePt t="49286" x="2670175" y="2998788"/>
          <p14:tracePt t="49302" x="2505075" y="2998788"/>
          <p14:tracePt t="49318" x="2243138" y="2998788"/>
          <p14:tracePt t="49335" x="2133600" y="2998788"/>
          <p14:tracePt t="49406" x="2230438" y="2998788"/>
          <p14:tracePt t="49414" x="2335213" y="2981325"/>
          <p14:tracePt t="49423" x="2481263" y="2951163"/>
          <p14:tracePt t="49437" x="2670175" y="2951163"/>
          <p14:tracePt t="49454" x="2816225" y="2951163"/>
          <p14:tracePt t="49496" x="2762250" y="2951163"/>
          <p14:tracePt t="49505" x="2597150" y="2981325"/>
          <p14:tracePt t="49521" x="2309813" y="2992438"/>
          <p14:tracePt t="49537" x="2060575" y="3011488"/>
          <p14:tracePt t="49552" x="1779588" y="3011488"/>
          <p14:tracePt t="49569" x="1682750" y="3011488"/>
          <p14:tracePt t="49586" x="1676400" y="3011488"/>
          <p14:tracePt t="49647" x="1743075" y="3011488"/>
          <p14:tracePt t="49655" x="1792288" y="3011488"/>
          <p14:tracePt t="49672" x="1931988" y="3011488"/>
          <p14:tracePt t="49687" x="2041525" y="3011488"/>
          <p14:tracePt t="49704" x="2078038" y="3011488"/>
          <p14:tracePt t="49743" x="2078038" y="3017838"/>
          <p14:tracePt t="49751" x="2005013" y="3017838"/>
          <p14:tracePt t="49762" x="1920875" y="3017838"/>
          <p14:tracePt t="49771" x="1878013" y="3017838"/>
          <p14:tracePt t="49787" x="1768475" y="3028950"/>
          <p14:tracePt t="49804" x="1719263" y="3028950"/>
          <p14:tracePt t="49809" x="1706563" y="3028950"/>
          <p14:tracePt t="49855" x="1719263" y="3028950"/>
          <p14:tracePt t="49863" x="1785938" y="3041650"/>
          <p14:tracePt t="49873" x="1884363" y="3041650"/>
          <p14:tracePt t="49887" x="2054225" y="3041650"/>
          <p14:tracePt t="49904" x="2414588" y="3041650"/>
          <p14:tracePt t="49921" x="2682875" y="3035300"/>
          <p14:tracePt t="49937" x="2828925" y="3035300"/>
          <p14:tracePt t="49954" x="2835275" y="3035300"/>
          <p14:tracePt t="49983" x="2822575" y="3035300"/>
          <p14:tracePt t="49993" x="2713038" y="3035300"/>
          <p14:tracePt t="50004" x="2590800" y="3035300"/>
          <p14:tracePt t="50009" x="2487613" y="3035300"/>
          <p14:tracePt t="50019" x="2408238" y="3035300"/>
          <p14:tracePt t="50023" x="2341563" y="3035300"/>
          <p14:tracePt t="50035" x="2219325" y="3035300"/>
          <p14:tracePt t="50038" x="2157413" y="3035300"/>
          <p14:tracePt t="50051" x="2109788" y="3024188"/>
          <p14:tracePt t="50055" x="2103438" y="3024188"/>
          <p14:tracePt t="50110" x="2114550" y="3024188"/>
          <p14:tracePt t="50119" x="2193925" y="3005138"/>
          <p14:tracePt t="50130" x="2279650" y="2992438"/>
          <p14:tracePt t="50139" x="2359025" y="2992438"/>
          <p14:tracePt t="50142" x="2468563" y="2962275"/>
          <p14:tracePt t="50152" x="2571750" y="2951163"/>
          <p14:tracePt t="50168" x="2670175" y="2951163"/>
          <p14:tracePt t="50215" x="2663825" y="2951163"/>
          <p14:tracePt t="50222" x="2554288" y="2951163"/>
          <p14:tracePt t="50235" x="2511425" y="2951163"/>
          <p14:tracePt t="50251" x="2389188" y="2951163"/>
          <p14:tracePt t="50255" x="2292350" y="2951163"/>
          <p14:tracePt t="50268" x="2230438" y="2951163"/>
          <p14:tracePt t="50285" x="2193925" y="2951163"/>
          <p14:tracePt t="50333" x="2225675" y="2951163"/>
          <p14:tracePt t="50342" x="2298700" y="2951163"/>
          <p14:tracePt t="50351" x="2365375" y="2951163"/>
          <p14:tracePt t="50368" x="2530475" y="2951163"/>
          <p14:tracePt t="50385" x="2713038" y="2951163"/>
          <p14:tracePt t="50402" x="2840038" y="2951163"/>
          <p14:tracePt t="50418" x="2859088" y="2951163"/>
          <p14:tracePt t="50435" x="2865438" y="2951163"/>
          <p14:tracePt t="50454" x="2798763" y="2962275"/>
          <p14:tracePt t="50468" x="2609850" y="2962275"/>
          <p14:tracePt t="50485" x="2505075" y="2962275"/>
          <p14:tracePt t="50502" x="2322513" y="2962275"/>
          <p14:tracePt t="50518" x="2200275" y="2962275"/>
          <p14:tracePt t="50535" x="2163763" y="2962275"/>
          <p14:tracePt t="50607" x="2189163" y="2962275"/>
          <p14:tracePt t="50615" x="2298700" y="2962275"/>
          <p14:tracePt t="50625" x="2328863" y="2962275"/>
          <p14:tracePt t="50637" x="2438400" y="2962275"/>
          <p14:tracePt t="50654" x="2517775" y="2962275"/>
          <p14:tracePt t="50670" x="2524125" y="2962275"/>
          <p14:tracePt t="50719" x="2498725" y="2962275"/>
          <p14:tracePt t="50726" x="2457450" y="2974975"/>
          <p14:tracePt t="50737" x="2371725" y="2974975"/>
          <p14:tracePt t="50751" x="2292350" y="2987675"/>
          <p14:tracePt t="50768" x="2212975" y="2987675"/>
          <p14:tracePt t="50784" x="2189163" y="2987675"/>
          <p14:tracePt t="50903" x="2206625" y="2987675"/>
          <p14:tracePt t="50966" x="2206625" y="2992438"/>
          <p14:tracePt t="50975" x="2193925" y="2992438"/>
          <p14:tracePt t="50987" x="2133600" y="3005138"/>
          <p14:tracePt t="51005" x="2066925" y="3017838"/>
          <p14:tracePt t="51010" x="2036763" y="3028950"/>
          <p14:tracePt t="51021" x="1987550" y="3028950"/>
          <p14:tracePt t="51026" x="1944688" y="3028950"/>
          <p14:tracePt t="51038" x="1914525" y="3028950"/>
          <p14:tracePt t="51055" x="1895475" y="3028950"/>
          <p14:tracePt t="51152" x="1901825" y="3028950"/>
          <p14:tracePt t="51160" x="1938338" y="3017838"/>
          <p14:tracePt t="51170" x="1951038" y="3017838"/>
          <p14:tracePt t="51187" x="2011363" y="3005138"/>
          <p14:tracePt t="51205" x="2078038" y="3005138"/>
          <p14:tracePt t="51210" x="2084388" y="3005138"/>
          <p14:tracePt t="51220" x="2097088" y="3005138"/>
          <p14:tracePt t="51235" x="2103438" y="3005138"/>
          <p14:tracePt t="51286" x="2073275" y="3005138"/>
          <p14:tracePt t="51295" x="2024063" y="3005138"/>
          <p14:tracePt t="51302" x="1993900" y="3005138"/>
          <p14:tracePt t="51319" x="1944688" y="3005138"/>
          <p14:tracePt t="51335" x="1914525" y="3005138"/>
          <p14:tracePt t="51431" x="1938338" y="2987675"/>
          <p14:tracePt t="51439" x="1987550" y="2987675"/>
          <p14:tracePt t="51455" x="2133600" y="2955925"/>
          <p14:tracePt t="51471" x="2230438" y="2908300"/>
          <p14:tracePt t="51487" x="2341563" y="2895600"/>
          <p14:tracePt t="51551" x="2298700" y="2895600"/>
          <p14:tracePt t="51560" x="2279650" y="2895600"/>
          <p14:tracePt t="51570" x="2249488" y="2895600"/>
          <p14:tracePt t="51588" x="2193925" y="2895600"/>
          <p14:tracePt t="51593" x="2163763" y="2895600"/>
          <p14:tracePt t="51608" x="2157413" y="2895600"/>
          <p14:tracePt t="51694" x="2170113" y="2895600"/>
          <p14:tracePt t="51701" x="2243138" y="2895600"/>
          <p14:tracePt t="51710" x="2328863" y="2895600"/>
          <p14:tracePt t="51718" x="2359025" y="2895600"/>
          <p14:tracePt t="51736" x="2378075" y="2895600"/>
          <p14:tracePt t="51791" x="2328863" y="2895600"/>
          <p14:tracePt t="51800" x="2249488" y="2895600"/>
          <p14:tracePt t="51809" x="2200275" y="2895600"/>
          <p14:tracePt t="51819" x="2170113" y="2895600"/>
          <p14:tracePt t="51823" x="2139950" y="2895600"/>
          <p14:tracePt t="51835" x="2103438" y="2895600"/>
          <p14:tracePt t="51839" x="2097088" y="2895600"/>
          <p14:tracePt t="51919" x="2133600" y="2895600"/>
          <p14:tracePt t="51927" x="2176463" y="2895600"/>
          <p14:tracePt t="51936" x="2225675" y="2895600"/>
          <p14:tracePt t="51952" x="2328863" y="2895600"/>
          <p14:tracePt t="51969" x="2395538" y="2895600"/>
          <p14:tracePt t="52022" x="2389188" y="2895600"/>
          <p14:tracePt t="52029" x="2352675" y="2895600"/>
          <p14:tracePt t="52037" x="2292350" y="2895600"/>
          <p14:tracePt t="52052" x="2255838" y="2895600"/>
          <p14:tracePt t="52056" x="2212975" y="2895600"/>
          <p14:tracePt t="52069" x="2146300" y="2895600"/>
          <p14:tracePt t="52085" x="2066925" y="2895600"/>
          <p14:tracePt t="52102" x="1993900" y="2895600"/>
          <p14:tracePt t="52119" x="1951038" y="2889250"/>
          <p14:tracePt t="52199" x="1962150" y="2889250"/>
          <p14:tracePt t="52207" x="2036763" y="2889250"/>
          <p14:tracePt t="52220" x="2084388" y="2889250"/>
          <p14:tracePt t="52237" x="2262188" y="2889250"/>
          <p14:tracePt t="52242" x="2298700" y="2889250"/>
          <p14:tracePt t="52254" x="2378075" y="2889250"/>
          <p14:tracePt t="52307" x="2346325" y="2889250"/>
          <p14:tracePt t="52316" x="2255838" y="2889250"/>
          <p14:tracePt t="52321" x="2206625" y="2889250"/>
          <p14:tracePt t="52328" x="2146300" y="2889250"/>
          <p14:tracePt t="52335" x="2103438" y="2889250"/>
          <p14:tracePt t="52351" x="2024063" y="2889250"/>
          <p14:tracePt t="52368" x="1981200" y="2876550"/>
          <p14:tracePt t="52385" x="1974850" y="2871788"/>
          <p14:tracePt t="52464" x="2005013" y="2871788"/>
          <p14:tracePt t="52472" x="2066925" y="2871788"/>
          <p14:tracePt t="52487" x="2176463" y="2859088"/>
          <p14:tracePt t="52504" x="2219325" y="2859088"/>
          <p14:tracePt t="52521" x="2249488" y="2859088"/>
          <p14:tracePt t="52575" x="2219325" y="2859088"/>
          <p14:tracePt t="52583" x="2157413" y="2859088"/>
          <p14:tracePt t="52594" x="2097088" y="2859088"/>
          <p14:tracePt t="52602" x="2030413" y="2859088"/>
          <p14:tracePt t="52618" x="1925638" y="2859088"/>
          <p14:tracePt t="52635" x="1858963" y="2859088"/>
          <p14:tracePt t="52651" x="1804988" y="2846388"/>
          <p14:tracePt t="52735" x="1828800" y="2846388"/>
          <p14:tracePt t="52744" x="1878013" y="2846388"/>
          <p14:tracePt t="52754" x="1938338" y="2846388"/>
          <p14:tracePt t="52770" x="2041525" y="2846388"/>
          <p14:tracePt t="52787" x="2109788" y="2846388"/>
          <p14:tracePt t="52805" x="2146300" y="2846388"/>
          <p14:tracePt t="52847" x="2127250" y="2852738"/>
          <p14:tracePt t="52856" x="2066925" y="2852738"/>
          <p14:tracePt t="52871" x="1962150" y="2876550"/>
          <p14:tracePt t="52887" x="1884363" y="2876550"/>
          <p14:tracePt t="52905" x="1816100" y="2876550"/>
          <p14:tracePt t="52922" x="1809750" y="2876550"/>
          <p14:tracePt t="52975" x="1835150" y="2876550"/>
          <p14:tracePt t="52983" x="1865313" y="2876550"/>
          <p14:tracePt t="52991" x="1901825" y="2889250"/>
          <p14:tracePt t="53002" x="1944688" y="2889250"/>
          <p14:tracePt t="53019" x="2036763" y="2889250"/>
          <p14:tracePt t="53035" x="2078038" y="2889250"/>
          <p14:tracePt t="53039" x="2084388" y="2889250"/>
          <p14:tracePt t="53120" x="2073275" y="2889250"/>
          <p14:tracePt t="53214" x="2084388" y="2889250"/>
          <p14:tracePt t="53224" x="2146300" y="2889250"/>
          <p14:tracePt t="53237" x="2266950" y="2889250"/>
          <p14:tracePt t="53255" x="2395538" y="2889250"/>
          <p14:tracePt t="53271" x="2511425" y="2932113"/>
          <p14:tracePt t="53287" x="2535238" y="2938463"/>
          <p14:tracePt t="53431" x="2530475" y="2938463"/>
          <p14:tracePt t="53559" x="2541588" y="2938463"/>
          <p14:tracePt t="53568" x="2560638" y="2938463"/>
          <p14:tracePt t="53577" x="2578100" y="2938463"/>
          <p14:tracePt t="53587" x="2584450" y="2938463"/>
          <p14:tracePt t="53604" x="2597150" y="2938463"/>
          <p14:tracePt t="53734" x="2590800" y="2938463"/>
          <p14:tracePt t="53743" x="2584450" y="2938463"/>
          <p14:tracePt t="53753" x="2554288" y="2951163"/>
          <p14:tracePt t="53966" x="2560638" y="2951163"/>
          <p14:tracePt t="53976" x="2566988" y="2951163"/>
          <p14:tracePt t="53987" x="2584450" y="2951163"/>
          <p14:tracePt t="54004" x="2590800" y="2951163"/>
          <p14:tracePt t="54009" x="2603500" y="2955925"/>
          <p14:tracePt t="54040" x="2609850" y="2955925"/>
          <p14:tracePt t="54056" x="2620963" y="2955925"/>
          <p14:tracePt t="54065" x="2651125" y="2968625"/>
          <p14:tracePt t="54072" x="2657475" y="2968625"/>
          <p14:tracePt t="54085" x="2682875" y="2968625"/>
          <p14:tracePt t="54101" x="2749550" y="2968625"/>
          <p14:tracePt t="54118" x="2773363" y="2968625"/>
          <p14:tracePt t="54135" x="2828925" y="2968625"/>
          <p14:tracePt t="54151" x="2846388" y="2968625"/>
          <p14:tracePt t="54168" x="2865438" y="2968625"/>
          <p14:tracePt t="54185" x="2882900" y="2968625"/>
          <p14:tracePt t="54201" x="2914650" y="2968625"/>
          <p14:tracePt t="54218" x="2932113" y="2968625"/>
          <p14:tracePt t="54235" x="2955925" y="2968625"/>
          <p14:tracePt t="54251" x="2968625" y="2968625"/>
          <p14:tracePt t="54255" x="2992438" y="2968625"/>
          <p14:tracePt t="54268" x="3005138" y="2968625"/>
          <p14:tracePt t="54271" x="3011488" y="2968625"/>
          <p14:tracePt t="54285" x="3028950" y="2968625"/>
          <p14:tracePt t="54302" x="3067050" y="2968625"/>
          <p14:tracePt t="54318" x="3097213" y="2968625"/>
          <p14:tracePt t="54335" x="3133725" y="2968625"/>
          <p14:tracePt t="54351" x="3176588" y="2968625"/>
          <p14:tracePt t="54368" x="3194050" y="2968625"/>
          <p14:tracePt t="54385" x="3260725" y="2968625"/>
          <p14:tracePt t="54401" x="3297238" y="2968625"/>
          <p14:tracePt t="54418" x="3376613" y="2968625"/>
          <p14:tracePt t="54435" x="3486150" y="2968625"/>
          <p14:tracePt t="54451" x="3578225" y="2968625"/>
          <p14:tracePt t="54468" x="3627438" y="2968625"/>
          <p14:tracePt t="54471" x="3676650" y="2968625"/>
          <p14:tracePt t="54485" x="3681413" y="2968625"/>
          <p14:tracePt t="54568" x="3638550" y="2968625"/>
          <p14:tracePt t="54576" x="3608388" y="2968625"/>
          <p14:tracePt t="54589" x="3565525" y="2968625"/>
          <p14:tracePt t="54594" x="3505200" y="2968625"/>
          <p14:tracePt t="54604" x="3455988" y="2968625"/>
          <p14:tracePt t="54608" x="3425825" y="2968625"/>
          <p14:tracePt t="54620" x="3408363" y="2968625"/>
          <p14:tracePt t="54625" x="3395663" y="2968625"/>
          <p14:tracePt t="54688" x="3432175" y="2968625"/>
          <p14:tracePt t="54695" x="3511550" y="2981325"/>
          <p14:tracePt t="54704" x="3541713" y="2981325"/>
          <p14:tracePt t="54721" x="3681413" y="2981325"/>
          <p14:tracePt t="54737" x="3749675" y="3005138"/>
          <p14:tracePt t="54754" x="3754438" y="3005138"/>
          <p14:tracePt t="54785" x="3754438" y="3011488"/>
          <p14:tracePt t="54795" x="3681413" y="3011488"/>
          <p14:tracePt t="54804" x="3621088" y="3011488"/>
          <p14:tracePt t="54808" x="3517900" y="3028950"/>
          <p14:tracePt t="54820" x="3413125" y="3028950"/>
          <p14:tracePt t="54835" x="3224213" y="3028950"/>
          <p14:tracePt t="54852" x="3078163" y="3028950"/>
          <p14:tracePt t="54855" x="3060700" y="3028950"/>
          <p14:tracePt t="54910" x="3067050" y="3028950"/>
          <p14:tracePt t="54917" x="3133725" y="3041650"/>
          <p14:tracePt t="54926" x="3236913" y="3041650"/>
          <p14:tracePt t="54935" x="3316288" y="3041650"/>
          <p14:tracePt t="54954" x="3505200" y="3041650"/>
          <p14:tracePt t="54971" x="3687763" y="3041650"/>
          <p14:tracePt t="54987" x="3706813" y="3048000"/>
          <p14:tracePt t="55032" x="3638550" y="3048000"/>
          <p14:tracePt t="55041" x="3535363" y="3067050"/>
          <p14:tracePt t="55055" x="3425825" y="3067050"/>
          <p14:tracePt t="55069" x="3316288" y="3067050"/>
          <p14:tracePt t="55086" x="3255963" y="3067050"/>
          <p14:tracePt t="55102" x="3236913" y="3067050"/>
          <p14:tracePt t="55152" x="3249613" y="3067050"/>
          <p14:tracePt t="55160" x="3279775" y="3067050"/>
          <p14:tracePt t="55171" x="3359150" y="3067050"/>
          <p14:tracePt t="55187" x="3498850" y="3067050"/>
          <p14:tracePt t="55205" x="3663950" y="3067050"/>
          <p14:tracePt t="55210" x="3760788" y="3067050"/>
          <p14:tracePt t="55221" x="3810000" y="3067050"/>
          <p14:tracePt t="55227" x="3816350" y="3067050"/>
          <p14:tracePt t="55272" x="3760788" y="3067050"/>
          <p14:tracePt t="55281" x="3657600" y="3067050"/>
          <p14:tracePt t="55289" x="3560763" y="3067050"/>
          <p14:tracePt t="55302" x="3352800" y="3067050"/>
          <p14:tracePt t="55318" x="3127375" y="3067050"/>
          <p14:tracePt t="55335" x="2981325" y="3067050"/>
          <p14:tracePt t="55352" x="2968625" y="3067050"/>
          <p14:tracePt t="55400" x="2974975" y="3067050"/>
          <p14:tracePt t="55408" x="3041650" y="3067050"/>
          <p14:tracePt t="55419" x="3084513" y="3067050"/>
          <p14:tracePt t="55435" x="3194050" y="3067050"/>
          <p14:tracePt t="55452" x="3371850" y="3067050"/>
          <p14:tracePt t="55455" x="3413125" y="3067050"/>
          <p14:tracePt t="55468" x="3449638" y="3060700"/>
          <p14:tracePt t="55472" x="3481388" y="3060700"/>
          <p14:tracePt t="56072" x="3511550" y="3060700"/>
          <p14:tracePt t="56080" x="3608388" y="3017838"/>
          <p14:tracePt t="56089" x="3676650" y="3005138"/>
          <p14:tracePt t="56104" x="3883025" y="2974975"/>
          <p14:tracePt t="56118" x="4170363" y="2974975"/>
          <p14:tracePt t="56135" x="4511675" y="2974975"/>
          <p14:tracePt t="56151" x="4816475" y="2974975"/>
          <p14:tracePt t="56168" x="5138738" y="2974975"/>
          <p14:tracePt t="56185" x="5510213" y="2919413"/>
          <p14:tracePt t="56202" x="5772150" y="2919413"/>
          <p14:tracePt t="56218" x="6059488" y="2919413"/>
          <p14:tracePt t="56235" x="6303963" y="2919413"/>
          <p14:tracePt t="56252" x="6450013" y="2919413"/>
          <p14:tracePt t="56255" x="6497638" y="2914650"/>
          <p14:tracePt t="56268" x="6540500" y="2914650"/>
          <p14:tracePt t="56272" x="6565900" y="2889250"/>
          <p14:tracePt t="56784" x="6596063" y="2852738"/>
          <p14:tracePt t="56793" x="6632575" y="2816225"/>
          <p14:tracePt t="56804" x="6645275" y="2809875"/>
          <p14:tracePt t="56821" x="6669088" y="2779713"/>
          <p14:tracePt t="56826" x="6686550" y="2762250"/>
          <p14:tracePt t="56837" x="6711950" y="2749550"/>
          <p14:tracePt t="56842" x="6724650" y="2730500"/>
          <p14:tracePt t="56855" x="6742113" y="2687638"/>
          <p14:tracePt t="56869" x="6761163" y="2670175"/>
          <p14:tracePt t="56873" x="6765925" y="2663825"/>
          <p14:tracePt t="56885" x="6765925" y="2651125"/>
          <p14:tracePt t="57016" x="6765925" y="2646363"/>
          <p14:tracePt t="62377" x="6808788" y="2620963"/>
          <p14:tracePt t="62386" x="6900863" y="2590800"/>
          <p14:tracePt t="62397" x="7029450" y="2493963"/>
          <p14:tracePt t="62401" x="7291388" y="2335213"/>
          <p14:tracePt t="62411" x="7626350" y="2097088"/>
          <p14:tracePt t="62419" x="7997825" y="1847850"/>
          <p14:tracePt t="62435" x="8620125" y="1431925"/>
          <p14:tracePt t="62452" x="9253538" y="944563"/>
          <p14:tracePt t="62469" x="9644063" y="493713"/>
          <p14:tracePt t="81300" x="8589963" y="682625"/>
          <p14:tracePt t="81307" x="7723188" y="1292225"/>
          <p14:tracePt t="81314" x="6967538" y="1920875"/>
          <p14:tracePt t="81327" x="6413500" y="2419350"/>
          <p14:tracePt t="81332" x="5980113" y="2798763"/>
          <p14:tracePt t="81342" x="5668963" y="3084513"/>
          <p14:tracePt t="81354" x="5353050" y="3438525"/>
          <p14:tracePt t="81370" x="5157788" y="3687763"/>
          <p14:tracePt t="81386" x="4999038" y="3870325"/>
          <p14:tracePt t="81403" x="4864100" y="4022725"/>
          <p14:tracePt t="81420" x="4718050" y="4151313"/>
          <p14:tracePt t="81436" x="4541838" y="4211638"/>
          <p14:tracePt t="81453" x="4432300" y="4224338"/>
          <p14:tracePt t="81469" x="4352925" y="4224338"/>
          <p14:tracePt t="81489" x="4200525" y="4224338"/>
          <p14:tracePt t="81503" x="4170363" y="4224338"/>
          <p14:tracePt t="81506" x="4121150" y="4224338"/>
          <p14:tracePt t="81520" x="4017963" y="4224338"/>
          <p14:tracePt t="81536" x="3876675" y="4224338"/>
          <p14:tracePt t="81553" x="3749675" y="4217988"/>
          <p14:tracePt t="81569" x="3578225" y="4206875"/>
          <p14:tracePt t="81585" x="3413125" y="4206875"/>
          <p14:tracePt t="81602" x="3309938" y="4206875"/>
          <p14:tracePt t="81619" x="3292475" y="4206875"/>
          <p14:tracePt t="92029" x="3279775" y="4206875"/>
          <p14:tracePt t="92038" x="3359150" y="4206875"/>
          <p14:tracePt t="92043" x="3438525" y="4206875"/>
          <p14:tracePt t="92051" x="3486150" y="4194175"/>
          <p14:tracePt t="92059" x="3590925" y="4194175"/>
          <p14:tracePt t="92071" x="3713163" y="4194175"/>
          <p14:tracePt t="92088" x="3859213" y="4194175"/>
          <p14:tracePt t="92104" x="3986213" y="4194175"/>
          <p14:tracePt t="92121" x="4078288" y="4194175"/>
          <p14:tracePt t="92126" x="4108450" y="4194175"/>
          <p14:tracePt t="92138" x="4164013" y="4194175"/>
          <p14:tracePt t="92156" x="4181475" y="4194175"/>
          <p14:tracePt t="92172" x="4194175" y="4194175"/>
          <p14:tracePt t="92226" x="4217988" y="4194175"/>
          <p14:tracePt t="108287" x="4260850" y="4170363"/>
          <p14:tracePt t="108296" x="4352925" y="4127500"/>
          <p14:tracePt t="108307" x="4400550" y="4114800"/>
          <p14:tracePt t="108312" x="4529138" y="4029075"/>
          <p14:tracePt t="108324" x="4700588" y="3943350"/>
          <p14:tracePt t="108329" x="4870450" y="3865563"/>
          <p14:tracePt t="108340" x="5126038" y="3706813"/>
          <p14:tracePt t="108345" x="5334000" y="3571875"/>
          <p14:tracePt t="108357" x="5761038" y="3260725"/>
          <p14:tracePt t="108375" x="6308725" y="2889250"/>
          <p14:tracePt t="108392" x="6991350" y="2352675"/>
          <p14:tracePt t="108406" x="7454900" y="1925638"/>
          <p14:tracePt t="108422" x="7796213" y="1689100"/>
          <p14:tracePt t="108439" x="8150225" y="1427163"/>
          <p14:tracePt t="108456" x="8394700" y="1225550"/>
          <p14:tracePt t="108472" x="8607425" y="1036638"/>
          <p14:tracePt t="108489" x="8723313" y="884238"/>
          <p14:tracePt t="108506" x="8796338" y="742950"/>
          <p14:tracePt t="108523" x="8820150" y="665163"/>
          <p14:tracePt t="108539" x="8820150" y="596900"/>
          <p14:tracePt t="108543" x="8820150" y="566738"/>
          <p14:tracePt t="108556" x="8820150" y="512763"/>
          <p14:tracePt t="108573" x="8820150" y="506413"/>
          <p14:tracePt t="108589" x="8820150" y="487363"/>
          <p14:tracePt t="108606" x="8820150" y="469900"/>
          <p14:tracePt t="108623" x="8820150" y="457200"/>
          <p14:tracePt t="108639" x="8839200" y="407988"/>
          <p14:tracePt t="108656" x="8888413" y="354013"/>
          <p14:tracePt t="108673" x="8972550" y="268288"/>
          <p14:tracePt t="108689" x="9199563" y="122238"/>
          <p14:tracePt t="115306" x="9637713" y="341313"/>
          <p14:tracePt t="115312" x="9382125" y="749300"/>
          <p14:tracePt t="115319" x="9131300" y="1122363"/>
          <p14:tracePt t="115330" x="8832850" y="1616075"/>
          <p14:tracePt t="115334" x="8528050" y="2146300"/>
          <p14:tracePt t="115343" x="8210550" y="2566988"/>
          <p14:tracePt t="115356" x="8004175" y="2998788"/>
          <p14:tracePt t="115360" x="7785100" y="3365500"/>
          <p14:tracePt t="115371" x="7632700" y="3644900"/>
          <p14:tracePt t="115374" x="7467600" y="3895725"/>
          <p14:tracePt t="115388" x="7229475" y="4279900"/>
          <p14:tracePt t="115405" x="7046913" y="4541838"/>
          <p14:tracePt t="115422" x="6924675" y="4730750"/>
          <p14:tracePt t="115440" x="6864350" y="4816475"/>
          <p14:tracePt t="115455" x="6821488" y="4857750"/>
          <p14:tracePt t="115471" x="6815138" y="4864100"/>
          <p14:tracePt t="115488" x="6797675" y="4883150"/>
          <p14:tracePt t="115505" x="6778625" y="4900613"/>
          <p14:tracePt t="115521" x="6729413" y="4919663"/>
          <p14:tracePt t="115538" x="6577013" y="5053013"/>
          <p14:tracePt t="115555" x="6492875" y="5126038"/>
          <p14:tracePt t="115558" x="6467475" y="5162550"/>
          <p14:tracePt t="115571" x="6430963" y="5200650"/>
          <p14:tracePt t="115574" x="6357938" y="5291138"/>
          <p14:tracePt t="115588" x="6297613" y="5364163"/>
          <p14:tracePt t="115591" x="6242050" y="5419725"/>
          <p14:tracePt t="115605" x="6145213" y="5535613"/>
          <p14:tracePt t="115621" x="6059488" y="5619750"/>
          <p14:tracePt t="115638" x="5986463" y="5694363"/>
          <p14:tracePt t="115655" x="5924550" y="5772150"/>
          <p14:tracePt t="115671" x="5913438" y="5778500"/>
          <p14:tracePt t="115718" x="5907088" y="5791200"/>
          <p14:tracePt t="115726" x="5888038" y="5797550"/>
          <p14:tracePt t="115749" x="5851525" y="5810250"/>
          <p14:tracePt t="115757" x="5821363" y="5810250"/>
          <p14:tracePt t="115771" x="5761038" y="5821363"/>
          <p14:tracePt t="115788" x="5681663" y="5834063"/>
          <p14:tracePt t="115791" x="5619750" y="5846763"/>
          <p14:tracePt t="115805" x="5510213" y="5857875"/>
          <p14:tracePt t="115822" x="5400675" y="5870575"/>
          <p14:tracePt t="115838" x="5267325" y="5883275"/>
          <p14:tracePt t="115854" x="5114925" y="5924550"/>
          <p14:tracePt t="115871" x="4919663" y="5986463"/>
          <p14:tracePt t="115888" x="4711700" y="6016625"/>
          <p14:tracePt t="115905" x="4516438" y="6059488"/>
          <p14:tracePt t="115921" x="4327525" y="6089650"/>
          <p14:tracePt t="115938" x="4175125" y="6119813"/>
          <p14:tracePt t="115955" x="4017963" y="6145213"/>
          <p14:tracePt t="115971" x="3865563" y="6175375"/>
          <p14:tracePt t="115975" x="3829050" y="6175375"/>
          <p14:tracePt t="115988" x="3767138" y="6188075"/>
          <p14:tracePt t="116005" x="3713163" y="6199188"/>
          <p14:tracePt t="116023" x="3621088" y="6199188"/>
          <p14:tracePt t="116038" x="3517900" y="6199188"/>
          <p14:tracePt t="116055" x="3389313" y="6199188"/>
          <p14:tracePt t="116071" x="3181350" y="6199188"/>
          <p14:tracePt t="116088" x="2955925" y="6199188"/>
          <p14:tracePt t="116105" x="2730500" y="6199188"/>
          <p14:tracePt t="116121" x="2487613" y="6175375"/>
          <p14:tracePt t="116138" x="2298700" y="6175375"/>
          <p14:tracePt t="116155" x="2133600" y="6175375"/>
          <p14:tracePt t="116158" x="2090738" y="6175375"/>
          <p14:tracePt t="116171" x="2054225" y="6175375"/>
          <p14:tracePt t="116175" x="2011363" y="6175375"/>
          <p14:tracePt t="116188" x="2000250" y="6175375"/>
          <p14:tracePt t="116191" x="1981200" y="6175375"/>
          <p14:tracePt t="116205" x="1968500" y="6175375"/>
          <p14:tracePt t="116221" x="1951038" y="6175375"/>
          <p14:tracePt t="116336" x="1938338" y="6175375"/>
          <p14:tracePt t="116344" x="1908175" y="6175375"/>
          <p14:tracePt t="116358" x="1884363" y="6162675"/>
          <p14:tracePt t="116376" x="1841500" y="6151563"/>
          <p14:tracePt t="118264" x="1852613" y="6132513"/>
          <p14:tracePt t="118273" x="1938338" y="6065838"/>
          <p14:tracePt t="118285" x="2047875" y="6016625"/>
          <p14:tracePt t="118290" x="2176463" y="5967413"/>
          <p14:tracePt t="118295" x="2365375" y="5900738"/>
          <p14:tracePt t="118305" x="2597150" y="5846763"/>
          <p14:tracePt t="118308" x="2822575" y="5754688"/>
          <p14:tracePt t="118318" x="3048000" y="5657850"/>
          <p14:tracePt t="118326" x="3449638" y="5430838"/>
          <p14:tracePt t="118338" x="3803650" y="5267325"/>
          <p14:tracePt t="118355" x="4748213" y="4668838"/>
          <p14:tracePt t="118371" x="5949950" y="3852863"/>
          <p14:tracePt t="118388" x="7046913" y="2955925"/>
          <p14:tracePt t="118391" x="7516813" y="2571750"/>
          <p14:tracePt t="118405" x="8497888" y="1731963"/>
          <p14:tracePt t="118423" x="8967788" y="1255713"/>
          <p14:tracePt t="118438" x="9186863" y="974725"/>
          <p14:tracePt t="118455" x="9296400" y="774700"/>
          <p14:tracePt t="118471" x="9363075" y="652463"/>
          <p14:tracePt t="118488" x="9388475" y="596900"/>
          <p14:tracePt t="118505" x="9388475" y="590550"/>
          <p14:tracePt t="119064" x="9375775" y="590550"/>
          <p14:tracePt t="119072" x="9240838" y="695325"/>
          <p14:tracePt t="119084" x="9113838" y="781050"/>
          <p14:tracePt t="119094" x="8997950" y="858838"/>
          <p14:tracePt t="119098" x="8936038" y="950913"/>
          <p14:tracePt t="119108" x="8826500" y="1047750"/>
          <p14:tracePt t="119113" x="8693150" y="1146175"/>
          <p14:tracePt t="119124" x="8577263" y="1279525"/>
          <p14:tracePt t="119129" x="8442325" y="1414463"/>
          <p14:tracePt t="119142" x="8205788" y="1736725"/>
          <p14:tracePt t="119155" x="8070850" y="1962150"/>
          <p14:tracePt t="119172" x="7832725" y="2378075"/>
          <p14:tracePt t="119175" x="7716838" y="2603500"/>
          <p14:tracePt t="119189" x="7553325" y="2852738"/>
          <p14:tracePt t="119193" x="7394575" y="3067050"/>
          <p14:tracePt t="119206" x="7162800" y="3535363"/>
          <p14:tracePt t="119223" x="6778625" y="4048125"/>
          <p14:tracePt t="119239" x="6523038" y="4413250"/>
          <p14:tracePt t="119256" x="6351588" y="4621213"/>
          <p14:tracePt t="119272" x="6175375" y="4846638"/>
          <p14:tracePt t="119289" x="6035675" y="5035550"/>
          <p14:tracePt t="119305" x="5919788" y="5145088"/>
          <p14:tracePt t="119322" x="5834063" y="5205413"/>
          <p14:tracePt t="119339" x="5821363" y="5237163"/>
          <p14:tracePt t="119355" x="5815013" y="5248275"/>
          <p14:tracePt t="119372" x="5803900" y="5248275"/>
          <p14:tracePt t="119375" x="5784850" y="5248275"/>
          <p14:tracePt t="119389" x="5767388" y="5248275"/>
          <p14:tracePt t="119392" x="5748338" y="5260975"/>
          <p14:tracePt t="119406" x="5718175" y="5278438"/>
          <p14:tracePt t="119424" x="5619750" y="5340350"/>
          <p14:tracePt t="119439" x="5492750" y="5437188"/>
          <p14:tracePt t="119455" x="5389563" y="5516563"/>
          <p14:tracePt t="119472" x="5303838" y="5578475"/>
          <p14:tracePt t="119489" x="5224463" y="5662613"/>
          <p14:tracePt t="119505" x="5157788" y="5724525"/>
          <p14:tracePt t="119522" x="5084763" y="5767388"/>
          <p14:tracePt t="119539" x="5053013" y="5791200"/>
          <p14:tracePt t="119555" x="5041900" y="5810250"/>
          <p14:tracePt t="122416" x="5072063" y="5803900"/>
          <p14:tracePt t="122424" x="5181600" y="5772150"/>
          <p14:tracePt t="122442" x="5291138" y="5761038"/>
          <p14:tracePt t="122458" x="5443538" y="5718175"/>
          <p14:tracePt t="122475" x="5595938" y="5688013"/>
          <p14:tracePt t="122492" x="5675313" y="5668963"/>
          <p14:tracePt t="122510" x="5840413" y="5578475"/>
          <p14:tracePt t="122516" x="5870575" y="5553075"/>
          <p14:tracePt t="122527" x="5913438" y="5529263"/>
          <p14:tracePt t="122542" x="5943600" y="5516563"/>
          <p14:tracePt t="122547" x="5992813" y="5492750"/>
          <p14:tracePt t="122558" x="6046788" y="5449888"/>
          <p14:tracePt t="122562" x="6065838" y="5443538"/>
          <p14:tracePt t="122573" x="6119813" y="5389563"/>
          <p14:tracePt t="122577" x="6151563" y="5376863"/>
          <p14:tracePt t="122590" x="6205538" y="5346700"/>
          <p14:tracePt t="122607" x="6261100" y="5314950"/>
          <p14:tracePt t="122623" x="6303963" y="5291138"/>
          <p14:tracePt t="122640" x="6321425" y="5278438"/>
          <p14:tracePt t="122656" x="6351588" y="5267325"/>
          <p14:tracePt t="122673" x="6370638" y="5254625"/>
          <p14:tracePt t="122690" x="6388100" y="5224463"/>
          <p14:tracePt t="122712" x="6400800" y="5224463"/>
          <p14:tracePt t="123096" x="6430963" y="5248275"/>
          <p14:tracePt t="123105" x="6430963" y="5370513"/>
          <p14:tracePt t="123115" x="6456363" y="5443538"/>
          <p14:tracePt t="123125" x="6473825" y="5546725"/>
          <p14:tracePt t="123129" x="6473825" y="5589588"/>
          <p14:tracePt t="123138" x="6497638" y="5657850"/>
          <p14:tracePt t="123155" x="6553200" y="5834063"/>
          <p14:tracePt t="123171" x="6577013" y="5943600"/>
          <p14:tracePt t="123188" x="6589713" y="5973763"/>
          <p14:tracePt t="123191" x="6596063" y="5986463"/>
          <p14:tracePt t="123345" x="6608763" y="5986463"/>
          <p14:tracePt t="123355" x="6613525" y="5986463"/>
          <p14:tracePt t="123360" x="6626225" y="5986463"/>
          <p14:tracePt t="123370" x="6656388" y="5986463"/>
          <p14:tracePt t="123394" x="6662738" y="5980113"/>
          <p14:tracePt t="123609" x="6681788" y="5973763"/>
          <p14:tracePt t="123618" x="6699250" y="5973763"/>
          <p14:tracePt t="123628" x="6711950" y="5962650"/>
          <p14:tracePt t="123633" x="6754813" y="5943600"/>
          <p14:tracePt t="123647" x="6772275" y="5943600"/>
          <p14:tracePt t="123656" x="6778625" y="5943600"/>
          <p14:tracePt t="123673" x="6791325" y="5930900"/>
          <p14:tracePt t="123784" x="6821488" y="5930900"/>
          <p14:tracePt t="123793" x="6827838" y="5930900"/>
          <p14:tracePt t="123809" x="6888163" y="5930900"/>
          <p14:tracePt t="123826" x="6980238" y="5930900"/>
          <p14:tracePt t="123841" x="7070725" y="5930900"/>
          <p14:tracePt t="123858" x="7192963" y="5930900"/>
          <p14:tracePt t="123876" x="7302500" y="5930900"/>
          <p14:tracePt t="123892" x="7381875" y="5937250"/>
          <p14:tracePt t="123897" x="7394575" y="5937250"/>
          <p14:tracePt t="123908" x="7448550" y="5937250"/>
          <p14:tracePt t="123912" x="7454900" y="5937250"/>
          <p14:tracePt t="123928" x="7461250" y="5937250"/>
          <p14:tracePt t="123940" x="7480300" y="5937250"/>
          <p14:tracePt t="124290" x="7527925" y="5949950"/>
          <p14:tracePt t="124299" x="7540625" y="5949950"/>
          <p14:tracePt t="124313" x="7577138" y="5949950"/>
          <p14:tracePt t="124326" x="7596188" y="5962650"/>
          <p14:tracePt t="124330" x="7613650" y="5962650"/>
          <p14:tracePt t="124340" x="7626350" y="5962650"/>
          <p14:tracePt t="124356" x="7632700" y="5962650"/>
          <p14:tracePt t="124505" x="7600950" y="5962650"/>
          <p14:tracePt t="124511" x="7540625" y="5962650"/>
          <p14:tracePt t="124523" x="7473950" y="5962650"/>
          <p14:tracePt t="124539" x="7381875" y="5962650"/>
          <p14:tracePt t="124559" x="7212013" y="5962650"/>
          <p14:tracePt t="124576" x="7143750" y="5962650"/>
          <p14:tracePt t="124593" x="7126288" y="5962650"/>
          <p14:tracePt t="124785" x="7156450" y="5962650"/>
          <p14:tracePt t="124793" x="7186613" y="5962650"/>
          <p14:tracePt t="124810" x="7218363" y="5962650"/>
          <p14:tracePt t="124825" x="7265988" y="5962650"/>
          <p14:tracePt t="124842" x="7272338" y="5962650"/>
          <p14:tracePt t="124859" x="7285038" y="5962650"/>
          <p14:tracePt t="124921" x="7291388" y="5962650"/>
          <p14:tracePt t="124929" x="7321550" y="5967413"/>
          <p14:tracePt t="124945" x="7351713" y="5967413"/>
          <p14:tracePt t="124961" x="7364413" y="5967413"/>
          <p14:tracePt t="125985" x="7388225" y="5967413"/>
          <p14:tracePt t="125994" x="7467600" y="5967413"/>
          <p14:tracePt t="126010" x="7497763" y="5967413"/>
          <p14:tracePt t="126026" x="7546975" y="5967413"/>
          <p14:tracePt t="126042" x="7600950" y="5967413"/>
          <p14:tracePt t="126059" x="7639050" y="5967413"/>
          <p14:tracePt t="126076" x="7686675" y="5967413"/>
          <p14:tracePt t="126092" x="7735888" y="5967413"/>
          <p14:tracePt t="126109" x="7802563" y="5967413"/>
          <p14:tracePt t="126125" x="7894638" y="5980113"/>
          <p14:tracePt t="126130" x="7961313" y="5980113"/>
          <p14:tracePt t="126140" x="7991475" y="5992813"/>
          <p14:tracePt t="126144" x="8034338" y="5992813"/>
          <p14:tracePt t="126157" x="8096250" y="5992813"/>
          <p14:tracePt t="126175" x="8229600" y="6029325"/>
          <p14:tracePt t="126190" x="8278813" y="6029325"/>
          <p14:tracePt t="126193" x="8296275" y="6029325"/>
          <p14:tracePt t="126208" x="8351838" y="6029325"/>
          <p14:tracePt t="126223" x="8358188" y="6029325"/>
          <p14:tracePt t="126248" x="8375650" y="6029325"/>
          <p14:tracePt t="126257" x="8388350" y="6029325"/>
          <p14:tracePt t="126273" x="8412163" y="6029325"/>
          <p14:tracePt t="126290" x="8442325" y="6029325"/>
          <p14:tracePt t="126306" x="8474075" y="6029325"/>
          <p14:tracePt t="126328" x="8478838" y="6029325"/>
          <p14:tracePt t="126360" x="8491538" y="6029325"/>
          <p14:tracePt t="126392" x="8515350" y="6029325"/>
          <p14:tracePt t="126406" x="8528050" y="6029325"/>
          <p14:tracePt t="126416" x="8547100" y="6029325"/>
          <p14:tracePt t="126432" x="8553450" y="6029325"/>
          <p14:tracePt t="126456" x="8564563" y="6029325"/>
          <p14:tracePt t="126472" x="8570913" y="6029325"/>
          <p14:tracePt t="128113" x="8583613" y="6029325"/>
          <p14:tracePt t="128121" x="8620125" y="6029325"/>
          <p14:tracePt t="128131" x="8637588" y="6029325"/>
          <p14:tracePt t="128142" x="8662988" y="6029325"/>
          <p14:tracePt t="128147" x="8693150" y="6029325"/>
          <p14:tracePt t="128159" x="8710613" y="6029325"/>
          <p14:tracePt t="128163" x="8716963" y="6029325"/>
          <p14:tracePt t="128174" x="8736013" y="6029325"/>
          <p14:tracePt t="128177" x="8747125" y="6029325"/>
          <p14:tracePt t="128190" x="8778875" y="6029325"/>
          <p14:tracePt t="128193" x="8783638" y="6029325"/>
          <p14:tracePt t="128207" x="8820150" y="6029325"/>
          <p14:tracePt t="128224" x="8869363" y="6029325"/>
          <p14:tracePt t="128239" x="8961438" y="6029325"/>
          <p14:tracePt t="128256" x="9070975" y="6029325"/>
          <p14:tracePt t="128273" x="9174163" y="6029325"/>
          <p14:tracePt t="128290" x="9253538" y="6029325"/>
          <p14:tracePt t="128307" x="9320213" y="6029325"/>
          <p14:tracePt t="128323" x="9399588" y="6029325"/>
          <p14:tracePt t="128340" x="9436100" y="6029325"/>
          <p14:tracePt t="128356" x="9448800" y="6029325"/>
          <p14:tracePt t="128373" x="9485313" y="6029325"/>
          <p14:tracePt t="128377" x="9504363" y="6029325"/>
          <p14:tracePt t="128392" x="9509125" y="6029325"/>
          <p14:tracePt t="128440" x="9528175" y="6029325"/>
          <p14:tracePt t="128480" x="9545638" y="6029325"/>
          <p14:tracePt t="128512" x="9558338" y="6029325"/>
          <p14:tracePt t="128528" x="9564688" y="6029325"/>
          <p14:tracePt t="128544" x="9577388" y="6029325"/>
          <p14:tracePt t="128552" x="9594850" y="6029325"/>
          <p14:tracePt t="128560" x="9601200" y="6029325"/>
          <p14:tracePt t="128573" x="9631363" y="6029325"/>
          <p14:tracePt t="128577" x="9637713" y="6029325"/>
          <p14:tracePt t="128590" x="9656763" y="6029325"/>
          <p14:tracePt t="128593" x="9667875" y="6029325"/>
          <p14:tracePt t="128607" x="9686925" y="6029325"/>
          <p14:tracePt t="128624" x="9723438" y="6029325"/>
          <p14:tracePt t="128640" x="9772650" y="6029325"/>
          <p14:tracePt t="128657" x="9809163" y="6029325"/>
          <p14:tracePt t="128673" x="9899650" y="6029325"/>
          <p14:tracePt t="128690" x="9942513" y="6029325"/>
          <p14:tracePt t="128706" x="10002838" y="6029325"/>
          <p14:tracePt t="128723" x="10028238" y="6029325"/>
          <p14:tracePt t="128740" x="10064750" y="6029325"/>
          <p14:tracePt t="128756" x="10094913" y="6029325"/>
          <p14:tracePt t="128773" x="10107613" y="6029325"/>
          <p14:tracePt t="128789" x="10113963" y="6029325"/>
          <p14:tracePt t="134611" x="10125075" y="6029325"/>
          <p14:tracePt t="134619" x="10077450" y="6029325"/>
          <p14:tracePt t="134627" x="9991725" y="6029325"/>
          <p14:tracePt t="134642" x="9856788" y="6029325"/>
          <p14:tracePt t="134660" x="9686925" y="6029325"/>
          <p14:tracePt t="134676" x="9504363" y="6029325"/>
          <p14:tracePt t="134693" x="9277350" y="6029325"/>
          <p14:tracePt t="134710" x="9064625" y="5986463"/>
          <p14:tracePt t="134726" x="8912225" y="5962650"/>
          <p14:tracePt t="134732" x="8882063" y="5962650"/>
          <p14:tracePt t="134744" x="8863013" y="5962650"/>
          <p14:tracePt t="134749" x="8832850" y="5962650"/>
          <p14:tracePt t="134759" x="8809038" y="5962650"/>
          <p14:tracePt t="134776" x="8802688" y="5962650"/>
          <p14:tracePt t="134802" x="8789988" y="5962650"/>
          <p14:tracePt t="134826" x="8783638" y="5962650"/>
          <p14:tracePt t="134841" x="8778875" y="5962650"/>
          <p14:tracePt t="134854" x="8759825" y="5962650"/>
          <p14:tracePt t="134858" x="8747125" y="5962650"/>
          <p14:tracePt t="134865" x="8742363" y="5962650"/>
          <p14:tracePt t="134880" x="8729663" y="5962650"/>
          <p14:tracePt t="134890" x="8723313" y="5967413"/>
          <p14:tracePt t="134913" x="8716963" y="5973763"/>
          <p14:tracePt t="134936" x="8705850" y="5986463"/>
          <p14:tracePt t="134945" x="8699500" y="5992813"/>
          <p14:tracePt t="134984" x="8680450" y="6003925"/>
          <p14:tracePt t="135009" x="8667750" y="6010275"/>
          <p14:tracePt t="135016" x="8662988" y="6016625"/>
          <p14:tracePt t="135322" x="8643938" y="6016625"/>
          <p14:tracePt t="135331" x="8631238" y="6016625"/>
          <p14:tracePt t="135342" x="8626475" y="6016625"/>
          <p14:tracePt t="135359" x="8594725" y="6016625"/>
          <p14:tracePt t="136057" x="8589963" y="6016625"/>
          <p14:tracePt t="136066" x="8613775" y="6016625"/>
          <p14:tracePt t="136075" x="8631238" y="6016625"/>
          <p14:tracePt t="136092" x="8723313" y="6016625"/>
          <p14:tracePt t="136110" x="8820150" y="6016625"/>
          <p14:tracePt t="136126" x="8912225" y="6029325"/>
          <p14:tracePt t="136131" x="8961438" y="6029325"/>
          <p14:tracePt t="136143" x="9034463" y="6029325"/>
          <p14:tracePt t="136148" x="9070975" y="6029325"/>
          <p14:tracePt t="136157" x="9131300" y="6040438"/>
          <p14:tracePt t="136174" x="9180513" y="6040438"/>
          <p14:tracePt t="136178" x="9217025" y="6040438"/>
          <p14:tracePt t="136190" x="9247188" y="6040438"/>
          <p14:tracePt t="136194" x="9253538" y="6040438"/>
          <p14:tracePt t="136207" x="9272588" y="6040438"/>
          <p14:tracePt t="136210" x="9283700" y="6040438"/>
          <p14:tracePt t="136225" x="9302750" y="6040438"/>
          <p14:tracePt t="136239" x="9320213" y="6040438"/>
          <p14:tracePt t="136255" x="9356725" y="6040438"/>
          <p14:tracePt t="136272" x="9418638" y="6040438"/>
          <p14:tracePt t="136288" x="9461500" y="6040438"/>
          <p14:tracePt t="136306" x="9485313" y="6040438"/>
          <p14:tracePt t="136322" x="9509125" y="6040438"/>
          <p14:tracePt t="136339" x="9521825" y="6040438"/>
          <p14:tracePt t="136355" x="9540875" y="6040438"/>
          <p14:tracePt t="136372" x="9577388" y="6040438"/>
          <p14:tracePt t="136389" x="9588500" y="6040438"/>
          <p14:tracePt t="136405" x="9607550" y="6040438"/>
          <p14:tracePt t="137290" x="9625013" y="6040438"/>
          <p14:tracePt t="137298" x="9680575" y="6040438"/>
          <p14:tracePt t="137314" x="9717088" y="6040438"/>
          <p14:tracePt t="137324" x="9747250" y="6040438"/>
          <p14:tracePt t="137340" x="9759950" y="6040438"/>
          <p14:tracePt t="137633" x="9777413" y="6040438"/>
          <p14:tracePt t="137639" x="9820275" y="6040438"/>
          <p14:tracePt t="137649" x="9839325" y="6040438"/>
          <p14:tracePt t="137659" x="9856788" y="6040438"/>
          <p14:tracePt t="137676" x="9886950" y="6040438"/>
          <p14:tracePt t="137693" x="9961563" y="6040438"/>
          <p14:tracePt t="137709" x="9998075" y="6040438"/>
          <p14:tracePt t="137726" x="10064750" y="6040438"/>
          <p14:tracePt t="137732" x="10077450" y="6040438"/>
          <p14:tracePt t="137771" x="10082213" y="6040438"/>
          <p14:tracePt t="138490" x="10088563" y="6040438"/>
          <p14:tracePt t="138498" x="10077450" y="6040438"/>
          <p14:tracePt t="138508" x="10015538" y="6040438"/>
          <p14:tracePt t="138524" x="9955213" y="6040438"/>
          <p14:tracePt t="138540" x="9796463" y="6040438"/>
          <p14:tracePt t="138557" x="9686925" y="6053138"/>
          <p14:tracePt t="138574" x="9564688" y="6072188"/>
          <p14:tracePt t="138578" x="9515475" y="6072188"/>
          <p14:tracePt t="138590" x="9455150" y="6072188"/>
          <p14:tracePt t="138607" x="9199563" y="6072188"/>
          <p14:tracePt t="138624" x="9070975" y="6072188"/>
          <p14:tracePt t="138641" x="8997950" y="6072188"/>
          <p14:tracePt t="138657" x="8942388" y="6072188"/>
          <p14:tracePt t="138674" x="8936038" y="6072188"/>
          <p14:tracePt t="138704" x="8918575" y="6072188"/>
          <p14:tracePt t="138923" x="8972550" y="6072188"/>
          <p14:tracePt t="138931" x="9131300" y="6059488"/>
          <p14:tracePt t="138943" x="9217025" y="6046788"/>
          <p14:tracePt t="138947" x="9339263" y="6046788"/>
          <p14:tracePt t="138959" x="9442450" y="6046788"/>
          <p14:tracePt t="138964" x="9545638" y="6046788"/>
          <p14:tracePt t="138973" x="9650413" y="6046788"/>
          <p14:tracePt t="138990" x="9893300" y="6046788"/>
          <p14:tracePt t="138993" x="9979025" y="6046788"/>
          <p14:tracePt t="139006" x="10058400" y="6046788"/>
          <p14:tracePt t="139010" x="10118725" y="6046788"/>
          <p14:tracePt t="139024" x="10174288" y="6046788"/>
          <p14:tracePt t="139040" x="10217150" y="6046788"/>
          <p14:tracePt t="139057" x="10234613" y="6046788"/>
          <p14:tracePt t="139073" x="10253663" y="6046788"/>
          <p14:tracePt t="139090" x="10260013" y="6046788"/>
          <p14:tracePt t="158854" x="10223500" y="6059488"/>
          <p14:tracePt t="158862" x="10131425" y="6119813"/>
          <p14:tracePt t="158878" x="10015538" y="6175375"/>
          <p14:tracePt t="158894" x="9912350" y="6235700"/>
          <p14:tracePt t="158911" x="9813925" y="6284913"/>
          <p14:tracePt t="158927" x="9686925" y="6370638"/>
          <p14:tracePt t="158944" x="9485313" y="6492875"/>
          <p14:tracePt t="158959" x="9223375" y="6656388"/>
          <p14:tracePt t="158975" x="8967788" y="6784975"/>
          <p14:tracePt t="159212" x="1938338" y="6815138"/>
          <p14:tracePt t="159220" x="1755775" y="6815138"/>
          <p14:tracePt t="159229" x="1554163" y="6802438"/>
          <p14:tracePt t="159243" x="1285875" y="6765925"/>
          <p14:tracePt t="159259" x="1073150" y="6742113"/>
          <p14:tracePt t="159277" x="890588" y="6724650"/>
          <p14:tracePt t="159293" x="792163" y="6724650"/>
          <p14:tracePt t="159308" x="742950" y="6711950"/>
          <p14:tracePt t="159326" x="706438" y="6711950"/>
          <p14:tracePt t="159421" x="706438" y="6692900"/>
          <p14:tracePt t="159429" x="738188" y="6645275"/>
          <p14:tracePt t="159444" x="822325" y="6608763"/>
          <p14:tracePt t="159461" x="890588" y="6577013"/>
          <p14:tracePt t="159478" x="969963" y="6577013"/>
          <p14:tracePt t="159493" x="1096963" y="6565900"/>
          <p14:tracePt t="159511" x="1158875" y="6565900"/>
          <p14:tracePt t="159527" x="1225550" y="6565900"/>
          <p14:tracePt t="159544" x="1279525" y="6565900"/>
          <p14:tracePt t="159563" x="1328738" y="6565900"/>
          <p14:tracePt t="159568" x="1358900" y="6565900"/>
          <p14:tracePt t="159577" x="1395413" y="6565900"/>
          <p14:tracePt t="159582" x="1438275" y="6565900"/>
          <p14:tracePt t="159592" x="1474788" y="6565900"/>
          <p14:tracePt t="159608" x="1566863" y="6565900"/>
          <p14:tracePt t="159625" x="1657350" y="6565900"/>
          <p14:tracePt t="159629" x="1749425" y="6565900"/>
          <p14:tracePt t="159642" x="1785938" y="6565900"/>
          <p14:tracePt t="159645" x="1816100" y="6565900"/>
          <p14:tracePt t="159659" x="1895475" y="6565900"/>
          <p14:tracePt t="159675" x="1957388" y="6565900"/>
          <p14:tracePt t="159693" x="2011363" y="6565900"/>
          <p14:tracePt t="159709" x="2066925" y="6565900"/>
          <p14:tracePt t="159726" x="2127250" y="6553200"/>
          <p14:tracePt t="159742" x="2157413" y="6553200"/>
          <p14:tracePt t="159759" x="2200275" y="6540500"/>
          <p14:tracePt t="159775" x="2219325" y="6540500"/>
          <p14:tracePt t="159877" x="2189163" y="6540500"/>
          <p14:tracePt t="159886" x="2078038" y="6540500"/>
          <p14:tracePt t="159894" x="2017713" y="6540500"/>
          <p14:tracePt t="159910" x="1835150" y="6540500"/>
          <p14:tracePt t="159927" x="1670050" y="6540500"/>
          <p14:tracePt t="159944" x="1524000" y="6540500"/>
          <p14:tracePt t="159961" x="1438275" y="6529388"/>
          <p14:tracePt t="159977" x="1414463" y="6516688"/>
          <p14:tracePt t="160037" x="1420813" y="6516688"/>
          <p14:tracePt t="160046" x="1487488" y="6516688"/>
          <p14:tracePt t="160060" x="1633538" y="6516688"/>
          <p14:tracePt t="160078" x="1841500" y="6503988"/>
          <p14:tracePt t="160094" x="2041525" y="6503988"/>
          <p14:tracePt t="160111" x="2266950" y="6503988"/>
          <p14:tracePt t="160127" x="2335213" y="6503988"/>
          <p14:tracePt t="160144" x="2365375" y="6503988"/>
          <p14:tracePt t="160189" x="2322513" y="6503988"/>
          <p14:tracePt t="160199" x="2262188" y="6503988"/>
          <p14:tracePt t="160210" x="2230438" y="6503988"/>
          <p14:tracePt t="160216" x="2200275" y="6503988"/>
          <p14:tracePt t="160228" x="2036763" y="6503988"/>
          <p14:tracePt t="160244" x="1925638" y="6503988"/>
          <p14:tracePt t="160262" x="1878013" y="6503988"/>
          <p14:tracePt t="160277" x="1865313" y="6503988"/>
          <p14:tracePt t="160325" x="1871663" y="6503988"/>
          <p14:tracePt t="160334" x="1981200" y="6503988"/>
          <p14:tracePt t="160343" x="2024063" y="6503988"/>
          <p14:tracePt t="160360" x="2200275" y="6503988"/>
          <p14:tracePt t="160377" x="2408238" y="6503988"/>
          <p14:tracePt t="160383" x="2530475" y="6503988"/>
          <p14:tracePt t="160394" x="2590800" y="6503988"/>
          <p14:tracePt t="160399" x="2609850" y="6503988"/>
          <p14:tracePt t="160445" x="2597150" y="6503988"/>
          <p14:tracePt t="160453" x="2474913" y="6503988"/>
          <p14:tracePt t="160462" x="2389188" y="6503988"/>
          <p14:tracePt t="160477" x="2243138" y="6503988"/>
          <p14:tracePt t="160493" x="2036763" y="6503988"/>
          <p14:tracePt t="160511" x="1914525" y="6503988"/>
          <p14:tracePt t="160527" x="1884363" y="6503988"/>
          <p14:tracePt t="160621" x="1884363" y="6492875"/>
          <p14:tracePt t="160631" x="1895475" y="6486525"/>
          <p14:tracePt t="160645" x="1968500" y="6461125"/>
          <p14:tracePt t="160660" x="2005013" y="6450013"/>
          <p14:tracePt t="161789" x="1981200" y="6450013"/>
          <p14:tracePt t="161799" x="1920875" y="6450013"/>
          <p14:tracePt t="161810" x="1871663" y="6450013"/>
          <p14:tracePt t="161815" x="1828800" y="6450013"/>
          <p14:tracePt t="161828" x="1798638" y="6450013"/>
          <p14:tracePt t="161845" x="1792288" y="6450013"/>
          <p14:tracePt t="161909" x="1792288" y="6456363"/>
          <p14:tracePt t="161918" x="1858963" y="6456363"/>
          <p14:tracePt t="161926" x="1895475" y="6456363"/>
          <p14:tracePt t="161944" x="2017713" y="6456363"/>
          <p14:tracePt t="161961" x="2182813" y="6467475"/>
          <p14:tracePt t="161978" x="2335213" y="6480175"/>
          <p14:tracePt t="161983" x="2378075" y="6492875"/>
          <p14:tracePt t="162045" x="2309813" y="6492875"/>
          <p14:tracePt t="162055" x="2249488" y="6492875"/>
          <p14:tracePt t="162063" x="2163763" y="6492875"/>
          <p14:tracePt t="162076" x="2000250" y="6492875"/>
          <p14:tracePt t="162092" x="1816100" y="6492875"/>
          <p14:tracePt t="162108" x="1695450" y="6492875"/>
          <p14:tracePt t="162125" x="1603375" y="6492875"/>
          <p14:tracePt t="162196" x="1639888" y="6492875"/>
          <p14:tracePt t="162205" x="1731963" y="6492875"/>
          <p14:tracePt t="162212" x="1816100" y="6492875"/>
          <p14:tracePt t="162225" x="1938338" y="6492875"/>
          <p14:tracePt t="162243" x="2286000" y="6492875"/>
          <p14:tracePt t="162259" x="2432050" y="6492875"/>
          <p14:tracePt t="162275" x="2451100" y="6492875"/>
          <p14:tracePt t="162307" x="2425700" y="6492875"/>
          <p14:tracePt t="162316" x="2335213" y="6492875"/>
          <p14:tracePt t="162325" x="2230438" y="6492875"/>
          <p14:tracePt t="162342" x="2047875" y="6492875"/>
          <p14:tracePt t="162358" x="1841500" y="6492875"/>
          <p14:tracePt t="162375" x="1652588" y="6450013"/>
          <p14:tracePt t="162392" x="1543050" y="6413500"/>
          <p14:tracePt t="162408" x="1524000" y="6413500"/>
          <p14:tracePt t="162436" x="1547813" y="6413500"/>
          <p14:tracePt t="162444" x="1639888" y="6413500"/>
          <p14:tracePt t="162458" x="1804988" y="6413500"/>
          <p14:tracePt t="162462" x="1962150" y="6413500"/>
          <p14:tracePt t="162476" x="2382838" y="6461125"/>
          <p14:tracePt t="162492" x="2809875" y="6497638"/>
          <p14:tracePt t="162508" x="3121025" y="6559550"/>
          <p14:tracePt t="162525" x="3157538" y="6559550"/>
          <p14:tracePt t="162542" x="3163888" y="6572250"/>
          <p14:tracePt t="162558" x="3041650" y="6572250"/>
          <p14:tracePt t="162575" x="2755900" y="6572250"/>
          <p14:tracePt t="162592" x="2395538" y="6572250"/>
          <p14:tracePt t="162609" x="2066925" y="6523038"/>
          <p14:tracePt t="162625" x="1689100" y="6437313"/>
          <p14:tracePt t="162642" x="1457325" y="6357938"/>
          <p14:tracePt t="162692" x="1511300" y="6357938"/>
          <p14:tracePt t="162700" x="1633538" y="6357938"/>
          <p14:tracePt t="162708" x="1773238" y="6357938"/>
          <p14:tracePt t="162725" x="2041525" y="6357938"/>
          <p14:tracePt t="162741" x="2286000" y="6357938"/>
          <p14:tracePt t="162758" x="2511425" y="6357938"/>
          <p14:tracePt t="162775" x="2530475" y="6357938"/>
          <p14:tracePt t="162805" x="2493963" y="6357938"/>
          <p14:tracePt t="162813" x="2365375" y="6357938"/>
          <p14:tracePt t="162825" x="2262188" y="6357938"/>
          <p14:tracePt t="162828" x="2139950" y="6357938"/>
          <p14:tracePt t="162842" x="2017713" y="6357938"/>
          <p14:tracePt t="162845" x="1914525" y="6357938"/>
          <p14:tracePt t="162859" x="1773238" y="6357938"/>
          <p14:tracePt t="162863" x="1689100" y="6357938"/>
          <p14:tracePt t="162876" x="1438275" y="6315075"/>
          <p14:tracePt t="162892" x="1431925" y="6315075"/>
          <p14:tracePt t="162943" x="1463675" y="6315075"/>
          <p14:tracePt t="162951" x="1560513" y="6315075"/>
          <p14:tracePt t="162960" x="1620838" y="6315075"/>
          <p14:tracePt t="162975" x="1749425" y="6303963"/>
          <p14:tracePt t="162992" x="1804988" y="6291263"/>
          <p14:tracePt t="163008" x="1822450" y="6291263"/>
          <p14:tracePt t="163045" x="1785938" y="6291263"/>
          <p14:tracePt t="163053" x="1670050" y="6291263"/>
          <p14:tracePt t="163061" x="1627188" y="6291263"/>
          <p14:tracePt t="163076" x="1517650" y="6291263"/>
          <p14:tracePt t="163092" x="1438275" y="6291263"/>
          <p14:tracePt t="163166" x="1463675" y="6291263"/>
          <p14:tracePt t="163175" x="1511300" y="6291263"/>
          <p14:tracePt t="163186" x="1543050" y="6291263"/>
          <p14:tracePt t="163195" x="1620838" y="6291263"/>
          <p14:tracePt t="163199" x="1663700" y="6291263"/>
          <p14:tracePt t="163210" x="1743075" y="6291263"/>
          <p14:tracePt t="163215" x="1785938" y="6297613"/>
          <p14:tracePt t="163227" x="1828800" y="6297613"/>
          <p14:tracePt t="163253" x="1841500" y="6303963"/>
          <p14:tracePt t="163269" x="1841500" y="6315075"/>
          <p14:tracePt t="163280" x="1779588" y="6315075"/>
          <p14:tracePt t="163295" x="1712913" y="6315075"/>
          <p14:tracePt t="163309" x="1657350" y="6315075"/>
          <p14:tracePt t="163325" x="1620838" y="6315075"/>
          <p14:tracePt t="163413" x="1639888" y="6321425"/>
          <p14:tracePt t="163422" x="1657350" y="6321425"/>
          <p14:tracePt t="163431" x="1689100" y="6321425"/>
          <p14:tracePt t="163444" x="1736725" y="6321425"/>
          <p14:tracePt t="163448" x="1755775" y="6321425"/>
          <p14:tracePt t="163459" x="1762125" y="6321425"/>
          <p14:tracePt t="163462" x="1779588" y="6334125"/>
          <p14:tracePt t="163597" x="1804988" y="6345238"/>
          <p14:tracePt t="163606" x="1798638" y="6351588"/>
          <p14:tracePt t="163622" x="1792288" y="6351588"/>
          <p14:tracePt t="163702" x="1785938" y="6357938"/>
          <p14:tracePt t="163943" x="1785938" y="6370638"/>
          <p14:tracePt t="163951" x="1785938" y="6388100"/>
          <p14:tracePt t="163973" x="1785938" y="6394450"/>
          <p14:tracePt t="163998" x="1785938" y="6413500"/>
          <p14:tracePt t="164013" x="1785938" y="6424613"/>
          <p14:tracePt t="165502" x="1816100" y="6430963"/>
          <p14:tracePt t="165511" x="1858963" y="6430963"/>
          <p14:tracePt t="165528" x="1987550" y="6450013"/>
          <p14:tracePt t="165545" x="2163763" y="6450013"/>
          <p14:tracePt t="165561" x="2335213" y="6492875"/>
          <p14:tracePt t="165578" x="2425700" y="6492875"/>
          <p14:tracePt t="165583" x="2462213" y="6492875"/>
          <p14:tracePt t="165595" x="2493963" y="6492875"/>
          <p14:tracePt t="165599" x="2511425" y="6492875"/>
          <p14:tracePt t="165610" x="2524125" y="6492875"/>
          <p14:tracePt t="165613" x="2530475" y="6492875"/>
          <p14:tracePt t="165625" x="2541588" y="6492875"/>
          <p14:tracePt t="165652" x="2547938" y="6492875"/>
          <p14:tracePt t="165660" x="2554288" y="6492875"/>
          <p14:tracePt t="165675" x="2571750" y="6492875"/>
          <p14:tracePt t="165692" x="2603500" y="6492875"/>
          <p14:tracePt t="165709" x="2620963" y="6492875"/>
          <p14:tracePt t="165725" x="2657475" y="6492875"/>
          <p14:tracePt t="165741" x="2693988" y="6492875"/>
          <p14:tracePt t="165758" x="2762250" y="6492875"/>
          <p14:tracePt t="165775" x="2798763" y="6492875"/>
          <p14:tracePt t="165792" x="2809875" y="6492875"/>
          <p14:tracePt t="166030" x="2816225" y="6492875"/>
          <p14:tracePt t="166038" x="2846388" y="6492875"/>
          <p14:tracePt t="166047" x="2865438" y="6492875"/>
          <p14:tracePt t="166061" x="2876550" y="6486525"/>
          <p14:tracePt t="166079" x="2889250" y="6480175"/>
          <p14:tracePt t="166254" x="2919413" y="6461125"/>
          <p14:tracePt t="166263" x="2944813" y="6437313"/>
          <p14:tracePt t="166286" x="2944813" y="6430963"/>
          <p14:tracePt t="166478" x="2932113" y="6430963"/>
          <p14:tracePt t="166486" x="2895600" y="6467475"/>
          <p14:tracePt t="166495" x="2876550" y="6480175"/>
          <p14:tracePt t="166510" x="2773363" y="6529388"/>
          <p14:tracePt t="166525" x="2706688" y="6546850"/>
          <p14:tracePt t="166541" x="2640013" y="6572250"/>
          <p14:tracePt t="166560" x="2571750" y="6596063"/>
          <p14:tracePt t="166575" x="2481263" y="6596063"/>
          <p14:tracePt t="166592" x="2335213" y="6596063"/>
          <p14:tracePt t="166608" x="2152650" y="6596063"/>
          <p14:tracePt t="166625" x="1981200" y="6583363"/>
          <p14:tracePt t="166642" x="1731963" y="6523038"/>
          <p14:tracePt t="166658" x="1511300" y="6443663"/>
          <p14:tracePt t="166662" x="1468438" y="6443663"/>
          <p14:tracePt t="166676" x="1414463" y="6424613"/>
          <p14:tracePt t="166774" x="1444625" y="6443663"/>
          <p14:tracePt t="166783" x="1543050" y="6510338"/>
          <p14:tracePt t="166794" x="1633538" y="6559550"/>
          <p14:tracePt t="166811" x="1773238" y="6626225"/>
          <p14:tracePt t="166816" x="1878013" y="6656388"/>
          <p14:tracePt t="166828" x="1987550" y="6686550"/>
          <p14:tracePt t="166832" x="2109788" y="6699250"/>
          <p14:tracePt t="166842" x="2255838" y="6718300"/>
          <p14:tracePt t="166846" x="2378075" y="6735763"/>
          <p14:tracePt t="166858" x="2481263" y="6748463"/>
          <p14:tracePt t="166862" x="2566988" y="6748463"/>
          <p14:tracePt t="166876" x="2633663" y="6748463"/>
          <p14:tracePt t="166892" x="2657475" y="6742113"/>
          <p14:tracePt t="166910" x="2682875" y="6705600"/>
          <p14:tracePt t="166925" x="2682875" y="6662738"/>
          <p14:tracePt t="166942" x="2682875" y="6613525"/>
          <p14:tracePt t="166958" x="2682875" y="6583363"/>
          <p14:tracePt t="166975" x="2682875" y="6565900"/>
          <p14:tracePt t="166992" x="2682875" y="6559550"/>
          <p14:tracePt t="167206" x="2657475" y="6572250"/>
          <p14:tracePt t="167215" x="2609850" y="6596063"/>
          <p14:tracePt t="167228" x="2584450" y="6619875"/>
          <p14:tracePt t="167232" x="2505075" y="6632575"/>
          <p14:tracePt t="167242" x="2468563" y="6669088"/>
          <p14:tracePt t="167246" x="2408238" y="6669088"/>
          <p14:tracePt t="167259" x="2378075" y="6681788"/>
          <p14:tracePt t="167262" x="2298700" y="6692900"/>
          <p14:tracePt t="167276" x="2219325" y="6705600"/>
          <p14:tracePt t="167292" x="2127250" y="6705600"/>
          <p14:tracePt t="167310" x="2060575" y="6705600"/>
          <p14:tracePt t="167325" x="2005013" y="6699250"/>
          <p14:tracePt t="167343" x="1974850" y="6656388"/>
          <p14:tracePt t="167358" x="1968500" y="6656388"/>
          <p14:tracePt t="167375" x="1931988" y="6638925"/>
          <p14:tracePt t="167397" x="1920875" y="6632575"/>
          <p14:tracePt t="167470" x="1944688" y="6632575"/>
          <p14:tracePt t="167478" x="2005013" y="6650038"/>
          <p14:tracePt t="167494" x="2219325" y="6692900"/>
          <p14:tracePt t="167508" x="2462213" y="6692900"/>
          <p14:tracePt t="167525" x="2687638" y="6692900"/>
          <p14:tracePt t="167541" x="2871788" y="6692900"/>
          <p14:tracePt t="167558" x="2938463" y="6692900"/>
          <p14:tracePt t="167575" x="2974975" y="6681788"/>
          <p14:tracePt t="167591" x="2974975" y="6669088"/>
          <p14:tracePt t="167608" x="2974975" y="6632575"/>
          <p14:tracePt t="167626" x="2974975" y="6602413"/>
          <p14:tracePt t="167629" x="2974975" y="6596063"/>
          <p14:tracePt t="167641" x="2974975" y="6583363"/>
          <p14:tracePt t="167660" x="2974975" y="6577013"/>
          <p14:tracePt t="167676" x="2974975" y="6572250"/>
          <p14:tracePt t="167700" x="2974975" y="6559550"/>
          <p14:tracePt t="167708" x="2974975" y="6553200"/>
          <p14:tracePt t="167732" x="2974975" y="6534150"/>
          <p14:tracePt t="168062" x="2955925" y="6534150"/>
          <p14:tracePt t="168070" x="2908300" y="6553200"/>
          <p14:tracePt t="168079" x="2840038" y="6577013"/>
          <p14:tracePt t="168094" x="2743200" y="6602413"/>
          <p14:tracePt t="168108" x="2627313" y="6638925"/>
          <p14:tracePt t="168125" x="2517775" y="6638925"/>
          <p14:tracePt t="168141" x="2457450" y="6638925"/>
          <p14:tracePt t="168159" x="2389188" y="6638925"/>
          <p14:tracePt t="168175" x="2322513" y="6638925"/>
          <p14:tracePt t="168192" x="2212975" y="6632575"/>
          <p14:tracePt t="168208" x="2066925" y="6608763"/>
          <p14:tracePt t="168225" x="1925638" y="6565900"/>
          <p14:tracePt t="168241" x="1847850" y="6529388"/>
          <p14:tracePt t="168258" x="1816100" y="6523038"/>
          <p14:tracePt t="168261" x="1809750" y="6523038"/>
          <p14:tracePt t="168374" x="1858963" y="6523038"/>
          <p14:tracePt t="168382" x="1938338" y="6523038"/>
          <p14:tracePt t="168394" x="2024063" y="6523038"/>
          <p14:tracePt t="168408" x="2266950" y="6523038"/>
          <p14:tracePt t="168425" x="2530475" y="6523038"/>
          <p14:tracePt t="168442" x="2719388" y="6523038"/>
          <p14:tracePt t="168445" x="2798763" y="6523038"/>
          <p14:tracePt t="168458" x="2846388" y="6523038"/>
          <p14:tracePt t="168475" x="2852738" y="6523038"/>
          <p14:tracePt t="170135" x="2908300" y="6523038"/>
          <p14:tracePt t="170144" x="2974975" y="6510338"/>
          <p14:tracePt t="170161" x="3084513" y="6510338"/>
          <p14:tracePt t="170178" x="3187700" y="6510338"/>
          <p14:tracePt t="170195" x="3255963" y="6497638"/>
          <p14:tracePt t="170199" x="3273425" y="6497638"/>
          <p14:tracePt t="170209" x="3322638" y="6497638"/>
          <p14:tracePt t="170226" x="3346450" y="6497638"/>
          <p14:tracePt t="170242" x="3395663" y="6486525"/>
          <p14:tracePt t="170260" x="3444875" y="6486525"/>
          <p14:tracePt t="170275" x="3462338" y="6486525"/>
          <p14:tracePt t="170293" x="3492500" y="6480175"/>
          <p14:tracePt t="170309" x="3511550" y="6480175"/>
          <p14:tracePt t="170326" x="3517900" y="6467475"/>
          <p14:tracePt t="170365" x="3524250" y="6467475"/>
          <p14:tracePt t="170397" x="3535363" y="6467475"/>
          <p14:tracePt t="170428" x="3541713" y="6461125"/>
          <p14:tracePt t="170446" x="3560763" y="6450013"/>
          <p14:tracePt t="170461" x="3571875" y="6443663"/>
          <p14:tracePt t="170468" x="3578225" y="6437313"/>
          <p14:tracePt t="170484" x="3590925" y="6424613"/>
          <p14:tracePt t="170493" x="3608388" y="6419850"/>
          <p14:tracePt t="170507" x="3614738" y="6407150"/>
          <p14:tracePt t="170580" x="3627438" y="6400800"/>
          <p14:tracePt t="170588" x="3663950" y="6400800"/>
          <p14:tracePt t="170598" x="3736975" y="6443663"/>
          <p14:tracePt t="170611" x="3829050" y="6492875"/>
          <p14:tracePt t="170625" x="3906838" y="6540500"/>
          <p14:tracePt t="170642" x="3998913" y="6596063"/>
          <p14:tracePt t="170646" x="4029075" y="6619875"/>
          <p14:tracePt t="170658" x="4065588" y="6632575"/>
          <p14:tracePt t="170675" x="4114800" y="6645275"/>
          <p14:tracePt t="170679" x="4127500" y="6645275"/>
          <p14:tracePt t="170693" x="4187825" y="6645275"/>
          <p14:tracePt t="170708" x="4237038" y="6645275"/>
          <p14:tracePt t="170726" x="4310063" y="6626225"/>
          <p14:tracePt t="170742" x="4389438" y="6583363"/>
          <p14:tracePt t="170759" x="4522788" y="6529388"/>
          <p14:tracePt t="170775" x="4591050" y="6503988"/>
          <p14:tracePt t="170792" x="4675188" y="6467475"/>
          <p14:tracePt t="170808" x="4730750" y="6450013"/>
          <p14:tracePt t="170825" x="4748213" y="6450013"/>
          <p14:tracePt t="170845" x="4754563" y="6437313"/>
          <p14:tracePt t="170861" x="4767263" y="6437313"/>
          <p14:tracePt t="170878" x="4773613" y="6437313"/>
          <p14:tracePt t="170894" x="4803775" y="6419850"/>
          <p14:tracePt t="171278" x="4779963" y="6419850"/>
          <p14:tracePt t="171287" x="4651375" y="6419850"/>
          <p14:tracePt t="171296" x="4602163" y="6419850"/>
          <p14:tracePt t="171311" x="4425950" y="6430963"/>
          <p14:tracePt t="171328" x="4260850" y="6430963"/>
          <p14:tracePt t="171344" x="4071938" y="6430963"/>
          <p14:tracePt t="171362" x="4011613" y="6430963"/>
          <p14:tracePt t="171378" x="3913188" y="6430963"/>
          <p14:tracePt t="171384" x="3870325" y="6430963"/>
          <p14:tracePt t="171395" x="3840163" y="6430963"/>
          <p14:tracePt t="171400" x="3829050" y="6430963"/>
          <p14:tracePt t="171409" x="3822700" y="6430963"/>
          <p14:tracePt t="171462" x="3810000" y="6430963"/>
          <p14:tracePt t="171479" x="3786188" y="6430963"/>
          <p14:tracePt t="171662" x="3797300" y="6430963"/>
          <p14:tracePt t="171671" x="3829050" y="6450013"/>
          <p14:tracePt t="171679" x="3876675" y="6461125"/>
          <p14:tracePt t="171696" x="3992563" y="6503988"/>
          <p14:tracePt t="171711" x="4078288" y="6534150"/>
          <p14:tracePt t="171728" x="4187825" y="6565900"/>
          <p14:tracePt t="171744" x="4297363" y="6589713"/>
          <p14:tracePt t="171762" x="4406900" y="6589713"/>
          <p14:tracePt t="171767" x="4479925" y="6589713"/>
          <p14:tracePt t="171777" x="4505325" y="6589713"/>
          <p14:tracePt t="171795" x="4565650" y="6589713"/>
          <p14:tracePt t="171811" x="4638675" y="6559550"/>
          <p14:tracePt t="171817" x="4668838" y="6546850"/>
          <p14:tracePt t="171826" x="4694238" y="6529388"/>
          <p14:tracePt t="171831" x="4737100" y="6516688"/>
          <p14:tracePt t="171843" x="4760913" y="6503988"/>
          <p14:tracePt t="171846" x="4779963" y="6492875"/>
          <p14:tracePt t="171859" x="4803775" y="6486525"/>
          <p14:tracePt t="171863" x="4833938" y="6473825"/>
          <p14:tracePt t="171877" x="4864100" y="6456363"/>
          <p14:tracePt t="171893" x="4876800" y="6437313"/>
          <p14:tracePt t="171925" x="4889500" y="6419850"/>
          <p14:tracePt t="172143" x="4852988" y="6419850"/>
          <p14:tracePt t="172151" x="4737100" y="6443663"/>
          <p14:tracePt t="172160" x="4651375" y="6467475"/>
          <p14:tracePt t="172177" x="4456113" y="6516688"/>
          <p14:tracePt t="172194" x="4224338" y="6546850"/>
          <p14:tracePt t="172211" x="3998913" y="6559550"/>
          <p14:tracePt t="172228" x="3797300" y="6559550"/>
          <p14:tracePt t="172233" x="3694113" y="6559550"/>
          <p14:tracePt t="172243" x="3608388" y="6559550"/>
          <p14:tracePt t="172259" x="3475038" y="6540500"/>
          <p14:tracePt t="172263" x="3408363" y="6497638"/>
          <p14:tracePt t="172276" x="3292475" y="6456363"/>
          <p14:tracePt t="172293" x="3213100" y="6407150"/>
          <p14:tracePt t="172310" x="3181350" y="6388100"/>
          <p14:tracePt t="172543" x="3194050" y="6394450"/>
          <p14:tracePt t="172552" x="3230563" y="6400800"/>
          <p14:tracePt t="172561" x="3279775" y="6424613"/>
          <p14:tracePt t="172577" x="3316288" y="6437313"/>
          <p14:tracePt t="172594" x="3365500" y="6450013"/>
          <p14:tracePt t="172612" x="3402013" y="6461125"/>
          <p14:tracePt t="172617" x="3432175" y="6473825"/>
          <p14:tracePt t="172627" x="3462338" y="6473825"/>
          <p14:tracePt t="172633" x="3498850" y="6473825"/>
          <p14:tracePt t="172644" x="3529013" y="6473825"/>
          <p14:tracePt t="172649" x="3608388" y="6486525"/>
          <p14:tracePt t="172662" x="3717925" y="6486525"/>
          <p14:tracePt t="172679" x="3822700" y="6486525"/>
          <p14:tracePt t="172697" x="3962400" y="6486525"/>
          <p14:tracePt t="172712" x="4127500" y="6486525"/>
          <p14:tracePt t="172729" x="4273550" y="6486525"/>
          <p14:tracePt t="172746" x="4383088" y="6480175"/>
          <p14:tracePt t="172761" x="4479925" y="6467475"/>
          <p14:tracePt t="172778" x="4505325" y="6456363"/>
          <p14:tracePt t="172795" x="4559300" y="6437313"/>
          <p14:tracePt t="172800" x="4584700" y="6424613"/>
          <p14:tracePt t="172811" x="4602163" y="6413500"/>
          <p14:tracePt t="172816" x="4638675" y="6400800"/>
          <p14:tracePt t="172827" x="4657725" y="6394450"/>
          <p14:tracePt t="172832" x="4675188" y="6381750"/>
          <p14:tracePt t="172843" x="4700588" y="6370638"/>
          <p14:tracePt t="172859" x="4718050" y="6351588"/>
          <p14:tracePt t="172876" x="4754563" y="6334125"/>
          <p14:tracePt t="172879" x="4760913" y="6327775"/>
          <p14:tracePt t="173031" x="4737100" y="6340475"/>
          <p14:tracePt t="173040" x="4705350" y="6376988"/>
          <p14:tracePt t="173051" x="4681538" y="6388100"/>
          <p14:tracePt t="173054" x="4632325" y="6413500"/>
          <p14:tracePt t="173062" x="4565650" y="6456363"/>
          <p14:tracePt t="173076" x="4395788" y="6480175"/>
          <p14:tracePt t="173092" x="4224338" y="6510338"/>
          <p14:tracePt t="173109" x="4071938" y="6510338"/>
          <p14:tracePt t="173126" x="3981450" y="6510338"/>
          <p14:tracePt t="173142" x="3919538" y="6510338"/>
          <p14:tracePt t="173159" x="3889375" y="6510338"/>
          <p14:tracePt t="173175" x="3840163" y="6510338"/>
          <p14:tracePt t="173192" x="3790950" y="6450013"/>
          <p14:tracePt t="173209" x="3760788" y="6419850"/>
          <p14:tracePt t="173225" x="3724275" y="6394450"/>
          <p14:tracePt t="173242" x="3717925" y="6388100"/>
          <p14:tracePt t="173335" x="3743325" y="6388100"/>
          <p14:tracePt t="173343" x="3773488" y="6400800"/>
          <p14:tracePt t="173352" x="3810000" y="6424613"/>
          <p14:tracePt t="173363" x="3859213" y="6437313"/>
          <p14:tracePt t="173378" x="3992563" y="6492875"/>
          <p14:tracePt t="173395" x="4127500" y="6503988"/>
          <p14:tracePt t="173411" x="4217988" y="6516688"/>
          <p14:tracePt t="173417" x="4254500" y="6516688"/>
          <p14:tracePt t="173428" x="4297363" y="6516688"/>
          <p14:tracePt t="173433" x="4359275" y="6516688"/>
          <p14:tracePt t="173442" x="4400550" y="6516688"/>
          <p14:tracePt t="173458" x="4456113" y="6510338"/>
          <p14:tracePt t="173475" x="4529138" y="6473825"/>
          <p14:tracePt t="173478" x="4572000" y="6450013"/>
          <p14:tracePt t="173492" x="4627563" y="6430963"/>
          <p14:tracePt t="173509" x="4657725" y="6419850"/>
          <p14:tracePt t="173526" x="4711700" y="6376988"/>
          <p14:tracePt t="173542" x="4743450" y="6345238"/>
          <p14:tracePt t="173558" x="4748213" y="6340475"/>
          <p14:tracePt t="173663" x="4737100" y="6340475"/>
          <p14:tracePt t="173671" x="4675188" y="6357938"/>
          <p14:tracePt t="173680" x="4608513" y="6370638"/>
          <p14:tracePt t="173697" x="4413250" y="6413500"/>
          <p14:tracePt t="173712" x="4267200" y="6424613"/>
          <p14:tracePt t="173728" x="4078288" y="6424613"/>
          <p14:tracePt t="173744" x="3981450" y="6424613"/>
          <p14:tracePt t="173761" x="3949700" y="6424613"/>
          <p14:tracePt t="173778" x="3932238" y="6424613"/>
          <p14:tracePt t="173967" x="3956050" y="6424613"/>
          <p14:tracePt t="173975" x="4035425" y="6443663"/>
          <p14:tracePt t="173986" x="4102100" y="6456363"/>
          <p14:tracePt t="173996" x="4187825" y="6467475"/>
          <p14:tracePt t="174001" x="4237038" y="6480175"/>
          <p14:tracePt t="174010" x="4267200" y="6492875"/>
          <p14:tracePt t="174025" x="4352925" y="6529388"/>
          <p14:tracePt t="174042" x="4432300" y="6529388"/>
          <p14:tracePt t="174059" x="4449763" y="6529388"/>
          <p14:tracePt t="174075" x="4462463" y="6529388"/>
          <p14:tracePt t="175239" x="4541838" y="6529388"/>
          <p14:tracePt t="175248" x="4743450" y="6529388"/>
          <p14:tracePt t="175261" x="5065713" y="6529388"/>
          <p14:tracePt t="175278" x="5310188" y="6529388"/>
          <p14:tracePt t="175297" x="5535613" y="6529388"/>
          <p14:tracePt t="175311" x="5699125" y="6529388"/>
          <p14:tracePt t="175326" x="5864225" y="6529388"/>
          <p14:tracePt t="175343" x="5919788" y="6529388"/>
          <p14:tracePt t="175359" x="5999163" y="6529388"/>
          <p14:tracePt t="175376" x="6065838" y="6523038"/>
          <p14:tracePt t="175393" x="6102350" y="6523038"/>
          <p14:tracePt t="175409" x="6181725" y="6523038"/>
          <p14:tracePt t="175428" x="6242050" y="6523038"/>
          <p14:tracePt t="175433" x="6278563" y="6523038"/>
          <p14:tracePt t="175445" x="6297613" y="6523038"/>
          <p14:tracePt t="175450" x="6315075" y="6523038"/>
          <p14:tracePt t="175459" x="6334125" y="6523038"/>
          <p14:tracePt t="175476" x="6357938" y="6523038"/>
          <p14:tracePt t="175493" x="6364288" y="6523038"/>
          <p14:tracePt t="175511" x="6388100" y="6510338"/>
          <p14:tracePt t="175558" x="6400800" y="6510338"/>
          <p14:tracePt t="175566" x="6419850" y="6510338"/>
          <p14:tracePt t="175576" x="6424613" y="6510338"/>
          <p14:tracePt t="176233" x="6456363" y="6510338"/>
          <p14:tracePt t="176241" x="6486525" y="6510338"/>
          <p14:tracePt t="176246" x="6553200" y="6497638"/>
          <p14:tracePt t="176257" x="6583363" y="6497638"/>
          <p14:tracePt t="176262" x="6632575" y="6497638"/>
          <p14:tracePt t="176273" x="6675438" y="6497638"/>
          <p14:tracePt t="176278" x="6735763" y="6497638"/>
          <p14:tracePt t="176288" x="6765925" y="6497638"/>
          <p14:tracePt t="176294" x="6791325" y="6497638"/>
          <p14:tracePt t="176309" x="6851650" y="6497638"/>
          <p14:tracePt t="176325" x="6894513" y="6497638"/>
          <p14:tracePt t="176343" x="6931025" y="6497638"/>
          <p14:tracePt t="176358" x="6967538" y="6492875"/>
          <p14:tracePt t="176375" x="7016750" y="6492875"/>
          <p14:tracePt t="176392" x="7053263" y="6492875"/>
          <p14:tracePt t="176409" x="7119938" y="6480175"/>
          <p14:tracePt t="176425" x="7199313" y="6480175"/>
          <p14:tracePt t="176442" x="7254875" y="6467475"/>
          <p14:tracePt t="176459" x="7302500" y="6467475"/>
          <p14:tracePt t="176475" x="7334250" y="6467475"/>
          <p14:tracePt t="176479" x="7358063" y="6467475"/>
          <p14:tracePt t="176492" x="7400925" y="6467475"/>
          <p14:tracePt t="176508" x="7407275" y="6467475"/>
          <p14:tracePt t="176525" x="7437438" y="6461125"/>
          <p14:tracePt t="176542" x="7467600" y="6461125"/>
          <p14:tracePt t="176559" x="7473950" y="6461125"/>
          <p14:tracePt t="176575" x="7491413" y="6461125"/>
          <p14:tracePt t="176857" x="7437438" y="6480175"/>
          <p14:tracePt t="176867" x="7412038" y="6492875"/>
          <p14:tracePt t="176877" x="7345363" y="6529388"/>
          <p14:tracePt t="176882" x="7302500" y="6540500"/>
          <p14:tracePt t="176896" x="7150100" y="6583363"/>
          <p14:tracePt t="176912" x="6937375" y="6613525"/>
          <p14:tracePt t="176928" x="6791325" y="6626225"/>
          <p14:tracePt t="176945" x="6619875" y="6626225"/>
          <p14:tracePt t="176962" x="6424613" y="6626225"/>
          <p14:tracePt t="176978" x="6278563" y="6626225"/>
          <p14:tracePt t="176995" x="6169025" y="6619875"/>
          <p14:tracePt t="177001" x="6119813" y="6608763"/>
          <p14:tracePt t="177011" x="6089650" y="6608763"/>
          <p14:tracePt t="177028" x="6003925" y="6577013"/>
          <p14:tracePt t="177033" x="5999163" y="6577013"/>
          <p14:tracePt t="177045" x="5980113" y="6577013"/>
          <p14:tracePt t="177062" x="5967413" y="6553200"/>
          <p14:tracePt t="177079" x="5949950" y="6553200"/>
          <p14:tracePt t="177255" x="5956300" y="6559550"/>
          <p14:tracePt t="177264" x="6053138" y="6583363"/>
          <p14:tracePt t="177278" x="6205538" y="6596063"/>
          <p14:tracePt t="177292" x="6424613" y="6645275"/>
          <p14:tracePt t="177310" x="6608763" y="6645275"/>
          <p14:tracePt t="177326" x="6724650" y="6656388"/>
          <p14:tracePt t="177343" x="6797675" y="6656388"/>
          <p14:tracePt t="177358" x="6864350" y="6656388"/>
          <p14:tracePt t="177375" x="6931025" y="6656388"/>
          <p14:tracePt t="177392" x="6986588" y="6638925"/>
          <p14:tracePt t="177408" x="7083425" y="6602413"/>
          <p14:tracePt t="177425" x="7138988" y="6572250"/>
          <p14:tracePt t="177442" x="7192963" y="6534150"/>
          <p14:tracePt t="177459" x="7235825" y="6510338"/>
          <p14:tracePt t="177475" x="7272338" y="6492875"/>
          <p14:tracePt t="177492" x="7285038" y="6486525"/>
          <p14:tracePt t="177647" x="7259638" y="6492875"/>
          <p14:tracePt t="177656" x="7205663" y="6529388"/>
          <p14:tracePt t="177665" x="7143750" y="6540500"/>
          <p14:tracePt t="177676" x="7107238" y="6553200"/>
          <p14:tracePt t="177679" x="7040563" y="6589713"/>
          <p14:tracePt t="177693" x="6937375" y="6602413"/>
          <p14:tracePt t="177711" x="6870700" y="6602413"/>
          <p14:tracePt t="177729" x="6761163" y="6602413"/>
          <p14:tracePt t="177746" x="6699250" y="6602413"/>
          <p14:tracePt t="177762" x="6619875" y="6602413"/>
          <p14:tracePt t="177778" x="6523038" y="6572250"/>
          <p14:tracePt t="177796" x="6450013" y="6534150"/>
          <p14:tracePt t="177801" x="6407150" y="6523038"/>
          <p14:tracePt t="177812" x="6357938" y="6510338"/>
          <p14:tracePt t="177817" x="6351588" y="6503988"/>
          <p14:tracePt t="177826" x="6321425" y="6492875"/>
          <p14:tracePt t="177842" x="6267450" y="6461125"/>
          <p14:tracePt t="177859" x="6254750" y="6461125"/>
          <p14:tracePt t="179408" x="6188075" y="6461125"/>
          <p14:tracePt t="179417" x="5980113" y="6523038"/>
          <p14:tracePt t="179428" x="5851525" y="6572250"/>
          <p14:tracePt t="179433" x="5699125" y="6638925"/>
          <p14:tracePt t="179443" x="5572125" y="6669088"/>
          <p14:tracePt t="179447" x="5430838" y="6705600"/>
          <p14:tracePt t="179460" x="5303838" y="6748463"/>
          <p14:tracePt t="179476" x="4973638" y="6802438"/>
          <p14:tracePt t="179480" x="4803775" y="6851650"/>
        </p14:tracePtLst>
      </p14:laserTraceLst>
    </p:ext>
  </p:extLs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AF468C-D59B-9A74-1BD3-C110E474022A}"/>
              </a:ext>
            </a:extLst>
          </p:cNvPr>
          <p:cNvSpPr>
            <a:spLocks noGrp="1"/>
          </p:cNvSpPr>
          <p:nvPr>
            <p:ph type="title"/>
          </p:nvPr>
        </p:nvSpPr>
        <p:spPr>
          <a:xfrm>
            <a:off x="689326" y="772575"/>
            <a:ext cx="9693348" cy="726245"/>
          </a:xfrm>
        </p:spPr>
        <p:txBody>
          <a:bodyPr vert="horz" lIns="91440" tIns="45720" rIns="91440" bIns="45720" rtlCol="0" anchor="t">
            <a:normAutofit/>
          </a:bodyPr>
          <a:lstStyle/>
          <a:p>
            <a:r>
              <a:rPr lang="en-US" sz="4400" b="1" i="0" kern="1200" dirty="0">
                <a:effectLst>
                  <a:outerShdw blurRad="38100" dist="38100" dir="2700000" algn="tl">
                    <a:srgbClr val="000000">
                      <a:alpha val="43137"/>
                    </a:srgbClr>
                  </a:outerShdw>
                </a:effectLst>
                <a:latin typeface="+mj-lt"/>
                <a:ea typeface="+mj-ea"/>
                <a:cs typeface="+mj-cs"/>
              </a:rPr>
              <a:t>Decision-making with Data:</a:t>
            </a:r>
          </a:p>
        </p:txBody>
      </p:sp>
      <p:sp>
        <p:nvSpPr>
          <p:cNvPr id="1126" name="TextBox 1125">
            <a:extLst>
              <a:ext uri="{FF2B5EF4-FFF2-40B4-BE49-F238E27FC236}">
                <a16:creationId xmlns:a16="http://schemas.microsoft.com/office/drawing/2014/main" id="{456FCE2B-95BF-F617-E5E7-AAFE96BB1A5E}"/>
              </a:ext>
            </a:extLst>
          </p:cNvPr>
          <p:cNvSpPr txBox="1"/>
          <p:nvPr/>
        </p:nvSpPr>
        <p:spPr>
          <a:xfrm>
            <a:off x="614680" y="1722592"/>
            <a:ext cx="9948053" cy="4898016"/>
          </a:xfrm>
        </p:spPr>
        <p:txBody>
          <a:bodyPr vert="horz" lIns="91440" tIns="45720" rIns="91440" bIns="45720" rtlCol="0">
            <a:normAutofit/>
          </a:bodyPr>
          <a:lstStyle/>
          <a:p>
            <a:pPr marL="342900" indent="-342900" algn="l">
              <a:lnSpc>
                <a:spcPct val="114000"/>
              </a:lnSpc>
              <a:spcBef>
                <a:spcPts val="1200"/>
              </a:spcBef>
              <a:spcAft>
                <a:spcPts val="600"/>
              </a:spcAft>
              <a:buFont typeface="Arial" panose="020B0604020202020204" pitchFamily="34" charset="0"/>
              <a:buChar char="•"/>
            </a:pPr>
            <a:r>
              <a:rPr lang="en-US" sz="2400" b="1" i="0" dirty="0">
                <a:solidFill>
                  <a:srgbClr val="203E5F"/>
                </a:solidFill>
                <a:effectLst/>
                <a:latin typeface="Söhne"/>
              </a:rPr>
              <a:t>Insightful Operations</a:t>
            </a:r>
            <a:r>
              <a:rPr lang="en-US" sz="2400" b="0" i="0" dirty="0">
                <a:solidFill>
                  <a:srgbClr val="203E5F"/>
                </a:solidFill>
                <a:effectLst/>
                <a:latin typeface="Söhne"/>
              </a:rPr>
              <a:t>: </a:t>
            </a:r>
            <a:r>
              <a:rPr lang="en-US" sz="2200" b="0" i="0" dirty="0">
                <a:solidFill>
                  <a:srgbClr val="203E5F"/>
                </a:solidFill>
                <a:effectLst/>
                <a:latin typeface="Söhne"/>
              </a:rPr>
              <a:t>Analytics provide insights into production inefficiencies, bottlenecks, and operational risks, enabling timely intervention and optimization.</a:t>
            </a:r>
          </a:p>
          <a:p>
            <a:pPr marL="342900" indent="-342900" algn="l">
              <a:lnSpc>
                <a:spcPct val="114000"/>
              </a:lnSpc>
              <a:spcBef>
                <a:spcPts val="1200"/>
              </a:spcBef>
              <a:spcAft>
                <a:spcPts val="600"/>
              </a:spcAft>
              <a:buFont typeface="Arial" panose="020B0604020202020204" pitchFamily="34" charset="0"/>
              <a:buChar char="•"/>
            </a:pPr>
            <a:r>
              <a:rPr lang="en-US" sz="2400" b="1" i="0" dirty="0">
                <a:solidFill>
                  <a:srgbClr val="203E5F"/>
                </a:solidFill>
                <a:effectLst/>
                <a:latin typeface="Söhne"/>
              </a:rPr>
              <a:t>Customer-centric Production</a:t>
            </a:r>
            <a:r>
              <a:rPr lang="en-US" sz="2400" b="0" i="0" dirty="0">
                <a:solidFill>
                  <a:srgbClr val="203E5F"/>
                </a:solidFill>
                <a:effectLst/>
                <a:latin typeface="Söhne"/>
              </a:rPr>
              <a:t>: </a:t>
            </a:r>
            <a:r>
              <a:rPr lang="en-US" sz="2200" b="0" i="0" dirty="0">
                <a:solidFill>
                  <a:srgbClr val="203E5F"/>
                </a:solidFill>
                <a:effectLst/>
                <a:latin typeface="Söhne"/>
              </a:rPr>
              <a:t>By analyzing consumer data, companies can better understand customer preferences and can tailor products and services accordingly.</a:t>
            </a:r>
          </a:p>
          <a:p>
            <a:pPr marL="342900" indent="-342900" algn="l">
              <a:lnSpc>
                <a:spcPct val="114000"/>
              </a:lnSpc>
              <a:spcBef>
                <a:spcPts val="1200"/>
              </a:spcBef>
              <a:spcAft>
                <a:spcPts val="600"/>
              </a:spcAft>
              <a:buFont typeface="Arial" panose="020B0604020202020204" pitchFamily="34" charset="0"/>
              <a:buChar char="•"/>
            </a:pPr>
            <a:r>
              <a:rPr lang="en-US" sz="2400" b="1" i="0" dirty="0">
                <a:solidFill>
                  <a:srgbClr val="203E5F"/>
                </a:solidFill>
                <a:effectLst/>
                <a:latin typeface="Söhne"/>
              </a:rPr>
              <a:t>Strategic Planning</a:t>
            </a:r>
            <a:r>
              <a:rPr lang="en-US" sz="2400" b="0" i="0" dirty="0">
                <a:solidFill>
                  <a:srgbClr val="203E5F"/>
                </a:solidFill>
                <a:effectLst/>
                <a:latin typeface="Söhne"/>
              </a:rPr>
              <a:t>: </a:t>
            </a:r>
            <a:r>
              <a:rPr lang="en-US" sz="2200" b="0" i="0" dirty="0">
                <a:solidFill>
                  <a:srgbClr val="203E5F"/>
                </a:solidFill>
                <a:effectLst/>
                <a:latin typeface="Söhne"/>
              </a:rPr>
              <a:t>With a data-driven approach, businesses can make informed decisions about product launches, market expansion, and investments.</a:t>
            </a:r>
          </a:p>
          <a:p>
            <a:pPr marL="342900" indent="-342900" algn="l">
              <a:lnSpc>
                <a:spcPct val="114000"/>
              </a:lnSpc>
              <a:spcBef>
                <a:spcPts val="1200"/>
              </a:spcBef>
              <a:spcAft>
                <a:spcPts val="600"/>
              </a:spcAft>
              <a:buFont typeface="Arial" panose="020B0604020202020204" pitchFamily="34" charset="0"/>
              <a:buChar char="•"/>
            </a:pPr>
            <a:r>
              <a:rPr lang="en-US" sz="2400" b="1" i="0" dirty="0">
                <a:solidFill>
                  <a:srgbClr val="203E5F"/>
                </a:solidFill>
                <a:effectLst/>
                <a:latin typeface="Söhne"/>
              </a:rPr>
              <a:t>Risk Management</a:t>
            </a:r>
            <a:r>
              <a:rPr lang="en-US" sz="2200" b="0" i="0" dirty="0">
                <a:solidFill>
                  <a:srgbClr val="203E5F"/>
                </a:solidFill>
                <a:effectLst/>
                <a:latin typeface="Söhne"/>
              </a:rPr>
              <a:t>: Predictive analytics can identify potential risks and help businesses develop strategies to mitigate them.</a:t>
            </a:r>
          </a:p>
        </p:txBody>
      </p:sp>
    </p:spTree>
    <p:extLst>
      <p:ext uri="{BB962C8B-B14F-4D97-AF65-F5344CB8AC3E}">
        <p14:creationId xmlns:p14="http://schemas.microsoft.com/office/powerpoint/2010/main" val="3722451987"/>
      </p:ext>
    </p:extLst>
  </p:cSld>
  <p:clrMapOvr>
    <a:masterClrMapping/>
  </p:clrMapOvr>
  <mc:AlternateContent xmlns:mc="http://schemas.openxmlformats.org/markup-compatibility/2006" xmlns:p14="http://schemas.microsoft.com/office/powerpoint/2010/main">
    <mc:Choice Requires="p14">
      <p:transition spd="slow" p14:dur="2000" advTm="231503"/>
    </mc:Choice>
    <mc:Fallback xmlns="">
      <p:transition spd="slow" advTm="231503"/>
    </mc:Fallback>
  </mc:AlternateContent>
  <p:extLst>
    <p:ext uri="{3A86A75C-4F4B-4683-9AE1-C65F6400EC91}">
      <p14:laserTraceLst xmlns:p14="http://schemas.microsoft.com/office/powerpoint/2010/main">
        <p14:tracePtLst>
          <p14:tracePt t="300" x="1390650" y="6638925"/>
          <p14:tracePt t="312" x="1597025" y="6467475"/>
          <p14:tracePt t="326" x="1962150" y="6138863"/>
          <p14:tracePt t="333" x="2114550" y="6022975"/>
          <p14:tracePt t="343" x="2266950" y="5900738"/>
          <p14:tracePt t="360" x="2590800" y="5662613"/>
          <p14:tracePt t="376" x="2876550" y="5413375"/>
          <p14:tracePt t="393" x="3060700" y="5273675"/>
          <p14:tracePt t="412" x="3157538" y="5200650"/>
          <p14:tracePt t="426" x="3170238" y="5181600"/>
          <p14:tracePt t="14408" x="3194050" y="5072063"/>
          <p14:tracePt t="14416" x="3144838" y="4810125"/>
          <p14:tracePt t="14431" x="3048000" y="4475163"/>
          <p14:tracePt t="14448" x="2981325" y="4181475"/>
          <p14:tracePt t="14465" x="2865438" y="3865563"/>
          <p14:tracePt t="14482" x="2713038" y="3548063"/>
          <p14:tracePt t="14499" x="2603500" y="3292475"/>
          <p14:tracePt t="14514" x="2505075" y="3071813"/>
          <p14:tracePt t="14531" x="2457450" y="2955925"/>
          <p14:tracePt t="14548" x="2401888" y="2852738"/>
          <p14:tracePt t="14566" x="2382838" y="2809875"/>
          <p14:tracePt t="14571" x="2365375" y="2779713"/>
          <p14:tracePt t="14585" x="2352675" y="2762250"/>
          <p14:tracePt t="14598" x="2346325" y="2749550"/>
          <p14:tracePt t="14602" x="2335213" y="2730500"/>
          <p14:tracePt t="14614" x="2335213" y="2724150"/>
          <p14:tracePt t="14629" x="2328863" y="2700338"/>
          <p14:tracePt t="14632" x="2316163" y="2693988"/>
          <p14:tracePt t="14736" x="2309813" y="2687638"/>
          <p14:tracePt t="14746" x="2309813" y="2670175"/>
          <p14:tracePt t="14756" x="2298700" y="2657475"/>
          <p14:tracePt t="14767" x="2279650" y="2651125"/>
          <p14:tracePt t="14778" x="2279650" y="2640013"/>
          <p14:tracePt t="14795" x="2273300" y="2620963"/>
          <p14:tracePt t="14812" x="2243138" y="2571750"/>
          <p14:tracePt t="14815" x="2243138" y="2560638"/>
          <p14:tracePt t="14828" x="2219325" y="2530475"/>
          <p14:tracePt t="14832" x="2212975" y="2524125"/>
          <p14:tracePt t="14845" x="2182813" y="2505075"/>
          <p14:tracePt t="14849" x="2170113" y="2493963"/>
          <p14:tracePt t="14862" x="2139950" y="2451100"/>
          <p14:tracePt t="14878" x="2103438" y="2432050"/>
          <p14:tracePt t="14895" x="2084388" y="2408238"/>
          <p14:tracePt t="14912" x="2000250" y="2371725"/>
          <p14:tracePt t="14928" x="1931988" y="2335213"/>
          <p14:tracePt t="14946" x="1835150" y="2298700"/>
          <p14:tracePt t="14962" x="1768475" y="2286000"/>
          <p14:tracePt t="14978" x="1736725" y="2266950"/>
          <p14:tracePt t="14995" x="1689100" y="2262188"/>
          <p14:tracePt t="14999" x="1663700" y="2262188"/>
          <p14:tracePt t="15012" x="1646238" y="2262188"/>
          <p14:tracePt t="15015" x="1639888" y="2262188"/>
          <p14:tracePt t="15028" x="1627188" y="2262188"/>
          <p14:tracePt t="15045" x="1590675" y="2262188"/>
          <p14:tracePt t="15048" x="1573213" y="2262188"/>
          <p14:tracePt t="15062" x="1547813" y="2262188"/>
          <p14:tracePt t="15087" x="1524000" y="2262188"/>
          <p14:tracePt t="15095" x="1517650" y="2262188"/>
          <p14:tracePt t="15205" x="1511300" y="2262188"/>
          <p14:tracePt t="15214" x="1500188" y="2262188"/>
          <p14:tracePt t="15224" x="1481138" y="2262188"/>
          <p14:tracePt t="15265" x="1474788" y="2262188"/>
          <p14:tracePt t="17208" x="1487488" y="2262188"/>
          <p14:tracePt t="17216" x="1597025" y="2262188"/>
          <p14:tracePt t="17232" x="1804988" y="2286000"/>
          <p14:tracePt t="17242" x="1908175" y="2286000"/>
          <p14:tracePt t="17251" x="2036763" y="2316163"/>
          <p14:tracePt t="17263" x="2225675" y="2328863"/>
          <p14:tracePt t="17280" x="2352675" y="2352675"/>
          <p14:tracePt t="17296" x="2451100" y="2352675"/>
          <p14:tracePt t="17312" x="2498725" y="2365375"/>
          <p14:tracePt t="17329" x="2554288" y="2365375"/>
          <p14:tracePt t="17345" x="2571750" y="2365375"/>
          <p14:tracePt t="17362" x="2597150" y="2365375"/>
          <p14:tracePt t="17379" x="2646363" y="2365375"/>
          <p14:tracePt t="17395" x="2687638" y="2365375"/>
          <p14:tracePt t="17412" x="2736850" y="2365375"/>
          <p14:tracePt t="17429" x="2779713" y="2365375"/>
          <p14:tracePt t="17432" x="2798763" y="2365375"/>
          <p14:tracePt t="17446" x="2816225" y="2365375"/>
          <p14:tracePt t="21408" x="2803525" y="2365375"/>
          <p14:tracePt t="21417" x="2706688" y="2365375"/>
          <p14:tracePt t="21432" x="2609850" y="2365375"/>
          <p14:tracePt t="21437" x="2487613" y="2365375"/>
          <p14:tracePt t="21449" x="2279650" y="2382838"/>
          <p14:tracePt t="21465" x="2146300" y="2395538"/>
          <p14:tracePt t="21483" x="2054225" y="2408238"/>
          <p14:tracePt t="21497" x="2017713" y="2408238"/>
          <p14:tracePt t="21512" x="1962150" y="2408238"/>
          <p14:tracePt t="21529" x="1908175" y="2408238"/>
          <p14:tracePt t="21546" x="1847850" y="2408238"/>
          <p14:tracePt t="21562" x="1792288" y="2408238"/>
          <p14:tracePt t="21579" x="1768475" y="2408238"/>
          <p14:tracePt t="21595" x="1755775" y="2408238"/>
          <p14:tracePt t="21921" x="1736725" y="2408238"/>
          <p14:tracePt t="21930" x="1731963" y="2408238"/>
          <p14:tracePt t="21938" x="1719263" y="2408238"/>
          <p14:tracePt t="21968" x="1712913" y="2401888"/>
          <p14:tracePt t="21983" x="1695450" y="2395538"/>
          <p14:tracePt t="22042" x="1682750" y="2382838"/>
          <p14:tracePt t="22050" x="1676400" y="2378075"/>
          <p14:tracePt t="22192" x="1663700" y="2365375"/>
          <p14:tracePt t="22314" x="1657350" y="2359025"/>
          <p14:tracePt t="22323" x="1657350" y="2352675"/>
          <p14:tracePt t="22705" x="1657350" y="2341563"/>
          <p14:tracePt t="22849" x="1657350" y="2335213"/>
          <p14:tracePt t="22857" x="1731963" y="2335213"/>
          <p14:tracePt t="22865" x="1835150" y="2335213"/>
          <p14:tracePt t="22879" x="2109788" y="2378075"/>
          <p14:tracePt t="22897" x="2352675" y="2408238"/>
          <p14:tracePt t="22913" x="2700338" y="2438400"/>
          <p14:tracePt t="22929" x="2889250" y="2457450"/>
          <p14:tracePt t="22945" x="3005138" y="2457450"/>
          <p14:tracePt t="22962" x="3071813" y="2457450"/>
          <p14:tracePt t="22979" x="3090863" y="2457450"/>
          <p14:tracePt t="22999" x="3097213" y="2457450"/>
          <p14:tracePt t="23016" x="3103563" y="2457450"/>
          <p14:tracePt t="23128" x="3133725" y="2451100"/>
          <p14:tracePt t="23146" x="3157538" y="2438400"/>
          <p14:tracePt t="23157" x="3163888" y="2432050"/>
          <p14:tracePt t="23167" x="3181350" y="2419350"/>
          <p14:tracePt t="23178" x="3200400" y="2419350"/>
          <p14:tracePt t="23195" x="3243263" y="2414588"/>
          <p14:tracePt t="23212" x="3260725" y="2414588"/>
          <p14:tracePt t="23228" x="3292475" y="2389188"/>
          <p14:tracePt t="23245" x="3333750" y="2382838"/>
          <p14:tracePt t="23262" x="3359150" y="2371725"/>
          <p14:tracePt t="23265" x="3365500" y="2365375"/>
          <p14:tracePt t="23278" x="3376613" y="2365375"/>
          <p14:tracePt t="23295" x="3395663" y="2352675"/>
          <p14:tracePt t="23336" x="3402013" y="2346325"/>
          <p14:tracePt t="23343" x="3413125" y="2328863"/>
          <p14:tracePt t="23367" x="3419475" y="2316163"/>
          <p14:tracePt t="23409" x="3432175" y="2309813"/>
          <p14:tracePt t="23426" x="3438525" y="2305050"/>
          <p14:tracePt t="23450" x="3438525" y="2292350"/>
          <p14:tracePt t="26673" x="3438525" y="2286000"/>
          <p14:tracePt t="26682" x="3371850" y="2286000"/>
          <p14:tracePt t="26699" x="3260725" y="2286000"/>
          <p14:tracePt t="26715" x="3170238" y="2286000"/>
          <p14:tracePt t="26733" x="3133725" y="2286000"/>
          <p14:tracePt t="26748" x="3108325" y="2286000"/>
          <p14:tracePt t="26766" x="3071813" y="2286000"/>
          <p14:tracePt t="26783" x="3067050" y="2286000"/>
          <p14:tracePt t="26788" x="3048000" y="2286000"/>
          <p14:tracePt t="26799" x="3024188" y="2286000"/>
          <p14:tracePt t="26804" x="2992438" y="2286000"/>
          <p14:tracePt t="26815" x="2974975" y="2286000"/>
          <p14:tracePt t="26820" x="2962275" y="2286000"/>
          <p14:tracePt t="26832" x="2901950" y="2286000"/>
          <p14:tracePt t="26848" x="2895600" y="2286000"/>
          <p14:tracePt t="26863" x="2840038" y="2292350"/>
          <p14:tracePt t="26880" x="2803525" y="2292350"/>
          <p14:tracePt t="26897" x="2724150" y="2292350"/>
          <p14:tracePt t="26913" x="2676525" y="2292350"/>
          <p14:tracePt t="26929" x="2609850" y="2292350"/>
          <p14:tracePt t="26946" x="2554288" y="2298700"/>
          <p14:tracePt t="26962" x="2505075" y="2298700"/>
          <p14:tracePt t="26979" x="2438400" y="2309813"/>
          <p14:tracePt t="26996" x="2395538" y="2335213"/>
          <p14:tracePt t="27012" x="2371725" y="2335213"/>
          <p14:tracePt t="27029" x="2328863" y="2335213"/>
          <p14:tracePt t="27046" x="2298700" y="2335213"/>
          <p14:tracePt t="27049" x="2279650" y="2335213"/>
          <p14:tracePt t="27063" x="2225675" y="2335213"/>
          <p14:tracePt t="27080" x="2189163" y="2335213"/>
          <p14:tracePt t="27097" x="2139950" y="2335213"/>
          <p14:tracePt t="27113" x="2109788" y="2335213"/>
          <p14:tracePt t="27129" x="2073275" y="2335213"/>
          <p14:tracePt t="27146" x="2054225" y="2335213"/>
          <p14:tracePt t="27163" x="2047875" y="2335213"/>
          <p14:tracePt t="27179" x="2030413" y="2335213"/>
          <p14:tracePt t="27593" x="2017713" y="2335213"/>
          <p14:tracePt t="29778" x="2041525" y="2335213"/>
          <p14:tracePt t="29786" x="2103438" y="2335213"/>
          <p14:tracePt t="29798" x="2163763" y="2335213"/>
          <p14:tracePt t="29813" x="2371725" y="2335213"/>
          <p14:tracePt t="29830" x="2633663" y="2335213"/>
          <p14:tracePt t="29833" x="2719388" y="2335213"/>
          <p14:tracePt t="29847" x="2840038" y="2335213"/>
          <p14:tracePt t="29851" x="3005138" y="2346325"/>
          <p14:tracePt t="29863" x="3144838" y="2346325"/>
          <p14:tracePt t="29867" x="3286125" y="2346325"/>
          <p14:tracePt t="29881" x="3511550" y="2346325"/>
          <p14:tracePt t="29896" x="3717925" y="2346325"/>
          <p14:tracePt t="29914" x="3865563" y="2346325"/>
          <p14:tracePt t="29929" x="3975100" y="2346325"/>
          <p14:tracePt t="29946" x="4095750" y="2346325"/>
          <p14:tracePt t="29963" x="4217988" y="2346325"/>
          <p14:tracePt t="29980" x="4346575" y="2346325"/>
          <p14:tracePt t="29996" x="4475163" y="2346325"/>
          <p14:tracePt t="30013" x="4535488" y="2346325"/>
          <p14:tracePt t="30030" x="4565650" y="2346325"/>
          <p14:tracePt t="30626" x="4608513" y="2346325"/>
          <p14:tracePt t="30634" x="4668838" y="2341563"/>
          <p14:tracePt t="30647" x="4748213" y="2341563"/>
          <p14:tracePt t="30651" x="4784725" y="2341563"/>
          <p14:tracePt t="30663" x="4857750" y="2341563"/>
          <p14:tracePt t="30668" x="4906963" y="2341563"/>
          <p14:tracePt t="30683" x="4986338" y="2341563"/>
          <p14:tracePt t="30699" x="5035550" y="2341563"/>
          <p14:tracePt t="30715" x="5065713" y="2341563"/>
          <p14:tracePt t="30732" x="5084763" y="2341563"/>
          <p14:tracePt t="30748" x="5089525" y="2341563"/>
          <p14:tracePt t="30766" x="5108575" y="2341563"/>
          <p14:tracePt t="31547" x="5078413" y="2341563"/>
          <p14:tracePt t="31555" x="4999038" y="2341563"/>
          <p14:tracePt t="31565" x="4937125" y="2341563"/>
          <p14:tracePt t="31582" x="4767263" y="2346325"/>
          <p14:tracePt t="31599" x="4638675" y="2365375"/>
          <p14:tracePt t="31604" x="4608513" y="2365375"/>
          <p14:tracePt t="31615" x="4578350" y="2365375"/>
          <p14:tracePt t="31620" x="4541838" y="2365375"/>
          <p14:tracePt t="31632" x="4522788" y="2365375"/>
          <p14:tracePt t="31638" x="4516438" y="2365375"/>
          <p14:tracePt t="31649" x="4505325" y="2365375"/>
          <p14:tracePt t="31675" x="4498975" y="2365375"/>
          <p14:tracePt t="31684" x="4486275" y="2365375"/>
          <p14:tracePt t="31705" x="4468813" y="2365375"/>
          <p14:tracePt t="31721" x="4462463" y="2365375"/>
          <p14:tracePt t="31931" x="4443413" y="2365375"/>
          <p14:tracePt t="31939" x="4425950" y="2365375"/>
          <p14:tracePt t="31949" x="4413250" y="2365375"/>
          <p14:tracePt t="31965" x="4340225" y="2365375"/>
          <p14:tracePt t="31982" x="4267200" y="2365375"/>
          <p14:tracePt t="31999" x="4237038" y="2365375"/>
          <p14:tracePt t="32015" x="4194175" y="2365375"/>
          <p14:tracePt t="32030" x="4175125" y="2365375"/>
          <p14:tracePt t="33354" x="4170363" y="2365375"/>
          <p14:tracePt t="33363" x="4248150" y="2346325"/>
          <p14:tracePt t="33373" x="4346575" y="2346325"/>
          <p14:tracePt t="33383" x="4395788" y="2335213"/>
          <p14:tracePt t="33387" x="4479925" y="2316163"/>
          <p14:tracePt t="33399" x="4529138" y="2316163"/>
          <p14:tracePt t="33415" x="4687888" y="2316163"/>
          <p14:tracePt t="33420" x="4730750" y="2316163"/>
          <p14:tracePt t="33430" x="4791075" y="2316163"/>
          <p14:tracePt t="33446" x="4883150" y="2316163"/>
          <p14:tracePt t="33450" x="4932363" y="2316163"/>
          <p14:tracePt t="33463" x="4937125" y="2316163"/>
          <p14:tracePt t="33467" x="4956175" y="2316163"/>
          <p14:tracePt t="34428" x="5005388" y="2316163"/>
          <p14:tracePt t="34436" x="5010150" y="2316163"/>
          <p14:tracePt t="34449" x="5029200" y="2316163"/>
          <p14:tracePt t="34454" x="5048250" y="2316163"/>
          <p14:tracePt t="34466" x="5102225" y="2316163"/>
          <p14:tracePt t="34483" x="5162550" y="2316163"/>
          <p14:tracePt t="34498" x="5175250" y="2316163"/>
          <p14:tracePt t="34915" x="5181600" y="2316163"/>
          <p14:tracePt t="34955" x="5194300" y="2309813"/>
          <p14:tracePt t="34964" x="5200650" y="2309813"/>
          <p14:tracePt t="34987" x="5218113" y="2298700"/>
          <p14:tracePt t="35019" x="5254625" y="2292350"/>
          <p14:tracePt t="35043" x="5260975" y="2279650"/>
          <p14:tracePt t="35290" x="5278438" y="2273300"/>
          <p14:tracePt t="35300" x="5303838" y="2273300"/>
          <p14:tracePt t="35317" x="5340350" y="2262188"/>
          <p14:tracePt t="35333" x="5357813" y="2262188"/>
          <p14:tracePt t="35349" x="5364163" y="2262188"/>
          <p14:tracePt t="35411" x="5376863" y="2262188"/>
          <p14:tracePt t="35427" x="5394325" y="2262188"/>
          <p14:tracePt t="35442" x="5400675" y="2262188"/>
          <p14:tracePt t="35458" x="5430838" y="2262188"/>
          <p14:tracePt t="35468" x="5437188" y="2262188"/>
          <p14:tracePt t="35482" x="5449888" y="2262188"/>
          <p14:tracePt t="35500" x="5456238" y="2262188"/>
          <p14:tracePt t="35548" x="5467350" y="2262188"/>
          <p14:tracePt t="35557" x="5473700" y="2262188"/>
          <p14:tracePt t="35565" x="5505450" y="2262188"/>
          <p14:tracePt t="35582" x="5522913" y="2262188"/>
          <p14:tracePt t="35599" x="5602288" y="2262188"/>
          <p14:tracePt t="35604" x="5608638" y="2262188"/>
          <p14:tracePt t="35616" x="5626100" y="2262188"/>
          <p14:tracePt t="35620" x="5662613" y="2262188"/>
          <p14:tracePt t="35630" x="5668963" y="2262188"/>
          <p14:tracePt t="35647" x="5730875" y="2262188"/>
          <p14:tracePt t="35651" x="5741988" y="2262188"/>
          <p14:tracePt t="35664" x="5778500" y="2262188"/>
          <p14:tracePt t="35668" x="5803900" y="2262188"/>
          <p14:tracePt t="35681" x="5827713" y="2262188"/>
          <p14:tracePt t="35697" x="5883275" y="2273300"/>
          <p14:tracePt t="35714" x="5930900" y="2286000"/>
          <p14:tracePt t="35730" x="5973763" y="2298700"/>
          <p14:tracePt t="35747" x="6010275" y="2298700"/>
          <p14:tracePt t="35764" x="6035675" y="2305050"/>
          <p14:tracePt t="35780" x="6072188" y="2316163"/>
          <p14:tracePt t="35797" x="6083300" y="2316163"/>
          <p14:tracePt t="36116" x="6115050" y="2316163"/>
          <p14:tracePt t="36124" x="6175375" y="2341563"/>
          <p14:tracePt t="36133" x="6224588" y="2341563"/>
          <p14:tracePt t="36149" x="6345238" y="2341563"/>
          <p14:tracePt t="36165" x="6456363" y="2341563"/>
          <p14:tracePt t="36182" x="6565900" y="2352675"/>
          <p14:tracePt t="36199" x="6632575" y="2352675"/>
          <p14:tracePt t="36205" x="6662738" y="2352675"/>
          <p14:tracePt t="36219" x="6681788" y="2352675"/>
          <p14:tracePt t="39372" x="6583363" y="2352675"/>
          <p14:tracePt t="39380" x="6523038" y="2352675"/>
          <p14:tracePt t="39390" x="6456363" y="2352675"/>
          <p14:tracePt t="39398" x="6394450" y="2335213"/>
          <p14:tracePt t="39413" x="6297613" y="2328863"/>
          <p14:tracePt t="39429" x="6218238" y="2328863"/>
          <p14:tracePt t="39446" x="6188075" y="2328863"/>
          <p14:tracePt t="39463" x="6181725" y="2328863"/>
          <p14:tracePt t="39587" x="6151563" y="2328863"/>
          <p14:tracePt t="39596" x="6132513" y="2328863"/>
          <p14:tracePt t="39606" x="6119813" y="2328863"/>
          <p14:tracePt t="39615" x="6102350" y="2328863"/>
          <p14:tracePt t="39633" x="6076950" y="2328863"/>
          <p14:tracePt t="39638" x="6072188" y="2328863"/>
          <p14:tracePt t="39650" x="6053138" y="2328863"/>
          <p14:tracePt t="39676" x="6035675" y="2328863"/>
          <p14:tracePt t="39692" x="6022975" y="2328863"/>
          <p14:tracePt t="39702" x="6016625" y="2328863"/>
          <p14:tracePt t="39716" x="5986463" y="2328863"/>
          <p14:tracePt t="39733" x="5967413" y="2328863"/>
          <p14:tracePt t="39750" x="5962650" y="2328863"/>
          <p14:tracePt t="39766" x="5943600" y="2328863"/>
          <p14:tracePt t="39783" x="5907088" y="2328863"/>
          <p14:tracePt t="39801" x="5883275" y="2328863"/>
          <p14:tracePt t="39806" x="5876925" y="2328863"/>
          <p14:tracePt t="39816" x="5870575" y="2328863"/>
          <p14:tracePt t="39845" x="5857875" y="2328863"/>
          <p14:tracePt t="39855" x="5851525" y="2328863"/>
          <p14:tracePt t="41692" x="5834063" y="2328863"/>
          <p14:tracePt t="41796" x="5846763" y="2328863"/>
          <p14:tracePt t="41811" x="5870575" y="2328863"/>
          <p14:tracePt t="41827" x="5894388" y="2316163"/>
          <p14:tracePt t="41837" x="5913438" y="2316163"/>
          <p14:tracePt t="41852" x="5919788" y="2316163"/>
          <p14:tracePt t="41890" x="5937250" y="2316163"/>
          <p14:tracePt t="41963" x="5973763" y="2316163"/>
          <p14:tracePt t="41979" x="5980113" y="2316163"/>
          <p14:tracePt t="41995" x="6010275" y="2316163"/>
          <p14:tracePt t="42005" x="6016625" y="2316163"/>
          <p14:tracePt t="42016" x="6029325" y="2316163"/>
          <p14:tracePt t="42033" x="6035675" y="2316163"/>
          <p14:tracePt t="42050" x="6046788" y="2316163"/>
          <p14:tracePt t="42066" x="6053138" y="2316163"/>
          <p14:tracePt t="42080" x="6065838" y="2316163"/>
          <p14:tracePt t="42098" x="6089650" y="2316163"/>
          <p14:tracePt t="42115" x="6115050" y="2316163"/>
          <p14:tracePt t="42130" x="6145213" y="2316163"/>
          <p14:tracePt t="42147" x="6175375" y="2316163"/>
          <p14:tracePt t="42164" x="6188075" y="2316163"/>
          <p14:tracePt t="42181" x="6205538" y="2316163"/>
          <p14:tracePt t="42197" x="6261100" y="2316163"/>
          <p14:tracePt t="42214" x="6278563" y="2316163"/>
          <p14:tracePt t="42230" x="6284913" y="2316163"/>
          <p14:tracePt t="42247" x="6303963" y="2316163"/>
          <p14:tracePt t="42264" x="6315075" y="2316163"/>
          <p14:tracePt t="42267" x="6334125" y="2316163"/>
          <p14:tracePt t="42281" x="6351588" y="2316163"/>
          <p14:tracePt t="42298" x="6357938" y="2316163"/>
          <p14:tracePt t="42314" x="6376988" y="2316163"/>
          <p14:tracePt t="42330" x="6394450" y="2316163"/>
          <p14:tracePt t="42347" x="6413500" y="2316163"/>
          <p14:tracePt t="42364" x="6419850" y="2316163"/>
          <p14:tracePt t="42381" x="6437313" y="2316163"/>
          <p14:tracePt t="42397" x="6456363" y="2316163"/>
          <p14:tracePt t="42414" x="6461125" y="2316163"/>
          <p14:tracePt t="42430" x="6492875" y="2316163"/>
          <p14:tracePt t="42447" x="6510338" y="2316163"/>
          <p14:tracePt t="42463" x="6529388" y="2316163"/>
          <p14:tracePt t="42480" x="6546850" y="2316163"/>
          <p14:tracePt t="42484" x="6553200" y="2316163"/>
          <p14:tracePt t="42497" x="6572250" y="2316163"/>
          <p14:tracePt t="42515" x="6589713" y="2316163"/>
          <p14:tracePt t="46331" x="6619875" y="2316163"/>
          <p14:tracePt t="46340" x="6681788" y="2316163"/>
          <p14:tracePt t="46349" x="6711950" y="2316163"/>
          <p14:tracePt t="46366" x="6742113" y="2316163"/>
          <p14:tracePt t="46383" x="6772275" y="2316163"/>
          <p14:tracePt t="46399" x="6784975" y="2316163"/>
          <p14:tracePt t="46417" x="6815138" y="2316163"/>
          <p14:tracePt t="46422" x="6821488" y="2316163"/>
          <p14:tracePt t="46445" x="6851650" y="2316163"/>
          <p14:tracePt t="46454" x="6864350" y="2316163"/>
          <p14:tracePt t="46468" x="6888163" y="2316163"/>
          <p14:tracePt t="46484" x="6924675" y="2316163"/>
          <p14:tracePt t="46500" x="6943725" y="2316163"/>
          <p14:tracePt t="46518" x="6961188" y="2309813"/>
          <p14:tracePt t="46533" x="6973888" y="2309813"/>
          <p14:tracePt t="46547" x="6980238" y="2309813"/>
          <p14:tracePt t="46564" x="6991350" y="2309813"/>
          <p14:tracePt t="46581" x="7016750" y="2309813"/>
          <p14:tracePt t="46597" x="7040563" y="2309813"/>
          <p14:tracePt t="46614" x="7070725" y="2309813"/>
          <p14:tracePt t="46631" x="7089775" y="2309813"/>
          <p14:tracePt t="46787" x="7107238" y="2309813"/>
          <p14:tracePt t="46796" x="7156450" y="2352675"/>
          <p14:tracePt t="46806" x="7192963" y="2378075"/>
          <p14:tracePt t="46814" x="7259638" y="2414588"/>
          <p14:tracePt t="46830" x="7388225" y="2498725"/>
          <p14:tracePt t="46850" x="7443788" y="2547938"/>
          <p14:tracePt t="46867" x="7454900" y="2547938"/>
          <p14:tracePt t="47541" x="7454900" y="2535238"/>
          <p14:tracePt t="47549" x="7424738" y="2498725"/>
          <p14:tracePt t="47566" x="7412038" y="2487613"/>
          <p14:tracePt t="47583" x="7407275" y="2474913"/>
          <p14:tracePt t="47600" x="7407275" y="2462213"/>
          <p14:tracePt t="47645" x="7407275" y="2457450"/>
          <p14:tracePt t="47661" x="7407275" y="2444750"/>
          <p14:tracePt t="47693" x="7407275" y="2438400"/>
          <p14:tracePt t="47715" x="7407275" y="2425700"/>
          <p14:tracePt t="47740" x="7407275" y="2408238"/>
          <p14:tracePt t="47765" x="7407275" y="2389188"/>
          <p14:tracePt t="47774" x="7407275" y="2382838"/>
          <p14:tracePt t="47836" x="7437438" y="2365375"/>
          <p14:tracePt t="47852" x="7448550" y="2352675"/>
          <p14:tracePt t="47892" x="7467600" y="2346325"/>
          <p14:tracePt t="47901" x="7473950" y="2335213"/>
          <p14:tracePt t="47916" x="7486650" y="2328863"/>
          <p14:tracePt t="47930" x="7491413" y="2328863"/>
          <p14:tracePt t="47955" x="7510463" y="2316163"/>
          <p14:tracePt t="47971" x="7523163" y="2309813"/>
          <p14:tracePt t="47987" x="7527925" y="2298700"/>
          <p14:tracePt t="48044" x="7540625" y="2298700"/>
          <p14:tracePt t="48069" x="7546975" y="2292350"/>
          <p14:tracePt t="48101" x="7553325" y="2292350"/>
          <p14:tracePt t="48110" x="7564438" y="2279650"/>
          <p14:tracePt t="48420" x="7570788" y="2273300"/>
          <p14:tracePt t="53973" x="7613650" y="2286000"/>
          <p14:tracePt t="53982" x="7669213" y="2328863"/>
          <p14:tracePt t="54000" x="7753350" y="2365375"/>
          <p14:tracePt t="54017" x="7851775" y="2401888"/>
          <p14:tracePt t="54022" x="7881938" y="2414588"/>
          <p14:tracePt t="54033" x="7943850" y="2425700"/>
          <p14:tracePt t="54050" x="8040688" y="2451100"/>
          <p14:tracePt t="54067" x="8132763" y="2451100"/>
          <p14:tracePt t="54072" x="8162925" y="2451100"/>
          <p14:tracePt t="54084" x="8242300" y="2451100"/>
          <p14:tracePt t="54101" x="8278813" y="2451100"/>
          <p14:tracePt t="54118" x="8321675" y="2451100"/>
          <p14:tracePt t="54135" x="8339138" y="2451100"/>
          <p14:tracePt t="54151" x="8358188" y="2444750"/>
          <p14:tracePt t="54182" x="8369300" y="2432050"/>
          <p14:tracePt t="73536" x="8424863" y="2425700"/>
          <p14:tracePt t="73545" x="8564563" y="2425700"/>
          <p14:tracePt t="73554" x="8650288" y="2425700"/>
          <p14:tracePt t="73568" x="8789988" y="2425700"/>
          <p14:tracePt t="73584" x="8936038" y="2425700"/>
          <p14:tracePt t="73601" x="9064625" y="2425700"/>
          <p14:tracePt t="73619" x="9156700" y="2425700"/>
          <p14:tracePt t="73634" x="9193213" y="2425700"/>
          <p14:tracePt t="73651" x="9247188" y="2425700"/>
          <p14:tracePt t="73668" x="9290050" y="2414588"/>
          <p14:tracePt t="73673" x="9296400" y="2414588"/>
          <p14:tracePt t="73685" x="9326563" y="2414588"/>
          <p14:tracePt t="73689" x="9332913" y="2414588"/>
          <p14:tracePt t="73700" x="9351963" y="2401888"/>
          <p14:tracePt t="73704" x="9363075" y="2401888"/>
          <p14:tracePt t="73719" x="9405938" y="2395538"/>
          <p14:tracePt t="73743" x="9412288" y="2395538"/>
          <p14:tracePt t="73751" x="9418638" y="2395538"/>
          <p14:tracePt t="73798" x="9429750" y="2395538"/>
          <p14:tracePt t="73823" x="9448800" y="2382838"/>
          <p14:tracePt t="73855" x="9455150" y="2382838"/>
          <p14:tracePt t="77352" x="9467850" y="2382838"/>
          <p14:tracePt t="77360" x="9442450" y="2395538"/>
          <p14:tracePt t="77370" x="9418638" y="2419350"/>
          <p14:tracePt t="77386" x="9375775" y="2462213"/>
          <p14:tracePt t="77401" x="9375775" y="2474913"/>
          <p14:tracePt t="77418" x="9369425" y="2481263"/>
          <p14:tracePt t="77435" x="9356725" y="2498725"/>
          <p14:tracePt t="77505" x="9351963" y="2511425"/>
          <p14:tracePt t="77516" x="9351963" y="2517775"/>
          <p14:tracePt t="77520" x="9351963" y="2530475"/>
          <p14:tracePt t="77559" x="9351963" y="2547938"/>
          <p14:tracePt t="77574" x="9339263" y="2554288"/>
          <p14:tracePt t="77633" x="9339263" y="2560638"/>
          <p14:tracePt t="77641" x="9339263" y="2571750"/>
          <p14:tracePt t="77651" x="9339263" y="2578100"/>
          <p14:tracePt t="77673" x="9339263" y="2609850"/>
          <p14:tracePt t="77697" x="9339263" y="2620963"/>
          <p14:tracePt t="77705" x="9339263" y="2627313"/>
          <p14:tracePt t="77718" x="9339263" y="2633663"/>
          <p14:tracePt t="77722" x="9339263" y="2646363"/>
          <p14:tracePt t="77734" x="9339263" y="2651125"/>
          <p14:tracePt t="77751" x="9339263" y="2663825"/>
          <p14:tracePt t="77768" x="9339263" y="2670175"/>
          <p14:tracePt t="77793" x="9339263" y="2676525"/>
          <p14:tracePt t="77808" x="9356725" y="2700338"/>
          <p14:tracePt t="77818" x="9363075" y="2706688"/>
          <p14:tracePt t="77832" x="9424988" y="2706688"/>
          <p14:tracePt t="77849" x="9504363" y="2706688"/>
          <p14:tracePt t="77866" x="9607550" y="2706688"/>
          <p14:tracePt t="77882" x="9698038" y="2706688"/>
          <p14:tracePt t="77899" x="9753600" y="2706688"/>
          <p14:tracePt t="77916" x="9820275" y="2700338"/>
          <p14:tracePt t="78041" x="9759950" y="2706688"/>
          <p14:tracePt t="78049" x="9620250" y="2724150"/>
          <p14:tracePt t="78054" x="9491663" y="2755900"/>
          <p14:tracePt t="78067" x="9332913" y="2755900"/>
          <p14:tracePt t="78070" x="9150350" y="2773363"/>
          <p14:tracePt t="78079" x="8967788" y="2773363"/>
          <p14:tracePt t="78087" x="8656638" y="2773363"/>
          <p14:tracePt t="78098" x="8437563" y="2773363"/>
          <p14:tracePt t="78115" x="8010525" y="2773363"/>
          <p14:tracePt t="78132" x="7559675" y="2762250"/>
          <p14:tracePt t="78135" x="7394575" y="2749550"/>
          <p14:tracePt t="78148" x="7254875" y="2749550"/>
          <p14:tracePt t="78152" x="7070725" y="2749550"/>
          <p14:tracePt t="78166" x="7004050" y="2730500"/>
          <p14:tracePt t="78169" x="6924675" y="2730500"/>
          <p14:tracePt t="78182" x="6870700" y="2730500"/>
          <p14:tracePt t="78255" x="6881813" y="2730500"/>
          <p14:tracePt t="78264" x="6980238" y="2730500"/>
          <p14:tracePt t="78275" x="7023100" y="2730500"/>
          <p14:tracePt t="78282" x="7119938" y="2730500"/>
          <p14:tracePt t="78299" x="7321550" y="2730500"/>
          <p14:tracePt t="78315" x="7626350" y="2730500"/>
          <p14:tracePt t="78333" x="7894638" y="2743200"/>
          <p14:tracePt t="78349" x="7931150" y="2743200"/>
          <p14:tracePt t="78365" x="7937500" y="2743200"/>
          <p14:tracePt t="78407" x="7924800" y="2743200"/>
          <p14:tracePt t="78414" x="7832725" y="2755900"/>
          <p14:tracePt t="78422" x="7729538" y="2755900"/>
          <p14:tracePt t="78432" x="7607300" y="2755900"/>
          <p14:tracePt t="78449" x="7302500" y="2755900"/>
          <p14:tracePt t="78466" x="6954838" y="2773363"/>
          <p14:tracePt t="78482" x="6529388" y="2773363"/>
          <p14:tracePt t="78499" x="6242050" y="2773363"/>
          <p14:tracePt t="78515" x="6224588" y="2773363"/>
          <p14:tracePt t="78552" x="6242050" y="2773363"/>
          <p14:tracePt t="78559" x="6334125" y="2798763"/>
          <p14:tracePt t="78566" x="6443663" y="2816225"/>
          <p14:tracePt t="78582" x="6705600" y="2816225"/>
          <p14:tracePt t="78600" x="7070725" y="2816225"/>
          <p14:tracePt t="78616" x="7370763" y="2816225"/>
          <p14:tracePt t="78632" x="7491413" y="2816225"/>
          <p14:tracePt t="78679" x="7394575" y="2816225"/>
          <p14:tracePt t="78687" x="7272338" y="2828925"/>
          <p14:tracePt t="78699" x="7212013" y="2828925"/>
          <p14:tracePt t="78716" x="6980238" y="2846388"/>
          <p14:tracePt t="78732" x="6797675" y="2846388"/>
          <p14:tracePt t="78749" x="6718300" y="2846388"/>
          <p14:tracePt t="81736" x="6656388" y="2859088"/>
          <p14:tracePt t="81745" x="6619875" y="2871788"/>
          <p14:tracePt t="81754" x="6602413" y="2876550"/>
          <p14:tracePt t="81766" x="6486525" y="2901950"/>
          <p14:tracePt t="81783" x="6394450" y="2925763"/>
          <p14:tracePt t="81800" x="6308725" y="2962275"/>
          <p14:tracePt t="81816" x="6272213" y="2974975"/>
          <p14:tracePt t="81832" x="6205538" y="3005138"/>
          <p14:tracePt t="81849" x="6096000" y="3048000"/>
          <p14:tracePt t="81866" x="5973763" y="3114675"/>
          <p14:tracePt t="81882" x="5797550" y="3170238"/>
          <p14:tracePt t="81899" x="5578475" y="3267075"/>
          <p14:tracePt t="81916" x="5400675" y="3340100"/>
          <p14:tracePt t="81933" x="5145088" y="3432175"/>
          <p14:tracePt t="81936" x="5053013" y="3462338"/>
          <p14:tracePt t="81949" x="4926013" y="3529013"/>
          <p14:tracePt t="81953" x="4840288" y="3560763"/>
          <p14:tracePt t="81966" x="4645025" y="3602038"/>
          <p14:tracePt t="81983" x="4475163" y="3633788"/>
          <p14:tracePt t="82000" x="4340225" y="3657600"/>
          <p14:tracePt t="82016" x="4211638" y="3670300"/>
          <p14:tracePt t="82032" x="4048125" y="3670300"/>
          <p14:tracePt t="82049" x="3902075" y="3670300"/>
          <p14:tracePt t="82066" x="3754438" y="3670300"/>
          <p14:tracePt t="82082" x="3651250" y="3670300"/>
          <p14:tracePt t="82099" x="3541713" y="3670300"/>
          <p14:tracePt t="82116" x="3455988" y="3638550"/>
          <p14:tracePt t="82132" x="3419475" y="3633788"/>
          <p14:tracePt t="82136" x="3382963" y="3621088"/>
          <p14:tracePt t="82149" x="3376613" y="3621088"/>
          <p14:tracePt t="82152" x="3346450" y="3608388"/>
          <p14:tracePt t="82167" x="3328988" y="3608388"/>
          <p14:tracePt t="82182" x="3292475" y="3597275"/>
          <p14:tracePt t="82199" x="3273425" y="3590925"/>
          <p14:tracePt t="82216" x="3230563" y="3554413"/>
          <p14:tracePt t="82232" x="3157538" y="3524250"/>
          <p14:tracePt t="82249" x="3127375" y="3498850"/>
          <p14:tracePt t="82266" x="3090863" y="3481388"/>
          <p14:tracePt t="82282" x="3071813" y="3475038"/>
          <p14:tracePt t="82299" x="3041650" y="3444875"/>
          <p14:tracePt t="82319" x="3035300" y="3438525"/>
          <p14:tracePt t="82333" x="3017838" y="3425825"/>
          <p14:tracePt t="82349" x="3005138" y="3419475"/>
          <p14:tracePt t="82366" x="2998788" y="3408363"/>
          <p14:tracePt t="82391" x="2987675" y="3382963"/>
          <p14:tracePt t="82415" x="2968625" y="3371850"/>
          <p14:tracePt t="82439" x="2944813" y="3346450"/>
          <p14:tracePt t="82455" x="2925763" y="3340100"/>
          <p14:tracePt t="82537" x="2919413" y="3340100"/>
          <p14:tracePt t="82545" x="2932113" y="3359150"/>
          <p14:tracePt t="82555" x="2955925" y="3408363"/>
          <p14:tracePt t="82567" x="2987675" y="3438525"/>
          <p14:tracePt t="82584" x="3035300" y="3462338"/>
          <p14:tracePt t="82599" x="3071813" y="3468688"/>
          <p14:tracePt t="82615" x="3151188" y="3468688"/>
          <p14:tracePt t="82632" x="3206750" y="3468688"/>
          <p14:tracePt t="82649" x="3267075" y="3468688"/>
          <p14:tracePt t="82665" x="3365500" y="3462338"/>
          <p14:tracePt t="82682" x="3462338" y="3413125"/>
          <p14:tracePt t="82699" x="3541713" y="3371850"/>
          <p14:tracePt t="82715" x="3584575" y="3333750"/>
          <p14:tracePt t="82732" x="3638550" y="3316288"/>
          <p14:tracePt t="82749" x="3657600" y="3303588"/>
          <p14:tracePt t="82752" x="3676650" y="3286125"/>
          <p14:tracePt t="82767" x="3713163" y="3273425"/>
          <p14:tracePt t="82782" x="3730625" y="3255963"/>
          <p14:tracePt t="82815" x="3754438" y="3243263"/>
          <p14:tracePt t="82823" x="3760788" y="3236913"/>
          <p14:tracePt t="82839" x="3773488" y="3224213"/>
          <p14:tracePt t="82849" x="3779838" y="3206750"/>
          <p14:tracePt t="82865" x="3822700" y="3194050"/>
          <p14:tracePt t="82882" x="3840163" y="3187700"/>
          <p14:tracePt t="82899" x="3852863" y="3187700"/>
          <p14:tracePt t="82915" x="3889375" y="3176588"/>
          <p14:tracePt t="82932" x="3913188" y="3176588"/>
          <p14:tracePt t="82949" x="3938588" y="3176588"/>
          <p14:tracePt t="82952" x="3943350" y="3176588"/>
          <p14:tracePt t="82966" x="3981450" y="3176588"/>
          <p14:tracePt t="82982" x="3992563" y="3176588"/>
          <p14:tracePt t="82999" x="3998913" y="3176588"/>
          <p14:tracePt t="84080" x="4011613" y="3176588"/>
          <p14:tracePt t="84089" x="3992563" y="3200400"/>
          <p14:tracePt t="84101" x="3975100" y="3200400"/>
          <p14:tracePt t="84119" x="3902075" y="3243263"/>
          <p14:tracePt t="84136" x="3846513" y="3260725"/>
          <p14:tracePt t="84152" x="3816350" y="3273425"/>
          <p14:tracePt t="84166" x="3790950" y="3286125"/>
          <p14:tracePt t="84184" x="3749675" y="3303588"/>
          <p14:tracePt t="84200" x="3700463" y="3316288"/>
          <p14:tracePt t="84217" x="3657600" y="3322638"/>
          <p14:tracePt t="84233" x="3590925" y="3346450"/>
          <p14:tracePt t="84250" x="3498850" y="3359150"/>
          <p14:tracePt t="84267" x="3382963" y="3382963"/>
          <p14:tracePt t="84283" x="3322638" y="3395663"/>
          <p14:tracePt t="84300" x="3213100" y="3408363"/>
          <p14:tracePt t="84316" x="3121025" y="3408363"/>
          <p14:tracePt t="84334" x="3024188" y="3408363"/>
          <p14:tracePt t="84337" x="2962275" y="3408363"/>
          <p14:tracePt t="84350" x="2919413" y="3408363"/>
          <p14:tracePt t="84354" x="2859088" y="3408363"/>
          <p14:tracePt t="84367" x="2749550" y="3408363"/>
          <p14:tracePt t="84384" x="2676525" y="3408363"/>
          <p14:tracePt t="84400" x="2524125" y="3371850"/>
          <p14:tracePt t="84417" x="2414588" y="3359150"/>
          <p14:tracePt t="84433" x="2346325" y="3340100"/>
          <p14:tracePt t="84450" x="2266950" y="3328988"/>
          <p14:tracePt t="84466" x="2219325" y="3303588"/>
          <p14:tracePt t="84483" x="2163763" y="3292475"/>
          <p14:tracePt t="84500" x="2139950" y="3286125"/>
          <p14:tracePt t="84516" x="2103438" y="3273425"/>
          <p14:tracePt t="84533" x="2084388" y="3273425"/>
          <p14:tracePt t="84537" x="2066925" y="3273425"/>
          <p14:tracePt t="84550" x="2060575" y="3273425"/>
          <p14:tracePt t="84567" x="2030413" y="3273425"/>
          <p14:tracePt t="84584" x="2017713" y="3273425"/>
          <p14:tracePt t="91450" x="2017713" y="3267075"/>
          <p14:tracePt t="91458" x="2084388" y="3255963"/>
          <p14:tracePt t="91469" x="2163763" y="3255963"/>
          <p14:tracePt t="91485" x="2352675" y="3243263"/>
          <p14:tracePt t="91504" x="2620963" y="3243263"/>
          <p14:tracePt t="91509" x="2719388" y="3243263"/>
          <p14:tracePt t="91512" x="2786063" y="3243263"/>
          <p14:tracePt t="91519" x="2865438" y="3243263"/>
          <p14:tracePt t="91533" x="2932113" y="3243263"/>
          <p14:tracePt t="91550" x="3011488" y="3243263"/>
          <p14:tracePt t="91566" x="3054350" y="3243263"/>
          <p14:tracePt t="92098" x="3090863" y="3243263"/>
          <p14:tracePt t="92107" x="3170238" y="3243263"/>
          <p14:tracePt t="92118" x="3255963" y="3243263"/>
          <p14:tracePt t="92123" x="3297238" y="3243263"/>
          <p14:tracePt t="92136" x="3389313" y="3243263"/>
          <p14:tracePt t="92140" x="3492500" y="3243263"/>
          <p14:tracePt t="92150" x="3578225" y="3243263"/>
          <p14:tracePt t="92166" x="3743325" y="3243263"/>
          <p14:tracePt t="92170" x="3803650" y="3243263"/>
          <p14:tracePt t="92183" x="3883025" y="3243263"/>
          <p14:tracePt t="92201" x="3902075" y="3243263"/>
          <p14:tracePt t="92216" x="3906838" y="3243263"/>
          <p14:tracePt t="95730" x="3846513" y="3243263"/>
          <p14:tracePt t="95738" x="3663950" y="3267075"/>
          <p14:tracePt t="95752" x="3602038" y="3267075"/>
          <p14:tracePt t="95757" x="3517900" y="3286125"/>
          <p14:tracePt t="95768" x="3419475" y="3297238"/>
          <p14:tracePt t="95783" x="3371850" y="3309938"/>
          <p14:tracePt t="95787" x="3340100" y="3309938"/>
          <p14:tracePt t="95800" x="3328988" y="3309938"/>
          <p14:tracePt t="95817" x="3309938" y="3309938"/>
          <p14:tracePt t="95834" x="3303588" y="3316288"/>
          <p14:tracePt t="95906" x="3292475" y="3316288"/>
          <p14:tracePt t="95915" x="3267075" y="3328988"/>
          <p14:tracePt t="95939" x="3255963" y="3328988"/>
          <p14:tracePt t="95955" x="3249613" y="3328988"/>
          <p14:tracePt t="95963" x="3236913" y="3328988"/>
          <p14:tracePt t="96003" x="3230563" y="3328988"/>
          <p14:tracePt t="96026" x="3219450" y="3328988"/>
          <p14:tracePt t="96035" x="3213100" y="3328988"/>
          <p14:tracePt t="96052" x="3176588" y="3333750"/>
          <p14:tracePt t="96069" x="3114675" y="3333750"/>
          <p14:tracePt t="96086" x="3035300" y="3333750"/>
          <p14:tracePt t="96103" x="2981325" y="3333750"/>
          <p14:tracePt t="96108" x="2962275" y="3333750"/>
          <p14:tracePt t="96119" x="2944813" y="3346450"/>
          <p14:tracePt t="96136" x="2932113" y="3346450"/>
          <p14:tracePt t="96141" x="2925763" y="3346450"/>
          <p14:tracePt t="96585" x="2895600" y="3346450"/>
          <p14:tracePt t="96593" x="2835275" y="3346450"/>
          <p14:tracePt t="96600" x="2792413" y="3346450"/>
          <p14:tracePt t="96616" x="2736850" y="3359150"/>
          <p14:tracePt t="96632" x="2670175" y="3359150"/>
          <p14:tracePt t="96649" x="2646363" y="3365500"/>
          <p14:tracePt t="96665" x="2603500" y="3365500"/>
          <p14:tracePt t="96682" x="2597150" y="3365500"/>
          <p14:tracePt t="96699" x="2578100" y="3365500"/>
          <p14:tracePt t="96716" x="2547938" y="3365500"/>
          <p14:tracePt t="96732" x="2498725" y="3365500"/>
          <p14:tracePt t="96749" x="2474913" y="3382963"/>
          <p14:tracePt t="96766" x="2419350" y="3382963"/>
          <p14:tracePt t="96782" x="2395538" y="3382963"/>
          <p14:tracePt t="96785" x="2346325" y="3382963"/>
          <p14:tracePt t="96799" x="2328863" y="3382963"/>
          <p14:tracePt t="96802" x="2309813" y="3395663"/>
          <p14:tracePt t="96816" x="2279650" y="3395663"/>
          <p14:tracePt t="96832" x="2249488" y="3395663"/>
          <p14:tracePt t="96915" x="2236788" y="3395663"/>
          <p14:tracePt t="98675" x="2236788" y="3402013"/>
          <p14:tracePt t="98684" x="2273300" y="3402013"/>
          <p14:tracePt t="98689" x="2305050" y="3402013"/>
          <p14:tracePt t="98700" x="2322513" y="3402013"/>
          <p14:tracePt t="98709" x="2382838" y="3402013"/>
          <p14:tracePt t="98716" x="2493963" y="3432175"/>
          <p14:tracePt t="98734" x="2682875" y="3449638"/>
          <p14:tracePt t="98750" x="2871788" y="3481388"/>
          <p14:tracePt t="98766" x="3078163" y="3492500"/>
          <p14:tracePt t="98770" x="3224213" y="3511550"/>
          <p14:tracePt t="98784" x="3511550" y="3541713"/>
          <p14:tracePt t="98800" x="3676650" y="3560763"/>
          <p14:tracePt t="98804" x="3840163" y="3571875"/>
          <p14:tracePt t="98817" x="4224338" y="3590925"/>
          <p14:tracePt t="98833" x="4651375" y="3644900"/>
          <p14:tracePt t="98850" x="5016500" y="3644900"/>
          <p14:tracePt t="98866" x="5383213" y="3644900"/>
          <p14:tracePt t="98883" x="5626100" y="3633788"/>
          <p14:tracePt t="98900" x="5821363" y="3608388"/>
          <p14:tracePt t="98916" x="5857875" y="3597275"/>
          <p14:tracePt t="99002" x="5894388" y="3571875"/>
          <p14:tracePt t="99011" x="5900738" y="3565525"/>
          <p14:tracePt t="99021" x="5913438" y="3554413"/>
          <p14:tracePt t="99036" x="5913438" y="3548063"/>
          <p14:tracePt t="99050" x="5913438" y="3529013"/>
          <p14:tracePt t="99066" x="5913438" y="3511550"/>
          <p14:tracePt t="99083" x="5913438" y="3475038"/>
          <p14:tracePt t="99100" x="5913438" y="3449638"/>
          <p14:tracePt t="99116" x="5894388" y="3432175"/>
          <p14:tracePt t="99133" x="5883275" y="3413125"/>
          <p14:tracePt t="99150" x="5870575" y="3413125"/>
          <p14:tracePt t="99166" x="5834063" y="3402013"/>
          <p14:tracePt t="99183" x="5767388" y="3389313"/>
          <p14:tracePt t="99187" x="5735638" y="3389313"/>
          <p14:tracePt t="99200" x="5657850" y="3389313"/>
          <p14:tracePt t="99218" x="5535613" y="3389313"/>
          <p14:tracePt t="99233" x="5426075" y="3389313"/>
          <p14:tracePt t="99250" x="5334000" y="3389313"/>
          <p14:tracePt t="99266" x="5254625" y="3389313"/>
          <p14:tracePt t="99283" x="5175250" y="3389313"/>
          <p14:tracePt t="99300" x="5121275" y="3389313"/>
          <p14:tracePt t="99316" x="5084763" y="3389313"/>
          <p14:tracePt t="99333" x="5078413" y="3389313"/>
          <p14:tracePt t="99350" x="5059363" y="3389313"/>
          <p14:tracePt t="100066" x="5059363" y="3382963"/>
          <p14:tracePt t="100075" x="5121275" y="3382963"/>
          <p14:tracePt t="100086" x="5187950" y="3371850"/>
          <p14:tracePt t="100102" x="5297488" y="3359150"/>
          <p14:tracePt t="100120" x="5443538" y="3346450"/>
          <p14:tracePt t="100125" x="5505450" y="3346450"/>
          <p14:tracePt t="100136" x="5553075" y="3346450"/>
          <p14:tracePt t="100141" x="5583238" y="3346450"/>
          <p14:tracePt t="100151" x="5614988" y="3346450"/>
          <p14:tracePt t="100167" x="5694363" y="3346450"/>
          <p14:tracePt t="100171" x="5730875" y="3346450"/>
          <p14:tracePt t="100185" x="5778500" y="3346450"/>
          <p14:tracePt t="100202" x="5821363" y="3346450"/>
          <p14:tracePt t="100219" x="5870575" y="3346450"/>
          <p14:tracePt t="100235" x="5888038" y="3346450"/>
          <p14:tracePt t="100252" x="5943600" y="3346450"/>
          <p14:tracePt t="100267" x="5992813" y="3346450"/>
          <p14:tracePt t="100284" x="6083300" y="3346450"/>
          <p14:tracePt t="100301" x="6162675" y="3346450"/>
          <p14:tracePt t="100317" x="6229350" y="3346450"/>
          <p14:tracePt t="100334" x="6278563" y="3346450"/>
          <p14:tracePt t="100351" x="6321425" y="3346450"/>
          <p14:tracePt t="100355" x="6340475" y="3346450"/>
          <p14:tracePt t="100367" x="6357938" y="3346450"/>
          <p14:tracePt t="100371" x="6376988" y="3346450"/>
          <p14:tracePt t="100384" x="6413500" y="3346450"/>
          <p14:tracePt t="100388" x="6419850" y="3346450"/>
          <p14:tracePt t="100401" x="6437313" y="3346450"/>
          <p14:tracePt t="100652" x="6450013" y="3346450"/>
          <p14:tracePt t="100660" x="6467475" y="3346450"/>
          <p14:tracePt t="100669" x="6473825" y="3333750"/>
          <p14:tracePt t="100686" x="6497638" y="3333750"/>
          <p14:tracePt t="100703" x="6510338" y="3328988"/>
          <p14:tracePt t="100996" x="6529388" y="3328988"/>
          <p14:tracePt t="101004" x="6626225" y="3297238"/>
          <p14:tracePt t="101019" x="6662738" y="3297238"/>
          <p14:tracePt t="101036" x="6711950" y="3297238"/>
          <p14:tracePt t="101053" x="6742113" y="3297238"/>
          <p14:tracePt t="101070" x="6808788" y="3297238"/>
          <p14:tracePt t="101087" x="6881813" y="3297238"/>
          <p14:tracePt t="101103" x="6950075" y="3297238"/>
          <p14:tracePt t="101117" x="7016750" y="3297238"/>
          <p14:tracePt t="101134" x="7053263" y="3297238"/>
          <p14:tracePt t="101150" x="7083425" y="3297238"/>
          <p14:tracePt t="101167" x="7102475" y="3297238"/>
          <p14:tracePt t="101723" x="7150100" y="3297238"/>
          <p14:tracePt t="101740" x="7192963" y="3297238"/>
          <p14:tracePt t="101748" x="7229475" y="3297238"/>
          <p14:tracePt t="101756" x="7248525" y="3297238"/>
          <p14:tracePt t="101770" x="7302500" y="3297238"/>
          <p14:tracePt t="101788" x="7321550" y="3297238"/>
          <p14:tracePt t="101803" x="7327900" y="3297238"/>
          <p14:tracePt t="101836" x="7358063" y="3297238"/>
          <p14:tracePt t="101845" x="7364413" y="3297238"/>
          <p14:tracePt t="101855" x="7375525" y="3297238"/>
          <p14:tracePt t="101867" x="7400925" y="3292475"/>
          <p14:tracePt t="101884" x="7418388" y="3292475"/>
          <p14:tracePt t="101901" x="7473950" y="3292475"/>
          <p14:tracePt t="101918" x="7510463" y="3292475"/>
          <p14:tracePt t="101936" x="7564438" y="3292475"/>
          <p14:tracePt t="101942" x="7583488" y="3292475"/>
          <p14:tracePt t="101954" x="7632700" y="3292475"/>
          <p14:tracePt t="101959" x="7650163" y="3292475"/>
          <p14:tracePt t="101963" x="7669213" y="3292475"/>
          <p14:tracePt t="101972" x="7686675" y="3292475"/>
          <p14:tracePt t="101984" x="7699375" y="3292475"/>
          <p14:tracePt t="101988" x="7735888" y="3292475"/>
          <p14:tracePt t="102001" x="7766050" y="3292475"/>
          <p14:tracePt t="102017" x="7802563" y="3292475"/>
          <p14:tracePt t="102033" x="7821613" y="3292475"/>
          <p14:tracePt t="102050" x="7832725" y="3292475"/>
          <p14:tracePt t="107233" x="7832725" y="3303588"/>
          <p14:tracePt t="107241" x="7778750" y="3322638"/>
          <p14:tracePt t="107250" x="7735888" y="3322638"/>
          <p14:tracePt t="107266" x="7639050" y="3346450"/>
          <p14:tracePt t="107282" x="7559675" y="3359150"/>
          <p14:tracePt t="107299" x="7540625" y="3359150"/>
          <p14:tracePt t="110034" x="7540625" y="3346450"/>
          <p14:tracePt t="110042" x="7643813" y="3243263"/>
          <p14:tracePt t="110050" x="7796213" y="3144838"/>
          <p14:tracePt t="110067" x="8210550" y="2840038"/>
          <p14:tracePt t="110083" x="8747125" y="2371725"/>
          <p14:tracePt t="110099" x="9163050" y="1993900"/>
          <p14:tracePt t="110116" x="9607550" y="1468438"/>
          <p14:tracePt t="110133" x="9869488" y="1133475"/>
          <p14:tracePt t="110149" x="10191750" y="688975"/>
          <p14:tracePt t="110166" x="10313988" y="481013"/>
          <p14:tracePt t="110182" x="10418763" y="317500"/>
          <p14:tracePt t="110199" x="10479088" y="231775"/>
          <p14:tracePt t="110216" x="10571163" y="139700"/>
          <p14:tracePt t="110233" x="10607675" y="60325"/>
          <p14:tracePt t="110235" x="10607675" y="49213"/>
          <p14:tracePt t="110249" x="10631488" y="30163"/>
          <p14:tracePt t="110266" x="10644188" y="23813"/>
          <p14:tracePt t="110378" x="10644188" y="6350"/>
          <p14:tracePt t="158087" x="10307638" y="444500"/>
          <p14:tracePt t="158102" x="10180638" y="901700"/>
          <p14:tracePt t="158105" x="10107613" y="1377950"/>
          <p14:tracePt t="158119" x="9961563" y="2219325"/>
          <p14:tracePt t="158137" x="9740900" y="3084513"/>
          <p14:tracePt t="158152" x="9545638" y="3571875"/>
          <p14:tracePt t="158169" x="9326563" y="3876675"/>
          <p14:tracePt t="158186" x="9094788" y="4102100"/>
          <p14:tracePt t="158202" x="8815388" y="4273550"/>
          <p14:tracePt t="158218" x="8461375" y="4406900"/>
          <p14:tracePt t="158235" x="8089900" y="4475163"/>
          <p14:tracePt t="158253" x="7540625" y="4529138"/>
          <p14:tracePt t="158269" x="6772275" y="4572000"/>
          <p14:tracePt t="158285" x="6192838" y="4572000"/>
          <p14:tracePt t="158302" x="5310188" y="4529138"/>
          <p14:tracePt t="158321" x="3919538" y="4359275"/>
          <p14:tracePt t="158335" x="3297238" y="4187825"/>
          <p14:tracePt t="158352" x="3005138" y="4102100"/>
          <p14:tracePt t="158369" x="2914650" y="4054475"/>
          <p14:tracePt t="158385" x="2871788" y="4035425"/>
          <p14:tracePt t="158402" x="2871788" y="4017963"/>
          <p14:tracePt t="158420" x="2871788" y="3981450"/>
          <p14:tracePt t="158435" x="2871788" y="3949700"/>
          <p14:tracePt t="158528" x="2852738" y="3943350"/>
          <p14:tracePt t="158536" x="2792413" y="3943350"/>
          <p14:tracePt t="158544" x="2762250" y="3943350"/>
          <p14:tracePt t="158551" x="2724150" y="3943350"/>
          <p14:tracePt t="158569" x="2614613" y="3975100"/>
          <p14:tracePt t="158585" x="2487613" y="4022725"/>
          <p14:tracePt t="158602" x="2371725" y="4048125"/>
          <p14:tracePt t="158619" x="2262188" y="4071938"/>
          <p14:tracePt t="158635" x="2139950" y="4114800"/>
          <p14:tracePt t="158652" x="2036763" y="4175125"/>
          <p14:tracePt t="158668" x="1951038" y="4248150"/>
          <p14:tracePt t="158685" x="1931988" y="4291013"/>
          <p14:tracePt t="158702" x="1920875" y="4303713"/>
          <p14:tracePt t="158719" x="1920875" y="4310063"/>
          <p14:tracePt t="158752" x="1920875" y="4316413"/>
          <p14:tracePt t="158769" x="1931988" y="4316413"/>
          <p14:tracePt t="158776" x="1951038" y="4316413"/>
          <p14:tracePt t="158785" x="2000250" y="4316413"/>
          <p14:tracePt t="158802" x="2066925" y="4316413"/>
          <p14:tracePt t="158818" x="2157413" y="4310063"/>
          <p14:tracePt t="158835" x="2212975" y="4291013"/>
          <p14:tracePt t="158852" x="2249488" y="4267200"/>
          <p14:tracePt t="158869" x="2305050" y="4243388"/>
          <p14:tracePt t="158871" x="2309813" y="4243388"/>
          <p14:tracePt t="158889" x="2328863" y="4237038"/>
          <p14:tracePt t="158902" x="2352675" y="4211638"/>
          <p14:tracePt t="158919" x="2389188" y="4194175"/>
          <p14:tracePt t="158922" x="2395538" y="4187825"/>
          <p14:tracePt t="158935" x="2451100" y="4164013"/>
          <p14:tracePt t="158952" x="2498725" y="4144963"/>
          <p14:tracePt t="158968" x="2541588" y="4121150"/>
          <p14:tracePt t="158985" x="2566988" y="4114800"/>
          <p14:tracePt t="159002" x="2590800" y="4114800"/>
          <p14:tracePt t="159019" x="2620963" y="4102100"/>
          <p14:tracePt t="159088" x="2627313" y="4102100"/>
          <p14:tracePt t="159096" x="2651125" y="4138613"/>
          <p14:tracePt t="159103" x="2663825" y="4175125"/>
          <p14:tracePt t="159119" x="2663825" y="4237038"/>
          <p14:tracePt t="159121" x="2663825" y="4279900"/>
          <p14:tracePt t="159135" x="2651125" y="4389438"/>
          <p14:tracePt t="159152" x="2627313" y="4468813"/>
          <p14:tracePt t="159169" x="2571750" y="4541838"/>
          <p14:tracePt t="159185" x="2493963" y="4627563"/>
          <p14:tracePt t="159202" x="2481263" y="4645025"/>
          <p14:tracePt t="159218" x="2438400" y="4657725"/>
          <p14:tracePt t="159235" x="2414588" y="4664075"/>
          <p14:tracePt t="159252" x="2389188" y="4675188"/>
          <p14:tracePt t="159269" x="2365375" y="4681538"/>
          <p14:tracePt t="159286" x="2322513" y="4681538"/>
          <p14:tracePt t="159302" x="2273300" y="4694238"/>
          <p14:tracePt t="159319" x="2193925" y="4694238"/>
          <p14:tracePt t="159321" x="2163763" y="4694238"/>
          <p14:tracePt t="159335" x="2109788" y="4705350"/>
          <p14:tracePt t="159352" x="2041525" y="4718050"/>
          <p14:tracePt t="159369" x="2005013" y="4718050"/>
          <p14:tracePt t="159386" x="1938338" y="4743450"/>
          <p14:tracePt t="159402" x="1884363" y="4748213"/>
          <p14:tracePt t="159419" x="1852613" y="4760913"/>
          <p14:tracePt t="159436" x="1847850" y="4767263"/>
          <p14:tracePt t="159592" x="1847850" y="4760913"/>
          <p14:tracePt t="159600" x="1858963" y="4748213"/>
          <p14:tracePt t="159608" x="1878013" y="4743450"/>
          <p14:tracePt t="159625" x="1884363" y="4743450"/>
          <p14:tracePt t="159641" x="1895475" y="4730750"/>
          <p14:tracePt t="159744" x="1901825" y="4730750"/>
          <p14:tracePt t="159751" x="1914525" y="4730750"/>
          <p14:tracePt t="159760" x="1931988" y="4730750"/>
          <p14:tracePt t="159768" x="1962150" y="4730750"/>
          <p14:tracePt t="159787" x="2041525" y="4730750"/>
          <p14:tracePt t="159802" x="2206625" y="4730750"/>
          <p14:tracePt t="159819" x="2414588" y="4730750"/>
          <p14:tracePt t="159835" x="2676525" y="4730750"/>
          <p14:tracePt t="159852" x="2919413" y="4730750"/>
          <p14:tracePt t="159868" x="3071813" y="4718050"/>
          <p14:tracePt t="159885" x="3200400" y="4718050"/>
          <p14:tracePt t="159902" x="3292475" y="4718050"/>
          <p14:tracePt t="159919" x="3333750" y="4718050"/>
          <p14:tracePt t="159921" x="3340100" y="4718050"/>
          <p14:tracePt t="160392" x="3359150" y="4718050"/>
          <p14:tracePt t="167084" x="3376613" y="4718050"/>
          <p14:tracePt t="167093" x="3425825" y="4718050"/>
          <p14:tracePt t="167107" x="3486150" y="4718050"/>
          <p14:tracePt t="167125" x="3541713" y="4718050"/>
          <p14:tracePt t="167140" x="3560763" y="4718050"/>
          <p14:tracePt t="167157" x="3638550" y="4718050"/>
          <p14:tracePt t="167174" x="3730625" y="4718050"/>
          <p14:tracePt t="167190" x="3840163" y="4718050"/>
          <p14:tracePt t="167208" x="3949700" y="4718050"/>
          <p14:tracePt t="167224" x="4071938" y="4718050"/>
          <p14:tracePt t="167229" x="4121150" y="4718050"/>
          <p14:tracePt t="167237" x="4194175" y="4718050"/>
          <p14:tracePt t="167255" x="4322763" y="4718050"/>
          <p14:tracePt t="167258" x="4400550" y="4718050"/>
          <p14:tracePt t="167271" x="4462463" y="4718050"/>
          <p14:tracePt t="167289" x="4700588" y="4724400"/>
          <p14:tracePt t="167304" x="4773613" y="4724400"/>
          <p14:tracePt t="167308" x="4821238" y="4724400"/>
          <p14:tracePt t="167321" x="4926013" y="4724400"/>
          <p14:tracePt t="167338" x="5005388" y="4724400"/>
          <p14:tracePt t="167355" x="5072063" y="4724400"/>
          <p14:tracePt t="167371" x="5126038" y="4724400"/>
          <p14:tracePt t="167387" x="5175250" y="4724400"/>
          <p14:tracePt t="167404" x="5200650" y="4724400"/>
          <p14:tracePt t="167421" x="5254625" y="4724400"/>
          <p14:tracePt t="167438" x="5278438" y="4724400"/>
          <p14:tracePt t="167454" x="5310188" y="4724400"/>
          <p14:tracePt t="167471" x="5357813" y="4724400"/>
          <p14:tracePt t="167487" x="5400675" y="4724400"/>
          <p14:tracePt t="167504" x="5456238" y="4711700"/>
          <p14:tracePt t="167508" x="5473700" y="4711700"/>
          <p14:tracePt t="167521" x="5522913" y="4711700"/>
          <p14:tracePt t="167538" x="5589588" y="4711700"/>
          <p14:tracePt t="167556" x="5632450" y="4700588"/>
          <p14:tracePt t="167572" x="5718175" y="4687888"/>
          <p14:tracePt t="167588" x="5784850" y="4681538"/>
          <p14:tracePt t="167604" x="5851525" y="4681538"/>
          <p14:tracePt t="167621" x="5919788" y="4681538"/>
          <p14:tracePt t="167638" x="5956300" y="4668838"/>
          <p14:tracePt t="167654" x="6035675" y="4668838"/>
          <p14:tracePt t="167671" x="6108700" y="4668838"/>
          <p14:tracePt t="167688" x="6175375" y="4668838"/>
          <p14:tracePt t="167692" x="6224588" y="4668838"/>
          <p14:tracePt t="167704" x="6254750" y="4668838"/>
          <p14:tracePt t="167708" x="6297613" y="4668838"/>
          <p14:tracePt t="167721" x="6340475" y="4668838"/>
          <p14:tracePt t="167738" x="6388100" y="4668838"/>
          <p14:tracePt t="167754" x="6400800" y="4668838"/>
          <p14:tracePt t="171812" x="6437313" y="4668838"/>
          <p14:tracePt t="171821" x="6516688" y="4668838"/>
          <p14:tracePt t="171832" x="6565900" y="4668838"/>
          <p14:tracePt t="171841" x="6656388" y="4657725"/>
          <p14:tracePt t="171855" x="6821488" y="4657725"/>
          <p14:tracePt t="171872" x="6967538" y="4657725"/>
          <p14:tracePt t="171876" x="7029450" y="4657725"/>
          <p14:tracePt t="171888" x="7102475" y="4627563"/>
          <p14:tracePt t="171904" x="7192963" y="4627563"/>
          <p14:tracePt t="171922" x="7321550" y="4614863"/>
          <p14:tracePt t="171938" x="7358063" y="4608513"/>
          <p14:tracePt t="171956" x="7412038" y="4595813"/>
          <p14:tracePt t="171971" x="7418388" y="4595813"/>
          <p14:tracePt t="171988" x="7431088" y="4595813"/>
          <p14:tracePt t="174021" x="7461250" y="4595813"/>
          <p14:tracePt t="174028" x="7534275" y="4595813"/>
          <p14:tracePt t="174039" x="7596188" y="4595813"/>
          <p14:tracePt t="174054" x="7766050" y="4595813"/>
          <p14:tracePt t="174071" x="7858125" y="4595813"/>
          <p14:tracePt t="174088" x="7894638" y="4595813"/>
          <p14:tracePt t="174104" x="7937500" y="4595813"/>
          <p14:tracePt t="174108" x="7943850" y="4595813"/>
          <p14:tracePt t="174121" x="7954963" y="4595813"/>
          <p14:tracePt t="174125" x="7974013" y="4595813"/>
          <p14:tracePt t="174138" x="8010525" y="4602163"/>
          <p14:tracePt t="174155" x="8027988" y="4602163"/>
          <p14:tracePt t="174172" x="8034338" y="4602163"/>
          <p14:tracePt t="174276" x="8058150" y="4602163"/>
          <p14:tracePt t="174284" x="8101013" y="4627563"/>
          <p14:tracePt t="174294" x="8150225" y="4627563"/>
          <p14:tracePt t="174307" x="8259763" y="4638675"/>
          <p14:tracePt t="174321" x="8405813" y="4664075"/>
          <p14:tracePt t="174339" x="8594725" y="4694238"/>
          <p14:tracePt t="174354" x="8723313" y="4705350"/>
          <p14:tracePt t="174371" x="8832850" y="4737100"/>
          <p14:tracePt t="174387" x="8931275" y="4743450"/>
          <p14:tracePt t="174404" x="8967788" y="4743450"/>
          <p14:tracePt t="174421" x="8972550" y="4743450"/>
          <p14:tracePt t="174437" x="8985250" y="4743450"/>
          <p14:tracePt t="174830" x="9021763" y="4743450"/>
          <p14:tracePt t="174838" x="9070975" y="4743450"/>
          <p14:tracePt t="174848" x="9131300" y="4743450"/>
          <p14:tracePt t="174857" x="9163050" y="4743450"/>
          <p14:tracePt t="174862" x="9210675" y="4743450"/>
          <p14:tracePt t="174874" x="9240838" y="4743450"/>
          <p14:tracePt t="174878" x="9272588" y="4743450"/>
          <p14:tracePt t="174888" x="9332913" y="4743450"/>
          <p14:tracePt t="174904" x="9412288" y="4743450"/>
          <p14:tracePt t="174921" x="9467850" y="4743450"/>
          <p14:tracePt t="174925" x="9485313" y="4743450"/>
          <p14:tracePt t="174938" x="9521825" y="4743450"/>
          <p14:tracePt t="174955" x="9540875" y="4743450"/>
          <p14:tracePt t="174972" x="9551988" y="4743450"/>
          <p14:tracePt t="174988" x="9558338" y="4743450"/>
          <p14:tracePt t="175011" x="9564688" y="4743450"/>
          <p14:tracePt t="175021" x="9594850" y="4743450"/>
          <p14:tracePt t="175037" x="9607550" y="4743450"/>
          <p14:tracePt t="175055" x="9631363" y="4754563"/>
          <p14:tracePt t="175083" x="9644063" y="4754563"/>
          <p14:tracePt t="175091" x="9650413" y="4754563"/>
          <p14:tracePt t="175123" x="9680575" y="4754563"/>
          <p14:tracePt t="175131" x="9686925" y="4754563"/>
          <p14:tracePt t="175139" x="9698038" y="4754563"/>
          <p14:tracePt t="175155" x="9717088" y="4754563"/>
          <p14:tracePt t="175171" x="9753600" y="4754563"/>
          <p14:tracePt t="175188" x="9759950" y="4754563"/>
          <p14:tracePt t="175205" x="9772650" y="4754563"/>
          <p14:tracePt t="175221" x="9777413" y="4754563"/>
          <p14:tracePt t="175251" x="9796463" y="4754563"/>
          <p14:tracePt t="184646" x="9796463" y="4773613"/>
          <p14:tracePt t="184654" x="9723438" y="4816475"/>
          <p14:tracePt t="184664" x="9594850" y="4876800"/>
          <p14:tracePt t="184674" x="9485313" y="4906963"/>
          <p14:tracePt t="184679" x="9302750" y="4943475"/>
          <p14:tracePt t="184690" x="9137650" y="4973638"/>
          <p14:tracePt t="184695" x="8931275" y="5029200"/>
          <p14:tracePt t="184709" x="8461375" y="5102225"/>
          <p14:tracePt t="184725" x="7997825" y="5187950"/>
          <p14:tracePt t="184741" x="7516813" y="5224463"/>
          <p14:tracePt t="184755" x="6907213" y="5267325"/>
          <p14:tracePt t="184773" x="6340475" y="5303838"/>
          <p14:tracePt t="184788" x="5675313" y="5303838"/>
          <p14:tracePt t="184805" x="5089525" y="5303838"/>
          <p14:tracePt t="184821" x="4548188" y="5340350"/>
          <p14:tracePt t="184838" x="4175125" y="5376863"/>
          <p14:tracePt t="184855" x="3889375" y="5389563"/>
          <p14:tracePt t="184872" x="3706813" y="5407025"/>
          <p14:tracePt t="184888" x="3571875" y="5430838"/>
          <p14:tracePt t="184905" x="3475038" y="5456238"/>
          <p14:tracePt t="184921" x="3432175" y="5467350"/>
          <p14:tracePt t="184938" x="3395663" y="5480050"/>
          <p14:tracePt t="184942" x="3352800" y="5486400"/>
          <p14:tracePt t="184956" x="3340100" y="5486400"/>
          <p14:tracePt t="184972" x="3328988" y="5499100"/>
          <p14:tracePt t="185126" x="3309938" y="5499100"/>
          <p14:tracePt t="185134" x="3297238" y="5492750"/>
          <p14:tracePt t="185143" x="3267075" y="5462588"/>
          <p14:tracePt t="185158" x="3255963" y="5443538"/>
          <p14:tracePt t="185174" x="3224213" y="5413375"/>
          <p14:tracePt t="185191" x="3219450" y="5400675"/>
          <p14:tracePt t="185207" x="3213100" y="5394325"/>
          <p14:tracePt t="185224" x="3200400" y="5389563"/>
          <p14:tracePt t="185244" x="3200400" y="5376863"/>
          <p14:tracePt t="185256" x="3200400" y="5370513"/>
          <p14:tracePt t="185272" x="3181350" y="5357813"/>
          <p14:tracePt t="185289" x="3181350" y="5353050"/>
          <p14:tracePt t="185305" x="3176588" y="5340350"/>
          <p14:tracePt t="185322" x="3176588" y="5327650"/>
          <p14:tracePt t="185326" x="3163888" y="5303838"/>
          <p14:tracePt t="185348" x="3163888" y="5284788"/>
          <p14:tracePt t="185355" x="3163888" y="5278438"/>
          <p14:tracePt t="185388" x="3163888" y="5267325"/>
          <p14:tracePt t="185396" x="3157538" y="5260975"/>
          <p14:tracePt t="185412" x="3157538" y="5254625"/>
          <p14:tracePt t="185436" x="3157538" y="5241925"/>
          <p14:tracePt t="185444" x="3157538" y="5237163"/>
          <p14:tracePt t="185455" x="3157538" y="5224463"/>
          <p14:tracePt t="185484" x="3157538" y="5218113"/>
          <p14:tracePt t="185691" x="3157538" y="5200650"/>
          <p14:tracePt t="185699" x="3157538" y="5187950"/>
          <p14:tracePt t="185707" x="3187700" y="5181600"/>
          <p14:tracePt t="185720" x="3194050" y="5168900"/>
          <p14:tracePt t="185737" x="3224213" y="5162550"/>
          <p14:tracePt t="185754" x="3273425" y="5162550"/>
          <p14:tracePt t="185756" x="3297238" y="5162550"/>
          <p14:tracePt t="185770" x="3333750" y="5162550"/>
          <p14:tracePt t="185788" x="3382963" y="5162550"/>
          <p14:tracePt t="185803" x="3413125" y="5151438"/>
          <p14:tracePt t="185820" x="3462338" y="5151438"/>
          <p14:tracePt t="185837" x="3481388" y="5151438"/>
          <p14:tracePt t="185854" x="3529013" y="5151438"/>
          <p14:tracePt t="185870" x="3548063" y="5151438"/>
          <p14:tracePt t="185887" x="3584575" y="5151438"/>
          <p14:tracePt t="185904" x="3633788" y="5151438"/>
          <p14:tracePt t="185920" x="3676650" y="5151438"/>
          <p14:tracePt t="185937" x="3736975" y="5151438"/>
          <p14:tracePt t="185954" x="3779838" y="5151438"/>
          <p14:tracePt t="185956" x="3810000" y="5151438"/>
          <p14:tracePt t="185970" x="3846513" y="5151438"/>
          <p14:tracePt t="185973" x="3876675" y="5151438"/>
          <p14:tracePt t="185987" x="3956050" y="5151438"/>
          <p14:tracePt t="186003" x="4005263" y="5151438"/>
          <p14:tracePt t="186020" x="4059238" y="5151438"/>
          <p14:tracePt t="186037" x="4138613" y="5151438"/>
          <p14:tracePt t="186053" x="4187825" y="5151438"/>
          <p14:tracePt t="186070" x="4254500" y="5151438"/>
          <p14:tracePt t="186087" x="4322763" y="5151438"/>
          <p14:tracePt t="186103" x="4346575" y="5151438"/>
          <p14:tracePt t="186120" x="4383088" y="5151438"/>
          <p14:tracePt t="186137" x="4395788" y="5151438"/>
          <p14:tracePt t="186171" x="4400550" y="5151438"/>
          <p14:tracePt t="186179" x="4413250" y="5151438"/>
          <p14:tracePt t="186211" x="4419600" y="5151438"/>
          <p14:tracePt t="186276" x="4425950" y="5151438"/>
          <p14:tracePt t="186283" x="4438650" y="5151438"/>
          <p14:tracePt t="187150" x="4432300" y="5151438"/>
          <p14:tracePt t="187158" x="4364038" y="5151438"/>
          <p14:tracePt t="187176" x="4157663" y="5175250"/>
          <p14:tracePt t="187191" x="3852863" y="5175250"/>
          <p14:tracePt t="187208" x="3590925" y="5175250"/>
          <p14:tracePt t="187225" x="3462338" y="5175250"/>
          <p14:tracePt t="187234" x="3402013" y="5175250"/>
          <p14:tracePt t="187243" x="3365500" y="5175250"/>
          <p14:tracePt t="187366" x="3419475" y="5175250"/>
          <p14:tracePt t="187375" x="3505200" y="5175250"/>
          <p14:tracePt t="187391" x="3694113" y="5162550"/>
          <p14:tracePt t="187409" x="3840163" y="5162550"/>
          <p14:tracePt t="187425" x="4005263" y="5162550"/>
          <p14:tracePt t="187441" x="4090988" y="5151438"/>
          <p14:tracePt t="187459" x="4108450" y="5151438"/>
          <p14:tracePt t="187518" x="4102100" y="5151438"/>
          <p14:tracePt t="187527" x="4071938" y="5151438"/>
          <p14:tracePt t="187541" x="3932238" y="5151438"/>
          <p14:tracePt t="187559" x="3829050" y="5151438"/>
          <p14:tracePt t="187574" x="3786188" y="5151438"/>
          <p14:tracePt t="187655" x="3829050" y="5151438"/>
          <p14:tracePt t="187664" x="3968750" y="5151438"/>
          <p14:tracePt t="187674" x="4017963" y="5151438"/>
          <p14:tracePt t="187679" x="4108450" y="5151438"/>
          <p14:tracePt t="187689" x="4248150" y="5151438"/>
          <p14:tracePt t="187705" x="4572000" y="5151438"/>
          <p14:tracePt t="187722" x="4876800" y="5151438"/>
          <p14:tracePt t="187726" x="4999038" y="5151438"/>
          <p14:tracePt t="187738" x="5084763" y="5151438"/>
          <p14:tracePt t="187742" x="5102225" y="5151438"/>
          <p14:tracePt t="187797" x="5048250" y="5151438"/>
          <p14:tracePt t="187805" x="4968875" y="5151438"/>
          <p14:tracePt t="187813" x="4864100" y="5151438"/>
          <p14:tracePt t="187822" x="4760913" y="5151438"/>
          <p14:tracePt t="187838" x="4475163" y="5151438"/>
          <p14:tracePt t="187856" x="4151313" y="5151438"/>
          <p14:tracePt t="187872" x="3870325" y="5151438"/>
          <p14:tracePt t="187889" x="3760788" y="5151438"/>
          <p14:tracePt t="187905" x="3749675" y="5151438"/>
          <p14:tracePt t="187940" x="3760788" y="5151438"/>
          <p14:tracePt t="187949" x="3840163" y="5151438"/>
          <p14:tracePt t="187957" x="3962400" y="5151438"/>
          <p14:tracePt t="187971" x="4048125" y="5151438"/>
          <p14:tracePt t="187974" x="4127500" y="5151438"/>
          <p14:tracePt t="187987" x="4333875" y="5151438"/>
          <p14:tracePt t="188004" x="4438650" y="5151438"/>
          <p14:tracePt t="188021" x="4468813" y="5151438"/>
          <p14:tracePt t="188067" x="4419600" y="5151438"/>
          <p14:tracePt t="188075" x="4297363" y="5151438"/>
          <p14:tracePt t="188087" x="4217988" y="5151438"/>
          <p14:tracePt t="188104" x="3932238" y="5162550"/>
          <p14:tracePt t="188121" x="3602038" y="5194300"/>
          <p14:tracePt t="188137" x="3376613" y="5194300"/>
          <p14:tracePt t="188154" x="3309938" y="5194300"/>
          <p14:tracePt t="188214" x="3316288" y="5194300"/>
          <p14:tracePt t="188223" x="3365500" y="5194300"/>
          <p14:tracePt t="188231" x="3402013" y="5194300"/>
          <p14:tracePt t="188238" x="3444875" y="5194300"/>
          <p14:tracePt t="188255" x="3554413" y="5194300"/>
          <p14:tracePt t="188272" x="3657600" y="5187950"/>
          <p14:tracePt t="188288" x="3713163" y="5175250"/>
          <p14:tracePt t="188416" x="3700463" y="5175250"/>
          <p14:tracePt t="188425" x="3638550" y="5175250"/>
          <p14:tracePt t="188441" x="3602038" y="5175250"/>
          <p14:tracePt t="188458" x="3584575" y="5175250"/>
          <p14:tracePt t="188511" x="3663950" y="5194300"/>
          <p14:tracePt t="188520" x="3803650" y="5211763"/>
          <p14:tracePt t="188530" x="3986213" y="5241925"/>
          <p14:tracePt t="188539" x="4194175" y="5278438"/>
          <p14:tracePt t="188543" x="4535488" y="5297488"/>
          <p14:tracePt t="188556" x="5353050" y="5370513"/>
          <p14:tracePt t="188574" x="6059488" y="5370513"/>
          <p14:tracePt t="188590" x="6461125" y="5370513"/>
          <p14:tracePt t="188606" x="6608763" y="5383213"/>
          <p14:tracePt t="188653" x="6577013" y="5383213"/>
          <p14:tracePt t="188660" x="6456363" y="5383213"/>
          <p14:tracePt t="188672" x="6351588" y="5383213"/>
          <p14:tracePt t="188689" x="5986463" y="5383213"/>
          <p14:tracePt t="188706" x="5254625" y="5383213"/>
          <p14:tracePt t="188710" x="4919663" y="5383213"/>
          <p14:tracePt t="188723" x="4443413" y="5314950"/>
          <p14:tracePt t="188727" x="3919538" y="5237163"/>
          <p14:tracePt t="188739" x="3408363" y="5187950"/>
          <p14:tracePt t="188743" x="2932113" y="5108575"/>
          <p14:tracePt t="188756" x="2425700" y="5029200"/>
          <p14:tracePt t="188773" x="2322513" y="5016500"/>
          <p14:tracePt t="188813" x="2444750" y="5016500"/>
          <p14:tracePt t="188822" x="2651125" y="5016500"/>
          <p14:tracePt t="188829" x="2895600" y="5016500"/>
          <p14:tracePt t="188839" x="3187700" y="5016500"/>
          <p14:tracePt t="188856" x="3852863" y="5016500"/>
          <p14:tracePt t="188873" x="4406900" y="5072063"/>
          <p14:tracePt t="188889" x="4737100" y="5121275"/>
          <p14:tracePt t="188906" x="4760913" y="5126038"/>
          <p14:tracePt t="188941" x="4668838" y="5145088"/>
          <p14:tracePt t="188949" x="4565650" y="5157788"/>
          <p14:tracePt t="188955" x="4425950" y="5157788"/>
          <p14:tracePt t="188973" x="4059238" y="5157788"/>
          <p14:tracePt t="188990" x="3614738" y="5157788"/>
          <p14:tracePt t="189007" x="3224213" y="5145088"/>
          <p14:tracePt t="189023" x="3090863" y="5145088"/>
          <p14:tracePt t="189039" x="3071813" y="5145088"/>
          <p14:tracePt t="189062" x="3097213" y="5145088"/>
          <p14:tracePt t="189073" x="3194050" y="5145088"/>
          <p14:tracePt t="189089" x="3455988" y="5145088"/>
          <p14:tracePt t="189106" x="3743325" y="5145088"/>
          <p14:tracePt t="189110" x="3902075" y="5145088"/>
          <p14:tracePt t="189123" x="4048125" y="5145088"/>
          <p14:tracePt t="189139" x="4230688" y="5145088"/>
          <p14:tracePt t="189143" x="4237038" y="5151438"/>
          <p14:tracePt t="189188" x="4206875" y="5151438"/>
          <p14:tracePt t="189196" x="4108450" y="5151438"/>
          <p14:tracePt t="189206" x="4011613" y="5151438"/>
          <p14:tracePt t="189225" x="3822700" y="5151438"/>
          <p14:tracePt t="189233" x="3760788" y="5151438"/>
          <p14:tracePt t="189241" x="3730625" y="5151438"/>
          <p14:tracePt t="189258" x="3694113" y="5151438"/>
          <p14:tracePt t="189285" x="3736975" y="5162550"/>
          <p14:tracePt t="189295" x="3840163" y="5162550"/>
          <p14:tracePt t="189308" x="3943350" y="5162550"/>
          <p14:tracePt t="189313" x="4022725" y="5162550"/>
          <p14:tracePt t="189326" x="4248150" y="5175250"/>
          <p14:tracePt t="189340" x="4419600" y="5187950"/>
          <p14:tracePt t="189357" x="4475163" y="5200650"/>
          <p14:tracePt t="189398" x="4425950" y="5200650"/>
          <p14:tracePt t="189406" x="4346575" y="5200650"/>
          <p14:tracePt t="189413" x="4297363" y="5200650"/>
          <p14:tracePt t="189422" x="4224338" y="5200650"/>
          <p14:tracePt t="189439" x="4102100" y="5200650"/>
          <p14:tracePt t="189456" x="4071938" y="5200650"/>
          <p14:tracePt t="189551" x="4090988" y="5200650"/>
          <p14:tracePt t="189560" x="4114800" y="5200650"/>
          <p14:tracePt t="189575" x="4121150" y="5200650"/>
          <p14:tracePt t="190815" x="4138613" y="5200650"/>
          <p14:tracePt t="190823" x="4144963" y="5200650"/>
          <p14:tracePt t="190831" x="4157663" y="5200650"/>
          <p14:tracePt t="190839" x="4175125" y="5200650"/>
          <p14:tracePt t="190855" x="4217988" y="5181600"/>
          <p14:tracePt t="190872" x="4224338" y="5181600"/>
          <p14:tracePt t="190888" x="4254500" y="5181600"/>
          <p14:tracePt t="190905" x="4303713" y="5175250"/>
          <p14:tracePt t="190922" x="4340225" y="5151438"/>
          <p14:tracePt t="190938" x="4383088" y="5151438"/>
          <p14:tracePt t="190955" x="4443413" y="5151438"/>
          <p14:tracePt t="190958" x="4479925" y="5151438"/>
          <p14:tracePt t="190972" x="4548188" y="5138738"/>
          <p14:tracePt t="190988" x="4638675" y="5138738"/>
          <p14:tracePt t="191006" x="4748213" y="5126038"/>
          <p14:tracePt t="191022" x="4919663" y="5114925"/>
          <p14:tracePt t="191038" x="5059363" y="5114925"/>
          <p14:tracePt t="191055" x="5168900" y="5114925"/>
          <p14:tracePt t="191072" x="5260975" y="5114925"/>
          <p14:tracePt t="191089" x="5310188" y="5114925"/>
          <p14:tracePt t="191133" x="5321300" y="5114925"/>
          <p14:tracePt t="192190" x="5389563" y="5114925"/>
          <p14:tracePt t="192199" x="5467350" y="5114925"/>
          <p14:tracePt t="192207" x="5535613" y="5114925"/>
          <p14:tracePt t="192225" x="5699125" y="5114925"/>
          <p14:tracePt t="192241" x="5778500" y="5114925"/>
          <p14:tracePt t="192249" x="5840413" y="5102225"/>
          <p14:tracePt t="192259" x="5924550" y="5102225"/>
          <p14:tracePt t="192263" x="5956300" y="5084763"/>
          <p14:tracePt t="192274" x="6003925" y="5084763"/>
          <p14:tracePt t="192289" x="6108700" y="5072063"/>
          <p14:tracePt t="192305" x="6188075" y="5072063"/>
          <p14:tracePt t="192309" x="6199188" y="5072063"/>
          <p14:tracePt t="192322" x="6224588" y="5072063"/>
          <p14:tracePt t="192339" x="6248400" y="5072063"/>
          <p14:tracePt t="192357" x="6254750" y="5072063"/>
          <p14:tracePt t="192372" x="6261100" y="5072063"/>
          <p14:tracePt t="192389" x="6284913" y="5059363"/>
          <p14:tracePt t="194486" x="6327775" y="5048250"/>
          <p14:tracePt t="194494" x="6546850" y="5048250"/>
          <p14:tracePt t="194507" x="6650038" y="5048250"/>
          <p14:tracePt t="194512" x="6735763" y="5048250"/>
          <p14:tracePt t="194525" x="6961188" y="5048250"/>
          <p14:tracePt t="194542" x="7040563" y="5048250"/>
          <p14:tracePt t="194546" x="7143750" y="5048250"/>
          <p14:tracePt t="194558" x="7212013" y="5048250"/>
          <p14:tracePt t="194576" x="7302500" y="5048250"/>
          <p14:tracePt t="194592" x="7381875" y="5053013"/>
          <p14:tracePt t="194609" x="7448550" y="5053013"/>
          <p14:tracePt t="194626" x="7491413" y="5053013"/>
          <p14:tracePt t="194641" x="7504113" y="5053013"/>
          <p14:tracePt t="194658" x="7546975" y="5053013"/>
          <p14:tracePt t="194675" x="7553325" y="5053013"/>
          <p14:tracePt t="194689" x="7570788" y="5053013"/>
          <p14:tracePt t="194725" x="7577138" y="5053013"/>
          <p14:tracePt t="194757" x="7607300" y="5053013"/>
          <p14:tracePt t="194775" x="7626350" y="5053013"/>
          <p14:tracePt t="194782" x="7639050" y="5053013"/>
          <p14:tracePt t="194789" x="7656513" y="5053013"/>
          <p14:tracePt t="194806" x="7675563" y="5053013"/>
          <p14:tracePt t="194823" x="7705725" y="5053013"/>
          <p14:tracePt t="194840" x="7742238" y="5053013"/>
          <p14:tracePt t="194856" x="7766050" y="5053013"/>
          <p14:tracePt t="194873" x="7785100" y="5053013"/>
          <p14:tracePt t="194890" x="7815263" y="5053013"/>
          <p14:tracePt t="194906" x="7832725" y="5053013"/>
          <p14:tracePt t="194923" x="7851775" y="5053013"/>
          <p14:tracePt t="194940" x="7869238" y="5053013"/>
          <p14:tracePt t="194943" x="7875588" y="5053013"/>
          <p14:tracePt t="194957" x="7894638" y="5053013"/>
          <p14:tracePt t="194973" x="7905750" y="5053013"/>
          <p14:tracePt t="194990" x="7918450" y="5053013"/>
          <p14:tracePt t="195007" x="7931150" y="5053013"/>
          <p14:tracePt t="195023" x="7961313" y="5053013"/>
          <p14:tracePt t="195039" x="7967663" y="5053013"/>
          <p14:tracePt t="195056" x="7997825" y="5053013"/>
          <p14:tracePt t="197615" x="8016875" y="5084763"/>
          <p14:tracePt t="197624" x="8034338" y="5108575"/>
          <p14:tracePt t="197633" x="8034338" y="5114925"/>
          <p14:tracePt t="197642" x="8034338" y="5121275"/>
          <p14:tracePt t="197656" x="8034338" y="5138738"/>
          <p14:tracePt t="200112" x="8010525" y="5151438"/>
          <p14:tracePt t="200121" x="7912100" y="5162550"/>
          <p14:tracePt t="200132" x="7869238" y="5175250"/>
          <p14:tracePt t="200137" x="7785100" y="5194300"/>
          <p14:tracePt t="200143" x="7662863" y="5194300"/>
          <p14:tracePt t="200156" x="7613650" y="5194300"/>
          <p14:tracePt t="200160" x="7516813" y="5205413"/>
          <p14:tracePt t="200173" x="7412038" y="5218113"/>
          <p14:tracePt t="200189" x="7315200" y="5230813"/>
          <p14:tracePt t="200207" x="7242175" y="5241925"/>
          <p14:tracePt t="200223" x="7169150" y="5273675"/>
          <p14:tracePt t="200239" x="7077075" y="5297488"/>
          <p14:tracePt t="200256" x="6997700" y="5321300"/>
          <p14:tracePt t="200273" x="6900863" y="5346700"/>
          <p14:tracePt t="200290" x="6821488" y="5357813"/>
          <p14:tracePt t="200306" x="6772275" y="5370513"/>
          <p14:tracePt t="200323" x="6686550" y="5376863"/>
          <p14:tracePt t="200339" x="6626225" y="5389563"/>
          <p14:tracePt t="200356" x="6602413" y="5389563"/>
          <p14:tracePt t="200360" x="6596063" y="5400675"/>
          <p14:tracePt t="200374" x="6577013" y="5400675"/>
          <p14:tracePt t="200390" x="6523038" y="5400675"/>
          <p14:tracePt t="200406" x="6430963" y="5400675"/>
          <p14:tracePt t="200423" x="6272213" y="5400675"/>
          <p14:tracePt t="200439" x="6022975" y="5376863"/>
          <p14:tracePt t="200456" x="5735638" y="5340350"/>
          <p14:tracePt t="200473" x="5426075" y="5291138"/>
          <p14:tracePt t="200489" x="5095875" y="5241925"/>
          <p14:tracePt t="200506" x="4784725" y="5175250"/>
          <p14:tracePt t="200522" x="4541838" y="5175250"/>
          <p14:tracePt t="200540" x="4291013" y="5162550"/>
          <p14:tracePt t="200543" x="4230688" y="5151438"/>
          <p14:tracePt t="200556" x="4102100" y="5151438"/>
          <p14:tracePt t="200560" x="4022725" y="5151438"/>
          <p14:tracePt t="200573" x="3913188" y="5151438"/>
          <p14:tracePt t="200590" x="3822700" y="5151438"/>
          <p14:tracePt t="200606" x="3779838" y="5138738"/>
          <p14:tracePt t="200623" x="3760788" y="5138738"/>
          <p14:tracePt t="200639" x="3736975" y="5138738"/>
          <p14:tracePt t="200656" x="3724275" y="5138738"/>
          <p14:tracePt t="200673" x="3717925" y="5138738"/>
          <p14:tracePt t="200689" x="3706813" y="5138738"/>
          <p14:tracePt t="200706" x="3700463" y="5138738"/>
          <p14:tracePt t="200723" x="3681413" y="5138738"/>
          <p14:tracePt t="200739" x="3663950" y="5138738"/>
          <p14:tracePt t="200756" x="3644900" y="5138738"/>
          <p14:tracePt t="200759" x="3608388" y="5138738"/>
          <p14:tracePt t="200773" x="3571875" y="5138738"/>
          <p14:tracePt t="200789" x="3554413" y="5138738"/>
          <p14:tracePt t="200807" x="3517900" y="5138738"/>
          <p14:tracePt t="200823" x="3486150" y="5138738"/>
          <p14:tracePt t="200839" x="3475038" y="5138738"/>
          <p14:tracePt t="201432" x="3481388" y="5126038"/>
          <p14:tracePt t="201440" x="3498850" y="5121275"/>
          <p14:tracePt t="201451" x="3529013" y="5108575"/>
          <p14:tracePt t="201460" x="3541713" y="5108575"/>
          <p14:tracePt t="201463" x="3548063" y="5108575"/>
          <p14:tracePt t="201472" x="3578225" y="5108575"/>
          <p14:tracePt t="201510" x="3597275" y="5108575"/>
          <p14:tracePt t="201518" x="3608388" y="5108575"/>
          <p14:tracePt t="201526" x="3614738" y="5108575"/>
          <p14:tracePt t="201539" x="3633788" y="5108575"/>
          <p14:tracePt t="201555" x="3700463" y="5108575"/>
          <p14:tracePt t="201572" x="3779838" y="5108575"/>
          <p14:tracePt t="201575" x="3822700" y="5108575"/>
          <p14:tracePt t="201589" x="3932238" y="5108575"/>
          <p14:tracePt t="201607" x="4090988" y="5108575"/>
          <p14:tracePt t="201622" x="4157663" y="5108575"/>
          <p14:tracePt t="201639" x="4286250" y="5108575"/>
          <p14:tracePt t="201655" x="4419600" y="5108575"/>
          <p14:tracePt t="201672" x="4529138" y="5108575"/>
          <p14:tracePt t="201689" x="4608513" y="5108575"/>
          <p14:tracePt t="201705" x="4700588" y="5108575"/>
          <p14:tracePt t="201722" x="4821238" y="5108575"/>
          <p14:tracePt t="201739" x="4926013" y="5108575"/>
          <p14:tracePt t="201755" x="5065713" y="5108575"/>
          <p14:tracePt t="201772" x="5194300" y="5108575"/>
          <p14:tracePt t="201789" x="5364163" y="5108575"/>
          <p14:tracePt t="201806" x="5456238" y="5108575"/>
          <p14:tracePt t="201822" x="5553075" y="5108575"/>
          <p14:tracePt t="201839" x="5626100" y="5108575"/>
          <p14:tracePt t="201855" x="5681663" y="5108575"/>
          <p14:tracePt t="201872" x="5735638" y="5108575"/>
          <p14:tracePt t="201889" x="5797550" y="5108575"/>
          <p14:tracePt t="201906" x="5851525" y="5108575"/>
          <p14:tracePt t="201922" x="5913438" y="5108575"/>
          <p14:tracePt t="201939" x="5967413" y="5108575"/>
          <p14:tracePt t="201955" x="6016625" y="5108575"/>
          <p14:tracePt t="201972" x="6096000" y="5108575"/>
          <p14:tracePt t="201975" x="6115050" y="5108575"/>
          <p14:tracePt t="201989" x="6156325" y="5108575"/>
          <p14:tracePt t="202005" x="6235700" y="5108575"/>
          <p14:tracePt t="202022" x="6315075" y="5108575"/>
          <p14:tracePt t="202039" x="6394450" y="5108575"/>
          <p14:tracePt t="202055" x="6516688" y="5108575"/>
          <p14:tracePt t="202072" x="6596063" y="5108575"/>
          <p14:tracePt t="202089" x="6699250" y="5108575"/>
          <p14:tracePt t="202105" x="6778625" y="5108575"/>
          <p14:tracePt t="202122" x="6858000" y="5108575"/>
          <p14:tracePt t="202139" x="6980238" y="5114925"/>
          <p14:tracePt t="202155" x="7169150" y="5132388"/>
          <p14:tracePt t="202172" x="7321550" y="5157788"/>
          <p14:tracePt t="202175" x="7407275" y="5168900"/>
          <p14:tracePt t="202189" x="7486650" y="5168900"/>
          <p14:tracePt t="202206" x="7577138" y="5168900"/>
          <p14:tracePt t="202222" x="7643813" y="5168900"/>
          <p14:tracePt t="202239" x="7669213" y="5168900"/>
          <p14:tracePt t="202255" x="7729538" y="5168900"/>
          <p14:tracePt t="202272" x="7808913" y="5168900"/>
          <p14:tracePt t="202288" x="7875588" y="5168900"/>
          <p14:tracePt t="202305" x="7937500" y="5168900"/>
          <p14:tracePt t="202322" x="8004175" y="5168900"/>
          <p14:tracePt t="202338" x="8034338" y="5168900"/>
          <p14:tracePt t="202355" x="8064500" y="5168900"/>
          <p14:tracePt t="202372" x="8101013" y="5168900"/>
          <p14:tracePt t="202389" x="8174038" y="5168900"/>
          <p14:tracePt t="202406" x="8193088" y="5168900"/>
          <p14:tracePt t="202423" x="8210550" y="5168900"/>
          <p14:tracePt t="202441" x="8223250" y="5168900"/>
          <p14:tracePt t="202470" x="8223250" y="5157788"/>
          <p14:tracePt t="202478" x="8223250" y="5151438"/>
          <p14:tracePt t="206721" x="8223250" y="5145088"/>
          <p14:tracePt t="210689" x="8223250" y="5132388"/>
          <p14:tracePt t="210697" x="8223250" y="5126038"/>
          <p14:tracePt t="210708" x="8223250" y="5114925"/>
          <p14:tracePt t="211177" x="8205788" y="5095875"/>
          <p14:tracePt t="211185" x="8150225" y="5016500"/>
          <p14:tracePt t="211194" x="8137525" y="4979988"/>
          <p14:tracePt t="211209" x="8137525" y="4956175"/>
          <p14:tracePt t="211227" x="8137525" y="4937125"/>
          <p14:tracePt t="211235" x="8132763" y="4926013"/>
          <p14:tracePt t="211242" x="8132763" y="4919663"/>
          <p14:tracePt t="211257" x="8132763" y="4889500"/>
          <p14:tracePt t="211273" x="8132763" y="4827588"/>
          <p14:tracePt t="211290" x="8132763" y="4760913"/>
          <p14:tracePt t="211307" x="8137525" y="4632325"/>
          <p14:tracePt t="211324" x="8229600" y="4456113"/>
          <p14:tracePt t="211340" x="8302625" y="4273550"/>
          <p14:tracePt t="211357" x="8362950" y="4102100"/>
          <p14:tracePt t="211360" x="8388350" y="4011613"/>
          <p14:tracePt t="211374" x="8437563" y="3902075"/>
          <p14:tracePt t="211378" x="8485188" y="3790950"/>
          <p14:tracePt t="211391" x="8626475" y="3554413"/>
          <p14:tracePt t="211407" x="8759825" y="3273425"/>
          <p14:tracePt t="211426" x="8869363" y="3035300"/>
          <p14:tracePt t="211441" x="8918575" y="2786063"/>
          <p14:tracePt t="211457" x="8961438" y="2590800"/>
          <p14:tracePt t="211473" x="9021763" y="2432050"/>
          <p14:tracePt t="211490" x="9047163" y="2266950"/>
          <p14:tracePt t="211507" x="9088438" y="2133600"/>
          <p14:tracePt t="211524" x="9131300" y="1957388"/>
          <p14:tracePt t="211540" x="9174163" y="1768475"/>
          <p14:tracePt t="211557" x="9272588" y="1487488"/>
          <p14:tracePt t="211574" x="9283700" y="1377950"/>
          <p14:tracePt t="211578" x="9296400" y="1298575"/>
          <p14:tracePt t="211591" x="9315450" y="1133475"/>
          <p14:tracePt t="211607" x="9345613" y="901700"/>
          <p14:tracePt t="211624" x="9405938" y="628650"/>
          <p14:tracePt t="211641" x="9424988" y="444500"/>
          <p14:tracePt t="211657" x="9436100" y="238125"/>
          <p14:tracePt t="211674" x="9467850" y="42863"/>
          <p14:tracePt t="216003" x="8931275" y="36513"/>
          <p14:tracePt t="216011" x="8778875" y="171450"/>
          <p14:tracePt t="216026" x="8504238" y="560388"/>
          <p14:tracePt t="216042" x="8229600" y="1000125"/>
          <p14:tracePt t="216059" x="7980363" y="1371600"/>
          <p14:tracePt t="216077" x="7759700" y="1676400"/>
          <p14:tracePt t="216093" x="7546975" y="1957388"/>
          <p14:tracePt t="216110" x="7381875" y="2182813"/>
          <p14:tracePt t="216115" x="7321550" y="2292350"/>
          <p14:tracePt t="216126" x="7205663" y="2408238"/>
          <p14:tracePt t="216141" x="7010400" y="2633663"/>
          <p14:tracePt t="216157" x="6778625" y="2882900"/>
          <p14:tracePt t="216174" x="6626225" y="3048000"/>
          <p14:tracePt t="216178" x="6553200" y="3108325"/>
          <p14:tracePt t="216191" x="6419850" y="3273425"/>
          <p14:tracePt t="216208" x="6261100" y="3481388"/>
          <p14:tracePt t="216225" x="6132513" y="3597275"/>
          <p14:tracePt t="216241" x="6046788" y="3717925"/>
          <p14:tracePt t="216258" x="5930900" y="3846513"/>
          <p14:tracePt t="216274" x="5784850" y="3981450"/>
          <p14:tracePt t="216291" x="5578475" y="4170363"/>
          <p14:tracePt t="216307" x="5407025" y="4364038"/>
          <p14:tracePt t="216324" x="5260975" y="4462463"/>
          <p14:tracePt t="216341" x="5114925" y="4578350"/>
          <p14:tracePt t="216357" x="4973638" y="4651375"/>
          <p14:tracePt t="216374" x="4852988" y="4730750"/>
          <p14:tracePt t="216378" x="4760913" y="4797425"/>
          <p14:tracePt t="216392" x="4595813" y="4883150"/>
          <p14:tracePt t="216406" x="4529138" y="4906963"/>
          <p14:tracePt t="216409" x="4479925" y="4937125"/>
          <p14:tracePt t="216423" x="4376738" y="4986338"/>
          <p14:tracePt t="216441" x="4303713" y="5022850"/>
          <p14:tracePt t="216456" x="4217988" y="5072063"/>
          <p14:tracePt t="216472" x="4175125" y="5102225"/>
          <p14:tracePt t="216489" x="4102100" y="5138738"/>
          <p14:tracePt t="216506" x="4084638" y="5157788"/>
          <p14:tracePt t="216536" x="4078288" y="5162550"/>
          <p14:tracePt t="216560" x="4059238" y="5175250"/>
          <p14:tracePt t="216576" x="4059238" y="5194300"/>
          <p14:tracePt t="216583" x="4022725" y="5211763"/>
          <p14:tracePt t="216592" x="4017963" y="5224463"/>
          <p14:tracePt t="216606" x="4017963" y="5230813"/>
          <p14:tracePt t="216609" x="3986213" y="5260975"/>
          <p14:tracePt t="216623" x="3956050" y="5303838"/>
          <p14:tracePt t="216640" x="3956050" y="5346700"/>
          <p14:tracePt t="216656" x="3932238" y="5376863"/>
          <p14:tracePt t="216672" x="3932238" y="5389563"/>
          <p14:tracePt t="216689" x="3932238" y="5443538"/>
          <p14:tracePt t="216706" x="3932238" y="5492750"/>
          <p14:tracePt t="216723" x="3943350" y="5541963"/>
          <p14:tracePt t="216739" x="3956050" y="5553075"/>
          <p14:tracePt t="216758" x="3975100" y="5572125"/>
          <p14:tracePt t="216761" x="3981450" y="5578475"/>
          <p14:tracePt t="216773" x="3992563" y="5578475"/>
          <p14:tracePt t="216789" x="4017963" y="5578475"/>
          <p14:tracePt t="216806" x="4054475" y="5589588"/>
          <p14:tracePt t="216809" x="4078288" y="5589588"/>
          <p14:tracePt t="216823" x="4151313" y="5589588"/>
          <p14:tracePt t="216840" x="4243388" y="5589588"/>
          <p14:tracePt t="216856" x="4340225" y="5589588"/>
          <p14:tracePt t="216872" x="4419600" y="5589588"/>
          <p14:tracePt t="216889" x="4486275" y="5589588"/>
          <p14:tracePt t="216906" x="4535488" y="5589588"/>
          <p14:tracePt t="216923" x="4614863" y="5589588"/>
          <p14:tracePt t="216939" x="4681538" y="5589588"/>
          <p14:tracePt t="216956" x="4773613" y="5589588"/>
          <p14:tracePt t="216973" x="4883150" y="5589588"/>
          <p14:tracePt t="216989" x="4986338" y="5589588"/>
          <p14:tracePt t="217006" x="5151438" y="5589588"/>
          <p14:tracePt t="217009" x="5218113" y="5589588"/>
          <p14:tracePt t="217023" x="5340350" y="5589588"/>
          <p14:tracePt t="217040" x="5505450" y="5589588"/>
          <p14:tracePt t="217056" x="5657850" y="5583238"/>
          <p14:tracePt t="217072" x="5767388" y="5572125"/>
          <p14:tracePt t="217089" x="5846763" y="5572125"/>
          <p14:tracePt t="217106" x="5894388" y="5559425"/>
          <p14:tracePt t="217123" x="5949950" y="5559425"/>
          <p14:tracePt t="217139" x="5973763" y="5559425"/>
          <p14:tracePt t="217156" x="6003925" y="5559425"/>
          <p14:tracePt t="217173" x="6053138" y="5559425"/>
          <p14:tracePt t="217189" x="6119813" y="5546725"/>
          <p14:tracePt t="217192" x="6138863" y="5546725"/>
          <p14:tracePt t="217207" x="6218238" y="5546725"/>
          <p14:tracePt t="217223" x="6229350" y="5546725"/>
          <p14:tracePt t="217226" x="6254750" y="5546725"/>
          <p14:tracePt t="217240" x="6340475" y="5546725"/>
          <p14:tracePt t="217256" x="6376988" y="5546725"/>
          <p14:tracePt t="217272" x="6424613" y="5529263"/>
          <p14:tracePt t="217289" x="6467475" y="5529263"/>
          <p14:tracePt t="217308" x="6503988" y="5529263"/>
          <p14:tracePt t="217323" x="6546850" y="5516563"/>
          <p14:tracePt t="217339" x="6583363" y="5516563"/>
          <p14:tracePt t="217356" x="6613525" y="5516563"/>
          <p14:tracePt t="217373" x="6638925" y="5516563"/>
          <p14:tracePt t="217389" x="6669088" y="5516563"/>
          <p14:tracePt t="217406" x="6711950" y="5516563"/>
          <p14:tracePt t="217409" x="6729413" y="5516563"/>
          <p14:tracePt t="217423" x="6765925" y="5516563"/>
          <p14:tracePt t="217440" x="6791325" y="5516563"/>
          <p14:tracePt t="217456" x="6821488" y="5516563"/>
          <p14:tracePt t="217472" x="6851650" y="5516563"/>
          <p14:tracePt t="217489" x="6877050" y="5516563"/>
          <p14:tracePt t="217506" x="6907213" y="5516563"/>
          <p14:tracePt t="217523" x="6954838" y="5516563"/>
          <p14:tracePt t="217539" x="6986588" y="5516563"/>
          <p14:tracePt t="217556" x="7023100" y="5516563"/>
          <p14:tracePt t="217572" x="7034213" y="5516563"/>
          <p14:tracePt t="217589" x="7053263" y="5516563"/>
          <p14:tracePt t="217606" x="7083425" y="5516563"/>
          <p14:tracePt t="217623" x="7102475" y="5516563"/>
          <p14:tracePt t="217680" x="7119938" y="5516563"/>
          <p14:tracePt t="217930" x="7143750" y="5516563"/>
          <p14:tracePt t="217939" x="7218363" y="5516563"/>
          <p14:tracePt t="217949" x="7235825" y="5516563"/>
          <p14:tracePt t="217959" x="7334250" y="5516563"/>
          <p14:tracePt t="217964" x="7381875" y="5541963"/>
          <p14:tracePt t="217977" x="7570788" y="5553075"/>
          <p14:tracePt t="217994" x="7705725" y="5595938"/>
          <p14:tracePt t="218010" x="7772400" y="5602288"/>
          <p14:tracePt t="218027" x="7851775" y="5614988"/>
          <p14:tracePt t="218043" x="7888288" y="5626100"/>
          <p14:tracePt t="218060" x="7918450" y="5626100"/>
          <p14:tracePt t="218076" x="7937500" y="5632450"/>
          <p14:tracePt t="222280" x="7937500" y="5657850"/>
          <p14:tracePt t="222288" x="7875588" y="5694363"/>
          <p14:tracePt t="222296" x="7839075" y="5705475"/>
          <p14:tracePt t="222305" x="7791450" y="5741988"/>
          <p14:tracePt t="222322" x="7596188" y="5803900"/>
          <p14:tracePt t="222339" x="7443788" y="5827713"/>
          <p14:tracePt t="222356" x="7272338" y="5857875"/>
          <p14:tracePt t="222372" x="7083425" y="5900738"/>
          <p14:tracePt t="222389" x="6913563" y="5919788"/>
          <p14:tracePt t="222405" x="6686550" y="5930900"/>
          <p14:tracePt t="222422" x="6357938" y="5980113"/>
          <p14:tracePt t="222439" x="5834063" y="5999163"/>
          <p14:tracePt t="222456" x="5583238" y="6016625"/>
          <p14:tracePt t="222473" x="5357813" y="6029325"/>
          <p14:tracePt t="222489" x="5194300" y="6029325"/>
          <p14:tracePt t="222506" x="5095875" y="6040438"/>
          <p14:tracePt t="222522" x="5016500" y="6053138"/>
          <p14:tracePt t="222539" x="4986338" y="6065838"/>
          <p14:tracePt t="222556" x="4949825" y="6065838"/>
          <p14:tracePt t="222572" x="4937125" y="6065838"/>
          <p14:tracePt t="222589" x="4926013" y="6072188"/>
          <p14:tracePt t="222606" x="4913313" y="6072188"/>
          <p14:tracePt t="222623" x="4906963" y="6072188"/>
          <p14:tracePt t="222624" x="4889500" y="6076950"/>
          <p14:tracePt t="222672" x="4876800" y="6076950"/>
          <p14:tracePt t="222720" x="4857750" y="6076950"/>
          <p14:tracePt t="222952" x="4864100" y="6076950"/>
          <p14:tracePt t="222960" x="4900613" y="6065838"/>
          <p14:tracePt t="222972" x="4926013" y="6059488"/>
          <p14:tracePt t="222989" x="4956175" y="6046788"/>
          <p14:tracePt t="223006" x="5005388" y="6029325"/>
          <p14:tracePt t="223022" x="5022850" y="6010275"/>
          <p14:tracePt t="224176" x="5005388" y="6035675"/>
          <p14:tracePt t="224184" x="4857750" y="6096000"/>
          <p14:tracePt t="224192" x="4668838" y="6181725"/>
          <p14:tracePt t="224205" x="4492625" y="6321425"/>
          <p14:tracePt t="224223" x="4175125" y="6456363"/>
          <p14:tracePt t="224225" x="4029075" y="6503988"/>
          <p14:tracePt t="224239" x="3810000" y="6613525"/>
          <p14:tracePt t="224257" x="3535363" y="6729413"/>
          <p14:tracePt t="224273" x="3236913" y="6845300"/>
        </p14:tracePtLst>
      </p14:laserTraceLst>
    </p:ext>
  </p:extLs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9AAB0C-5D38-E5A3-2811-98F7A5ED967A}"/>
              </a:ext>
            </a:extLst>
          </p:cNvPr>
          <p:cNvSpPr>
            <a:spLocks noGrp="1"/>
          </p:cNvSpPr>
          <p:nvPr>
            <p:ph type="title"/>
          </p:nvPr>
        </p:nvSpPr>
        <p:spPr>
          <a:xfrm>
            <a:off x="1501089" y="782110"/>
            <a:ext cx="6676952" cy="980701"/>
          </a:xfrm>
        </p:spPr>
        <p:txBody>
          <a:bodyPr anchor="t">
            <a:normAutofit/>
          </a:bodyPr>
          <a:lstStyle/>
          <a:p>
            <a:r>
              <a:rPr lang="en-US" sz="6000" dirty="0">
                <a:effectLst>
                  <a:outerShdw blurRad="38100" dist="38100" dir="2700000" algn="tl">
                    <a:srgbClr val="000000">
                      <a:alpha val="43137"/>
                    </a:srgbClr>
                  </a:outerShdw>
                </a:effectLst>
              </a:rPr>
              <a:t>FinTech</a:t>
            </a:r>
          </a:p>
        </p:txBody>
      </p:sp>
      <p:sp>
        <p:nvSpPr>
          <p:cNvPr id="3" name="Content Placeholder 2">
            <a:extLst>
              <a:ext uri="{FF2B5EF4-FFF2-40B4-BE49-F238E27FC236}">
                <a16:creationId xmlns:a16="http://schemas.microsoft.com/office/drawing/2014/main" id="{E7848417-8491-474F-FB21-9B3D57ACA969}"/>
              </a:ext>
            </a:extLst>
          </p:cNvPr>
          <p:cNvSpPr>
            <a:spLocks noGrp="1"/>
          </p:cNvSpPr>
          <p:nvPr>
            <p:ph idx="4294967295"/>
          </p:nvPr>
        </p:nvSpPr>
        <p:spPr>
          <a:xfrm>
            <a:off x="474976" y="1762811"/>
            <a:ext cx="11162414" cy="4996207"/>
          </a:xfrm>
        </p:spPr>
        <p:txBody>
          <a:bodyPr>
            <a:normAutofit/>
          </a:bodyPr>
          <a:lstStyle/>
          <a:p>
            <a:pPr>
              <a:lnSpc>
                <a:spcPct val="125000"/>
              </a:lnSpc>
              <a:spcAft>
                <a:spcPts val="1200"/>
              </a:spcAft>
            </a:pPr>
            <a:r>
              <a:rPr lang="en-US" sz="2400" b="0" i="0" dirty="0">
                <a:solidFill>
                  <a:srgbClr val="203E5F"/>
                </a:solidFill>
                <a:effectLst/>
              </a:rPr>
              <a:t>"</a:t>
            </a:r>
            <a:r>
              <a:rPr lang="en-US" sz="2800" b="0" i="0" dirty="0">
                <a:solidFill>
                  <a:srgbClr val="203E5F"/>
                </a:solidFill>
                <a:effectLst/>
              </a:rPr>
              <a:t>Financial Technology</a:t>
            </a:r>
            <a:r>
              <a:rPr lang="en-US" sz="2400" b="0" i="0" dirty="0">
                <a:solidFill>
                  <a:srgbClr val="203E5F"/>
                </a:solidFill>
                <a:effectLst/>
              </a:rPr>
              <a:t>", refers to the integration of technology into financial services to improve, automate, and modernize financial activities.</a:t>
            </a:r>
          </a:p>
          <a:p>
            <a:pPr>
              <a:lnSpc>
                <a:spcPct val="125000"/>
              </a:lnSpc>
              <a:spcAft>
                <a:spcPts val="1200"/>
              </a:spcAft>
            </a:pPr>
            <a:r>
              <a:rPr lang="en-US" sz="2400" dirty="0">
                <a:solidFill>
                  <a:srgbClr val="203E5F"/>
                </a:solidFill>
              </a:rPr>
              <a:t>It combines new technologies with financial services, making new business models and products. </a:t>
            </a:r>
          </a:p>
          <a:p>
            <a:pPr>
              <a:lnSpc>
                <a:spcPct val="125000"/>
              </a:lnSpc>
              <a:spcAft>
                <a:spcPts val="1200"/>
              </a:spcAft>
            </a:pPr>
            <a:r>
              <a:rPr lang="en-US" sz="2400" dirty="0">
                <a:solidFill>
                  <a:srgbClr val="203E5F"/>
                </a:solidFill>
              </a:rPr>
              <a:t>It’s the future of finance, using technology to make finance open to everyone, clearer, and more efficient. It’s important for everyone, including regulators and consumers, to work together to use its benefits and reduce any risks.</a:t>
            </a:r>
            <a:endParaRPr lang="en-US" sz="2400" b="0" i="0" dirty="0">
              <a:solidFill>
                <a:srgbClr val="203E5F"/>
              </a:solidFill>
              <a:effectLst/>
            </a:endParaRPr>
          </a:p>
        </p:txBody>
      </p:sp>
    </p:spTree>
    <p:extLst>
      <p:ext uri="{BB962C8B-B14F-4D97-AF65-F5344CB8AC3E}">
        <p14:creationId xmlns:p14="http://schemas.microsoft.com/office/powerpoint/2010/main" val="2615196872"/>
      </p:ext>
    </p:extLst>
  </p:cSld>
  <p:clrMapOvr>
    <a:masterClrMapping/>
  </p:clrMapOvr>
  <mc:AlternateContent xmlns:mc="http://schemas.openxmlformats.org/markup-compatibility/2006" xmlns:p14="http://schemas.microsoft.com/office/powerpoint/2010/main">
    <mc:Choice Requires="p14">
      <p:transition spd="slow" p14:dur="2000" advTm="141095"/>
    </mc:Choice>
    <mc:Fallback xmlns="">
      <p:transition spd="slow" advTm="141095"/>
    </mc:Fallback>
  </mc:AlternateContent>
  <p:extLst>
    <p:ext uri="{3A86A75C-4F4B-4683-9AE1-C65F6400EC91}">
      <p14:laserTraceLst xmlns:p14="http://schemas.microsoft.com/office/powerpoint/2010/main">
        <p14:tracePtLst>
          <p14:tracePt t="2021" x="1341438" y="6845300"/>
          <p14:tracePt t="2028" x="1371600" y="6821488"/>
          <p14:tracePt t="2036" x="1395413" y="6808788"/>
          <p14:tracePt t="2053" x="1414463" y="6808788"/>
          <p14:tracePt t="2070" x="1427163" y="6791325"/>
          <p14:tracePt t="2086" x="1450975" y="6772275"/>
          <p14:tracePt t="2102" x="1457325" y="6761163"/>
          <p14:tracePt t="2119" x="1500188" y="6735763"/>
          <p14:tracePt t="2136" x="1530350" y="6692900"/>
          <p14:tracePt t="2152" x="1603375" y="6608763"/>
          <p14:tracePt t="2156" x="1627188" y="6559550"/>
          <p14:tracePt t="2170" x="1663700" y="6473825"/>
          <p14:tracePt t="2186" x="1700213" y="6437313"/>
          <p14:tracePt t="2189" x="1725613" y="6370638"/>
          <p14:tracePt t="2204" x="1785938" y="6211888"/>
          <p14:tracePt t="2219" x="1841500" y="6108700"/>
          <p14:tracePt t="2236" x="1847850" y="6076950"/>
          <p14:tracePt t="2252" x="1858963" y="6059488"/>
          <p14:tracePt t="2269" x="1858963" y="6053138"/>
          <p14:tracePt t="2286" x="1858963" y="6040438"/>
          <p14:tracePt t="2966" x="1858963" y="5962650"/>
          <p14:tracePt t="2974" x="1878013" y="5778500"/>
          <p14:tracePt t="2988" x="1878013" y="5473700"/>
          <p14:tracePt t="3005" x="1889125" y="5089525"/>
          <p14:tracePt t="3023" x="1908175" y="4705350"/>
          <p14:tracePt t="3039" x="1908175" y="4340225"/>
          <p14:tracePt t="3055" x="1901825" y="4054475"/>
          <p14:tracePt t="3069" x="1884363" y="3829050"/>
          <p14:tracePt t="3086" x="1884363" y="3700463"/>
          <p14:tracePt t="3106" x="1884363" y="3627438"/>
          <p14:tracePt t="3111" x="1884363" y="3565525"/>
          <p14:tracePt t="3121" x="1884363" y="3548063"/>
          <p14:tracePt t="3125" x="1884363" y="3511550"/>
          <p14:tracePt t="3136" x="1884363" y="3481388"/>
          <p14:tracePt t="3152" x="1884363" y="3449638"/>
          <p14:tracePt t="3170" x="1884363" y="3371850"/>
          <p14:tracePt t="3186" x="1871663" y="3316288"/>
          <p14:tracePt t="3203" x="1871663" y="3267075"/>
          <p14:tracePt t="3219" x="1858963" y="3187700"/>
          <p14:tracePt t="3236" x="1847850" y="3097213"/>
          <p14:tracePt t="3252" x="1822450" y="2998788"/>
          <p14:tracePt t="3269" x="1798638" y="2901950"/>
          <p14:tracePt t="3285" x="1779588" y="2859088"/>
          <p14:tracePt t="3302" x="1762125" y="2809875"/>
          <p14:tracePt t="3319" x="1700213" y="2743200"/>
          <p14:tracePt t="3336" x="1663700" y="2693988"/>
          <p14:tracePt t="3352" x="1573213" y="2597150"/>
          <p14:tracePt t="3356" x="1547813" y="2578100"/>
          <p14:tracePt t="3368" x="1530350" y="2566988"/>
          <p14:tracePt t="3385" x="1463675" y="2547938"/>
          <p14:tracePt t="3386" x="1444625" y="2535238"/>
          <p14:tracePt t="3401" x="1414463" y="2535238"/>
          <p14:tracePt t="3418" x="1384300" y="2524125"/>
          <p14:tracePt t="3435" x="1365250" y="2524125"/>
          <p14:tracePt t="3452" x="1347788" y="2524125"/>
          <p14:tracePt t="3469" x="1304925" y="2511425"/>
          <p14:tracePt t="3486" x="1292225" y="2511425"/>
          <p14:tracePt t="3502" x="1274763" y="2511425"/>
          <p14:tracePt t="3519" x="1268413" y="2505075"/>
          <p14:tracePt t="3536" x="1238250" y="2505075"/>
          <p14:tracePt t="3552" x="1231900" y="2505075"/>
          <p14:tracePt t="3569" x="1212850" y="2498725"/>
          <p14:tracePt t="3573" x="1200150" y="2487613"/>
          <p14:tracePt t="3586" x="1189038" y="2481263"/>
          <p14:tracePt t="3603" x="1146175" y="2438400"/>
          <p14:tracePt t="3619" x="1103313" y="2408238"/>
          <p14:tracePt t="3636" x="1066800" y="2378075"/>
          <p14:tracePt t="3652" x="1047750" y="2352675"/>
          <p14:tracePt t="3669" x="1030288" y="2298700"/>
          <p14:tracePt t="3686" x="993775" y="2212975"/>
          <p14:tracePt t="3702" x="993775" y="2109788"/>
          <p14:tracePt t="3719" x="950913" y="1981200"/>
          <p14:tracePt t="3736" x="944563" y="1925638"/>
          <p14:tracePt t="3752" x="944563" y="1852613"/>
          <p14:tracePt t="3769" x="944563" y="1816100"/>
          <p14:tracePt t="3786" x="944563" y="1798638"/>
          <p14:tracePt t="3802" x="944563" y="1785938"/>
          <p14:tracePt t="3851" x="944563" y="1779588"/>
          <p14:tracePt t="3868" x="944563" y="1773238"/>
          <p14:tracePt t="3876" x="944563" y="1762125"/>
          <p14:tracePt t="3891" x="944563" y="1755775"/>
          <p14:tracePt t="3902" x="944563" y="1743075"/>
          <p14:tracePt t="3919" x="944563" y="1736725"/>
          <p14:tracePt t="3936" x="944563" y="1700213"/>
          <p14:tracePt t="3953" x="944563" y="1676400"/>
          <p14:tracePt t="3956" x="944563" y="1670050"/>
          <p14:tracePt t="3969" x="933450" y="1652588"/>
          <p14:tracePt t="3973" x="908050" y="1616075"/>
          <p14:tracePt t="3986" x="865188" y="1584325"/>
          <p14:tracePt t="4004" x="835025" y="1543050"/>
          <p14:tracePt t="4019" x="804863" y="1524000"/>
          <p14:tracePt t="4036" x="792163" y="1524000"/>
          <p14:tracePt t="4052" x="774700" y="1524000"/>
          <p14:tracePt t="4405" x="742950" y="1524000"/>
          <p14:tracePt t="4413" x="725488" y="1524000"/>
          <p14:tracePt t="4421" x="706438" y="1524000"/>
          <p14:tracePt t="4438" x="639763" y="1524000"/>
          <p14:tracePt t="4456" x="573088" y="1543050"/>
          <p14:tracePt t="4472" x="549275" y="1554163"/>
          <p14:tracePt t="4798" x="590550" y="1554163"/>
          <p14:tracePt t="4806" x="652463" y="1554163"/>
          <p14:tracePt t="4822" x="781050" y="1554163"/>
          <p14:tracePt t="4838" x="884238" y="1554163"/>
          <p14:tracePt t="4855" x="938213" y="1554163"/>
          <p14:tracePt t="4872" x="1006475" y="1554163"/>
          <p14:tracePt t="4889" x="1066800" y="1554163"/>
          <p14:tracePt t="4903" x="1189038" y="1554163"/>
          <p14:tracePt t="4921" x="1427163" y="1554163"/>
          <p14:tracePt t="4925" x="1603375" y="1554163"/>
          <p14:tracePt t="4936" x="1785938" y="1554163"/>
          <p14:tracePt t="4953" x="2133600" y="1554163"/>
          <p14:tracePt t="4957" x="2292350" y="1554163"/>
          <p14:tracePt t="4970" x="2633663" y="1554163"/>
          <p14:tracePt t="4987" x="2919413" y="1554163"/>
          <p14:tracePt t="5004" x="3181350" y="1554163"/>
          <p14:tracePt t="5021" x="3371850" y="1543050"/>
          <p14:tracePt t="5036" x="3505200" y="1517650"/>
          <p14:tracePt t="5053" x="3602038" y="1493838"/>
          <p14:tracePt t="5070" x="3633788" y="1481138"/>
          <p14:tracePt t="5086" x="3717925" y="1457325"/>
          <p14:tracePt t="5103" x="3749675" y="1438275"/>
          <p14:tracePt t="5119" x="3767138" y="1427163"/>
          <p14:tracePt t="5136" x="3786188" y="1420813"/>
          <p14:tracePt t="5140" x="3797300" y="1420813"/>
          <p14:tracePt t="5153" x="3803650" y="1408113"/>
          <p14:tracePt t="5170" x="3829050" y="1390650"/>
          <p14:tracePt t="5187" x="3840163" y="1384300"/>
          <p14:tracePt t="5203" x="3852863" y="1365250"/>
          <p14:tracePt t="5220" x="3870325" y="1352550"/>
          <p14:tracePt t="5462" x="3852863" y="1371600"/>
          <p14:tracePt t="5471" x="3797300" y="1414463"/>
          <p14:tracePt t="5488" x="3730625" y="1474788"/>
          <p14:tracePt t="5502" x="3608388" y="1524000"/>
          <p14:tracePt t="5519" x="3511550" y="1579563"/>
          <p14:tracePt t="5535" x="3333750" y="1639888"/>
          <p14:tracePt t="5552" x="3144838" y="1663700"/>
          <p14:tracePt t="5569" x="2955925" y="1695450"/>
          <p14:tracePt t="5572" x="2871788" y="1712913"/>
          <p14:tracePt t="5586" x="2762250" y="1725613"/>
          <p14:tracePt t="5589" x="2682875" y="1725613"/>
          <p14:tracePt t="5603" x="2432050" y="1743075"/>
          <p14:tracePt t="5619" x="2230438" y="1743075"/>
          <p14:tracePt t="5636" x="2024063" y="1743075"/>
          <p14:tracePt t="5652" x="1779588" y="1743075"/>
          <p14:tracePt t="5669" x="1597025" y="1743075"/>
          <p14:tracePt t="5685" x="1408113" y="1743075"/>
          <p14:tracePt t="5702" x="1262063" y="1743075"/>
          <p14:tracePt t="5719" x="1047750" y="1743075"/>
          <p14:tracePt t="5736" x="865188" y="1743075"/>
          <p14:tracePt t="5752" x="731838" y="1736725"/>
          <p14:tracePt t="5756" x="669925" y="1736725"/>
          <p14:tracePt t="5769" x="628650" y="1736725"/>
          <p14:tracePt t="5773" x="579438" y="1736725"/>
          <p14:tracePt t="5786" x="560388" y="1736725"/>
          <p14:tracePt t="5789" x="542925" y="1736725"/>
          <p14:tracePt t="5801" x="523875" y="1736725"/>
          <p14:tracePt t="5805" x="500063" y="1725613"/>
          <p14:tracePt t="5842" x="493713" y="1712913"/>
          <p14:tracePt t="5859" x="481013" y="1706563"/>
          <p14:tracePt t="5875" x="476250" y="1706563"/>
          <p14:tracePt t="5882" x="463550" y="1700213"/>
          <p14:tracePt t="5899" x="457200" y="1689100"/>
          <p14:tracePt t="5907" x="450850" y="1682750"/>
          <p14:tracePt t="5923" x="438150" y="1670050"/>
          <p14:tracePt t="5935" x="420688" y="1663700"/>
          <p14:tracePt t="5951" x="414338" y="1652588"/>
          <p14:tracePt t="6068" x="438150" y="1657350"/>
          <p14:tracePt t="6077" x="481013" y="1670050"/>
          <p14:tracePt t="6089" x="549275" y="1682750"/>
          <p14:tracePt t="6102" x="719138" y="1695450"/>
          <p14:tracePt t="6119" x="981075" y="1712913"/>
          <p14:tracePt t="6135" x="1311275" y="1762125"/>
          <p14:tracePt t="6152" x="1620838" y="1792288"/>
          <p14:tracePt t="6169" x="1968500" y="1809750"/>
          <p14:tracePt t="6173" x="2146300" y="1809750"/>
          <p14:tracePt t="6186" x="2432050" y="1809750"/>
          <p14:tracePt t="6203" x="2755900" y="1809750"/>
          <p14:tracePt t="6219" x="3041650" y="1779588"/>
          <p14:tracePt t="6236" x="3260725" y="1706563"/>
          <p14:tracePt t="6252" x="3395663" y="1646238"/>
          <p14:tracePt t="6268" x="3541713" y="1547813"/>
          <p14:tracePt t="6285" x="3644900" y="1481138"/>
          <p14:tracePt t="6302" x="3687763" y="1450975"/>
          <p14:tracePt t="6319" x="3743325" y="1401763"/>
          <p14:tracePt t="6336" x="3760788" y="1371600"/>
          <p14:tracePt t="6352" x="3786188" y="1347788"/>
          <p14:tracePt t="6369" x="3790950" y="1335088"/>
          <p14:tracePt t="6386" x="3790950" y="1328738"/>
          <p14:tracePt t="6557" x="3767138" y="1341438"/>
          <p14:tracePt t="6567" x="3681413" y="1457325"/>
          <p14:tracePt t="6576" x="3633788" y="1481138"/>
          <p14:tracePt t="6589" x="3389313" y="1590675"/>
          <p14:tracePt t="6605" x="3114675" y="1695450"/>
          <p14:tracePt t="6620" x="2846388" y="1736725"/>
          <p14:tracePt t="6636" x="2541588" y="1755775"/>
          <p14:tracePt t="6653" x="2219325" y="1755775"/>
          <p14:tracePt t="6669" x="1835150" y="1755775"/>
          <p14:tracePt t="6686" x="1427163" y="1755775"/>
          <p14:tracePt t="6703" x="1023938" y="1755775"/>
          <p14:tracePt t="6719" x="738188" y="1755775"/>
          <p14:tracePt t="6736" x="554038" y="1755775"/>
          <p14:tracePt t="6753" x="457200" y="1736725"/>
          <p14:tracePt t="6769" x="414338" y="1719263"/>
          <p14:tracePt t="6773" x="401638" y="1719263"/>
          <p14:tracePt t="6787" x="396875" y="1719263"/>
          <p14:tracePt t="7045" x="427038" y="1719263"/>
          <p14:tracePt t="7054" x="506413" y="1719263"/>
          <p14:tracePt t="7062" x="609600" y="1719263"/>
          <p14:tracePt t="7071" x="712788" y="1719263"/>
          <p14:tracePt t="7089" x="901700" y="1689100"/>
          <p14:tracePt t="7105" x="1073150" y="1657350"/>
          <p14:tracePt t="7120" x="1163638" y="1646238"/>
          <p14:tracePt t="7137" x="1195388" y="1639888"/>
          <p14:tracePt t="7153" x="1200150" y="1627188"/>
          <p14:tracePt t="8198" x="1152525" y="1627188"/>
          <p14:tracePt t="8206" x="1073150" y="1627188"/>
          <p14:tracePt t="8221" x="804863" y="1616075"/>
          <p14:tracePt t="8238" x="639763" y="1616075"/>
          <p14:tracePt t="8256" x="536575" y="1616075"/>
          <p14:tracePt t="8273" x="506413" y="1616075"/>
          <p14:tracePt t="8397" x="500063" y="1616075"/>
          <p14:tracePt t="8405" x="549275" y="1633538"/>
          <p14:tracePt t="8422" x="781050" y="1676400"/>
          <p14:tracePt t="8439" x="1127125" y="1725613"/>
          <p14:tracePt t="8456" x="1579563" y="1743075"/>
          <p14:tracePt t="8470" x="1962150" y="1779588"/>
          <p14:tracePt t="8487" x="2346325" y="1779588"/>
          <p14:tracePt t="8503" x="2571750" y="1779588"/>
          <p14:tracePt t="8520" x="2755900" y="1779588"/>
          <p14:tracePt t="8537" x="2882900" y="1768475"/>
          <p14:tracePt t="8553" x="3011488" y="1768475"/>
          <p14:tracePt t="8557" x="3078163" y="1743075"/>
          <p14:tracePt t="8570" x="3127375" y="1731963"/>
          <p14:tracePt t="8574" x="3187700" y="1719263"/>
          <p14:tracePt t="8587" x="3333750" y="1695450"/>
          <p14:tracePt t="8603" x="3475038" y="1676400"/>
          <p14:tracePt t="8620" x="3638550" y="1676400"/>
          <p14:tracePt t="8637" x="3749675" y="1652588"/>
          <p14:tracePt t="8653" x="3816350" y="1639888"/>
          <p14:tracePt t="8670" x="3829050" y="1639888"/>
          <p14:tracePt t="8687" x="3846513" y="1633538"/>
          <p14:tracePt t="8716" x="3865563" y="1620838"/>
          <p14:tracePt t="8724" x="3876675" y="1616075"/>
          <p14:tracePt t="8736" x="3883025" y="1603375"/>
          <p14:tracePt t="8753" x="3913188" y="1554163"/>
          <p14:tracePt t="8758" x="3913188" y="1517650"/>
          <p14:tracePt t="8770" x="3913188" y="1511300"/>
          <p14:tracePt t="8774" x="3938588" y="1493838"/>
          <p14:tracePt t="8796" x="3938588" y="1481138"/>
          <p14:tracePt t="8803" x="3956050" y="1463675"/>
          <p14:tracePt t="8820" x="3968750" y="1444625"/>
          <p14:tracePt t="8837" x="3968750" y="1431925"/>
          <p14:tracePt t="8957" x="3968750" y="1414463"/>
          <p14:tracePt t="8965" x="3968750" y="1408113"/>
          <p14:tracePt t="8981" x="3968750" y="1390650"/>
          <p14:tracePt t="8990" x="3968750" y="1377950"/>
          <p14:tracePt t="9006" x="3968750" y="1371600"/>
          <p14:tracePt t="9023" x="3968750" y="1358900"/>
          <p14:tracePt t="9039" x="3968750" y="1341438"/>
          <p14:tracePt t="9056" x="3968750" y="1322388"/>
          <p14:tracePt t="9073" x="3968750" y="1311275"/>
          <p14:tracePt t="9089" x="3968750" y="1292225"/>
          <p14:tracePt t="9105" x="3968750" y="1249363"/>
          <p14:tracePt t="9123" x="3968750" y="1200150"/>
          <p14:tracePt t="9128" x="3968750" y="1163638"/>
          <p14:tracePt t="9138" x="3968750" y="1133475"/>
          <p14:tracePt t="9143" x="3968750" y="1103313"/>
          <p14:tracePt t="9154" x="3968750" y="1042988"/>
          <p14:tracePt t="9157" x="3968750" y="1006475"/>
          <p14:tracePt t="9169" x="3968750" y="974725"/>
          <p14:tracePt t="9187" x="3962400" y="854075"/>
          <p14:tracePt t="9203" x="3949700" y="785813"/>
          <p14:tracePt t="9220" x="3913188" y="719138"/>
          <p14:tracePt t="9236" x="3876675" y="682625"/>
          <p14:tracePt t="9253" x="3846513" y="628650"/>
          <p14:tracePt t="9269" x="3803650" y="585788"/>
          <p14:tracePt t="9286" x="3754438" y="542925"/>
          <p14:tracePt t="9303" x="3700463" y="493713"/>
          <p14:tracePt t="9319" x="3644900" y="463550"/>
          <p14:tracePt t="9336" x="3590925" y="427038"/>
          <p14:tracePt t="9353" x="3481388" y="401638"/>
          <p14:tracePt t="9370" x="3382963" y="365125"/>
          <p14:tracePt t="9373" x="3273425" y="334963"/>
          <p14:tracePt t="9387" x="3144838" y="323850"/>
          <p14:tracePt t="9403" x="2938463" y="311150"/>
          <p14:tracePt t="9420" x="2749550" y="298450"/>
          <p14:tracePt t="9436" x="2584450" y="298450"/>
          <p14:tracePt t="9453" x="2419350" y="298450"/>
          <p14:tracePt t="9469" x="2236788" y="298450"/>
          <p14:tracePt t="9486" x="2084388" y="304800"/>
          <p14:tracePt t="9503" x="1914525" y="334963"/>
          <p14:tracePt t="9519" x="1798638" y="371475"/>
          <p14:tracePt t="9536" x="1663700" y="414338"/>
          <p14:tracePt t="9553" x="1547813" y="450850"/>
          <p14:tracePt t="9569" x="1408113" y="506413"/>
          <p14:tracePt t="9573" x="1322388" y="523875"/>
          <p14:tracePt t="9587" x="1169988" y="560388"/>
          <p14:tracePt t="9603" x="1000125" y="590550"/>
          <p14:tracePt t="9621" x="804863" y="633413"/>
          <p14:tracePt t="9636" x="682625" y="652463"/>
          <p14:tracePt t="9653" x="566738" y="676275"/>
          <p14:tracePt t="9669" x="433388" y="712788"/>
          <p14:tracePt t="9686" x="334963" y="749300"/>
          <p14:tracePt t="9703" x="238125" y="774700"/>
          <p14:tracePt t="9719" x="195263" y="811213"/>
          <p14:tracePt t="9736" x="171450" y="835025"/>
          <p14:tracePt t="9753" x="109538" y="920750"/>
          <p14:tracePt t="9769" x="73025" y="1006475"/>
          <p14:tracePt t="9773" x="60325" y="1066800"/>
          <p14:tracePt t="9787" x="23813" y="1200150"/>
          <p14:tracePt t="9803" x="23813" y="1279525"/>
          <p14:tracePt t="9820" x="6350" y="1371600"/>
          <p14:tracePt t="9836" x="6350" y="1463675"/>
          <p14:tracePt t="9853" x="6350" y="1543050"/>
          <p14:tracePt t="9869" x="6350" y="1597025"/>
          <p14:tracePt t="9886" x="6350" y="1633538"/>
          <p14:tracePt t="9903" x="23813" y="1676400"/>
          <p14:tracePt t="9919" x="49213" y="1712913"/>
          <p14:tracePt t="9936" x="55563" y="1719263"/>
          <p14:tracePt t="9953" x="85725" y="1749425"/>
          <p14:tracePt t="9970" x="122238" y="1755775"/>
          <p14:tracePt t="9974" x="139700" y="1755775"/>
          <p14:tracePt t="9987" x="238125" y="1779588"/>
          <p14:tracePt t="10003" x="377825" y="1779588"/>
          <p14:tracePt t="10020" x="542925" y="1779588"/>
          <p14:tracePt t="10036" x="785813" y="1779588"/>
          <p14:tracePt t="10053" x="1030288" y="1779588"/>
          <p14:tracePt t="10069" x="1335088" y="1779588"/>
          <p14:tracePt t="10086" x="1560513" y="1779588"/>
          <p14:tracePt t="10103" x="1743075" y="1779588"/>
          <p14:tracePt t="10119" x="1878013" y="1779588"/>
          <p14:tracePt t="10136" x="2000250" y="1779588"/>
          <p14:tracePt t="10153" x="2182813" y="1792288"/>
          <p14:tracePt t="10169" x="2305050" y="1792288"/>
          <p14:tracePt t="10187" x="2590800" y="1792288"/>
          <p14:tracePt t="10203" x="2798763" y="1792288"/>
          <p14:tracePt t="10221" x="2981325" y="1792288"/>
          <p14:tracePt t="10238" x="3176588" y="1755775"/>
          <p14:tracePt t="10253" x="3346450" y="1712913"/>
          <p14:tracePt t="10269" x="3541713" y="1633538"/>
          <p14:tracePt t="10286" x="3657600" y="1597025"/>
          <p14:tracePt t="10303" x="3833813" y="1536700"/>
          <p14:tracePt t="10319" x="3902075" y="1504950"/>
          <p14:tracePt t="10336" x="3986213" y="1438275"/>
          <p14:tracePt t="10353" x="4041775" y="1408113"/>
          <p14:tracePt t="10369" x="4090988" y="1365250"/>
          <p14:tracePt t="10373" x="4095750" y="1352550"/>
          <p14:tracePt t="10387" x="4138613" y="1298575"/>
          <p14:tracePt t="10403" x="4151313" y="1243013"/>
          <p14:tracePt t="10420" x="4151313" y="1195388"/>
          <p14:tracePt t="10436" x="4151313" y="1146175"/>
          <p14:tracePt t="10453" x="4151313" y="1060450"/>
          <p14:tracePt t="10469" x="4121150" y="981075"/>
          <p14:tracePt t="10486" x="4011613" y="854075"/>
          <p14:tracePt t="10503" x="3883025" y="742950"/>
          <p14:tracePt t="10519" x="3790950" y="652463"/>
          <p14:tracePt t="10538" x="3663950" y="554038"/>
          <p14:tracePt t="10557" x="3462338" y="444500"/>
          <p14:tracePt t="10573" x="3297238" y="354013"/>
          <p14:tracePt t="10591" x="3163888" y="328613"/>
          <p14:tracePt t="10604" x="3011488" y="285750"/>
          <p14:tracePt t="10621" x="2882900" y="268288"/>
          <p14:tracePt t="10637" x="2736850" y="255588"/>
          <p14:tracePt t="10653" x="2571750" y="255588"/>
          <p14:tracePt t="10670" x="2365375" y="255588"/>
          <p14:tracePt t="10687" x="2182813" y="255588"/>
          <p14:tracePt t="10703" x="1974850" y="255588"/>
          <p14:tracePt t="10720" x="1792288" y="255588"/>
          <p14:tracePt t="10737" x="1584325" y="268288"/>
          <p14:tracePt t="10753" x="1450975" y="292100"/>
          <p14:tracePt t="10757" x="1401763" y="304800"/>
          <p14:tracePt t="10770" x="1298575" y="334963"/>
          <p14:tracePt t="10774" x="1249363" y="347663"/>
          <p14:tracePt t="10787" x="1127125" y="396875"/>
          <p14:tracePt t="10803" x="1060450" y="444500"/>
          <p14:tracePt t="10820" x="963613" y="506413"/>
          <p14:tracePt t="10835" x="835025" y="622300"/>
          <p14:tracePt t="10852" x="725488" y="731838"/>
          <p14:tracePt t="10868" x="590550" y="858838"/>
          <p14:tracePt t="10885" x="512763" y="950913"/>
          <p14:tracePt t="10902" x="444500" y="1073150"/>
          <p14:tracePt t="10918" x="390525" y="1176338"/>
          <p14:tracePt t="10935" x="354013" y="1243013"/>
          <p14:tracePt t="10952" x="354013" y="1298575"/>
          <p14:tracePt t="10969" x="354013" y="1328738"/>
          <p14:tracePt t="10985" x="354013" y="1365250"/>
          <p14:tracePt t="10988" x="354013" y="1395413"/>
          <p14:tracePt t="11002" x="354013" y="1444625"/>
          <p14:tracePt t="11019" x="354013" y="1500188"/>
          <p14:tracePt t="11035" x="360363" y="1547813"/>
          <p14:tracePt t="11052" x="407988" y="1620838"/>
          <p14:tracePt t="11068" x="438150" y="1663700"/>
          <p14:tracePt t="11085" x="493713" y="1706563"/>
          <p14:tracePt t="11102" x="536575" y="1749425"/>
          <p14:tracePt t="11119" x="603250" y="1779588"/>
          <p14:tracePt t="11135" x="676275" y="1828800"/>
          <p14:tracePt t="11152" x="755650" y="1852613"/>
          <p14:tracePt t="11169" x="858838" y="1852613"/>
          <p14:tracePt t="11185" x="981075" y="1852613"/>
          <p14:tracePt t="11188" x="1090613" y="1852613"/>
          <p14:tracePt t="11202" x="1200150" y="1841500"/>
          <p14:tracePt t="11205" x="1322388" y="1828800"/>
          <p14:tracePt t="11219" x="1517650" y="1768475"/>
          <p14:tracePt t="11236" x="1749425" y="1719263"/>
          <p14:tracePt t="11252" x="1920875" y="1695450"/>
          <p14:tracePt t="11269" x="2097088" y="1652588"/>
          <p14:tracePt t="11285" x="2266950" y="1620838"/>
          <p14:tracePt t="11302" x="2395538" y="1597025"/>
          <p14:tracePt t="11318" x="2535238" y="1543050"/>
          <p14:tracePt t="11335" x="2670175" y="1511300"/>
          <p14:tracePt t="11352" x="2798763" y="1500188"/>
          <p14:tracePt t="11368" x="2895600" y="1474788"/>
          <p14:tracePt t="11385" x="2987675" y="1463675"/>
          <p14:tracePt t="11402" x="3048000" y="1463675"/>
          <p14:tracePt t="11419" x="3067050" y="1457325"/>
          <p14:tracePt t="11435" x="3084513" y="1444625"/>
          <p14:tracePt t="11452" x="3108325" y="1444625"/>
          <p14:tracePt t="11468" x="3121025" y="1438275"/>
          <p14:tracePt t="11491" x="3127375" y="1438275"/>
          <p14:tracePt t="26712" x="3224213" y="1457325"/>
          <p14:tracePt t="26721" x="3413125" y="1524000"/>
          <p14:tracePt t="26732" x="3627438" y="1616075"/>
          <p14:tracePt t="26735" x="3883025" y="1689100"/>
          <p14:tracePt t="26742" x="4065588" y="1743075"/>
          <p14:tracePt t="26753" x="4254500" y="1792288"/>
          <p14:tracePt t="26770" x="4632325" y="1914525"/>
          <p14:tracePt t="26787" x="4962525" y="1981200"/>
          <p14:tracePt t="26803" x="5278438" y="2097088"/>
          <p14:tracePt t="26807" x="5400675" y="2127250"/>
          <p14:tracePt t="26821" x="5602288" y="2219325"/>
          <p14:tracePt t="26837" x="5688013" y="2230438"/>
          <p14:tracePt t="26840" x="5735638" y="2230438"/>
          <p14:tracePt t="26853" x="5797550" y="2230438"/>
          <p14:tracePt t="26870" x="5827713" y="2230438"/>
          <p14:tracePt t="26887" x="5846763" y="2230438"/>
          <p14:tracePt t="26903" x="5851525" y="2230438"/>
          <p14:tracePt t="26920" x="5883275" y="2230438"/>
          <p14:tracePt t="26937" x="5913438" y="2243138"/>
          <p14:tracePt t="26953" x="5949950" y="2243138"/>
          <p14:tracePt t="27063" x="5967413" y="2243138"/>
          <p14:tracePt t="27096" x="5980113" y="2243138"/>
          <p14:tracePt t="27135" x="5986463" y="2243138"/>
          <p14:tracePt t="27144" x="5992813" y="2243138"/>
          <p14:tracePt t="27280" x="6022975" y="2262188"/>
          <p14:tracePt t="27289" x="6022975" y="2273300"/>
          <p14:tracePt t="27304" x="6035675" y="2309813"/>
          <p14:tracePt t="27321" x="6040438" y="2328863"/>
          <p14:tracePt t="27350" x="6053138" y="2365375"/>
          <p14:tracePt t="27447" x="6065838" y="2378075"/>
          <p14:tracePt t="27463" x="6072188" y="2382838"/>
          <p14:tracePt t="27473" x="6072188" y="2395538"/>
          <p14:tracePt t="27495" x="6083300" y="2414588"/>
          <p14:tracePt t="27506" x="6083300" y="2419350"/>
          <p14:tracePt t="27576" x="6102350" y="2432050"/>
          <p14:tracePt t="27608" x="6108700" y="2438400"/>
          <p14:tracePt t="31753" x="6151563" y="2438400"/>
          <p14:tracePt t="31761" x="6261100" y="2438400"/>
          <p14:tracePt t="31773" x="6364288" y="2438400"/>
          <p14:tracePt t="31778" x="6424613" y="2438400"/>
          <p14:tracePt t="31790" x="6529388" y="2457450"/>
          <p14:tracePt t="31795" x="6613525" y="2457450"/>
          <p14:tracePt t="31804" x="6711950" y="2457450"/>
          <p14:tracePt t="31808" x="6761163" y="2468563"/>
          <p14:tracePt t="31821" x="6845300" y="2468563"/>
          <p14:tracePt t="31824" x="6877050" y="2468563"/>
          <p14:tracePt t="31838" x="7004050" y="2481263"/>
          <p14:tracePt t="31855" x="7083425" y="2481263"/>
          <p14:tracePt t="31871" x="7162800" y="2493963"/>
          <p14:tracePt t="31888" x="7199313" y="2493963"/>
          <p14:tracePt t="31904" x="7242175" y="2493963"/>
          <p14:tracePt t="31921" x="7278688" y="2493963"/>
          <p14:tracePt t="31937" x="7308850" y="2493963"/>
          <p14:tracePt t="31954" x="7345363" y="2493963"/>
          <p14:tracePt t="31971" x="7364413" y="2493963"/>
          <p14:tracePt t="31987" x="7381875" y="2493963"/>
          <p14:tracePt t="32004" x="7388225" y="2493963"/>
          <p14:tracePt t="32649" x="7454900" y="2493963"/>
          <p14:tracePt t="32658" x="7523163" y="2487613"/>
          <p14:tracePt t="32674" x="7656513" y="2444750"/>
          <p14:tracePt t="32691" x="7753350" y="2419350"/>
          <p14:tracePt t="32707" x="7808913" y="2408238"/>
          <p14:tracePt t="32724" x="7827963" y="2408238"/>
          <p14:tracePt t="36256" x="7699375" y="2425700"/>
          <p14:tracePt t="36265" x="7553325" y="2474913"/>
          <p14:tracePt t="36273" x="7381875" y="2524125"/>
          <p14:tracePt t="36289" x="7010400" y="2627313"/>
          <p14:tracePt t="36304" x="6638925" y="2724150"/>
          <p14:tracePt t="36321" x="6224588" y="2828925"/>
          <p14:tracePt t="36338" x="5851525" y="2968625"/>
          <p14:tracePt t="36354" x="5480050" y="3054350"/>
          <p14:tracePt t="36371" x="5145088" y="3151188"/>
          <p14:tracePt t="36388" x="4833938" y="3200400"/>
          <p14:tracePt t="36404" x="4511675" y="3230563"/>
          <p14:tracePt t="36421" x="4224338" y="3230563"/>
          <p14:tracePt t="36424" x="4065588" y="3230563"/>
          <p14:tracePt t="36438" x="3717925" y="3230563"/>
          <p14:tracePt t="36455" x="3438525" y="3230563"/>
          <p14:tracePt t="36471" x="3187700" y="3206750"/>
          <p14:tracePt t="36488" x="2992438" y="3163888"/>
          <p14:tracePt t="36504" x="2859088" y="3140075"/>
          <p14:tracePt t="36521" x="2779713" y="3114675"/>
          <p14:tracePt t="36538" x="2736850" y="3097213"/>
          <p14:tracePt t="36555" x="2670175" y="3084513"/>
          <p14:tracePt t="36571" x="2590800" y="3060700"/>
          <p14:tracePt t="36588" x="2541588" y="3048000"/>
          <p14:tracePt t="36604" x="2468563" y="3024188"/>
          <p14:tracePt t="36608" x="2438400" y="3011488"/>
          <p14:tracePt t="36621" x="2359025" y="3011488"/>
          <p14:tracePt t="36625" x="2328863" y="3005138"/>
          <p14:tracePt t="36638" x="2279650" y="2992438"/>
          <p14:tracePt t="36641" x="2193925" y="2962275"/>
          <p14:tracePt t="36655" x="2073275" y="2962275"/>
          <p14:tracePt t="36671" x="1962150" y="2962275"/>
          <p14:tracePt t="36688" x="1816100" y="2951163"/>
          <p14:tracePt t="36704" x="1736725" y="2938463"/>
          <p14:tracePt t="36721" x="1657350" y="2938463"/>
          <p14:tracePt t="36738" x="1566863" y="2938463"/>
          <p14:tracePt t="36754" x="1511300" y="2938463"/>
          <p14:tracePt t="36771" x="1474788" y="2938463"/>
          <p14:tracePt t="36787" x="1457325" y="2925763"/>
          <p14:tracePt t="41491" x="1481138" y="2925763"/>
          <p14:tracePt t="41500" x="1560513" y="2914650"/>
          <p14:tracePt t="41509" x="1597025" y="2901950"/>
          <p14:tracePt t="41522" x="1676400" y="2895600"/>
          <p14:tracePt t="41538" x="1736725" y="2895600"/>
          <p14:tracePt t="41555" x="1768475" y="2895600"/>
          <p14:tracePt t="41572" x="1792288" y="2895600"/>
          <p14:tracePt t="41588" x="1809750" y="2895600"/>
          <p14:tracePt t="41605" x="1841500" y="2895600"/>
          <p14:tracePt t="41622" x="1865313" y="2895600"/>
          <p14:tracePt t="41639" x="1914525" y="2895600"/>
          <p14:tracePt t="41655" x="1931988" y="2895600"/>
          <p14:tracePt t="41672" x="1962150" y="2895600"/>
          <p14:tracePt t="41688" x="2000250" y="2895600"/>
          <p14:tracePt t="41705" x="2030413" y="2895600"/>
          <p14:tracePt t="41721" x="2066925" y="2895600"/>
          <p14:tracePt t="41738" x="2103438" y="2895600"/>
          <p14:tracePt t="41755" x="2120900" y="2895600"/>
          <p14:tracePt t="41771" x="2182813" y="2895600"/>
          <p14:tracePt t="41788" x="2249488" y="2895600"/>
          <p14:tracePt t="41805" x="2322513" y="2895600"/>
          <p14:tracePt t="41821" x="2419350" y="2895600"/>
          <p14:tracePt t="41825" x="2462213" y="2895600"/>
          <p14:tracePt t="41839" x="2554288" y="2895600"/>
          <p14:tracePt t="41855" x="2609850" y="2895600"/>
          <p14:tracePt t="41873" x="2663825" y="2895600"/>
          <p14:tracePt t="41888" x="2682875" y="2895600"/>
          <p14:tracePt t="41906" x="2700338" y="2895600"/>
          <p14:tracePt t="41922" x="2706688" y="2895600"/>
          <p14:tracePt t="44282" x="2762250" y="2895600"/>
          <p14:tracePt t="44290" x="2822575" y="2876550"/>
          <p14:tracePt t="44307" x="2901950" y="2871788"/>
          <p14:tracePt t="44322" x="2981325" y="2871788"/>
          <p14:tracePt t="44339" x="3024188" y="2871788"/>
          <p14:tracePt t="44355" x="3084513" y="2859088"/>
          <p14:tracePt t="44372" x="3108325" y="2859088"/>
          <p14:tracePt t="44388" x="3187700" y="2859088"/>
          <p14:tracePt t="44405" x="3297238" y="2859088"/>
          <p14:tracePt t="44409" x="3359150" y="2859088"/>
          <p14:tracePt t="44421" x="3419475" y="2859088"/>
          <p14:tracePt t="44438" x="3517900" y="2859088"/>
          <p14:tracePt t="44442" x="3578225" y="2859088"/>
          <p14:tracePt t="44455" x="3633788" y="2871788"/>
          <p14:tracePt t="44473" x="3713163" y="2882900"/>
          <p14:tracePt t="44489" x="3760788" y="2895600"/>
          <p14:tracePt t="44512" x="3773488" y="2901950"/>
          <p14:tracePt t="44562" x="3779838" y="2901950"/>
          <p14:tracePt t="48931" x="3865563" y="2901950"/>
          <p14:tracePt t="48939" x="4022725" y="2901950"/>
          <p14:tracePt t="48949" x="4090988" y="2919413"/>
          <p14:tracePt t="48959" x="4175125" y="2932113"/>
          <p14:tracePt t="48963" x="4279900" y="2932113"/>
          <p14:tracePt t="48972" x="4346575" y="2955925"/>
          <p14:tracePt t="48989" x="4578350" y="2974975"/>
          <p14:tracePt t="49005" x="4705350" y="2987675"/>
          <p14:tracePt t="49022" x="4906963" y="3005138"/>
          <p14:tracePt t="49040" x="5121275" y="3048000"/>
          <p14:tracePt t="49043" x="5224463" y="3048000"/>
          <p14:tracePt t="49056" x="5370513" y="3078163"/>
          <p14:tracePt t="49072" x="5505450" y="3090863"/>
          <p14:tracePt t="49089" x="5626100" y="3090863"/>
          <p14:tracePt t="49105" x="5694363" y="3103563"/>
          <p14:tracePt t="49122" x="5754688" y="3114675"/>
          <p14:tracePt t="49139" x="5797550" y="3127375"/>
          <p14:tracePt t="49155" x="5815013" y="3127375"/>
          <p14:tracePt t="49172" x="5846763" y="3127375"/>
          <p14:tracePt t="49189" x="5851525" y="3127375"/>
          <p14:tracePt t="49225" x="5870575" y="3127375"/>
          <p14:tracePt t="49241" x="5883275" y="3127375"/>
          <p14:tracePt t="53267" x="5962650" y="3127375"/>
          <p14:tracePt t="53275" x="6065838" y="3127375"/>
          <p14:tracePt t="53293" x="6370638" y="3114675"/>
          <p14:tracePt t="53308" x="6632575" y="3114675"/>
          <p14:tracePt t="53322" x="6900863" y="3114675"/>
          <p14:tracePt t="53339" x="7083425" y="3114675"/>
          <p14:tracePt t="53355" x="7199313" y="3114675"/>
          <p14:tracePt t="53372" x="7218363" y="3114675"/>
          <p14:tracePt t="54059" x="7265988" y="3103563"/>
          <p14:tracePt t="54067" x="7327900" y="3103563"/>
          <p14:tracePt t="54076" x="7375525" y="3090863"/>
          <p14:tracePt t="54091" x="7467600" y="3078163"/>
          <p14:tracePt t="54106" x="7546975" y="3067050"/>
          <p14:tracePt t="54122" x="7613650" y="3067050"/>
          <p14:tracePt t="54138" x="7680325" y="3067050"/>
          <p14:tracePt t="54155" x="7716838" y="3060700"/>
          <p14:tracePt t="54172" x="7815263" y="3035300"/>
          <p14:tracePt t="54189" x="7881938" y="3035300"/>
          <p14:tracePt t="54205" x="7980363" y="3024188"/>
          <p14:tracePt t="54222" x="8047038" y="2987675"/>
          <p14:tracePt t="54239" x="8137525" y="2987675"/>
          <p14:tracePt t="54255" x="8216900" y="2974975"/>
          <p14:tracePt t="54259" x="8242300" y="2974975"/>
          <p14:tracePt t="54272" x="8259763" y="2974975"/>
          <p14:tracePt t="54275" x="8308975" y="2951163"/>
          <p14:tracePt t="55276" x="8315325" y="2951163"/>
          <p14:tracePt t="55284" x="8272463" y="2951163"/>
          <p14:tracePt t="55293" x="8223250" y="2951163"/>
          <p14:tracePt t="55309" x="8101013" y="2951163"/>
          <p14:tracePt t="55324" x="7948613" y="2925763"/>
          <p14:tracePt t="55341" x="7869238" y="2914650"/>
          <p14:tracePt t="55358" x="7778750" y="2901950"/>
          <p14:tracePt t="55375" x="7712075" y="2889250"/>
          <p14:tracePt t="55392" x="7680325" y="2889250"/>
          <p14:tracePt t="55397" x="7650163" y="2889250"/>
          <p14:tracePt t="55410" x="7632700" y="2876550"/>
          <p14:tracePt t="55414" x="7620000" y="2876550"/>
          <p14:tracePt t="55423" x="7600950" y="2876550"/>
          <p14:tracePt t="55439" x="7553325" y="2876550"/>
          <p14:tracePt t="55443" x="7540625" y="2876550"/>
          <p14:tracePt t="55456" x="7523163" y="2876550"/>
          <p14:tracePt t="55460" x="7504113" y="2876550"/>
          <p14:tracePt t="55473" x="7480300" y="2876550"/>
          <p14:tracePt t="55490" x="7448550" y="2876550"/>
          <p14:tracePt t="55508" x="7431088" y="2876550"/>
          <p14:tracePt t="55523" x="7394575" y="2876550"/>
          <p14:tracePt t="55562" x="7381875" y="2876550"/>
          <p14:tracePt t="60228" x="7315200" y="2876550"/>
          <p14:tracePt t="60236" x="7169150" y="2938463"/>
          <p14:tracePt t="60244" x="7023100" y="2987675"/>
          <p14:tracePt t="60255" x="6870700" y="3054350"/>
          <p14:tracePt t="60272" x="6473825" y="3176588"/>
          <p14:tracePt t="60289" x="5943600" y="3402013"/>
          <p14:tracePt t="60306" x="5608638" y="3498850"/>
          <p14:tracePt t="60322" x="5310188" y="3663950"/>
          <p14:tracePt t="60339" x="4973638" y="3786188"/>
          <p14:tracePt t="60355" x="4664075" y="3846513"/>
          <p14:tracePt t="60372" x="4138613" y="3938588"/>
          <p14:tracePt t="60389" x="3670300" y="3938588"/>
          <p14:tracePt t="60405" x="2998788" y="3938588"/>
          <p14:tracePt t="60422" x="2414588" y="3938588"/>
          <p14:tracePt t="60438" x="1957388" y="3925888"/>
          <p14:tracePt t="60455" x="1670050" y="3895725"/>
          <p14:tracePt t="60459" x="1566863" y="3895725"/>
          <p14:tracePt t="60472" x="1536700" y="3889375"/>
          <p14:tracePt t="60475" x="1500188" y="3889375"/>
          <p14:tracePt t="60488" x="1481138" y="3876675"/>
          <p14:tracePt t="60530" x="1481138" y="3865563"/>
          <p14:tracePt t="60538" x="1481138" y="3846513"/>
          <p14:tracePt t="60548" x="1487488" y="3816350"/>
          <p14:tracePt t="60558" x="1493838" y="3790950"/>
          <p14:tracePt t="60575" x="1530350" y="3736975"/>
          <p14:tracePt t="60592" x="1579563" y="3657600"/>
          <p14:tracePt t="60596" x="1597025" y="3633788"/>
          <p14:tracePt t="60606" x="1620838" y="3614738"/>
          <p14:tracePt t="60622" x="1652588" y="3571875"/>
          <p14:tracePt t="60639" x="1682750" y="3529013"/>
          <p14:tracePt t="60656" x="1695450" y="3517900"/>
          <p14:tracePt t="60892" x="1700213" y="3511550"/>
          <p14:tracePt t="60901" x="1768475" y="3511550"/>
          <p14:tracePt t="60910" x="1816100" y="3511550"/>
          <p14:tracePt t="60925" x="1925638" y="3529013"/>
          <p14:tracePt t="60942" x="2097088" y="3560763"/>
          <p14:tracePt t="60959" x="2286000" y="3584575"/>
          <p14:tracePt t="60975" x="2382838" y="3608388"/>
          <p14:tracePt t="60992" x="2425700" y="3608388"/>
          <p14:tracePt t="61009" x="2481263" y="3608388"/>
          <p14:tracePt t="61014" x="2517775" y="3621088"/>
          <p14:tracePt t="61024" x="2560638" y="3633788"/>
          <p14:tracePt t="61028" x="2584450" y="3633788"/>
          <p14:tracePt t="61040" x="2614613" y="3644900"/>
          <p14:tracePt t="61056" x="2700338" y="3657600"/>
          <p14:tracePt t="61060" x="2719388" y="3663950"/>
          <p14:tracePt t="61073" x="2762250" y="3663950"/>
          <p14:tracePt t="61077" x="2798763" y="3663950"/>
          <p14:tracePt t="61090" x="2908300" y="3676650"/>
          <p14:tracePt t="61107" x="2987675" y="3687763"/>
          <p14:tracePt t="61124" x="3084513" y="3700463"/>
          <p14:tracePt t="61139" x="3157538" y="3700463"/>
          <p14:tracePt t="61156" x="3249613" y="3700463"/>
          <p14:tracePt t="61173" x="3292475" y="3700463"/>
          <p14:tracePt t="61190" x="3322638" y="3700463"/>
          <p14:tracePt t="61211" x="3328988" y="3700463"/>
          <p14:tracePt t="61227" x="3333750" y="3700463"/>
          <p14:tracePt t="61239" x="3346450" y="3700463"/>
          <p14:tracePt t="61257" x="3382963" y="3700463"/>
          <p14:tracePt t="61273" x="3402013" y="3700463"/>
          <p14:tracePt t="61277" x="3408363" y="3700463"/>
          <p14:tracePt t="61289" x="3419475" y="3700463"/>
          <p14:tracePt t="61306" x="3455988" y="3700463"/>
          <p14:tracePt t="61323" x="3505200" y="3700463"/>
          <p14:tracePt t="61339" x="3548063" y="3700463"/>
          <p14:tracePt t="61356" x="3584575" y="3700463"/>
          <p14:tracePt t="61373" x="3638550" y="3700463"/>
          <p14:tracePt t="61389" x="3663950" y="3700463"/>
          <p14:tracePt t="61406" x="3717925" y="3700463"/>
          <p14:tracePt t="61423" x="3743325" y="3700463"/>
          <p14:tracePt t="61440" x="3803650" y="3700463"/>
          <p14:tracePt t="61456" x="3846513" y="3700463"/>
          <p14:tracePt t="61473" x="3865563" y="3700463"/>
          <p14:tracePt t="61531" x="3870325" y="3700463"/>
          <p14:tracePt t="61539" x="3889375" y="3687763"/>
          <p14:tracePt t="61556" x="3902075" y="3687763"/>
          <p14:tracePt t="61586" x="3906838" y="3687763"/>
          <p14:tracePt t="61627" x="3913188" y="3687763"/>
          <p14:tracePt t="62404" x="3943350" y="3687763"/>
          <p14:tracePt t="62412" x="3981450" y="3687763"/>
          <p14:tracePt t="62424" x="4011613" y="3687763"/>
          <p14:tracePt t="62441" x="4090988" y="3687763"/>
          <p14:tracePt t="62446" x="4095750" y="3687763"/>
          <p14:tracePt t="62458" x="4114800" y="3687763"/>
          <p14:tracePt t="62463" x="4127500" y="3687763"/>
          <p14:tracePt t="62475" x="4138613" y="3687763"/>
          <p14:tracePt t="62492" x="4181475" y="3694113"/>
          <p14:tracePt t="62508" x="4187825" y="3694113"/>
          <p14:tracePt t="62525" x="4217988" y="3700463"/>
          <p14:tracePt t="62541" x="4267200" y="3700463"/>
          <p14:tracePt t="62559" x="4303713" y="3700463"/>
          <p14:tracePt t="62576" x="4333875" y="3700463"/>
          <p14:tracePt t="62590" x="4340225" y="3700463"/>
          <p14:tracePt t="68117" x="4370388" y="3700463"/>
          <p14:tracePt t="68125" x="4432300" y="3700463"/>
          <p14:tracePt t="68142" x="4511675" y="3717925"/>
          <p14:tracePt t="68159" x="4578350" y="3717925"/>
          <p14:tracePt t="68173" x="4645025" y="3717925"/>
          <p14:tracePt t="68189" x="4711700" y="3736975"/>
          <p14:tracePt t="68206" x="4803775" y="3749675"/>
          <p14:tracePt t="68222" x="4895850" y="3760788"/>
          <p14:tracePt t="68238" x="5005388" y="3786188"/>
          <p14:tracePt t="68254" x="5114925" y="3786188"/>
          <p14:tracePt t="68271" x="5224463" y="3786188"/>
          <p14:tracePt t="68288" x="5310188" y="3803650"/>
          <p14:tracePt t="68290" x="5353050" y="3803650"/>
          <p14:tracePt t="68305" x="5389563" y="3803650"/>
          <p14:tracePt t="68321" x="5426075" y="3803650"/>
          <p14:tracePt t="68324" x="5430838" y="3810000"/>
          <p14:tracePt t="68338" x="5467350" y="3810000"/>
          <p14:tracePt t="68355" x="5486400" y="3810000"/>
          <p14:tracePt t="68373" x="5516563" y="3810000"/>
          <p14:tracePt t="68388" x="5522913" y="3816350"/>
          <p14:tracePt t="68405" x="5553075" y="3816350"/>
          <p14:tracePt t="68422" x="5565775" y="3816350"/>
          <p14:tracePt t="68438" x="5589588" y="3816350"/>
          <p14:tracePt t="68455" x="5608638" y="3816350"/>
          <p14:tracePt t="68471" x="5632450" y="3816350"/>
          <p14:tracePt t="68488" x="5651500" y="3816350"/>
          <p14:tracePt t="68505" x="5675313" y="3816350"/>
          <p14:tracePt t="68521" x="5705475" y="3816350"/>
          <p14:tracePt t="68538" x="5735638" y="3816350"/>
          <p14:tracePt t="68554" x="5797550" y="3816350"/>
          <p14:tracePt t="68571" x="5821363" y="3816350"/>
          <p14:tracePt t="68588" x="5864225" y="3816350"/>
          <p14:tracePt t="68605" x="5900738" y="3816350"/>
          <p14:tracePt t="68621" x="5930900" y="3816350"/>
          <p14:tracePt t="68638" x="5980113" y="3816350"/>
          <p14:tracePt t="68655" x="6035675" y="3816350"/>
          <p14:tracePt t="68671" x="6072188" y="3816350"/>
          <p14:tracePt t="68688" x="6108700" y="3816350"/>
          <p14:tracePt t="68691" x="6132513" y="3816350"/>
          <p14:tracePt t="68707" x="6162675" y="3816350"/>
          <p14:tracePt t="68722" x="6181725" y="3816350"/>
          <p14:tracePt t="68738" x="6199188" y="3816350"/>
          <p14:tracePt t="68755" x="6205538" y="3816350"/>
          <p14:tracePt t="68778" x="6218238" y="3816350"/>
          <p14:tracePt t="72222" x="6235700" y="3816350"/>
          <p14:tracePt t="72230" x="6229350" y="3816350"/>
          <p14:tracePt t="72285" x="6224588" y="3810000"/>
          <p14:tracePt t="72294" x="6224588" y="3797300"/>
          <p14:tracePt t="72308" x="6224588" y="3790950"/>
          <p14:tracePt t="72885" x="6254750" y="3717925"/>
          <p14:tracePt t="72894" x="6351588" y="3608388"/>
          <p14:tracePt t="72910" x="6486525" y="3438525"/>
          <p14:tracePt t="72926" x="6589713" y="3359150"/>
          <p14:tracePt t="72943" x="6626225" y="3328988"/>
          <p14:tracePt t="72958" x="6699250" y="3255963"/>
          <p14:tracePt t="72973" x="6894513" y="3170238"/>
          <p14:tracePt t="72990" x="7150100" y="3060700"/>
          <p14:tracePt t="73007" x="7540625" y="2876550"/>
          <p14:tracePt t="73023" x="8027988" y="2663825"/>
          <p14:tracePt t="73040" x="8491538" y="2474913"/>
          <p14:tracePt t="73057" x="8918575" y="2273300"/>
          <p14:tracePt t="73073" x="9309100" y="2060575"/>
          <p14:tracePt t="73077" x="9455150" y="1993900"/>
          <p14:tracePt t="73090" x="9564688" y="1931988"/>
          <p14:tracePt t="73094" x="9637713" y="1871663"/>
          <p14:tracePt t="73107" x="9766300" y="1773238"/>
          <p14:tracePt t="73124" x="9839325" y="1700213"/>
          <p14:tracePt t="73141" x="9882188" y="1633538"/>
          <p14:tracePt t="73157" x="9942513" y="1536700"/>
          <p14:tracePt t="73173" x="10021888" y="1444625"/>
          <p14:tracePt t="73190" x="10137775" y="1298575"/>
          <p14:tracePt t="73207" x="10240963" y="1133475"/>
          <p14:tracePt t="73223" x="10339388" y="993775"/>
          <p14:tracePt t="73240" x="10393363" y="871538"/>
          <p14:tracePt t="73257" x="10448925" y="755650"/>
          <p14:tracePt t="73273" x="10502900" y="596900"/>
          <p14:tracePt t="73277" x="10534650" y="506413"/>
          <p14:tracePt t="73290" x="10594975" y="377825"/>
          <p14:tracePt t="79488" x="10271125" y="182563"/>
          <p14:tracePt t="79495" x="10167938" y="347663"/>
          <p14:tracePt t="79502" x="10015538" y="579438"/>
          <p14:tracePt t="79515" x="9893300" y="749300"/>
          <p14:tracePt t="79520" x="9717088" y="987425"/>
          <p14:tracePt t="79525" x="9577388" y="1163638"/>
          <p14:tracePt t="79537" x="9382125" y="1420813"/>
          <p14:tracePt t="79540" x="9247188" y="1579563"/>
          <p14:tracePt t="79550" x="9131300" y="1706563"/>
          <p14:tracePt t="79557" x="8967788" y="1889125"/>
          <p14:tracePt t="79572" x="8716963" y="2139950"/>
          <p14:tracePt t="79589" x="8455025" y="2352675"/>
          <p14:tracePt t="79605" x="8210550" y="2517775"/>
          <p14:tracePt t="79622" x="7974013" y="2627313"/>
          <p14:tracePt t="79639" x="7600950" y="2749550"/>
          <p14:tracePt t="79656" x="7248525" y="2846388"/>
          <p14:tracePt t="79672" x="6913563" y="2981325"/>
          <p14:tracePt t="79689" x="6534150" y="3103563"/>
          <p14:tracePt t="79706" x="6181725" y="3219450"/>
          <p14:tracePt t="79722" x="5803900" y="3389313"/>
          <p14:tracePt t="79725" x="5614988" y="3475038"/>
          <p14:tracePt t="79740" x="5224463" y="3676650"/>
          <p14:tracePt t="79758" x="4900613" y="3840163"/>
          <p14:tracePt t="79772" x="4552950" y="3998913"/>
          <p14:tracePt t="79789" x="4248150" y="4217988"/>
          <p14:tracePt t="79806" x="3992563" y="4346575"/>
          <p14:tracePt t="79822" x="3790950" y="4456113"/>
          <p14:tracePt t="79839" x="3627438" y="4541838"/>
          <p14:tracePt t="79856" x="3492500" y="4602163"/>
          <p14:tracePt t="79872" x="3333750" y="4657725"/>
          <p14:tracePt t="79889" x="3219450" y="4705350"/>
          <p14:tracePt t="79906" x="3060700" y="4767263"/>
          <p14:tracePt t="79922" x="2919413" y="4821238"/>
          <p14:tracePt t="79925" x="2876550" y="4833938"/>
          <p14:tracePt t="79939" x="2755900" y="4883150"/>
          <p14:tracePt t="79957" x="2657475" y="4906963"/>
          <p14:tracePt t="79972" x="2590800" y="4932363"/>
          <p14:tracePt t="79989" x="2524125" y="4956175"/>
          <p14:tracePt t="80006" x="2414588" y="4979988"/>
          <p14:tracePt t="80022" x="2305050" y="4992688"/>
          <p14:tracePt t="80039" x="2225675" y="5016500"/>
          <p14:tracePt t="80056" x="2146300" y="5016500"/>
          <p14:tracePt t="80072" x="2078038" y="5029200"/>
          <p14:tracePt t="80089" x="2036763" y="5035550"/>
          <p14:tracePt t="80106" x="2030413" y="5048250"/>
          <p14:tracePt t="80122" x="2011363" y="5048250"/>
          <p14:tracePt t="80238" x="2024063" y="5048250"/>
          <p14:tracePt t="80248" x="2054225" y="5048250"/>
          <p14:tracePt t="80259" x="2120900" y="5041900"/>
          <p14:tracePt t="80263" x="2152650" y="5041900"/>
          <p14:tracePt t="80276" x="2200275" y="5029200"/>
          <p14:tracePt t="80281" x="2243138" y="5029200"/>
          <p14:tracePt t="80290" x="2292350" y="5029200"/>
          <p14:tracePt t="80307" x="2395538" y="5029200"/>
          <p14:tracePt t="80311" x="2425700" y="5029200"/>
          <p14:tracePt t="80324" x="2524125" y="5016500"/>
          <p14:tracePt t="80340" x="2603500" y="5005388"/>
          <p14:tracePt t="80359" x="2670175" y="4992688"/>
          <p14:tracePt t="80373" x="2779713" y="4979988"/>
          <p14:tracePt t="80390" x="2846388" y="4956175"/>
          <p14:tracePt t="80407" x="2925763" y="4943475"/>
          <p14:tracePt t="80423" x="2981325" y="4943475"/>
          <p14:tracePt t="80440" x="3060700" y="4932363"/>
          <p14:tracePt t="80457" x="3157538" y="4919663"/>
          <p14:tracePt t="80474" x="3230563" y="4919663"/>
          <p14:tracePt t="80490" x="3322638" y="4919663"/>
          <p14:tracePt t="80494" x="3371850" y="4919663"/>
          <p14:tracePt t="80507" x="3432175" y="4906963"/>
          <p14:tracePt t="80510" x="3481388" y="4883150"/>
          <p14:tracePt t="80524" x="3560763" y="4870450"/>
          <p14:tracePt t="80541" x="3657600" y="4857750"/>
          <p14:tracePt t="80557" x="3724275" y="4840288"/>
          <p14:tracePt t="80574" x="3790950" y="4840288"/>
          <p14:tracePt t="80590" x="3870325" y="4816475"/>
          <p14:tracePt t="80607" x="3949700" y="4803775"/>
          <p14:tracePt t="80623" x="4017963" y="4791075"/>
          <p14:tracePt t="80640" x="4095750" y="4779963"/>
          <p14:tracePt t="80657" x="4175125" y="4767263"/>
          <p14:tracePt t="80674" x="4211638" y="4767263"/>
          <p14:tracePt t="80690" x="4279900" y="4767263"/>
          <p14:tracePt t="80694" x="4310063" y="4767263"/>
          <p14:tracePt t="80707" x="4359275" y="4767263"/>
          <p14:tracePt t="80710" x="4389438" y="4767263"/>
          <p14:tracePt t="80724" x="4468813" y="4767263"/>
          <p14:tracePt t="80741" x="4548188" y="4767263"/>
          <p14:tracePt t="80758" x="4668838" y="4767263"/>
          <p14:tracePt t="80774" x="4810125" y="4791075"/>
          <p14:tracePt t="80791" x="4973638" y="4791075"/>
          <p14:tracePt t="80807" x="5084763" y="4816475"/>
          <p14:tracePt t="80825" x="5168900" y="4816475"/>
          <p14:tracePt t="80840" x="5248275" y="4827588"/>
          <p14:tracePt t="80857" x="5278438" y="4827588"/>
          <p14:tracePt t="80874" x="5297488" y="4827588"/>
          <p14:tracePt t="80890" x="5327650" y="4827588"/>
          <p14:tracePt t="80894" x="5334000" y="4827588"/>
          <p14:tracePt t="80907" x="5340350" y="4827588"/>
          <p14:tracePt t="80910" x="5353050" y="4827588"/>
          <p14:tracePt t="80924" x="5376863" y="4827588"/>
          <p14:tracePt t="80942" x="5413375" y="4827588"/>
          <p14:tracePt t="80957" x="5449888" y="4827588"/>
          <p14:tracePt t="80974" x="5486400" y="4827588"/>
          <p14:tracePt t="80990" x="5492750" y="4827588"/>
          <p14:tracePt t="81110" x="5505450" y="4827588"/>
          <p14:tracePt t="81119" x="5510213" y="4827588"/>
          <p14:tracePt t="81127" x="5529263" y="4827588"/>
          <p14:tracePt t="81143" x="5541963" y="4827588"/>
          <p14:tracePt t="81160" x="5546725" y="4827588"/>
          <p14:tracePt t="87296" x="5565775" y="4827588"/>
          <p14:tracePt t="87304" x="5583238" y="4827588"/>
          <p14:tracePt t="87312" x="5608638" y="4827588"/>
          <p14:tracePt t="87327" x="5688013" y="4827588"/>
          <p14:tracePt t="87343" x="5694363" y="4827588"/>
          <p14:tracePt t="87376" x="5711825" y="4827588"/>
          <p14:tracePt t="87400" x="5735638" y="4827588"/>
          <p14:tracePt t="87408" x="5767388" y="4840288"/>
          <p14:tracePt t="87419" x="5803900" y="4852988"/>
          <p14:tracePt t="87425" x="5834063" y="4864100"/>
          <p14:tracePt t="87440" x="5913438" y="4889500"/>
          <p14:tracePt t="87456" x="6016625" y="4900613"/>
          <p14:tracePt t="87473" x="6108700" y="4913313"/>
          <p14:tracePt t="87490" x="6229350" y="4913313"/>
          <p14:tracePt t="87506" x="6340475" y="4913313"/>
          <p14:tracePt t="87523" x="6546850" y="4913313"/>
          <p14:tracePt t="87526" x="6650038" y="4913313"/>
          <p14:tracePt t="87540" x="6729413" y="4913313"/>
          <p14:tracePt t="87543" x="6834188" y="4913313"/>
          <p14:tracePt t="87557" x="7016750" y="4913313"/>
          <p14:tracePt t="87573" x="7186613" y="4913313"/>
          <p14:tracePt t="87590" x="7370763" y="4913313"/>
          <p14:tracePt t="87606" x="7480300" y="4913313"/>
          <p14:tracePt t="87623" x="7570788" y="4913313"/>
          <p14:tracePt t="87640" x="7680325" y="4913313"/>
          <p14:tracePt t="87656" x="7759700" y="4913313"/>
          <p14:tracePt t="87673" x="7851775" y="4913313"/>
          <p14:tracePt t="87690" x="7961313" y="4895850"/>
          <p14:tracePt t="87707" x="8040688" y="4870450"/>
          <p14:tracePt t="87723" x="8126413" y="4857750"/>
          <p14:tracePt t="87726" x="8143875" y="4846638"/>
          <p14:tracePt t="87740" x="8193088" y="4846638"/>
          <p14:tracePt t="87743" x="8210550" y="4840288"/>
          <p14:tracePt t="87757" x="8289925" y="4827588"/>
          <p14:tracePt t="87774" x="8345488" y="4816475"/>
          <p14:tracePt t="87791" x="8437563" y="4791075"/>
          <p14:tracePt t="87806" x="8504238" y="4779963"/>
          <p14:tracePt t="87823" x="8613775" y="4754563"/>
          <p14:tracePt t="87840" x="8680450" y="4748213"/>
          <p14:tracePt t="87856" x="8736013" y="4748213"/>
          <p14:tracePt t="87873" x="8789988" y="4737100"/>
          <p14:tracePt t="87890" x="8839200" y="4737100"/>
          <p14:tracePt t="87906" x="8894763" y="4737100"/>
          <p14:tracePt t="87923" x="8942388" y="4737100"/>
          <p14:tracePt t="87926" x="8961438" y="4737100"/>
          <p14:tracePt t="87940" x="8985250" y="4737100"/>
          <p14:tracePt t="87943" x="9015413" y="4737100"/>
          <p14:tracePt t="87957" x="9094788" y="4737100"/>
          <p14:tracePt t="87974" x="9163050" y="4737100"/>
          <p14:tracePt t="87990" x="9186863" y="4737100"/>
          <p14:tracePt t="88006" x="9229725" y="4737100"/>
          <p14:tracePt t="88023" x="9290050" y="4737100"/>
          <p14:tracePt t="88040" x="9315450" y="4737100"/>
          <p14:tracePt t="88056" x="9369425" y="4737100"/>
          <p14:tracePt t="88073" x="9429750" y="4737100"/>
          <p14:tracePt t="88090" x="9485313" y="4737100"/>
          <p14:tracePt t="88106" x="9551988" y="4737100"/>
          <p14:tracePt t="88123" x="9588500" y="4737100"/>
          <p14:tracePt t="88126" x="9620250" y="4724400"/>
          <p14:tracePt t="88141" x="9637713" y="4724400"/>
          <p14:tracePt t="88157" x="9680575" y="4724400"/>
          <p14:tracePt t="88173" x="9723438" y="4700588"/>
          <p14:tracePt t="88190" x="9753600" y="4700588"/>
          <p14:tracePt t="88206" x="9802813" y="4700588"/>
          <p14:tracePt t="88223" x="9856788" y="4700588"/>
          <p14:tracePt t="88240" x="9925050" y="4700588"/>
          <p14:tracePt t="88256" x="9972675" y="4700588"/>
          <p14:tracePt t="88273" x="10028238" y="4700588"/>
          <p14:tracePt t="88290" x="10034588" y="4700588"/>
          <p14:tracePt t="88306" x="10064750" y="4700588"/>
          <p14:tracePt t="88323" x="10101263" y="4700588"/>
          <p14:tracePt t="88327" x="10118725" y="4700588"/>
          <p14:tracePt t="88341" x="10150475" y="4700588"/>
          <p14:tracePt t="88373" x="10167938" y="4700588"/>
          <p14:tracePt t="88381" x="10174288" y="4700588"/>
          <p14:tracePt t="88389" x="10186988" y="4700588"/>
          <p14:tracePt t="88406" x="10191750" y="4700588"/>
          <p14:tracePt t="91336" x="10204450" y="4700588"/>
          <p14:tracePt t="91351" x="10210800" y="4700588"/>
          <p14:tracePt t="91735" x="10253663" y="4700588"/>
          <p14:tracePt t="91744" x="10302875" y="4718050"/>
          <p14:tracePt t="91761" x="10382250" y="4730750"/>
          <p14:tracePt t="91777" x="10418763" y="4754563"/>
          <p14:tracePt t="91793" x="10448925" y="4754563"/>
          <p14:tracePt t="91809" x="10455275" y="4760913"/>
          <p14:tracePt t="91830" x="10466388" y="4760913"/>
          <p14:tracePt t="91841" x="10472738" y="4760913"/>
          <p14:tracePt t="91862" x="10485438" y="4760913"/>
          <p14:tracePt t="91874" x="10502900" y="4760913"/>
          <p14:tracePt t="91891" x="10539413" y="4760913"/>
          <p14:tracePt t="91908" x="10564813" y="4760913"/>
          <p14:tracePt t="91925" x="10625138" y="4760913"/>
          <p14:tracePt t="91941" x="10637838" y="4760913"/>
          <p14:tracePt t="91958" x="10668000" y="4760913"/>
          <p14:tracePt t="91976" x="10691813" y="4760913"/>
          <p14:tracePt t="91991" x="10704513" y="4760913"/>
          <p14:tracePt t="94872" x="10710863" y="4760913"/>
          <p14:tracePt t="94881" x="10680700" y="4760913"/>
          <p14:tracePt t="94893" x="10631488" y="4760913"/>
          <p14:tracePt t="94898" x="10571163" y="4760913"/>
          <p14:tracePt t="94911" x="10442575" y="4754563"/>
          <p14:tracePt t="94927" x="10333038" y="4743450"/>
          <p14:tracePt t="94944" x="10223500" y="4730750"/>
          <p14:tracePt t="94959" x="10088563" y="4687888"/>
          <p14:tracePt t="94976" x="9979025" y="4687888"/>
          <p14:tracePt t="94991" x="9869488" y="4687888"/>
          <p14:tracePt t="95007" x="9772650" y="4675188"/>
          <p14:tracePt t="95024" x="9650413" y="4664075"/>
          <p14:tracePt t="95041" x="9571038" y="4664075"/>
          <p14:tracePt t="95057" x="9478963" y="4664075"/>
          <p14:tracePt t="95074" x="9369425" y="4664075"/>
          <p14:tracePt t="95091" x="9309100" y="4664075"/>
          <p14:tracePt t="95107" x="9124950" y="4651375"/>
          <p14:tracePt t="95124" x="8985250" y="4651375"/>
          <p14:tracePt t="95128" x="8882063" y="4651375"/>
          <p14:tracePt t="95141" x="8778875" y="4651375"/>
          <p14:tracePt t="95143" x="8699500" y="4651375"/>
          <p14:tracePt t="95158" x="8491538" y="4651375"/>
          <p14:tracePt t="95175" x="8285163" y="4651375"/>
          <p14:tracePt t="95191" x="8040688" y="4651375"/>
          <p14:tracePt t="95208" x="7796213" y="4651375"/>
          <p14:tracePt t="95224" x="7570788" y="4651375"/>
          <p14:tracePt t="95241" x="7370763" y="4651375"/>
          <p14:tracePt t="95258" x="7181850" y="4657725"/>
          <p14:tracePt t="95274" x="7010400" y="4687888"/>
          <p14:tracePt t="95291" x="6851650" y="4700588"/>
          <p14:tracePt t="95308" x="6626225" y="4711700"/>
          <p14:tracePt t="95324" x="6394450" y="4730750"/>
          <p14:tracePt t="95328" x="6308725" y="4743450"/>
          <p14:tracePt t="95341" x="6205538" y="4754563"/>
          <p14:tracePt t="95345" x="6102350" y="4773613"/>
          <p14:tracePt t="95358" x="5949950" y="4797425"/>
          <p14:tracePt t="95376" x="5784850" y="4816475"/>
          <p14:tracePt t="95391" x="5632450" y="4840288"/>
          <p14:tracePt t="95408" x="5437188" y="4870450"/>
          <p14:tracePt t="95424" x="5310188" y="4900613"/>
          <p14:tracePt t="95441" x="5162550" y="4926013"/>
          <p14:tracePt t="95458" x="5048250" y="4956175"/>
          <p14:tracePt t="95474" x="4956175" y="4956175"/>
          <p14:tracePt t="95491" x="4857750" y="4973638"/>
          <p14:tracePt t="95508" x="4754563" y="4986338"/>
          <p14:tracePt t="95524" x="4645025" y="4999038"/>
          <p14:tracePt t="95528" x="4541838" y="5016500"/>
          <p14:tracePt t="95541" x="4438650" y="5016500"/>
          <p14:tracePt t="95545" x="4400550" y="5029200"/>
          <p14:tracePt t="95558" x="4260850" y="5029200"/>
          <p14:tracePt t="95576" x="4151313" y="5053013"/>
          <p14:tracePt t="95591" x="4029075" y="5065713"/>
          <p14:tracePt t="95608" x="3938588" y="5089525"/>
          <p14:tracePt t="95624" x="3859213" y="5102225"/>
          <p14:tracePt t="95641" x="3773488" y="5138738"/>
          <p14:tracePt t="95657" x="3730625" y="5151438"/>
          <p14:tracePt t="95674" x="3638550" y="5175250"/>
          <p14:tracePt t="95691" x="3541713" y="5181600"/>
          <p14:tracePt t="95707" x="3444875" y="5205413"/>
          <p14:tracePt t="95724" x="3419475" y="5218113"/>
          <p14:tracePt t="95728" x="3408363" y="5218113"/>
          <p14:tracePt t="95741" x="3402013" y="5218113"/>
          <p14:tracePt t="96136" x="3425825" y="5218113"/>
          <p14:tracePt t="96145" x="3475038" y="5211763"/>
          <p14:tracePt t="96161" x="3498850" y="5200650"/>
          <p14:tracePt t="99025" x="3590925" y="5200650"/>
          <p14:tracePt t="99034" x="3638550" y="5205413"/>
          <p14:tracePt t="99043" x="3724275" y="5224463"/>
          <p14:tracePt t="99060" x="3932238" y="5254625"/>
          <p14:tracePt t="99077" x="4121150" y="5267325"/>
          <p14:tracePt t="99082" x="4170363" y="5267325"/>
          <p14:tracePt t="99094" x="4243388" y="5267325"/>
          <p14:tracePt t="99099" x="4291013" y="5267325"/>
          <p14:tracePt t="99110" x="4333875" y="5267325"/>
          <p14:tracePt t="99115" x="4370388" y="5267325"/>
          <p14:tracePt t="99126" x="4449763" y="5248275"/>
          <p14:tracePt t="99141" x="4468813" y="5248275"/>
          <p14:tracePt t="99145" x="4475163" y="5241925"/>
          <p14:tracePt t="99159" x="4505325" y="5230813"/>
          <p14:tracePt t="99174" x="4522788" y="5224463"/>
          <p14:tracePt t="99200" x="4535488" y="5224463"/>
          <p14:tracePt t="99240" x="4541838" y="5211763"/>
          <p14:tracePt t="100273" x="4559300" y="5211763"/>
          <p14:tracePt t="100281" x="4638675" y="5200650"/>
          <p14:tracePt t="100293" x="4668838" y="5200650"/>
          <p14:tracePt t="100309" x="4737100" y="5187950"/>
          <p14:tracePt t="100312" x="4754563" y="5187950"/>
          <p14:tracePt t="100325" x="4767263" y="5187950"/>
          <p14:tracePt t="100342" x="4773613" y="5187950"/>
          <p14:tracePt t="100345" x="4791075" y="5187950"/>
          <p14:tracePt t="100359" x="4810125" y="5187950"/>
          <p14:tracePt t="100376" x="4816475" y="5187950"/>
          <p14:tracePt t="100392" x="4846638" y="5187950"/>
          <p14:tracePt t="100416" x="4876800" y="5187950"/>
          <p14:tracePt t="100425" x="4883150" y="5187950"/>
          <p14:tracePt t="100441" x="4932363" y="5187950"/>
          <p14:tracePt t="100458" x="4986338" y="5187950"/>
          <p14:tracePt t="100475" x="5010150" y="5187950"/>
          <p14:tracePt t="100492" x="5053013" y="5168900"/>
          <p14:tracePt t="100508" x="5084763" y="5168900"/>
          <p14:tracePt t="100543" x="5089525" y="5168900"/>
          <p14:tracePt t="100551" x="5102225" y="5168900"/>
          <p14:tracePt t="100560" x="5108575" y="5162550"/>
          <p14:tracePt t="100575" x="5114925" y="5162550"/>
          <p14:tracePt t="100615" x="5145088" y="5162550"/>
          <p14:tracePt t="100705" x="5157788" y="5162550"/>
          <p14:tracePt t="100714" x="5162550" y="5151438"/>
          <p14:tracePt t="102073" x="5194300" y="5151438"/>
          <p14:tracePt t="102081" x="5254625" y="5151438"/>
          <p14:tracePt t="102093" x="5357813" y="5151438"/>
          <p14:tracePt t="102098" x="5400675" y="5151438"/>
          <p14:tracePt t="102110" x="5480050" y="5151438"/>
          <p14:tracePt t="102115" x="5608638" y="5194300"/>
          <p14:tracePt t="102128" x="5834063" y="5241925"/>
          <p14:tracePt t="102145" x="6102350" y="5278438"/>
          <p14:tracePt t="102161" x="6430963" y="5291138"/>
          <p14:tracePt t="102179" x="6834188" y="5310188"/>
          <p14:tracePt t="102195" x="7181850" y="5346700"/>
          <p14:tracePt t="102211" x="7504113" y="5346700"/>
          <p14:tracePt t="102229" x="7686675" y="5346700"/>
          <p14:tracePt t="102245" x="7821613" y="5346700"/>
          <p14:tracePt t="102261" x="7894638" y="5346700"/>
          <p14:tracePt t="102278" x="7974013" y="5340350"/>
          <p14:tracePt t="102283" x="8010525" y="5327650"/>
          <p14:tracePt t="102293" x="8089900" y="5314950"/>
          <p14:tracePt t="102299" x="8107363" y="5303838"/>
          <p14:tracePt t="102308" x="8143875" y="5291138"/>
          <p14:tracePt t="102325" x="8253413" y="5254625"/>
          <p14:tracePt t="102342" x="8332788" y="5237163"/>
          <p14:tracePt t="102345" x="8369300" y="5224463"/>
          <p14:tracePt t="102358" x="8412163" y="5211763"/>
          <p14:tracePt t="102361" x="8437563" y="5211763"/>
          <p14:tracePt t="102375" x="8485188" y="5200650"/>
          <p14:tracePt t="102393" x="8553450" y="5187950"/>
          <p14:tracePt t="102409" x="8620125" y="5175250"/>
          <p14:tracePt t="102424" x="8650288" y="5175250"/>
          <p14:tracePt t="102441" x="8699500" y="5175250"/>
          <p14:tracePt t="102458" x="8729663" y="5175250"/>
          <p14:tracePt t="102475" x="8766175" y="5175250"/>
          <p14:tracePt t="102491" x="8783638" y="5175250"/>
          <p14:tracePt t="102508" x="8789988" y="5175250"/>
          <p14:tracePt t="102536" x="8796338" y="5175250"/>
          <p14:tracePt t="102568" x="8809038" y="5175250"/>
          <p14:tracePt t="102576" x="8815388" y="5175250"/>
          <p14:tracePt t="102591" x="8826500" y="5175250"/>
          <p14:tracePt t="102608" x="8858250" y="5175250"/>
          <p14:tracePt t="102624" x="8863013" y="5175250"/>
          <p14:tracePt t="102632" x="8869363" y="5175250"/>
          <p14:tracePt t="102648" x="8882063" y="5175250"/>
          <p14:tracePt t="102680" x="8899525" y="5175250"/>
          <p14:tracePt t="102696" x="8905875" y="5175250"/>
          <p14:tracePt t="102704" x="8924925" y="5175250"/>
          <p14:tracePt t="102712" x="8942388" y="5175250"/>
          <p14:tracePt t="102728" x="8955088" y="5175250"/>
          <p14:tracePt t="102741" x="8972550" y="5175250"/>
          <p14:tracePt t="102745" x="8991600" y="5175250"/>
          <p14:tracePt t="102759" x="9047163" y="5175250"/>
          <p14:tracePt t="102775" x="9083675" y="5194300"/>
          <p14:tracePt t="102792" x="9137650" y="5200650"/>
          <p14:tracePt t="102808" x="9180513" y="5237163"/>
          <p14:tracePt t="102825" x="9236075" y="5241925"/>
          <p14:tracePt t="102841" x="9253538" y="5254625"/>
          <p14:tracePt t="102858" x="9315450" y="5267325"/>
          <p14:tracePt t="102874" x="9351963" y="5267325"/>
          <p14:tracePt t="102891" x="9388475" y="5273675"/>
          <p14:tracePt t="102908" x="9418638" y="5273675"/>
          <p14:tracePt t="102925" x="9448800" y="5284788"/>
          <p14:tracePt t="102942" x="9472613" y="5284788"/>
          <p14:tracePt t="102945" x="9498013" y="5291138"/>
          <p14:tracePt t="102960" x="9515475" y="5291138"/>
          <p14:tracePt t="102975" x="9534525" y="5291138"/>
          <p14:tracePt t="102992" x="9551988" y="5291138"/>
          <p14:tracePt t="105914" x="9558338" y="5291138"/>
          <p14:tracePt t="105922" x="9545638" y="5291138"/>
          <p14:tracePt t="105946" x="9504363" y="5303838"/>
          <p14:tracePt t="105956" x="9491663" y="5303838"/>
          <p14:tracePt t="105965" x="9461500" y="5314950"/>
          <p14:tracePt t="105979" x="9436100" y="5314950"/>
          <p14:tracePt t="105994" x="9424988" y="5314950"/>
          <p14:tracePt t="106011" x="9375775" y="5327650"/>
          <p14:tracePt t="106028" x="9351963" y="5327650"/>
          <p14:tracePt t="106044" x="9309100" y="5327650"/>
          <p14:tracePt t="106061" x="9204325" y="5327650"/>
          <p14:tracePt t="106078" x="9107488" y="5327650"/>
          <p14:tracePt t="106084" x="9064625" y="5327650"/>
          <p14:tracePt t="106094" x="9015413" y="5327650"/>
          <p14:tracePt t="106099" x="8942388" y="5327650"/>
          <p14:tracePt t="106111" x="8839200" y="5327650"/>
          <p14:tracePt t="106115" x="8736013" y="5327650"/>
          <p14:tracePt t="106125" x="8594725" y="5327650"/>
          <p14:tracePt t="106142" x="8351838" y="5327650"/>
          <p14:tracePt t="106144" x="8248650" y="5327650"/>
          <p14:tracePt t="106159" x="8004175" y="5327650"/>
          <p14:tracePt t="106175" x="7937500" y="5327650"/>
          <p14:tracePt t="106179" x="7858125" y="5327650"/>
          <p14:tracePt t="106192" x="7778750" y="5321300"/>
          <p14:tracePt t="106208" x="7766050" y="5321300"/>
          <p14:tracePt t="106313" x="7759700" y="5310188"/>
          <p14:tracePt t="106323" x="7759700" y="5303838"/>
          <p14:tracePt t="106337" x="7759700" y="5291138"/>
          <p14:tracePt t="106346" x="7785100" y="5284788"/>
          <p14:tracePt t="106370" x="7791450" y="5284788"/>
          <p14:tracePt t="106381" x="7808913" y="5284788"/>
          <p14:tracePt t="106394" x="7839075" y="5284788"/>
          <p14:tracePt t="106411" x="7918450" y="5284788"/>
          <p14:tracePt t="106428" x="8010525" y="5284788"/>
          <p14:tracePt t="106444" x="8137525" y="5284788"/>
          <p14:tracePt t="106461" x="8278813" y="5284788"/>
          <p14:tracePt t="106478" x="8474075" y="5310188"/>
          <p14:tracePt t="106494" x="8643938" y="5334000"/>
          <p14:tracePt t="106500" x="8729663" y="5353050"/>
          <p14:tracePt t="106509" x="8772525" y="5353050"/>
          <p14:tracePt t="106526" x="8858250" y="5364163"/>
          <p14:tracePt t="106529" x="8863013" y="5364163"/>
          <p14:tracePt t="106542" x="8882063" y="5370513"/>
          <p14:tracePt t="106649" x="8858250" y="5370513"/>
          <p14:tracePt t="106657" x="8766175" y="5370513"/>
          <p14:tracePt t="106667" x="8680450" y="5370513"/>
          <p14:tracePt t="106677" x="8620125" y="5370513"/>
          <p14:tracePt t="106694" x="8412163" y="5364163"/>
          <p14:tracePt t="106712" x="8272463" y="5364163"/>
          <p14:tracePt t="106726" x="8259763" y="5353050"/>
          <p14:tracePt t="106777" x="8285163" y="5353050"/>
          <p14:tracePt t="106785" x="8362950" y="5353050"/>
          <p14:tracePt t="106791" x="8448675" y="5364163"/>
          <p14:tracePt t="106810" x="8570913" y="5376863"/>
          <p14:tracePt t="106825" x="8705850" y="5389563"/>
          <p14:tracePt t="106842" x="8815388" y="5389563"/>
          <p14:tracePt t="106859" x="8851900" y="5400675"/>
          <p14:tracePt t="106945" x="8826500" y="5400675"/>
          <p14:tracePt t="106954" x="8747125" y="5400675"/>
          <p14:tracePt t="106963" x="8705850" y="5400675"/>
          <p14:tracePt t="106982" x="8594725" y="5394325"/>
          <p14:tracePt t="106986" x="8528050" y="5383213"/>
          <p14:tracePt t="106993" x="8448675" y="5383213"/>
          <p14:tracePt t="107009" x="8382000" y="5370513"/>
          <p14:tracePt t="107025" x="8369300" y="5370513"/>
          <p14:tracePt t="107064" x="8375650" y="5370513"/>
          <p14:tracePt t="107072" x="8405813" y="5370513"/>
          <p14:tracePt t="107080" x="8478838" y="5370513"/>
          <p14:tracePt t="107092" x="8528050" y="5376863"/>
          <p14:tracePt t="107109" x="8674100" y="5389563"/>
          <p14:tracePt t="107125" x="8783638" y="5389563"/>
          <p14:tracePt t="107129" x="8815388" y="5389563"/>
          <p14:tracePt t="107142" x="8839200" y="5389563"/>
          <p14:tracePt t="107145" x="8845550" y="5389563"/>
          <p14:tracePt t="107241" x="8815388" y="5389563"/>
          <p14:tracePt t="107249" x="8753475" y="5389563"/>
          <p14:tracePt t="107260" x="8716963" y="5389563"/>
          <p14:tracePt t="107277" x="8521700" y="5376863"/>
          <p14:tracePt t="107294" x="8369300" y="5353050"/>
          <p14:tracePt t="107299" x="8351838" y="5353050"/>
          <p14:tracePt t="107311" x="8339138" y="5353050"/>
          <p14:tracePt t="107316" x="8321675" y="5353050"/>
          <p14:tracePt t="107355" x="8332788" y="5353050"/>
          <p14:tracePt t="107364" x="8382000" y="5353050"/>
          <p14:tracePt t="107379" x="8558213" y="5353050"/>
          <p14:tracePt t="107395" x="8699500" y="5357813"/>
          <p14:tracePt t="107411" x="8851900" y="5389563"/>
          <p14:tracePt t="107427" x="8978900" y="5400675"/>
          <p14:tracePt t="107444" x="9021763" y="5400675"/>
          <p14:tracePt t="107522" x="8972550" y="5400675"/>
          <p14:tracePt t="107530" x="8912225" y="5400675"/>
          <p14:tracePt t="107544" x="8766175" y="5400675"/>
          <p14:tracePt t="107561" x="8601075" y="5400675"/>
          <p14:tracePt t="107578" x="8485188" y="5400675"/>
          <p14:tracePt t="107595" x="8467725" y="5400675"/>
          <p14:tracePt t="107665" x="8478838" y="5400675"/>
          <p14:tracePt t="107674" x="8553450" y="5400675"/>
          <p14:tracePt t="107685" x="8589963" y="5400675"/>
          <p14:tracePt t="107694" x="8650288" y="5400675"/>
          <p14:tracePt t="107699" x="8693150" y="5400675"/>
          <p14:tracePt t="107709" x="8753475" y="5400675"/>
          <p14:tracePt t="107713" x="8789988" y="5400675"/>
          <p14:tracePt t="107725" x="8820150" y="5400675"/>
          <p14:tracePt t="107742" x="8875713" y="5400675"/>
          <p14:tracePt t="107759" x="8882063" y="5400675"/>
          <p14:tracePt t="107848" x="8858250" y="5400675"/>
          <p14:tracePt t="107857" x="8839200" y="5400675"/>
          <p14:tracePt t="107869" x="8832850" y="5400675"/>
          <p14:tracePt t="108346" x="8863013" y="5400675"/>
          <p14:tracePt t="108730" x="8869363" y="5400675"/>
          <p14:tracePt t="108738" x="8820150" y="5389563"/>
          <p14:tracePt t="108748" x="8789988" y="5389563"/>
          <p14:tracePt t="108761" x="8667750" y="5389563"/>
          <p14:tracePt t="108771" x="8577263" y="5389563"/>
          <p14:tracePt t="108779" x="8474075" y="5389563"/>
          <p14:tracePt t="108792" x="8351838" y="5389563"/>
          <p14:tracePt t="108809" x="8296275" y="5389563"/>
          <p14:tracePt t="108825" x="8289925" y="5389563"/>
          <p14:tracePt t="108873" x="8302625" y="5389563"/>
          <p14:tracePt t="108882" x="8332788" y="5389563"/>
          <p14:tracePt t="108894" x="8351838" y="5389563"/>
          <p14:tracePt t="108912" x="8478838" y="5389563"/>
          <p14:tracePt t="108917" x="8558213" y="5389563"/>
          <p14:tracePt t="108928" x="8643938" y="5389563"/>
          <p14:tracePt t="108932" x="8705850" y="5389563"/>
          <p14:tracePt t="108943" x="8888413" y="5389563"/>
          <p14:tracePt t="108958" x="8955088" y="5389563"/>
          <p14:tracePt t="108962" x="9015413" y="5389563"/>
          <p14:tracePt t="108975" x="9047163" y="5389563"/>
          <p14:tracePt t="109065" x="9034463" y="5389563"/>
          <p14:tracePt t="109073" x="8991600" y="5389563"/>
          <p14:tracePt t="109081" x="8978900" y="5389563"/>
          <p14:tracePt t="109094" x="8948738" y="5389563"/>
          <p14:tracePt t="109112" x="8894763" y="5376863"/>
          <p14:tracePt t="109234" x="8905875" y="5376863"/>
          <p14:tracePt t="109244" x="8936038" y="5364163"/>
          <p14:tracePt t="109261" x="8967788" y="5364163"/>
          <p14:tracePt t="109278" x="8972550" y="5364163"/>
          <p14:tracePt t="109355" x="8905875" y="5364163"/>
          <p14:tracePt t="109364" x="8858250" y="5364163"/>
          <p14:tracePt t="109378" x="8716963" y="5364163"/>
          <p14:tracePt t="109395" x="8547100" y="5353050"/>
          <p14:tracePt t="109411" x="8478838" y="5353050"/>
          <p14:tracePt t="109428" x="8455025" y="5346700"/>
          <p14:tracePt t="109482" x="8467725" y="5346700"/>
          <p14:tracePt t="109493" x="8515350" y="5346700"/>
          <p14:tracePt t="109497" x="8558213" y="5346700"/>
          <p14:tracePt t="109508" x="8589963" y="5346700"/>
          <p14:tracePt t="109513" x="8667750" y="5346700"/>
          <p14:tracePt t="109524" x="8716963" y="5346700"/>
          <p14:tracePt t="109534" x="8759825" y="5346700"/>
          <p14:tracePt t="109545" x="8826500" y="5346700"/>
          <p14:tracePt t="109561" x="8858250" y="5346700"/>
          <p14:tracePt t="109619" x="8815388" y="5346700"/>
          <p14:tracePt t="109627" x="8753475" y="5346700"/>
          <p14:tracePt t="109645" x="8662988" y="5346700"/>
          <p14:tracePt t="109662" x="8594725" y="5346700"/>
          <p14:tracePt t="109678" x="8547100" y="5346700"/>
          <p14:tracePt t="109801" x="8558213" y="5334000"/>
          <p14:tracePt t="109810" x="8577263" y="5321300"/>
          <p14:tracePt t="109827" x="8589963" y="5321300"/>
          <p14:tracePt t="109835" x="8594725" y="5314950"/>
          <p14:tracePt t="110226" x="8650288" y="5314950"/>
          <p14:tracePt t="110235" x="8753475" y="5314950"/>
          <p14:tracePt t="110244" x="8832850" y="5314950"/>
          <p14:tracePt t="110261" x="8985250" y="5334000"/>
          <p14:tracePt t="110278" x="9150350" y="5334000"/>
          <p14:tracePt t="110292" x="9259888" y="5346700"/>
          <p14:tracePt t="110309" x="9369425" y="5357813"/>
          <p14:tracePt t="110325" x="9418638" y="5357813"/>
          <p14:tracePt t="110342" x="9498013" y="5370513"/>
          <p14:tracePt t="110358" x="9588500" y="5370513"/>
          <p14:tracePt t="110362" x="9625013" y="5370513"/>
          <p14:tracePt t="110376" x="9729788" y="5370513"/>
          <p14:tracePt t="110392" x="9839325" y="5370513"/>
          <p14:tracePt t="110409" x="9929813" y="5370513"/>
          <p14:tracePt t="110425" x="10039350" y="5370513"/>
          <p14:tracePt t="110444" x="10131425" y="5370513"/>
          <p14:tracePt t="110461" x="10174288" y="5370513"/>
          <p14:tracePt t="110475" x="10210800" y="5370513"/>
          <p14:tracePt t="110492" x="10229850" y="5370513"/>
          <p14:tracePt t="110515" x="10240963" y="5370513"/>
          <p14:tracePt t="110529" x="10247313" y="5370513"/>
          <p14:tracePt t="110547" x="10253663" y="5370513"/>
          <p14:tracePt t="111051" x="10283825" y="5370513"/>
          <p14:tracePt t="111060" x="10320338" y="5383213"/>
          <p14:tracePt t="111070" x="10350500" y="5394325"/>
          <p14:tracePt t="111080" x="10399713" y="5394325"/>
          <p14:tracePt t="111085" x="10418763" y="5394325"/>
          <p14:tracePt t="111093" x="10436225" y="5407025"/>
          <p14:tracePt t="111109" x="10502900" y="5407025"/>
          <p14:tracePt t="111125" x="10528300" y="5407025"/>
          <p14:tracePt t="111142" x="10558463" y="5407025"/>
          <p14:tracePt t="111159" x="10575925" y="5407025"/>
          <p14:tracePt t="111243" x="10607675" y="5407025"/>
          <p14:tracePt t="111266" x="10625138" y="5407025"/>
          <p14:tracePt t="111322" x="10644188" y="5407025"/>
          <p14:tracePt t="111338" x="10648950" y="5400675"/>
          <p14:tracePt t="111370" x="10661650" y="5394325"/>
          <p14:tracePt t="111394" x="10668000" y="5394325"/>
          <p14:tracePt t="111426" x="10680700" y="5383213"/>
          <p14:tracePt t="111474" x="10687050" y="5376863"/>
          <p14:tracePt t="111506" x="10691813" y="5364163"/>
          <p14:tracePt t="114482" x="10674350" y="5383213"/>
          <p14:tracePt t="114491" x="10637838" y="5389563"/>
          <p14:tracePt t="114502" x="10618788" y="5400675"/>
          <p14:tracePt t="114512" x="10594975" y="5413375"/>
          <p14:tracePt t="114528" x="10575925" y="5413375"/>
          <p14:tracePt t="114533" x="10528300" y="5437188"/>
          <p14:tracePt t="114545" x="10509250" y="5456238"/>
          <p14:tracePt t="114562" x="10485438" y="5473700"/>
          <p14:tracePt t="114579" x="10442575" y="5486400"/>
          <p14:tracePt t="114585" x="10412413" y="5492750"/>
          <p14:tracePt t="114597" x="10375900" y="5505450"/>
          <p14:tracePt t="114609" x="10313988" y="5516563"/>
          <p14:tracePt t="114627" x="10217150" y="5529263"/>
          <p14:tracePt t="114642" x="10118725" y="5541963"/>
          <p14:tracePt t="114659" x="10039350" y="5553075"/>
          <p14:tracePt t="114675" x="9961563" y="5553075"/>
          <p14:tracePt t="114692" x="9820275" y="5553075"/>
          <p14:tracePt t="114709" x="9753600" y="5553075"/>
          <p14:tracePt t="114725" x="9594850" y="5553075"/>
          <p14:tracePt t="114742" x="9478963" y="5535613"/>
          <p14:tracePt t="114759" x="9363075" y="5492750"/>
          <p14:tracePt t="114776" x="9229725" y="5437188"/>
          <p14:tracePt t="114792" x="9094788" y="5400675"/>
          <p14:tracePt t="114809" x="9015413" y="5376863"/>
          <p14:tracePt t="114827" x="8985250" y="5370513"/>
          <p14:tracePt t="114842" x="8978900" y="5370513"/>
          <p14:tracePt t="114859" x="8967788" y="5370513"/>
          <p14:tracePt t="115363" x="8961438" y="5370513"/>
          <p14:tracePt t="115451" x="8942388" y="5370513"/>
          <p14:tracePt t="115467" x="8931275" y="5407025"/>
          <p14:tracePt t="115477" x="8918575" y="5426075"/>
          <p14:tracePt t="115482" x="8899525" y="5449888"/>
          <p14:tracePt t="115494" x="8863013" y="5467350"/>
          <p14:tracePt t="115511" x="8820150" y="5505450"/>
          <p14:tracePt t="115529" x="8783638" y="5522913"/>
          <p14:tracePt t="115534" x="8747125" y="5541963"/>
          <p14:tracePt t="115545" x="8705850" y="5553075"/>
          <p14:tracePt t="115562" x="8656638" y="5565775"/>
          <p14:tracePt t="115575" x="8620125" y="5578475"/>
          <p14:tracePt t="115592" x="8583613" y="5589588"/>
          <p14:tracePt t="115595" x="8515350" y="5614988"/>
          <p14:tracePt t="115609" x="8388350" y="5626100"/>
          <p14:tracePt t="115625" x="8278813" y="5638800"/>
          <p14:tracePt t="115642" x="8101013" y="5681663"/>
          <p14:tracePt t="115659" x="7912100" y="5694363"/>
          <p14:tracePt t="115675" x="7785100" y="5705475"/>
          <p14:tracePt t="115692" x="7675563" y="5718175"/>
          <p14:tracePt t="115709" x="7504113" y="5761038"/>
          <p14:tracePt t="115725" x="7296150" y="5761038"/>
          <p14:tracePt t="115742" x="7029450" y="5797550"/>
          <p14:tracePt t="115745" x="6888163" y="5797550"/>
          <p14:tracePt t="115759" x="6742113" y="5810250"/>
          <p14:tracePt t="115775" x="6419850" y="5810250"/>
          <p14:tracePt t="115778" x="6235700" y="5810250"/>
          <p14:tracePt t="115792" x="5913438" y="5810250"/>
          <p14:tracePt t="115809" x="5572125" y="5810250"/>
          <p14:tracePt t="115826" x="5241925" y="5803900"/>
          <p14:tracePt t="115841" x="4943475" y="5803900"/>
          <p14:tracePt t="115858" x="4718050" y="5803900"/>
          <p14:tracePt t="115875" x="4552950" y="5803900"/>
          <p14:tracePt t="115892" x="4419600" y="5803900"/>
          <p14:tracePt t="115909" x="4370388" y="5803900"/>
          <p14:tracePt t="115926" x="4340225" y="5803900"/>
          <p14:tracePt t="115977" x="4333875" y="5803900"/>
          <p14:tracePt t="117219" x="4327525" y="5791200"/>
          <p14:tracePt t="117228" x="4352925" y="5784850"/>
          <p14:tracePt t="117243" x="4443413" y="5767388"/>
          <p14:tracePt t="117259" x="4591050" y="5754688"/>
          <p14:tracePt t="117275" x="4797425" y="5754688"/>
          <p14:tracePt t="117292" x="5041900" y="5754688"/>
          <p14:tracePt t="117309" x="5241925" y="5754688"/>
          <p14:tracePt t="117325" x="5467350" y="5754688"/>
          <p14:tracePt t="117342" x="5711825" y="5754688"/>
          <p14:tracePt t="117359" x="5900738" y="5754688"/>
          <p14:tracePt t="117376" x="6108700" y="5767388"/>
          <p14:tracePt t="117379" x="6188075" y="5767388"/>
          <p14:tracePt t="117393" x="6394450" y="5767388"/>
          <p14:tracePt t="117410" x="6577013" y="5767388"/>
          <p14:tracePt t="117427" x="6742113" y="5767388"/>
          <p14:tracePt t="117442" x="6877050" y="5761038"/>
          <p14:tracePt t="117459" x="7004050" y="5748338"/>
          <p14:tracePt t="117475" x="7113588" y="5730875"/>
          <p14:tracePt t="117492" x="7285038" y="5718175"/>
          <p14:tracePt t="117509" x="7467600" y="5718175"/>
          <p14:tracePt t="117525" x="7613650" y="5705475"/>
          <p14:tracePt t="117545" x="7753350" y="5694363"/>
          <p14:tracePt t="117559" x="7791450" y="5694363"/>
          <p14:tracePt t="117576" x="7808913" y="5694363"/>
          <p14:tracePt t="117594" x="7815263" y="5694363"/>
          <p14:tracePt t="118587" x="7815263" y="5688013"/>
          <p14:tracePt t="118594" x="7772400" y="5688013"/>
          <p14:tracePt t="118610" x="7626350" y="5688013"/>
          <p14:tracePt t="118627" x="7497763" y="5688013"/>
          <p14:tracePt t="118643" x="7388225" y="5688013"/>
          <p14:tracePt t="118659" x="7278688" y="5688013"/>
          <p14:tracePt t="118676" x="7175500" y="5688013"/>
          <p14:tracePt t="118692" x="7077075" y="5688013"/>
          <p14:tracePt t="118709" x="6954838" y="5694363"/>
          <p14:tracePt t="118726" x="6845300" y="5705475"/>
          <p14:tracePt t="118742" x="6711950" y="5718175"/>
          <p14:tracePt t="118759" x="6534150" y="5730875"/>
          <p14:tracePt t="118775" x="6327775" y="5730875"/>
          <p14:tracePt t="118779" x="6205538" y="5748338"/>
          <p14:tracePt t="118793" x="5937250" y="5748338"/>
          <p14:tracePt t="118809" x="5632450" y="5748338"/>
          <p14:tracePt t="118826" x="5205413" y="5748338"/>
          <p14:tracePt t="118843" x="4883150" y="5748338"/>
          <p14:tracePt t="118859" x="4621213" y="5748338"/>
          <p14:tracePt t="118876" x="4395788" y="5748338"/>
          <p14:tracePt t="118892" x="4248150" y="5748338"/>
          <p14:tracePt t="118909" x="4206875" y="5748338"/>
          <p14:tracePt t="118926" x="4170363" y="5748338"/>
          <p14:tracePt t="125357" x="4157663" y="5748338"/>
          <p14:tracePt t="125372" x="4164013" y="5748338"/>
          <p14:tracePt t="125381" x="4200525" y="5748338"/>
          <p14:tracePt t="125396" x="4291013" y="5748338"/>
          <p14:tracePt t="125413" x="4389438" y="5748338"/>
          <p14:tracePt t="125429" x="4462463" y="5748338"/>
          <p14:tracePt t="125446" x="4529138" y="5748338"/>
          <p14:tracePt t="125462" x="4548188" y="5748338"/>
          <p14:tracePt t="125479" x="4552950" y="5748338"/>
          <p14:tracePt t="135974" x="4627563" y="5761038"/>
          <p14:tracePt t="135983" x="4718050" y="5821363"/>
          <p14:tracePt t="135997" x="4773613" y="5864225"/>
          <p14:tracePt t="136013" x="4864100" y="5888038"/>
          <p14:tracePt t="136028" x="4949825" y="5913438"/>
          <p14:tracePt t="136045" x="5029200" y="5937250"/>
          <p14:tracePt t="136061" x="5084763" y="5937250"/>
          <p14:tracePt t="136077" x="5132388" y="5937250"/>
          <p14:tracePt t="136094" x="5187950" y="5937250"/>
          <p14:tracePt t="136111" x="5237163" y="5937250"/>
          <p14:tracePt t="136127" x="5303838" y="5937250"/>
          <p14:tracePt t="136143" x="5327650" y="5937250"/>
          <p14:tracePt t="136160" x="5370513" y="5937250"/>
          <p14:tracePt t="136177" x="5443538" y="5937250"/>
          <p14:tracePt t="136194" x="5522913" y="5937250"/>
          <p14:tracePt t="136197" x="5541963" y="5937250"/>
          <p14:tracePt t="136211" x="5619750" y="5937250"/>
          <p14:tracePt t="136228" x="5638800" y="5930900"/>
          <p14:tracePt t="136245" x="5711825" y="5913438"/>
          <p14:tracePt t="136261" x="5778500" y="5900738"/>
          <p14:tracePt t="136278" x="5857875" y="5876925"/>
          <p14:tracePt t="136294" x="5967413" y="5851525"/>
          <p14:tracePt t="136310" x="6059488" y="5851525"/>
          <p14:tracePt t="136327" x="6188075" y="5840413"/>
          <p14:tracePt t="136344" x="6376988" y="5810250"/>
          <p14:tracePt t="136360" x="6523038" y="5797550"/>
          <p14:tracePt t="136377" x="6669088" y="5797550"/>
          <p14:tracePt t="136393" x="6834188" y="5797550"/>
          <p14:tracePt t="136397" x="6918325" y="5797550"/>
          <p14:tracePt t="136411" x="7083425" y="5797550"/>
          <p14:tracePt t="136428" x="7248525" y="5797550"/>
          <p14:tracePt t="136446" x="7412038" y="5797550"/>
          <p14:tracePt t="136461" x="7620000" y="5797550"/>
          <p14:tracePt t="136477" x="7669213" y="5797550"/>
          <p14:tracePt t="136493" x="7808913" y="5797550"/>
          <p14:tracePt t="136510" x="7888288" y="5797550"/>
          <p14:tracePt t="136527" x="7967663" y="5772150"/>
          <p14:tracePt t="136544" x="7985125" y="5772150"/>
          <p14:tracePt t="136560" x="8004175" y="5772150"/>
          <p14:tracePt t="137158" x="7980363" y="5772150"/>
          <p14:tracePt t="137166" x="7881938" y="5784850"/>
          <p14:tracePt t="137179" x="7832725" y="5797550"/>
          <p14:tracePt t="137184" x="7748588" y="5810250"/>
          <p14:tracePt t="137197" x="7559675" y="5840413"/>
          <p14:tracePt t="137213" x="7327900" y="5919788"/>
          <p14:tracePt t="137231" x="7077075" y="5949950"/>
          <p14:tracePt t="137248" x="6748463" y="5999163"/>
          <p14:tracePt t="137260" x="6345238" y="6016625"/>
          <p14:tracePt t="137277" x="5943600" y="6016625"/>
          <p14:tracePt t="137294" x="5535613" y="6016625"/>
          <p14:tracePt t="137310" x="5089525" y="6016625"/>
          <p14:tracePt t="137327" x="4724400" y="6016625"/>
          <p14:tracePt t="137344" x="4462463" y="6016625"/>
          <p14:tracePt t="137360" x="4279900" y="6016625"/>
          <p14:tracePt t="137377" x="4200525" y="6016625"/>
          <p14:tracePt t="137394" x="4144963" y="6016625"/>
          <p14:tracePt t="139702" x="4102100" y="6016625"/>
          <p14:tracePt t="139711" x="4029075" y="6016625"/>
          <p14:tracePt t="139720" x="3962400" y="6016625"/>
          <p14:tracePt t="139729" x="3902075" y="6016625"/>
          <p14:tracePt t="139746" x="3676650" y="6016625"/>
          <p14:tracePt t="139763" x="3413125" y="6016625"/>
          <p14:tracePt t="139768" x="3267075" y="6016625"/>
          <p14:tracePt t="139780" x="2955925" y="6096000"/>
          <p14:tracePt t="139790" x="2767013" y="6162675"/>
          <p14:tracePt t="139801" x="2603500" y="6218238"/>
          <p14:tracePt t="139813" x="2266950" y="6334125"/>
          <p14:tracePt t="139830" x="1987550" y="6480175"/>
          <p14:tracePt t="139836" x="1858963" y="6529388"/>
          <p14:tracePt t="139850" x="1755775" y="6559550"/>
          <p14:tracePt t="139855" x="1646238" y="6608763"/>
          <p14:tracePt t="139866" x="1560513" y="6632575"/>
          <p14:tracePt t="139879" x="1431925" y="6718300"/>
          <p14:tracePt t="139896" x="1274763" y="6791325"/>
          <p14:tracePt t="139914" x="1146175" y="6845300"/>
        </p14:tracePtLst>
      </p14:laserTraceLst>
    </p:ext>
  </p:extLs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7848417-8491-474F-FB21-9B3D57ACA969}"/>
              </a:ext>
            </a:extLst>
          </p:cNvPr>
          <p:cNvSpPr>
            <a:spLocks noGrp="1"/>
          </p:cNvSpPr>
          <p:nvPr>
            <p:ph idx="4294967295"/>
          </p:nvPr>
        </p:nvSpPr>
        <p:spPr>
          <a:xfrm>
            <a:off x="963471" y="1659116"/>
            <a:ext cx="10127164" cy="4586141"/>
          </a:xfrm>
        </p:spPr>
        <p:txBody>
          <a:bodyPr>
            <a:normAutofit lnSpcReduction="10000"/>
          </a:bodyPr>
          <a:lstStyle/>
          <a:p>
            <a:pPr>
              <a:lnSpc>
                <a:spcPct val="130000"/>
              </a:lnSpc>
              <a:spcAft>
                <a:spcPts val="600"/>
              </a:spcAft>
              <a:buFont typeface="Arial" panose="020B0604020202020204" pitchFamily="34" charset="0"/>
              <a:buChar char="•"/>
            </a:pPr>
            <a:r>
              <a:rPr lang="en-US" sz="2800" b="1" i="0" dirty="0">
                <a:solidFill>
                  <a:srgbClr val="203E5F"/>
                </a:solidFill>
                <a:effectLst/>
              </a:rPr>
              <a:t>Accessibility</a:t>
            </a:r>
            <a:r>
              <a:rPr lang="en-US" sz="2400" b="1" i="0" dirty="0">
                <a:solidFill>
                  <a:srgbClr val="203E5F"/>
                </a:solidFill>
                <a:effectLst/>
              </a:rPr>
              <a:t>:</a:t>
            </a:r>
            <a:r>
              <a:rPr lang="en-US" sz="2400" b="0" i="0" dirty="0">
                <a:solidFill>
                  <a:srgbClr val="203E5F"/>
                </a:solidFill>
                <a:effectLst/>
              </a:rPr>
              <a:t> Makes financial services more accessible, especially in underserved areas without traditional banking.</a:t>
            </a:r>
          </a:p>
          <a:p>
            <a:pPr>
              <a:lnSpc>
                <a:spcPct val="130000"/>
              </a:lnSpc>
              <a:spcAft>
                <a:spcPts val="600"/>
              </a:spcAft>
              <a:buFont typeface="Arial" panose="020B0604020202020204" pitchFamily="34" charset="0"/>
              <a:buChar char="•"/>
            </a:pPr>
            <a:r>
              <a:rPr lang="en-US" sz="2800" b="1" i="0" dirty="0">
                <a:solidFill>
                  <a:srgbClr val="203E5F"/>
                </a:solidFill>
                <a:effectLst/>
              </a:rPr>
              <a:t>Efficiency</a:t>
            </a:r>
            <a:r>
              <a:rPr lang="en-US" sz="2400" b="1" i="0" dirty="0">
                <a:solidFill>
                  <a:srgbClr val="203E5F"/>
                </a:solidFill>
                <a:effectLst/>
              </a:rPr>
              <a:t>:</a:t>
            </a:r>
            <a:r>
              <a:rPr lang="en-US" sz="2400" b="0" i="0" dirty="0">
                <a:solidFill>
                  <a:srgbClr val="203E5F"/>
                </a:solidFill>
                <a:effectLst/>
              </a:rPr>
              <a:t> Streamlines operations, making them quicker and often more user-friendly.</a:t>
            </a:r>
          </a:p>
          <a:p>
            <a:pPr>
              <a:lnSpc>
                <a:spcPct val="130000"/>
              </a:lnSpc>
              <a:spcAft>
                <a:spcPts val="600"/>
              </a:spcAft>
              <a:buFont typeface="Arial" panose="020B0604020202020204" pitchFamily="34" charset="0"/>
              <a:buChar char="•"/>
            </a:pPr>
            <a:r>
              <a:rPr lang="en-US" sz="2800" b="1" i="0" dirty="0">
                <a:solidFill>
                  <a:srgbClr val="203E5F"/>
                </a:solidFill>
                <a:effectLst/>
              </a:rPr>
              <a:t>Cost Reduction</a:t>
            </a:r>
            <a:r>
              <a:rPr lang="en-US" sz="2400" b="1" i="0" dirty="0">
                <a:solidFill>
                  <a:srgbClr val="203E5F"/>
                </a:solidFill>
                <a:effectLst/>
              </a:rPr>
              <a:t>:</a:t>
            </a:r>
            <a:r>
              <a:rPr lang="en-US" sz="2400" b="0" i="0" dirty="0">
                <a:solidFill>
                  <a:srgbClr val="203E5F"/>
                </a:solidFill>
                <a:effectLst/>
              </a:rPr>
              <a:t> Often results in reduced costs for both service providers and consumers.</a:t>
            </a:r>
          </a:p>
          <a:p>
            <a:pPr>
              <a:lnSpc>
                <a:spcPct val="130000"/>
              </a:lnSpc>
              <a:spcAft>
                <a:spcPts val="600"/>
              </a:spcAft>
              <a:buFont typeface="Arial" panose="020B0604020202020204" pitchFamily="34" charset="0"/>
              <a:buChar char="•"/>
            </a:pPr>
            <a:r>
              <a:rPr lang="en-US" sz="2800" b="1" i="0" dirty="0">
                <a:solidFill>
                  <a:srgbClr val="203E5F"/>
                </a:solidFill>
                <a:effectLst/>
              </a:rPr>
              <a:t>Transparency</a:t>
            </a:r>
            <a:r>
              <a:rPr lang="en-US" sz="2400" b="0" i="0" dirty="0">
                <a:solidFill>
                  <a:srgbClr val="203E5F"/>
                </a:solidFill>
                <a:effectLst/>
              </a:rPr>
              <a:t>: Many FinTech platforms offer real-time tracking, clear fee structures, and instant notifications.</a:t>
            </a:r>
          </a:p>
        </p:txBody>
      </p:sp>
      <p:sp>
        <p:nvSpPr>
          <p:cNvPr id="2" name="Title 1">
            <a:extLst>
              <a:ext uri="{FF2B5EF4-FFF2-40B4-BE49-F238E27FC236}">
                <a16:creationId xmlns:a16="http://schemas.microsoft.com/office/drawing/2014/main" id="{D09AAB0C-5D38-E5A3-2811-98F7A5ED967A}"/>
              </a:ext>
            </a:extLst>
          </p:cNvPr>
          <p:cNvSpPr>
            <a:spLocks noGrp="1"/>
          </p:cNvSpPr>
          <p:nvPr>
            <p:ph type="title"/>
          </p:nvPr>
        </p:nvSpPr>
        <p:spPr>
          <a:xfrm>
            <a:off x="724998" y="743492"/>
            <a:ext cx="8910051" cy="770353"/>
          </a:xfrm>
        </p:spPr>
        <p:txBody>
          <a:bodyPr anchor="t">
            <a:normAutofit fontScale="90000"/>
          </a:bodyPr>
          <a:lstStyle/>
          <a:p>
            <a:r>
              <a:rPr lang="en-US" sz="6000" dirty="0">
                <a:effectLst>
                  <a:outerShdw blurRad="38100" dist="38100" dir="2700000" algn="tl">
                    <a:srgbClr val="000000">
                      <a:alpha val="43137"/>
                    </a:srgbClr>
                  </a:outerShdw>
                </a:effectLst>
              </a:rPr>
              <a:t>FinTech </a:t>
            </a:r>
            <a:r>
              <a:rPr lang="en-US" sz="6000" b="1" i="0" dirty="0">
                <a:solidFill>
                  <a:schemeClr val="accent1">
                    <a:lumMod val="20000"/>
                    <a:lumOff val="80000"/>
                  </a:schemeClr>
                </a:solidFill>
                <a:effectLst>
                  <a:outerShdw blurRad="38100" dist="38100" dir="2700000" algn="tl">
                    <a:srgbClr val="000000">
                      <a:alpha val="43137"/>
                    </a:srgbClr>
                  </a:outerShdw>
                </a:effectLst>
              </a:rPr>
              <a:t>Benefits</a:t>
            </a:r>
            <a:r>
              <a:rPr lang="en-US" sz="4000" b="1" i="0" dirty="0">
                <a:solidFill>
                  <a:schemeClr val="accent1">
                    <a:lumMod val="20000"/>
                    <a:lumOff val="80000"/>
                  </a:schemeClr>
                </a:solidFill>
                <a:effectLst>
                  <a:outerShdw blurRad="38100" dist="38100" dir="2700000" algn="tl">
                    <a:srgbClr val="000000">
                      <a:alpha val="43137"/>
                    </a:srgbClr>
                  </a:outerShdw>
                </a:effectLst>
              </a:rPr>
              <a:t>:</a:t>
            </a:r>
            <a:endParaRPr lang="en-US" sz="6000" dirty="0">
              <a:solidFill>
                <a:schemeClr val="accent1">
                  <a:lumMod val="20000"/>
                  <a:lumOff val="80000"/>
                </a:schemeClr>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897081979"/>
      </p:ext>
    </p:extLst>
  </p:cSld>
  <p:clrMapOvr>
    <a:masterClrMapping/>
  </p:clrMapOvr>
  <mc:AlternateContent xmlns:mc="http://schemas.openxmlformats.org/markup-compatibility/2006" xmlns:p14="http://schemas.microsoft.com/office/powerpoint/2010/main">
    <mc:Choice Requires="p14">
      <p:transition spd="slow" p14:dur="2000" advTm="202592"/>
    </mc:Choice>
    <mc:Fallback xmlns="">
      <p:transition spd="slow" advTm="202592"/>
    </mc:Fallback>
  </mc:AlternateContent>
  <p:extLst>
    <p:ext uri="{3A86A75C-4F4B-4683-9AE1-C65F6400EC91}">
      <p14:laserTraceLst xmlns:p14="http://schemas.microsoft.com/office/powerpoint/2010/main">
        <p14:tracePtLst>
          <p14:tracePt t="1659" x="1500188" y="6699250"/>
          <p14:tracePt t="1665" x="1627188" y="6650038"/>
          <p14:tracePt t="1674" x="1719263" y="6608763"/>
          <p14:tracePt t="1686" x="1847850" y="6572250"/>
          <p14:tracePt t="1692" x="1938338" y="6529388"/>
          <p14:tracePt t="1701" x="2024063" y="6497638"/>
          <p14:tracePt t="1704" x="2073275" y="6473825"/>
          <p14:tracePt t="1717" x="2109788" y="6450013"/>
          <p14:tracePt t="1733" x="2176463" y="6430963"/>
          <p14:tracePt t="1750" x="2230438" y="6407150"/>
          <p14:tracePt t="1753" x="2236788" y="6400800"/>
          <p14:tracePt t="1786" x="2249488" y="6400800"/>
          <p14:tracePt t="15989" x="2262188" y="6303963"/>
          <p14:tracePt t="15998" x="2262188" y="5754688"/>
          <p14:tracePt t="16007" x="2262188" y="5419725"/>
          <p14:tracePt t="16021" x="2249488" y="4986338"/>
          <p14:tracePt t="16038" x="2206625" y="4468813"/>
          <p14:tracePt t="16054" x="2206625" y="4144963"/>
          <p14:tracePt t="16071" x="2206625" y="3902075"/>
          <p14:tracePt t="16088" x="2206625" y="3717925"/>
          <p14:tracePt t="16105" x="2206625" y="3590925"/>
          <p14:tracePt t="16110" x="2206625" y="3554413"/>
          <p14:tracePt t="16121" x="2206625" y="3524250"/>
          <p14:tracePt t="16125" x="2206625" y="3517900"/>
          <p14:tracePt t="16136" x="2206625" y="3505200"/>
          <p14:tracePt t="16220" x="2206625" y="3498850"/>
          <p14:tracePt t="16229" x="2193925" y="3486150"/>
          <p14:tracePt t="16284" x="2189163" y="3455988"/>
          <p14:tracePt t="16293" x="2176463" y="3438525"/>
          <p14:tracePt t="16304" x="2176463" y="3419475"/>
          <p14:tracePt t="16321" x="2152650" y="3352800"/>
          <p14:tracePt t="16326" x="2146300" y="3303588"/>
          <p14:tracePt t="16338" x="2146300" y="3260725"/>
          <p14:tracePt t="16342" x="2103438" y="3176588"/>
          <p14:tracePt t="16355" x="2073275" y="2951163"/>
          <p14:tracePt t="16373" x="2054225" y="2743200"/>
          <p14:tracePt t="16388" x="2041525" y="2609850"/>
          <p14:tracePt t="16405" x="2041525" y="2547938"/>
          <p14:tracePt t="16860" x="2030413" y="2498725"/>
          <p14:tracePt t="16869" x="2005013" y="2468563"/>
          <p14:tracePt t="16878" x="2005013" y="2432050"/>
          <p14:tracePt t="16885" x="2005013" y="2425700"/>
          <p14:tracePt t="16902" x="1987550" y="2395538"/>
          <p14:tracePt t="16919" x="1968500" y="2365375"/>
          <p14:tracePt t="16935" x="1968500" y="2359025"/>
          <p14:tracePt t="16952" x="1968500" y="2346325"/>
          <p14:tracePt t="16969" x="1962150" y="2328863"/>
          <p14:tracePt t="17019" x="1951038" y="2309813"/>
          <p14:tracePt t="17043" x="1938338" y="2298700"/>
          <p14:tracePt t="17083" x="1938338" y="2279650"/>
          <p14:tracePt t="17091" x="1931988" y="2273300"/>
          <p14:tracePt t="17107" x="1920875" y="2255838"/>
          <p14:tracePt t="17123" x="1920875" y="2243138"/>
          <p14:tracePt t="17147" x="1920875" y="2236788"/>
          <p14:tracePt t="20550" x="1925638" y="2230438"/>
          <p14:tracePt t="20558" x="1993900" y="2230438"/>
          <p14:tracePt t="20571" x="2054225" y="2230438"/>
          <p14:tracePt t="20575" x="2120900" y="2230438"/>
          <p14:tracePt t="20588" x="2243138" y="2230438"/>
          <p14:tracePt t="20605" x="2365375" y="2230438"/>
          <p14:tracePt t="20623" x="2511425" y="2230438"/>
          <p14:tracePt t="20638" x="2693988" y="2230438"/>
          <p14:tracePt t="20654" x="2840038" y="2230438"/>
          <p14:tracePt t="20672" x="3005138" y="2230438"/>
          <p14:tracePt t="20689" x="3230563" y="2230438"/>
          <p14:tracePt t="20694" x="3371850" y="2230438"/>
          <p14:tracePt t="20702" x="3492500" y="2230438"/>
          <p14:tracePt t="20712" x="3638550" y="2230438"/>
          <p14:tracePt t="20716" x="3779838" y="2230438"/>
          <p14:tracePt t="20723" x="3943350" y="2212975"/>
          <p14:tracePt t="20736" x="4084638" y="2193925"/>
          <p14:tracePt t="20752" x="4376738" y="2163763"/>
          <p14:tracePt t="20755" x="4498975" y="2163763"/>
          <p14:tracePt t="20769" x="4578350" y="2163763"/>
          <p14:tracePt t="20772" x="4664075" y="2163763"/>
          <p14:tracePt t="20786" x="4760913" y="2163763"/>
          <p14:tracePt t="20803" x="4864100" y="2163763"/>
          <p14:tracePt t="20819" x="4900613" y="2163763"/>
          <p14:tracePt t="20836" x="4979988" y="2163763"/>
          <p14:tracePt t="20852" x="4999038" y="2163763"/>
          <p14:tracePt t="20869" x="5078413" y="2163763"/>
          <p14:tracePt t="20886" x="5157788" y="2170113"/>
          <p14:tracePt t="20902" x="5224463" y="2182813"/>
          <p14:tracePt t="20919" x="5303838" y="2193925"/>
          <p14:tracePt t="20935" x="5370513" y="2206625"/>
          <p14:tracePt t="20952" x="5473700" y="2212975"/>
          <p14:tracePt t="20956" x="5559425" y="2212975"/>
          <p14:tracePt t="20969" x="5602288" y="2212975"/>
          <p14:tracePt t="20973" x="5699125" y="2212975"/>
          <p14:tracePt t="20986" x="5864225" y="2212975"/>
          <p14:tracePt t="21004" x="6029325" y="2230438"/>
          <p14:tracePt t="21019" x="6162675" y="2243138"/>
          <p14:tracePt t="21036" x="6284913" y="2255838"/>
          <p14:tracePt t="21052" x="6407150" y="2255838"/>
          <p14:tracePt t="21069" x="6596063" y="2286000"/>
          <p14:tracePt t="21086" x="6802438" y="2286000"/>
          <p14:tracePt t="21102" x="7046913" y="2286000"/>
          <p14:tracePt t="21119" x="7254875" y="2286000"/>
          <p14:tracePt t="21136" x="7437438" y="2286000"/>
          <p14:tracePt t="21152" x="7559675" y="2298700"/>
          <p14:tracePt t="21170" x="7699375" y="2298700"/>
          <p14:tracePt t="21173" x="7766050" y="2309813"/>
          <p14:tracePt t="21186" x="7894638" y="2328863"/>
          <p14:tracePt t="21203" x="8021638" y="2341563"/>
          <p14:tracePt t="21219" x="8156575" y="2352675"/>
          <p14:tracePt t="21236" x="8253413" y="2389188"/>
          <p14:tracePt t="21252" x="8345488" y="2401888"/>
          <p14:tracePt t="21269" x="8401050" y="2414588"/>
          <p14:tracePt t="21286" x="8461375" y="2419350"/>
          <p14:tracePt t="21302" x="8528050" y="2419350"/>
          <p14:tracePt t="21319" x="8558213" y="2419350"/>
          <p14:tracePt t="21336" x="8620125" y="2432050"/>
          <p14:tracePt t="21353" x="8662988" y="2432050"/>
          <p14:tracePt t="21356" x="8680450" y="2432050"/>
          <p14:tracePt t="21369" x="8729663" y="2432050"/>
          <p14:tracePt t="21373" x="8747125" y="2444750"/>
          <p14:tracePt t="21385" x="8759825" y="2444750"/>
          <p14:tracePt t="21389" x="8778875" y="2444750"/>
          <p14:tracePt t="21403" x="8815388" y="2451100"/>
          <p14:tracePt t="21419" x="8832850" y="2451100"/>
          <p14:tracePt t="21436" x="8863013" y="2451100"/>
          <p14:tracePt t="21467" x="8888413" y="2451100"/>
          <p14:tracePt t="21484" x="8899525" y="2451100"/>
          <p14:tracePt t="21516" x="8918575" y="2451100"/>
          <p14:tracePt t="38976" x="8924925" y="2451100"/>
          <p14:tracePt t="38984" x="8894763" y="2451100"/>
          <p14:tracePt t="38994" x="8845550" y="2462213"/>
          <p14:tracePt t="39006" x="8759825" y="2505075"/>
          <p14:tracePt t="39023" x="8662988" y="2517775"/>
          <p14:tracePt t="39041" x="8613775" y="2535238"/>
          <p14:tracePt t="39053" x="8534400" y="2547938"/>
          <p14:tracePt t="39070" x="8424863" y="2571750"/>
          <p14:tracePt t="39087" x="8272463" y="2603500"/>
          <p14:tracePt t="39103" x="8083550" y="2614613"/>
          <p14:tracePt t="39122" x="7894638" y="2646363"/>
          <p14:tracePt t="39139" x="7643813" y="2646363"/>
          <p14:tracePt t="39157" x="7424738" y="2646363"/>
          <p14:tracePt t="39162" x="7339013" y="2646363"/>
          <p14:tracePt t="39173" x="7169150" y="2657475"/>
          <p14:tracePt t="39188" x="7126288" y="2657475"/>
          <p14:tracePt t="39193" x="7065963" y="2657475"/>
          <p14:tracePt t="39206" x="6986588" y="2670175"/>
          <p14:tracePt t="39223" x="6797675" y="2682875"/>
          <p14:tracePt t="39237" x="6669088" y="2713038"/>
          <p14:tracePt t="39253" x="6516688" y="2736850"/>
          <p14:tracePt t="39270" x="6364288" y="2779713"/>
          <p14:tracePt t="39286" x="6242050" y="2835275"/>
          <p14:tracePt t="39303" x="6119813" y="2859088"/>
          <p14:tracePt t="39320" x="5967413" y="2882900"/>
          <p14:tracePt t="39336" x="5900738" y="2932113"/>
          <p14:tracePt t="39353" x="5821363" y="2951163"/>
          <p14:tracePt t="39370" x="5735638" y="2974975"/>
          <p14:tracePt t="39386" x="5699125" y="2987675"/>
          <p14:tracePt t="39403" x="5632450" y="2987675"/>
          <p14:tracePt t="39407" x="5602288" y="2987675"/>
          <p14:tracePt t="39420" x="5553075" y="2987675"/>
          <p14:tracePt t="39423" x="5522913" y="2987675"/>
          <p14:tracePt t="39437" x="5443538" y="2987675"/>
          <p14:tracePt t="39453" x="5364163" y="2987675"/>
          <p14:tracePt t="39470" x="5314950" y="2987675"/>
          <p14:tracePt t="39486" x="5297488" y="2987675"/>
          <p14:tracePt t="39591" x="5334000" y="2981325"/>
          <p14:tracePt t="39599" x="5394325" y="2981325"/>
          <p14:tracePt t="39609" x="5541963" y="2968625"/>
          <p14:tracePt t="39624" x="5748338" y="2919413"/>
          <p14:tracePt t="39640" x="5937250" y="2908300"/>
          <p14:tracePt t="39655" x="6145213" y="2889250"/>
          <p14:tracePt t="39670" x="6261100" y="2889250"/>
          <p14:tracePt t="39687" x="6315075" y="2889250"/>
          <p14:tracePt t="39703" x="6321425" y="2889250"/>
          <p14:tracePt t="39815" x="6308725" y="2889250"/>
          <p14:tracePt t="39824" x="6218238" y="2889250"/>
          <p14:tracePt t="39840" x="6010275" y="2889250"/>
          <p14:tracePt t="39856" x="5724525" y="2889250"/>
          <p14:tracePt t="39872" x="5419725" y="2859088"/>
          <p14:tracePt t="39890" x="5211763" y="2840038"/>
          <p14:tracePt t="39906" x="5022850" y="2816225"/>
          <p14:tracePt t="39923" x="5010150" y="2816225"/>
          <p14:tracePt t="39966" x="5059363" y="2816225"/>
          <p14:tracePt t="39975" x="5181600" y="2816225"/>
          <p14:tracePt t="39988" x="5321300" y="2816225"/>
          <p14:tracePt t="39993" x="5486400" y="2816225"/>
          <p14:tracePt t="40006" x="5827713" y="2816225"/>
          <p14:tracePt t="40023" x="6437313" y="2816225"/>
          <p14:tracePt t="40040" x="6864350" y="2859088"/>
          <p14:tracePt t="40056" x="7192963" y="2895600"/>
          <p14:tracePt t="40073" x="7235825" y="2895600"/>
          <p14:tracePt t="40112" x="7223125" y="2895600"/>
          <p14:tracePt t="40121" x="7143750" y="2895600"/>
          <p14:tracePt t="40126" x="7040563" y="2895600"/>
          <p14:tracePt t="40137" x="6918325" y="2895600"/>
          <p14:tracePt t="40142" x="6797675" y="2895600"/>
          <p14:tracePt t="40152" x="6638925" y="2895600"/>
          <p14:tracePt t="40160" x="6473825" y="2895600"/>
          <p14:tracePt t="40170" x="6308725" y="2865438"/>
          <p14:tracePt t="40174" x="6126163" y="2846388"/>
          <p14:tracePt t="40187" x="5962650" y="2816225"/>
          <p14:tracePt t="40204" x="5694363" y="2786063"/>
          <p14:tracePt t="40207" x="5668963" y="2773363"/>
          <p14:tracePt t="40254" x="5675313" y="2773363"/>
          <p14:tracePt t="40262" x="5741988" y="2773363"/>
          <p14:tracePt t="40270" x="5803900" y="2773363"/>
          <p14:tracePt t="40287" x="6010275" y="2773363"/>
          <p14:tracePt t="40303" x="6175375" y="2773363"/>
          <p14:tracePt t="40320" x="6340475" y="2773363"/>
          <p14:tracePt t="40337" x="6394450" y="2773363"/>
          <p14:tracePt t="40382" x="6297613" y="2773363"/>
          <p14:tracePt t="40390" x="6192838" y="2773363"/>
          <p14:tracePt t="40404" x="6053138" y="2773363"/>
          <p14:tracePt t="40407" x="5888038" y="2773363"/>
          <p14:tracePt t="40421" x="5480050" y="2773363"/>
          <p14:tracePt t="40437" x="5029200" y="2773363"/>
          <p14:tracePt t="40454" x="4700588" y="2743200"/>
          <p14:tracePt t="40470" x="4638675" y="2730500"/>
          <p14:tracePt t="40502" x="4651375" y="2730500"/>
          <p14:tracePt t="40510" x="4743450" y="2730500"/>
          <p14:tracePt t="40520" x="4906963" y="2730500"/>
          <p14:tracePt t="40537" x="5267325" y="2730500"/>
          <p14:tracePt t="40553" x="5907088" y="2730500"/>
          <p14:tracePt t="40570" x="6413500" y="2730500"/>
          <p14:tracePt t="40587" x="6772275" y="2730500"/>
          <p14:tracePt t="40603" x="6881813" y="2755900"/>
          <p14:tracePt t="40638" x="6784975" y="2755900"/>
          <p14:tracePt t="40646" x="6619875" y="2755900"/>
          <p14:tracePt t="40653" x="6461125" y="2755900"/>
          <p14:tracePt t="40670" x="6059488" y="2755900"/>
          <p14:tracePt t="40687" x="5546725" y="2755900"/>
          <p14:tracePt t="40703" x="5126038" y="2724150"/>
          <p14:tracePt t="40720" x="5035550" y="2724150"/>
          <p14:tracePt t="40758" x="5089525" y="2724150"/>
          <p14:tracePt t="40766" x="5291138" y="2724150"/>
          <p14:tracePt t="40774" x="5473700" y="2724150"/>
          <p14:tracePt t="40787" x="5735638" y="2755900"/>
          <p14:tracePt t="40803" x="6138863" y="2792413"/>
          <p14:tracePt t="40807" x="6303963" y="2792413"/>
          <p14:tracePt t="40821" x="6705600" y="2803525"/>
          <p14:tracePt t="40837" x="6881813" y="2835275"/>
          <p14:tracePt t="40887" x="6754813" y="2835275"/>
          <p14:tracePt t="40894" x="6613525" y="2835275"/>
          <p14:tracePt t="40903" x="6450013" y="2835275"/>
          <p14:tracePt t="40921" x="6089650" y="2822575"/>
          <p14:tracePt t="40937" x="5694363" y="2773363"/>
          <p14:tracePt t="40953" x="5505450" y="2736850"/>
          <p14:tracePt t="40998" x="5510213" y="2736850"/>
          <p14:tracePt t="41007" x="5619750" y="2736850"/>
          <p14:tracePt t="41021" x="5883275" y="2736850"/>
          <p14:tracePt t="41037" x="6188075" y="2749550"/>
          <p14:tracePt t="41055" x="6516688" y="2779713"/>
          <p14:tracePt t="41070" x="6681788" y="2798763"/>
          <p14:tracePt t="41119" x="6645275" y="2798763"/>
          <p14:tracePt t="41128" x="6486525" y="2798763"/>
          <p14:tracePt t="41139" x="6400800" y="2798763"/>
          <p14:tracePt t="41154" x="6096000" y="2798763"/>
          <p14:tracePt t="41170" x="5735638" y="2798763"/>
          <p14:tracePt t="41187" x="5449888" y="2798763"/>
          <p14:tracePt t="41204" x="5407025" y="2792413"/>
          <p14:tracePt t="41207" x="5400675" y="2786063"/>
          <p14:tracePt t="41238" x="5437188" y="2786063"/>
          <p14:tracePt t="41246" x="5546725" y="2786063"/>
          <p14:tracePt t="41253" x="5730875" y="2786063"/>
          <p14:tracePt t="41270" x="6072188" y="2786063"/>
          <p14:tracePt t="41287" x="6376988" y="2786063"/>
          <p14:tracePt t="41303" x="6626225" y="2809875"/>
          <p14:tracePt t="41320" x="6645275" y="2809875"/>
          <p14:tracePt t="41350" x="6632575" y="2809875"/>
          <p14:tracePt t="41358" x="6553200" y="2809875"/>
          <p14:tracePt t="41371" x="6450013" y="2809875"/>
          <p14:tracePt t="41387" x="6162675" y="2809875"/>
          <p14:tracePt t="41404" x="5784850" y="2809875"/>
          <p14:tracePt t="41407" x="5638800" y="2809875"/>
          <p14:tracePt t="41421" x="5522913" y="2803525"/>
          <p14:tracePt t="41479" x="5559425" y="2803525"/>
          <p14:tracePt t="41489" x="5638800" y="2803525"/>
          <p14:tracePt t="41505" x="5761038" y="2803525"/>
          <p14:tracePt t="41522" x="5883275" y="2803525"/>
          <p14:tracePt t="41540" x="5924550" y="2803525"/>
          <p14:tracePt t="41592" x="5913438" y="2803525"/>
          <p14:tracePt t="41600" x="5803900" y="2803525"/>
          <p14:tracePt t="41609" x="5681663" y="2803525"/>
          <p14:tracePt t="41623" x="5535613" y="2803525"/>
          <p14:tracePt t="41637" x="5389563" y="2803525"/>
          <p14:tracePt t="41654" x="5267325" y="2803525"/>
          <p14:tracePt t="41670" x="5224463" y="2803525"/>
          <p14:tracePt t="41718" x="5237163" y="2803525"/>
          <p14:tracePt t="41726" x="5314950" y="2809875"/>
          <p14:tracePt t="41737" x="5443538" y="2840038"/>
          <p14:tracePt t="41755" x="5748338" y="2859088"/>
          <p14:tracePt t="41772" x="6229350" y="2908300"/>
          <p14:tracePt t="41777" x="6492875" y="2968625"/>
          <p14:tracePt t="41789" x="6754813" y="2987675"/>
          <p14:tracePt t="41794" x="6954838" y="3005138"/>
          <p14:tracePt t="41806" x="7223125" y="3035300"/>
          <p14:tracePt t="41823" x="7345363" y="3035300"/>
          <p14:tracePt t="41871" x="7321550" y="3035300"/>
          <p14:tracePt t="41880" x="7181850" y="3035300"/>
          <p14:tracePt t="41889" x="7034213" y="3024188"/>
          <p14:tracePt t="41906" x="6638925" y="2955925"/>
          <p14:tracePt t="41923" x="5962650" y="2846388"/>
          <p14:tracePt t="41937" x="5389563" y="2786063"/>
          <p14:tracePt t="41953" x="4943475" y="2730500"/>
          <p14:tracePt t="41970" x="4779963" y="2719388"/>
          <p14:tracePt t="41987" x="4754563" y="2719388"/>
          <p14:tracePt t="42014" x="4773613" y="2719388"/>
          <p14:tracePt t="42022" x="4864100" y="2719388"/>
          <p14:tracePt t="42037" x="5108575" y="2719388"/>
          <p14:tracePt t="42054" x="5553075" y="2719388"/>
          <p14:tracePt t="42070" x="5913438" y="2719388"/>
          <p14:tracePt t="42087" x="6278563" y="2719388"/>
          <p14:tracePt t="42103" x="6486525" y="2719388"/>
          <p14:tracePt t="42120" x="6503988" y="2719388"/>
          <p14:tracePt t="42166" x="6523038" y="2724150"/>
          <p14:tracePt t="42183" x="6456363" y="2724150"/>
          <p14:tracePt t="42192" x="6351588" y="2724150"/>
          <p14:tracePt t="42206" x="6162675" y="2724150"/>
          <p14:tracePt t="42224" x="6035675" y="2724150"/>
          <p14:tracePt t="42241" x="6029325" y="2724150"/>
          <p14:tracePt t="42264" x="6022975" y="2724150"/>
          <p14:tracePt t="42288" x="6096000" y="2724150"/>
          <p14:tracePt t="42297" x="6156325" y="2724150"/>
          <p14:tracePt t="42306" x="6242050" y="2724150"/>
          <p14:tracePt t="42323" x="6407150" y="2724150"/>
          <p14:tracePt t="42340" x="6553200" y="2724150"/>
          <p14:tracePt t="42345" x="6613525" y="2724150"/>
          <p14:tracePt t="42355" x="6626225" y="2724150"/>
          <p14:tracePt t="42407" x="6589713" y="2724150"/>
          <p14:tracePt t="42416" x="6461125" y="2724150"/>
          <p14:tracePt t="42424" x="6381750" y="2724150"/>
          <p14:tracePt t="42440" x="6096000" y="2713038"/>
          <p14:tracePt t="42455" x="5810250" y="2693988"/>
          <p14:tracePt t="42472" x="5565775" y="2693988"/>
          <p14:tracePt t="42489" x="5430838" y="2670175"/>
          <p14:tracePt t="42552" x="5486400" y="2670175"/>
          <p14:tracePt t="42561" x="5595938" y="2682875"/>
          <p14:tracePt t="42572" x="5675313" y="2682875"/>
          <p14:tracePt t="42577" x="5797550" y="2682875"/>
          <p14:tracePt t="42590" x="6022975" y="2682875"/>
          <p14:tracePt t="42606" x="6267450" y="2682875"/>
          <p14:tracePt t="42623" x="6437313" y="2693988"/>
          <p14:tracePt t="42639" x="6443663" y="2706688"/>
          <p14:tracePt t="42687" x="6394450" y="2706688"/>
          <p14:tracePt t="42696" x="6315075" y="2706688"/>
          <p14:tracePt t="42712" x="6072188" y="2706688"/>
          <p14:tracePt t="42723" x="5846763" y="2706688"/>
          <p14:tracePt t="42739" x="5486400" y="2706688"/>
          <p14:tracePt t="42745" x="5237163" y="2706688"/>
          <p14:tracePt t="42756" x="5078413" y="2706688"/>
          <p14:tracePt t="42773" x="4827588" y="2693988"/>
          <p14:tracePt t="42779" x="4797425" y="2693988"/>
          <p14:tracePt t="42789" x="4791075" y="2693988"/>
          <p14:tracePt t="42832" x="4833938" y="2693988"/>
          <p14:tracePt t="42840" x="4937125" y="2693988"/>
          <p14:tracePt t="42856" x="5224463" y="2693988"/>
          <p14:tracePt t="42872" x="5608638" y="2693988"/>
          <p14:tracePt t="42890" x="6040438" y="2706688"/>
          <p14:tracePt t="42906" x="6370638" y="2736850"/>
          <p14:tracePt t="42922" x="6613525" y="2767013"/>
          <p14:tracePt t="42939" x="6681788" y="2767013"/>
          <p14:tracePt t="42984" x="6669088" y="2767013"/>
          <p14:tracePt t="42992" x="6559550" y="2767013"/>
          <p14:tracePt t="43006" x="6473825" y="2767013"/>
          <p14:tracePt t="43009" x="6388100" y="2767013"/>
          <p14:tracePt t="43021" x="6108700" y="2767013"/>
          <p14:tracePt t="43037" x="5840413" y="2767013"/>
          <p14:tracePt t="43054" x="5595938" y="2767013"/>
          <p14:tracePt t="43071" x="5486400" y="2767013"/>
          <p14:tracePt t="43118" x="5546725" y="2767013"/>
          <p14:tracePt t="43126" x="5711825" y="2767013"/>
          <p14:tracePt t="43137" x="5870575" y="2767013"/>
          <p14:tracePt t="43154" x="6340475" y="2786063"/>
          <p14:tracePt t="43170" x="6754813" y="2822575"/>
          <p14:tracePt t="43187" x="7034213" y="2835275"/>
          <p14:tracePt t="43204" x="7186613" y="2852738"/>
          <p14:tracePt t="43246" x="7132638" y="2852738"/>
          <p14:tracePt t="43255" x="6950075" y="2852738"/>
          <p14:tracePt t="43263" x="6772275" y="2852738"/>
          <p14:tracePt t="43270" x="6492875" y="2852738"/>
          <p14:tracePt t="43287" x="6046788" y="2852738"/>
          <p14:tracePt t="43303" x="5510213" y="2840038"/>
          <p14:tracePt t="43320" x="5181600" y="2792413"/>
          <p14:tracePt t="43337" x="5072063" y="2792413"/>
          <p14:tracePt t="43374" x="5084763" y="2792413"/>
          <p14:tracePt t="43382" x="5194300" y="2792413"/>
          <p14:tracePt t="43390" x="5297488" y="2792413"/>
          <p14:tracePt t="43404" x="5419725" y="2792413"/>
          <p14:tracePt t="43408" x="5522913" y="2792413"/>
          <p14:tracePt t="43420" x="5645150" y="2792413"/>
          <p14:tracePt t="43424" x="5741988" y="2792413"/>
          <p14:tracePt t="43437" x="5949950" y="2792413"/>
          <p14:tracePt t="43455" x="6029325" y="2792413"/>
          <p14:tracePt t="43518" x="6003925" y="2792413"/>
          <p14:tracePt t="43527" x="5907088" y="2792413"/>
          <p14:tracePt t="43537" x="5827713" y="2792413"/>
          <p14:tracePt t="43554" x="5619750" y="2792413"/>
          <p14:tracePt t="43570" x="5357813" y="2792413"/>
          <p14:tracePt t="43587" x="5168900" y="2792413"/>
          <p14:tracePt t="43604" x="5065713" y="2792413"/>
          <p14:tracePt t="43654" x="5072063" y="2792413"/>
          <p14:tracePt t="43663" x="5151438" y="2792413"/>
          <p14:tracePt t="43670" x="5314950" y="2792413"/>
          <p14:tracePt t="43687" x="5699125" y="2792413"/>
          <p14:tracePt t="43703" x="6205538" y="2792413"/>
          <p14:tracePt t="43720" x="6791325" y="2792413"/>
          <p14:tracePt t="43737" x="7315200" y="2822575"/>
          <p14:tracePt t="43753" x="7546975" y="2852738"/>
          <p14:tracePt t="43770" x="7559675" y="2852738"/>
          <p14:tracePt t="43814" x="7523163" y="2852738"/>
          <p14:tracePt t="43823" x="7491413" y="2852738"/>
          <p14:tracePt t="43831" x="7454900" y="2852738"/>
          <p14:tracePt t="43839" x="7412038" y="2852738"/>
          <p14:tracePt t="43855" x="7370763" y="2846388"/>
          <p14:tracePt t="43870" x="7345363" y="2846388"/>
          <p14:tracePt t="44176" x="7302500" y="2846388"/>
          <p14:tracePt t="44184" x="7175500" y="2846388"/>
          <p14:tracePt t="44193" x="7010400" y="2846388"/>
          <p14:tracePt t="44206" x="6686550" y="2846388"/>
          <p14:tracePt t="44221" x="6218238" y="2846388"/>
          <p14:tracePt t="44236" x="5883275" y="2846388"/>
          <p14:tracePt t="44240" x="5510213" y="2846388"/>
          <p14:tracePt t="44254" x="4852988" y="2792413"/>
          <p14:tracePt t="44270" x="4462463" y="2755900"/>
          <p14:tracePt t="44286" x="4175125" y="2724150"/>
          <p14:tracePt t="44303" x="4138613" y="2713038"/>
          <p14:tracePt t="44321" x="4127500" y="2713038"/>
          <p14:tracePt t="44350" x="4151313" y="2713038"/>
          <p14:tracePt t="44358" x="4279900" y="2713038"/>
          <p14:tracePt t="44371" x="4419600" y="2713038"/>
          <p14:tracePt t="44386" x="4821238" y="2713038"/>
          <p14:tracePt t="44403" x="5522913" y="2713038"/>
          <p14:tracePt t="44407" x="6029325" y="2730500"/>
          <p14:tracePt t="44421" x="6907213" y="2755900"/>
          <p14:tracePt t="44437" x="7553325" y="2798763"/>
          <p14:tracePt t="44454" x="7918450" y="2835275"/>
          <p14:tracePt t="44470" x="7985125" y="2846388"/>
          <p14:tracePt t="44487" x="7997825" y="2846388"/>
          <p14:tracePt t="44509" x="7937500" y="2846388"/>
          <p14:tracePt t="44520" x="7772400" y="2846388"/>
          <p14:tracePt t="44536" x="7370763" y="2846388"/>
          <p14:tracePt t="44553" x="6797675" y="2846388"/>
          <p14:tracePt t="44570" x="6175375" y="2846388"/>
          <p14:tracePt t="44587" x="5705475" y="2846388"/>
          <p14:tracePt t="44603" x="5419725" y="2835275"/>
          <p14:tracePt t="44620" x="5370513" y="2822575"/>
          <p14:tracePt t="44664" x="5400675" y="2822575"/>
          <p14:tracePt t="44673" x="5473700" y="2822575"/>
          <p14:tracePt t="44690" x="5638800" y="2822575"/>
          <p14:tracePt t="44706" x="5870575" y="2779713"/>
          <p14:tracePt t="44714" x="6035675" y="2779713"/>
          <p14:tracePt t="44723" x="6218238" y="2779713"/>
          <p14:tracePt t="44740" x="6559550" y="2762250"/>
          <p14:tracePt t="44757" x="6888163" y="2762250"/>
          <p14:tracePt t="44762" x="6967538" y="2762250"/>
          <p14:tracePt t="44773" x="6997700" y="2762250"/>
          <p14:tracePt t="44777" x="7010400" y="2762250"/>
          <p14:tracePt t="44814" x="6961188" y="2762250"/>
          <p14:tracePt t="44823" x="6821488" y="2762250"/>
          <p14:tracePt t="44831" x="6699250" y="2762250"/>
          <p14:tracePt t="44839" x="6534150" y="2762250"/>
          <p14:tracePt t="44854" x="6211888" y="2773363"/>
          <p14:tracePt t="44870" x="5761038" y="2773363"/>
          <p14:tracePt t="44887" x="5291138" y="2773363"/>
          <p14:tracePt t="44903" x="4999038" y="2730500"/>
          <p14:tracePt t="44920" x="4956175" y="2730500"/>
          <p14:tracePt t="44950" x="4979988" y="2730500"/>
          <p14:tracePt t="44958" x="5157788" y="2730500"/>
          <p14:tracePt t="44970" x="5321300" y="2730500"/>
          <p14:tracePt t="44987" x="5857875" y="2730500"/>
          <p14:tracePt t="45004" x="6565900" y="2730500"/>
          <p14:tracePt t="45007" x="6907213" y="2743200"/>
          <p14:tracePt t="45021" x="7375525" y="2779713"/>
          <p14:tracePt t="45037" x="7540625" y="2816225"/>
          <p14:tracePt t="45041" x="7589838" y="2816225"/>
          <p14:tracePt t="45054" x="7596188" y="2816225"/>
          <p14:tracePt t="45087" x="7534275" y="2816225"/>
          <p14:tracePt t="45094" x="7370763" y="2816225"/>
          <p14:tracePt t="45104" x="7212013" y="2816225"/>
          <p14:tracePt t="45120" x="6711950" y="2816225"/>
          <p14:tracePt t="45137" x="5962650" y="2816225"/>
          <p14:tracePt t="45154" x="5340350" y="2816225"/>
          <p14:tracePt t="45171" x="4833938" y="2816225"/>
          <p14:tracePt t="45187" x="4486275" y="2803525"/>
          <p14:tracePt t="45204" x="4443413" y="2803525"/>
          <p14:tracePt t="45231" x="4498975" y="2803525"/>
          <p14:tracePt t="45239" x="4621213" y="2803525"/>
          <p14:tracePt t="45254" x="4926013" y="2803525"/>
          <p14:tracePt t="45270" x="5346700" y="2803525"/>
          <p14:tracePt t="45287" x="5827713" y="2803525"/>
          <p14:tracePt t="45304" x="6132513" y="2803525"/>
          <p14:tracePt t="45320" x="6267450" y="2803525"/>
          <p14:tracePt t="45337" x="6284913" y="2803525"/>
          <p14:tracePt t="45375" x="6261100" y="2803525"/>
          <p14:tracePt t="45383" x="6132513" y="2803525"/>
          <p14:tracePt t="45391" x="6065838" y="2803525"/>
          <p14:tracePt t="45403" x="5967413" y="2803525"/>
          <p14:tracePt t="45420" x="5827713" y="2803525"/>
          <p14:tracePt t="45424" x="5705475" y="2803525"/>
          <p14:tracePt t="45437" x="5572125" y="2792413"/>
          <p14:tracePt t="45454" x="5553075" y="2786063"/>
          <p14:tracePt t="45495" x="5626100" y="2786063"/>
          <p14:tracePt t="45503" x="5784850" y="2786063"/>
          <p14:tracePt t="45511" x="5907088" y="2786063"/>
          <p14:tracePt t="45520" x="6072188" y="2786063"/>
          <p14:tracePt t="45537" x="6394450" y="2786063"/>
          <p14:tracePt t="45554" x="6761163" y="2792413"/>
          <p14:tracePt t="45570" x="7010400" y="2828925"/>
          <p14:tracePt t="45587" x="7029450" y="2835275"/>
          <p14:tracePt t="45615" x="6943725" y="2835275"/>
          <p14:tracePt t="45623" x="6797675" y="2835275"/>
          <p14:tracePt t="45637" x="6456363" y="2835275"/>
          <p14:tracePt t="45654" x="5986463" y="2835275"/>
          <p14:tracePt t="45672" x="5578475" y="2792413"/>
          <p14:tracePt t="45687" x="5181600" y="2755900"/>
          <p14:tracePt t="45703" x="5102225" y="2755900"/>
          <p14:tracePt t="45744" x="5157788" y="2755900"/>
          <p14:tracePt t="45753" x="5260975" y="2755900"/>
          <p14:tracePt t="45764" x="5357813" y="2755900"/>
          <p14:tracePt t="45775" x="5645150" y="2755900"/>
          <p14:tracePt t="45790" x="5784850" y="2755900"/>
          <p14:tracePt t="45794" x="5930900" y="2767013"/>
          <p14:tracePt t="45807" x="6138863" y="2786063"/>
          <p14:tracePt t="45824" x="6211888" y="2786063"/>
          <p14:tracePt t="45865" x="6205538" y="2786063"/>
          <p14:tracePt t="45875" x="6138863" y="2786063"/>
          <p14:tracePt t="45890" x="5913438" y="2786063"/>
          <p14:tracePt t="45907" x="5668963" y="2786063"/>
          <p14:tracePt t="45923" x="5346700" y="2786063"/>
          <p14:tracePt t="45928" x="5205413" y="2786063"/>
          <p14:tracePt t="45940" x="5102225" y="2786063"/>
          <p14:tracePt t="45945" x="5053013" y="2786063"/>
          <p14:tracePt t="45953" x="5048250" y="2786063"/>
          <p14:tracePt t="45991" x="5084763" y="2792413"/>
          <p14:tracePt t="45999" x="5168900" y="2809875"/>
          <p14:tracePt t="46007" x="5273675" y="2822575"/>
          <p14:tracePt t="46021" x="5559425" y="2822575"/>
          <p14:tracePt t="46037" x="5718175" y="2822575"/>
          <p14:tracePt t="46041" x="5857875" y="2822575"/>
          <p14:tracePt t="46054" x="6126163" y="2840038"/>
          <p14:tracePt t="46071" x="6235700" y="2852738"/>
          <p14:tracePt t="46118" x="6162675" y="2852738"/>
          <p14:tracePt t="46127" x="5980113" y="2852738"/>
          <p14:tracePt t="46137" x="5840413" y="2852738"/>
          <p14:tracePt t="46154" x="5492750" y="2852738"/>
          <p14:tracePt t="46170" x="5108575" y="2840038"/>
          <p14:tracePt t="46187" x="4840288" y="2822575"/>
          <p14:tracePt t="46203" x="4810125" y="2822575"/>
          <p14:tracePt t="46231" x="4919663" y="2822575"/>
          <p14:tracePt t="46239" x="5065713" y="2822575"/>
          <p14:tracePt t="46254" x="5426075" y="2822575"/>
          <p14:tracePt t="46270" x="5834063" y="2835275"/>
          <p14:tracePt t="46287" x="6156325" y="2852738"/>
          <p14:tracePt t="46304" x="6199188" y="2865438"/>
          <p14:tracePt t="46343" x="6151563" y="2865438"/>
          <p14:tracePt t="46350" x="6072188" y="2865438"/>
          <p14:tracePt t="46358" x="5986463" y="2865438"/>
          <p14:tracePt t="46370" x="5907088" y="2865438"/>
          <p14:tracePt t="46387" x="5675313" y="2840038"/>
          <p14:tracePt t="46403" x="5467350" y="2822575"/>
          <p14:tracePt t="46407" x="5419725" y="2809875"/>
          <p14:tracePt t="46421" x="5321300" y="2798763"/>
          <p14:tracePt t="46437" x="5291138" y="2798763"/>
          <p14:tracePt t="46441" x="5267325" y="2786063"/>
          <p14:tracePt t="47167" x="5310188" y="2786063"/>
          <p14:tracePt t="47176" x="5370513" y="2786063"/>
          <p14:tracePt t="47189" x="5473700" y="2786063"/>
          <p14:tracePt t="47194" x="5553075" y="2786063"/>
          <p14:tracePt t="47207" x="5741988" y="2798763"/>
          <p14:tracePt t="47223" x="5924550" y="2798763"/>
          <p14:tracePt t="47242" x="6059488" y="2809875"/>
          <p14:tracePt t="47258" x="6138863" y="2822575"/>
          <p14:tracePt t="47273" x="6162675" y="2822575"/>
          <p14:tracePt t="47291" x="6175375" y="2822575"/>
          <p14:tracePt t="47352" x="6192838" y="2822575"/>
          <p14:tracePt t="47361" x="6235700" y="2822575"/>
          <p14:tracePt t="47372" x="6267450" y="2822575"/>
          <p14:tracePt t="47390" x="6345238" y="2822575"/>
          <p14:tracePt t="47395" x="6381750" y="2822575"/>
          <p14:tracePt t="47406" x="6424613" y="2822575"/>
          <p14:tracePt t="47411" x="6456363" y="2822575"/>
          <p14:tracePt t="47422" x="6467475" y="2822575"/>
          <p14:tracePt t="47440" x="6486525" y="2822575"/>
          <p14:tracePt t="47457" x="6492875" y="2822575"/>
          <p14:tracePt t="54905" x="6486525" y="2852738"/>
          <p14:tracePt t="54913" x="6376988" y="2919413"/>
          <p14:tracePt t="54923" x="6248400" y="2968625"/>
          <p14:tracePt t="54940" x="5967413" y="3067050"/>
          <p14:tracePt t="54944" x="5821363" y="3114675"/>
          <p14:tracePt t="54955" x="5718175" y="3144838"/>
          <p14:tracePt t="54971" x="5426075" y="3230563"/>
          <p14:tracePt t="54988" x="5151438" y="3273425"/>
          <p14:tracePt t="55004" x="4883150" y="3309938"/>
          <p14:tracePt t="55021" x="4621213" y="3322638"/>
          <p14:tracePt t="55037" x="4370388" y="3352800"/>
          <p14:tracePt t="55041" x="4248150" y="3352800"/>
          <p14:tracePt t="55055" x="4041775" y="3371850"/>
          <p14:tracePt t="55072" x="3790950" y="3382963"/>
          <p14:tracePt t="55089" x="3627438" y="3402013"/>
          <p14:tracePt t="55104" x="3455988" y="3413125"/>
          <p14:tracePt t="55121" x="3346450" y="3413125"/>
          <p14:tracePt t="55138" x="3279775" y="3425825"/>
          <p14:tracePt t="55154" x="3187700" y="3449638"/>
          <p14:tracePt t="55171" x="3097213" y="3449638"/>
          <p14:tracePt t="55188" x="2987675" y="3449638"/>
          <p14:tracePt t="55204" x="2792413" y="3449638"/>
          <p14:tracePt t="55221" x="2566988" y="3449638"/>
          <p14:tracePt t="55225" x="2444750" y="3462338"/>
          <p14:tracePt t="55238" x="2322513" y="3462338"/>
          <p14:tracePt t="55241" x="2176463" y="3462338"/>
          <p14:tracePt t="55255" x="1957388" y="3462338"/>
          <p14:tracePt t="55272" x="1768475" y="3462338"/>
          <p14:tracePt t="55288" x="1646238" y="3462338"/>
          <p14:tracePt t="55305" x="1547813" y="3481388"/>
          <p14:tracePt t="55321" x="1511300" y="3481388"/>
          <p14:tracePt t="58393" x="1500188" y="3481388"/>
          <p14:tracePt t="58409" x="1524000" y="3481388"/>
          <p14:tracePt t="58418" x="1536700" y="3481388"/>
          <p14:tracePt t="58426" x="1554163" y="3481388"/>
          <p14:tracePt t="58437" x="1560513" y="3481388"/>
          <p14:tracePt t="58441" x="1573213" y="3481388"/>
          <p14:tracePt t="58454" x="1590675" y="3481388"/>
          <p14:tracePt t="58471" x="1616075" y="3462338"/>
          <p14:tracePt t="58488" x="1646238" y="3462338"/>
          <p14:tracePt t="58504" x="1682750" y="3462338"/>
          <p14:tracePt t="58521" x="1743075" y="3462338"/>
          <p14:tracePt t="58538" x="1785938" y="3462338"/>
          <p14:tracePt t="58554" x="1865313" y="3462338"/>
          <p14:tracePt t="58571" x="1925638" y="3462338"/>
          <p14:tracePt t="58588" x="2005013" y="3462338"/>
          <p14:tracePt t="58604" x="2097088" y="3462338"/>
          <p14:tracePt t="58621" x="2176463" y="3462338"/>
          <p14:tracePt t="58624" x="2236788" y="3462338"/>
          <p14:tracePt t="58637" x="2286000" y="3462338"/>
          <p14:tracePt t="58641" x="2346325" y="3462338"/>
          <p14:tracePt t="58655" x="2511425" y="3462338"/>
          <p14:tracePt t="58671" x="2755900" y="3462338"/>
          <p14:tracePt t="58689" x="2998788" y="3462338"/>
          <p14:tracePt t="58704" x="3224213" y="3462338"/>
          <p14:tracePt t="58721" x="3413125" y="3475038"/>
          <p14:tracePt t="58737" x="3602038" y="3498850"/>
          <p14:tracePt t="58754" x="3724275" y="3498850"/>
          <p14:tracePt t="58771" x="3816350" y="3498850"/>
          <p14:tracePt t="58788" x="3859213" y="3498850"/>
          <p14:tracePt t="58804" x="3895725" y="3498850"/>
          <p14:tracePt t="58821" x="3902075" y="3498850"/>
          <p14:tracePt t="60081" x="3932238" y="3498850"/>
          <p14:tracePt t="60090" x="4029075" y="3517900"/>
          <p14:tracePt t="60107" x="4121150" y="3529013"/>
          <p14:tracePt t="60123" x="4151313" y="3529013"/>
          <p14:tracePt t="60141" x="4175125" y="3529013"/>
          <p14:tracePt t="60157" x="4211638" y="3529013"/>
          <p14:tracePt t="60174" x="4243388" y="3529013"/>
          <p14:tracePt t="60191" x="4286250" y="3529013"/>
          <p14:tracePt t="60195" x="4310063" y="3529013"/>
          <p14:tracePt t="60205" x="4316413" y="3529013"/>
          <p14:tracePt t="60209" x="4346575" y="3529013"/>
          <p14:tracePt t="60226" x="4376738" y="3529013"/>
          <p14:tracePt t="60238" x="4389438" y="3529013"/>
          <p14:tracePt t="60243" x="4395788" y="3529013"/>
          <p14:tracePt t="60255" x="4419600" y="3529013"/>
          <p14:tracePt t="60272" x="4438650" y="3529013"/>
          <p14:tracePt t="60289" x="4479925" y="3529013"/>
          <p14:tracePt t="60306" x="4498975" y="3529013"/>
          <p14:tracePt t="60322" x="4511675" y="3529013"/>
          <p14:tracePt t="60339" x="4529138" y="3529013"/>
          <p14:tracePt t="60355" x="4565650" y="3529013"/>
          <p14:tracePt t="60372" x="4584700" y="3529013"/>
          <p14:tracePt t="60389" x="4608513" y="3529013"/>
          <p14:tracePt t="60405" x="4638675" y="3529013"/>
          <p14:tracePt t="60422" x="4668838" y="3524250"/>
          <p14:tracePt t="60426" x="4675188" y="3524250"/>
          <p14:tracePt t="60439" x="4694238" y="3524250"/>
          <p14:tracePt t="60456" x="4737100" y="3511550"/>
          <p14:tracePt t="60473" x="4754563" y="3505200"/>
          <p14:tracePt t="60489" x="4773613" y="3486150"/>
          <p14:tracePt t="60705" x="4754563" y="3486150"/>
          <p14:tracePt t="60714" x="4675188" y="3517900"/>
          <p14:tracePt t="60723" x="4645025" y="3517900"/>
          <p14:tracePt t="60738" x="4535488" y="3541713"/>
          <p14:tracePt t="60754" x="4443413" y="3554413"/>
          <p14:tracePt t="60771" x="4346575" y="3560763"/>
          <p14:tracePt t="60787" x="4267200" y="3560763"/>
          <p14:tracePt t="60804" x="4200525" y="3560763"/>
          <p14:tracePt t="60821" x="4127500" y="3560763"/>
          <p14:tracePt t="60837" x="4059238" y="3560763"/>
          <p14:tracePt t="60854" x="3981450" y="3560763"/>
          <p14:tracePt t="60857" x="3975100" y="3560763"/>
          <p14:tracePt t="60872" x="3925888" y="3560763"/>
          <p14:tracePt t="60888" x="3895725" y="3560763"/>
          <p14:tracePt t="61042" x="3902075" y="3560763"/>
          <p14:tracePt t="61050" x="3943350" y="3548063"/>
          <p14:tracePt t="61060" x="3962400" y="3548063"/>
          <p14:tracePt t="61074" x="4071938" y="3535363"/>
          <p14:tracePt t="61092" x="4164013" y="3524250"/>
          <p14:tracePt t="61107" x="4327525" y="3524250"/>
          <p14:tracePt t="61123" x="4438650" y="3524250"/>
          <p14:tracePt t="61140" x="4548188" y="3524250"/>
          <p14:tracePt t="61157" x="4595813" y="3524250"/>
          <p14:tracePt t="61174" x="4651375" y="3524250"/>
          <p14:tracePt t="61179" x="4668838" y="3524250"/>
          <p14:tracePt t="61190" x="4675188" y="3524250"/>
          <p14:tracePt t="61207" x="4705350" y="3524250"/>
          <p14:tracePt t="61212" x="4730750" y="3524250"/>
          <p14:tracePt t="61221" x="4743450" y="3524250"/>
          <p14:tracePt t="61225" x="4748213" y="3524250"/>
          <p14:tracePt t="61238" x="4767263" y="3524250"/>
          <p14:tracePt t="61241" x="4791075" y="3524250"/>
          <p14:tracePt t="61254" x="4810125" y="3524250"/>
          <p14:tracePt t="61258" x="4840288" y="3524250"/>
          <p14:tracePt t="61272" x="4870450" y="3524250"/>
          <p14:tracePt t="61288" x="4906963" y="3524250"/>
          <p14:tracePt t="61305" x="4932363" y="3524250"/>
          <p14:tracePt t="61322" x="4962525" y="3524250"/>
          <p14:tracePt t="61338" x="4999038" y="3524250"/>
          <p14:tracePt t="61354" x="5029200" y="3524250"/>
          <p14:tracePt t="61371" x="5048250" y="3511550"/>
          <p14:tracePt t="61409" x="5065713" y="3511550"/>
          <p14:tracePt t="61602" x="5078413" y="3492500"/>
          <p14:tracePt t="61611" x="5095875" y="3492500"/>
          <p14:tracePt t="61623" x="5108575" y="3486150"/>
          <p14:tracePt t="61640" x="5126038" y="3475038"/>
          <p14:tracePt t="61657" x="5132388" y="3468688"/>
          <p14:tracePt t="61714" x="5162550" y="3468688"/>
          <p14:tracePt t="61737" x="5175250" y="3455988"/>
          <p14:tracePt t="61747" x="5181600" y="3455988"/>
          <p14:tracePt t="61762" x="5187950" y="3449638"/>
          <p14:tracePt t="61786" x="5211763" y="3438525"/>
          <p14:tracePt t="63315" x="5218113" y="3438525"/>
          <p14:tracePt t="63339" x="5200650" y="3438525"/>
          <p14:tracePt t="63347" x="5187950" y="3438525"/>
          <p14:tracePt t="63355" x="5157788" y="3438525"/>
          <p14:tracePt t="63371" x="5138738" y="3438525"/>
          <p14:tracePt t="63388" x="5126038" y="3438525"/>
          <p14:tracePt t="63404" x="5095875" y="3444875"/>
          <p14:tracePt t="63421" x="5072063" y="3444875"/>
          <p14:tracePt t="63438" x="5041900" y="3444875"/>
          <p14:tracePt t="63454" x="5016500" y="3444875"/>
          <p14:tracePt t="63458" x="4979988" y="3449638"/>
          <p14:tracePt t="63472" x="4956175" y="3449638"/>
          <p14:tracePt t="63488" x="4926013" y="3449638"/>
          <p14:tracePt t="63506" x="4876800" y="3449638"/>
          <p14:tracePt t="63521" x="4846638" y="3449638"/>
          <p14:tracePt t="63538" x="4784725" y="3449638"/>
          <p14:tracePt t="63555" x="4748213" y="3449638"/>
          <p14:tracePt t="63571" x="4711700" y="3449638"/>
          <p14:tracePt t="63588" x="4681538" y="3449638"/>
          <p14:tracePt t="63605" x="4645025" y="3449638"/>
          <p14:tracePt t="63621" x="4614863" y="3449638"/>
          <p14:tracePt t="63638" x="4578350" y="3449638"/>
          <p14:tracePt t="63655" x="4559300" y="3449638"/>
          <p14:tracePt t="63672" x="4541838" y="3449638"/>
          <p14:tracePt t="63688" x="4522788" y="3449638"/>
          <p14:tracePt t="63704" x="4516438" y="3449638"/>
          <p14:tracePt t="63721" x="4498975" y="3449638"/>
          <p14:tracePt t="63738" x="4479925" y="3449638"/>
          <p14:tracePt t="63754" x="4462463" y="3449638"/>
          <p14:tracePt t="63771" x="4432300" y="3449638"/>
          <p14:tracePt t="63788" x="4395788" y="3449638"/>
          <p14:tracePt t="63804" x="4364038" y="3449638"/>
          <p14:tracePt t="63821" x="4340225" y="3449638"/>
          <p14:tracePt t="63838" x="4303713" y="3449638"/>
          <p14:tracePt t="63854" x="4273550" y="3449638"/>
          <p14:tracePt t="63858" x="4267200" y="3449638"/>
          <p14:tracePt t="63872" x="4248150" y="3449638"/>
          <p14:tracePt t="63888" x="4211638" y="3449638"/>
          <p14:tracePt t="63904" x="4200525" y="3449638"/>
          <p14:tracePt t="63921" x="4194175" y="3449638"/>
          <p14:tracePt t="64338" x="4181475" y="3449638"/>
          <p14:tracePt t="64354" x="4164013" y="3449638"/>
          <p14:tracePt t="64365" x="4144963" y="3449638"/>
          <p14:tracePt t="64378" x="4138613" y="3449638"/>
          <p14:tracePt t="64402" x="4127500" y="3449638"/>
          <p14:tracePt t="64410" x="4121150" y="3449638"/>
          <p14:tracePt t="68210" x="4121150" y="3462338"/>
          <p14:tracePt t="68219" x="4157663" y="3492500"/>
          <p14:tracePt t="68228" x="4194175" y="3517900"/>
          <p14:tracePt t="68238" x="4200525" y="3524250"/>
          <p14:tracePt t="68242" x="4243388" y="3524250"/>
          <p14:tracePt t="68254" x="4273550" y="3548063"/>
          <p14:tracePt t="68272" x="4376738" y="3571875"/>
          <p14:tracePt t="68289" x="4456113" y="3590925"/>
          <p14:tracePt t="68304" x="4479925" y="3590925"/>
          <p14:tracePt t="68322" x="4548188" y="3602038"/>
          <p14:tracePt t="68338" x="4591050" y="3614738"/>
          <p14:tracePt t="68354" x="4681538" y="3614738"/>
          <p14:tracePt t="68371" x="4779963" y="3627438"/>
          <p14:tracePt t="68388" x="4870450" y="3627438"/>
          <p14:tracePt t="68404" x="4949825" y="3627438"/>
          <p14:tracePt t="68421" x="5053013" y="3627438"/>
          <p14:tracePt t="68438" x="5162550" y="3627438"/>
          <p14:tracePt t="68454" x="5267325" y="3627438"/>
          <p14:tracePt t="68458" x="5303838" y="3638550"/>
          <p14:tracePt t="68472" x="5383213" y="3638550"/>
          <p14:tracePt t="68488" x="5430838" y="3638550"/>
          <p14:tracePt t="68505" x="5486400" y="3638550"/>
          <p14:tracePt t="68522" x="5505450" y="3638550"/>
          <p14:tracePt t="68537" x="5516563" y="3638550"/>
          <p14:tracePt t="68554" x="5546725" y="3638550"/>
          <p14:tracePt t="68571" x="5565775" y="3638550"/>
          <p14:tracePt t="68588" x="5578475" y="3638550"/>
          <p14:tracePt t="68604" x="5595938" y="3633788"/>
          <p14:tracePt t="68621" x="5614988" y="3621088"/>
          <p14:tracePt t="68638" x="5632450" y="3614738"/>
          <p14:tracePt t="68654" x="5645150" y="3614738"/>
          <p14:tracePt t="68674" x="5651500" y="3614738"/>
          <p14:tracePt t="69115" x="5668963" y="3614738"/>
          <p14:tracePt t="69123" x="5694363" y="3614738"/>
          <p14:tracePt t="69138" x="5741988" y="3602038"/>
          <p14:tracePt t="69155" x="5772150" y="3602038"/>
          <p14:tracePt t="69172" x="5840413" y="3578225"/>
          <p14:tracePt t="69188" x="5864225" y="3578225"/>
          <p14:tracePt t="69205" x="5919788" y="3571875"/>
          <p14:tracePt t="69222" x="5986463" y="3560763"/>
          <p14:tracePt t="69238" x="6053138" y="3548063"/>
          <p14:tracePt t="69255" x="6132513" y="3548063"/>
          <p14:tracePt t="69259" x="6138863" y="3548063"/>
          <p14:tracePt t="69273" x="6169025" y="3548063"/>
          <p14:tracePt t="69289" x="6192838" y="3535363"/>
          <p14:tracePt t="69305" x="6224588" y="3535363"/>
          <p14:tracePt t="69323" x="6229350" y="3535363"/>
          <p14:tracePt t="69353" x="6248400" y="3535363"/>
          <p14:tracePt t="69361" x="6254750" y="3535363"/>
          <p14:tracePt t="69372" x="6284913" y="3554413"/>
          <p14:tracePt t="69388" x="6357938" y="3608388"/>
          <p14:tracePt t="69405" x="6540500" y="3717925"/>
          <p14:tracePt t="69422" x="6583363" y="3743325"/>
          <p14:tracePt t="69439" x="6589713" y="3743325"/>
          <p14:tracePt t="69963" x="6589713" y="3749675"/>
          <p14:tracePt t="69971" x="6589713" y="3754438"/>
          <p14:tracePt t="70051" x="6589713" y="3749675"/>
          <p14:tracePt t="70060" x="6589713" y="3730625"/>
          <p14:tracePt t="70073" x="6602413" y="3717925"/>
          <p14:tracePt t="70091" x="6626225" y="3700463"/>
          <p14:tracePt t="70109" x="6645275" y="3681413"/>
          <p14:tracePt t="70124" x="6675438" y="3663950"/>
          <p14:tracePt t="70141" x="6724650" y="3644900"/>
          <p14:tracePt t="70157" x="6754813" y="3633788"/>
          <p14:tracePt t="70174" x="6802438" y="3621088"/>
          <p14:tracePt t="70191" x="6858000" y="3602038"/>
          <p14:tracePt t="70196" x="6918325" y="3602038"/>
          <p14:tracePt t="70207" x="6954838" y="3590925"/>
          <p14:tracePt t="70225" x="7034213" y="3578225"/>
          <p14:tracePt t="70230" x="7065963" y="3554413"/>
          <p14:tracePt t="70241" x="7143750" y="3535363"/>
          <p14:tracePt t="70256" x="7169150" y="3524250"/>
          <p14:tracePt t="70259" x="7175500" y="3524250"/>
          <p14:tracePt t="70273" x="7223125" y="3505200"/>
          <p14:tracePt t="70289" x="7254875" y="3492500"/>
          <p14:tracePt t="70305" x="7259638" y="3492500"/>
          <p14:tracePt t="70321" x="7278688" y="3492500"/>
          <p14:tracePt t="70338" x="7308850" y="3486150"/>
          <p14:tracePt t="70386" x="7315200" y="3475038"/>
          <p14:tracePt t="70675" x="7345363" y="3468688"/>
          <p14:tracePt t="70685" x="7375525" y="3468688"/>
          <p14:tracePt t="70695" x="7400925" y="3468688"/>
          <p14:tracePt t="70699" x="7431088" y="3468688"/>
          <p14:tracePt t="70711" x="7491413" y="3468688"/>
          <p14:tracePt t="70724" x="7570788" y="3468688"/>
          <p14:tracePt t="70741" x="7643813" y="3468688"/>
          <p14:tracePt t="70759" x="7753350" y="3468688"/>
          <p14:tracePt t="70764" x="7802563" y="3468688"/>
          <p14:tracePt t="70775" x="7845425" y="3468688"/>
          <p14:tracePt t="70792" x="7918450" y="3468688"/>
          <p14:tracePt t="70797" x="7948613" y="3468688"/>
          <p14:tracePt t="70808" x="7980363" y="3468688"/>
          <p14:tracePt t="70813" x="7985125" y="3468688"/>
          <p14:tracePt t="70821" x="8004175" y="3468688"/>
          <p14:tracePt t="72251" x="7931150" y="3481388"/>
          <p14:tracePt t="72259" x="7839075" y="3511550"/>
          <p14:tracePt t="72275" x="7643813" y="3584575"/>
          <p14:tracePt t="72292" x="7431088" y="3633788"/>
          <p14:tracePt t="72308" x="7169150" y="3644900"/>
          <p14:tracePt t="72325" x="6937375" y="3694113"/>
          <p14:tracePt t="72341" x="6686550" y="3724275"/>
          <p14:tracePt t="72357" x="6400800" y="3736975"/>
          <p14:tracePt t="72374" x="6010275" y="3773488"/>
          <p14:tracePt t="72391" x="5645150" y="3790950"/>
          <p14:tracePt t="72397" x="5443538" y="3810000"/>
          <p14:tracePt t="72407" x="5260975" y="3810000"/>
          <p14:tracePt t="72424" x="4833938" y="3829050"/>
          <p14:tracePt t="72429" x="4614863" y="3829050"/>
          <p14:tracePt t="72439" x="4449763" y="3829050"/>
          <p14:tracePt t="72456" x="4041775" y="3895725"/>
          <p14:tracePt t="72459" x="3883025" y="3895725"/>
          <p14:tracePt t="72472" x="3736975" y="3906838"/>
          <p14:tracePt t="72475" x="3590925" y="3925888"/>
          <p14:tracePt t="72489" x="3322638" y="3956050"/>
          <p14:tracePt t="72505" x="3151188" y="3986213"/>
          <p14:tracePt t="72523" x="2919413" y="4035425"/>
          <p14:tracePt t="72538" x="2736850" y="4035425"/>
          <p14:tracePt t="72555" x="2530475" y="4035425"/>
          <p14:tracePt t="72572" x="2401888" y="4048125"/>
          <p14:tracePt t="72588" x="2273300" y="4059238"/>
          <p14:tracePt t="72605" x="2146300" y="4071938"/>
          <p14:tracePt t="72622" x="2030413" y="4071938"/>
          <p14:tracePt t="72638" x="1908175" y="4084638"/>
          <p14:tracePt t="72655" x="1828800" y="4127500"/>
          <p14:tracePt t="72659" x="1798638" y="4127500"/>
          <p14:tracePt t="72672" x="1779588" y="4127500"/>
          <p14:tracePt t="72675" x="1743075" y="4127500"/>
          <p14:tracePt t="72692" x="1736725" y="4127500"/>
          <p14:tracePt t="72705" x="1719263" y="4127500"/>
          <p14:tracePt t="72722" x="1700213" y="4127500"/>
          <p14:tracePt t="72738" x="1695450" y="4127500"/>
          <p14:tracePt t="72755" x="1663700" y="4127500"/>
          <p14:tracePt t="72778" x="1657350" y="4127500"/>
          <p14:tracePt t="72826" x="1646238" y="4127500"/>
          <p14:tracePt t="72835" x="1639888" y="4127500"/>
          <p14:tracePt t="72844" x="1627188" y="4127500"/>
          <p14:tracePt t="72858" x="1603375" y="4127500"/>
          <p14:tracePt t="72875" x="1573213" y="4114800"/>
          <p14:tracePt t="72891" x="1554163" y="4102100"/>
          <p14:tracePt t="73019" x="1554163" y="4095750"/>
          <p14:tracePt t="73035" x="1554163" y="4084638"/>
          <p14:tracePt t="73084" x="1554163" y="4078288"/>
          <p14:tracePt t="73092" x="1554163" y="4071938"/>
          <p14:tracePt t="73107" x="1554163" y="4059238"/>
          <p14:tracePt t="73126" x="1579563" y="4054475"/>
          <p14:tracePt t="73141" x="1590675" y="4054475"/>
          <p14:tracePt t="73158" x="1620838" y="4054475"/>
          <p14:tracePt t="73174" x="1657350" y="4054475"/>
          <p14:tracePt t="73192" x="1689100" y="4041775"/>
          <p14:tracePt t="73197" x="1719263" y="4041775"/>
          <p14:tracePt t="73208" x="1762125" y="4041775"/>
          <p14:tracePt t="73212" x="1779588" y="4041775"/>
          <p14:tracePt t="73225" x="1804988" y="4041775"/>
          <p14:tracePt t="73229" x="1865313" y="4041775"/>
          <p14:tracePt t="73241" x="1884363" y="4041775"/>
          <p14:tracePt t="73246" x="1901825" y="4041775"/>
          <p14:tracePt t="73258" x="1981200" y="4041775"/>
          <p14:tracePt t="73275" x="2017713" y="4041775"/>
          <p14:tracePt t="73292" x="2084388" y="4041775"/>
          <p14:tracePt t="73308" x="2152650" y="4041775"/>
          <p14:tracePt t="73324" x="2189163" y="4041775"/>
          <p14:tracePt t="73341" x="2266950" y="4041775"/>
          <p14:tracePt t="73358" x="2346325" y="4041775"/>
          <p14:tracePt t="73374" x="2395538" y="4041775"/>
          <p14:tracePt t="73391" x="2487613" y="4041775"/>
          <p14:tracePt t="73408" x="2541588" y="4041775"/>
          <p14:tracePt t="73414" x="2584450" y="4041775"/>
          <p14:tracePt t="73425" x="2603500" y="4041775"/>
          <p14:tracePt t="73430" x="2633663" y="4041775"/>
          <p14:tracePt t="73442" x="2687638" y="4041775"/>
          <p14:tracePt t="73458" x="2743200" y="4029075"/>
          <p14:tracePt t="73472" x="2773363" y="4029075"/>
          <p14:tracePt t="73476" x="2792413" y="4029075"/>
          <p14:tracePt t="73489" x="2846388" y="4017963"/>
          <p14:tracePt t="73507" x="2914650" y="4017963"/>
          <p14:tracePt t="73522" x="2938463" y="4011613"/>
          <p14:tracePt t="73539" x="2968625" y="3998913"/>
          <p14:tracePt t="73556" x="2974975" y="3998913"/>
          <p14:tracePt t="73572" x="2992438" y="3998913"/>
          <p14:tracePt t="73589" x="3011488" y="3992563"/>
          <p14:tracePt t="73900" x="2962275" y="3992563"/>
          <p14:tracePt t="73909" x="2882900" y="3992563"/>
          <p14:tracePt t="73925" x="2693988" y="3992563"/>
          <p14:tracePt t="73941" x="2468563" y="4017963"/>
          <p14:tracePt t="73959" x="2305050" y="4017963"/>
          <p14:tracePt t="73975" x="2206625" y="4017963"/>
          <p14:tracePt t="73992" x="2146300" y="4017963"/>
          <p14:tracePt t="73997" x="2109788" y="4017963"/>
          <p14:tracePt t="74008" x="2103438" y="4017963"/>
          <p14:tracePt t="74013" x="2084388" y="4017963"/>
          <p14:tracePt t="74024" x="2078038" y="4017963"/>
          <p14:tracePt t="74029" x="2054225" y="4017963"/>
          <p14:tracePt t="74041" x="2047875" y="4017963"/>
          <p14:tracePt t="74059" x="2024063" y="4017963"/>
          <p14:tracePt t="74075" x="2005013" y="4017963"/>
          <p14:tracePt t="74091" x="1993900" y="4017963"/>
          <p14:tracePt t="74108" x="1957388" y="4017963"/>
          <p14:tracePt t="74873" x="1938338" y="4017963"/>
          <p14:tracePt t="74881" x="1920875" y="4017963"/>
          <p14:tracePt t="74890" x="1884363" y="4017963"/>
          <p14:tracePt t="74908" x="1847850" y="4017963"/>
          <p14:tracePt t="74926" x="1768475" y="4017963"/>
          <p14:tracePt t="74941" x="1731963" y="4011613"/>
          <p14:tracePt t="74957" x="1695450" y="4005263"/>
          <p14:tracePt t="75571" x="1719263" y="3992563"/>
          <p14:tracePt t="75580" x="1755775" y="3968750"/>
          <p14:tracePt t="75588" x="1798638" y="3968750"/>
          <p14:tracePt t="75605" x="1865313" y="3956050"/>
          <p14:tracePt t="75622" x="1944688" y="3956050"/>
          <p14:tracePt t="75638" x="2005013" y="3956050"/>
          <p14:tracePt t="75655" x="2084388" y="3956050"/>
          <p14:tracePt t="75672" x="2152650" y="3956050"/>
          <p14:tracePt t="75675" x="2193925" y="3956050"/>
          <p14:tracePt t="75691" x="2262188" y="3956050"/>
          <p14:tracePt t="75705" x="2341563" y="3956050"/>
          <p14:tracePt t="75723" x="2378075" y="3956050"/>
          <p14:tracePt t="75738" x="2444750" y="3956050"/>
          <p14:tracePt t="75755" x="2511425" y="3956050"/>
          <p14:tracePt t="75772" x="2547938" y="3956050"/>
          <p14:tracePt t="75788" x="2603500" y="3943350"/>
          <p14:tracePt t="75805" x="2620963" y="3943350"/>
          <p14:tracePt t="75822" x="2640013" y="3938588"/>
          <p14:tracePt t="75838" x="2657475" y="3938588"/>
          <p14:tracePt t="75855" x="2676525" y="3938588"/>
          <p14:tracePt t="75859" x="2682875" y="3938588"/>
          <p14:tracePt t="75882" x="2693988" y="3938588"/>
          <p14:tracePt t="77180" x="2700338" y="3919538"/>
          <p14:tracePt t="77189" x="2700338" y="3902075"/>
          <p14:tracePt t="77200" x="2700338" y="3889375"/>
          <p14:tracePt t="77205" x="2700338" y="3883025"/>
          <p14:tracePt t="77215" x="2693988" y="3852863"/>
          <p14:tracePt t="77224" x="2687638" y="3840163"/>
          <p14:tracePt t="77241" x="2687638" y="3803650"/>
          <p14:tracePt t="77246" x="2682875" y="3797300"/>
          <p14:tracePt t="77258" x="2682875" y="3786188"/>
          <p14:tracePt t="77787" x="2682875" y="3779838"/>
          <p14:tracePt t="77804" x="2682875" y="3810000"/>
          <p14:tracePt t="77814" x="2682875" y="3822700"/>
          <p14:tracePt t="77824" x="2693988" y="3829050"/>
          <p14:tracePt t="77842" x="2700338" y="3859213"/>
          <p14:tracePt t="91150" x="2713038" y="3865563"/>
          <p14:tracePt t="91159" x="2719388" y="3865563"/>
          <p14:tracePt t="97863" x="2706688" y="3865563"/>
          <p14:tracePt t="97871" x="2687638" y="3865563"/>
          <p14:tracePt t="97881" x="2640013" y="3876675"/>
          <p14:tracePt t="97893" x="2614613" y="3883025"/>
          <p14:tracePt t="97909" x="2584450" y="3883025"/>
          <p14:tracePt t="97926" x="2547938" y="3895725"/>
          <p14:tracePt t="97944" x="2505075" y="3906838"/>
          <p14:tracePt t="97966" x="2498725" y="3906838"/>
          <p14:tracePt t="97983" x="2468563" y="3906838"/>
          <p14:tracePt t="97992" x="2462213" y="3906838"/>
          <p14:tracePt t="98007" x="2432050" y="3906838"/>
          <p14:tracePt t="98037" x="2414588" y="3906838"/>
          <p14:tracePt t="98053" x="2395538" y="3906838"/>
          <p14:tracePt t="98061" x="2389188" y="3906838"/>
          <p14:tracePt t="98073" x="2378075" y="3906838"/>
          <p14:tracePt t="98090" x="2359025" y="3906838"/>
          <p14:tracePt t="98106" x="2335213" y="3906838"/>
          <p14:tracePt t="98110" x="2305050" y="3906838"/>
          <p14:tracePt t="98124" x="2279650" y="3906838"/>
          <p14:tracePt t="98140" x="2262188" y="3906838"/>
          <p14:tracePt t="98158" x="2219325" y="3906838"/>
          <p14:tracePt t="98173" x="2200275" y="3906838"/>
          <p14:tracePt t="98190" x="2176463" y="3906838"/>
          <p14:tracePt t="98207" x="2127250" y="3906838"/>
          <p14:tracePt t="98227" x="2109788" y="3906838"/>
          <p14:tracePt t="98232" x="2078038" y="3906838"/>
          <p14:tracePt t="98242" x="2060575" y="3906838"/>
          <p14:tracePt t="98257" x="2030413" y="3906838"/>
          <p14:tracePt t="98273" x="1968500" y="3906838"/>
          <p14:tracePt t="98290" x="1938338" y="3906838"/>
          <p14:tracePt t="98294" x="1920875" y="3906838"/>
          <p14:tracePt t="98307" x="1901825" y="3906838"/>
          <p14:tracePt t="98311" x="1871663" y="3906838"/>
          <p14:tracePt t="98324" x="1828800" y="3906838"/>
          <p14:tracePt t="98341" x="1792288" y="3906838"/>
          <p14:tracePt t="98358" x="1762125" y="3906838"/>
          <p14:tracePt t="98374" x="1736725" y="3906838"/>
          <p14:tracePt t="98390" x="1706563" y="3906838"/>
          <p14:tracePt t="98407" x="1689100" y="3906838"/>
          <p14:tracePt t="98423" x="1682750" y="3906838"/>
          <p14:tracePt t="98478" x="1670050" y="3906838"/>
          <p14:tracePt t="98486" x="1652588" y="3906838"/>
          <p14:tracePt t="98495" x="1646238" y="3906838"/>
          <p14:tracePt t="98508" x="1616075" y="3906838"/>
          <p14:tracePt t="98533" x="1597025" y="3902075"/>
          <p14:tracePt t="98557" x="1590675" y="3902075"/>
          <p14:tracePt t="98565" x="1579563" y="3902075"/>
          <p14:tracePt t="98573" x="1573213" y="3902075"/>
          <p14:tracePt t="98590" x="1543050" y="3902075"/>
          <p14:tracePt t="98607" x="1530350" y="3902075"/>
          <p14:tracePt t="98623" x="1511300" y="3902075"/>
          <p14:tracePt t="98640" x="1493838" y="3902075"/>
          <p14:tracePt t="102543" x="1481138" y="3902075"/>
          <p14:tracePt t="102551" x="1463675" y="3925888"/>
          <p14:tracePt t="102561" x="1463675" y="3938588"/>
          <p14:tracePt t="102576" x="1450975" y="4011613"/>
          <p14:tracePt t="102593" x="1450975" y="4071938"/>
          <p14:tracePt t="102610" x="1450975" y="4151313"/>
          <p14:tracePt t="102627" x="1450975" y="4217988"/>
          <p14:tracePt t="102643" x="1450975" y="4243388"/>
          <p14:tracePt t="102672" x="1450975" y="4260850"/>
          <p14:tracePt t="102687" x="1450975" y="4273550"/>
          <p14:tracePt t="102774" x="1450975" y="4279900"/>
          <p14:tracePt t="102783" x="1450975" y="4291013"/>
          <p14:tracePt t="102792" x="1450975" y="4322763"/>
          <p14:tracePt t="102807" x="1450975" y="4340225"/>
          <p14:tracePt t="102823" x="1450975" y="4346575"/>
          <p14:tracePt t="102840" x="1450975" y="4359275"/>
          <p14:tracePt t="102856" x="1450975" y="4370388"/>
          <p14:tracePt t="102873" x="1450975" y="4389438"/>
          <p14:tracePt t="102890" x="1457325" y="4400550"/>
          <p14:tracePt t="102906" x="1474788" y="4425950"/>
          <p14:tracePt t="102923" x="1474788" y="4438650"/>
          <p14:tracePt t="102927" x="1481138" y="4456113"/>
          <p14:tracePt t="102940" x="1493838" y="4475163"/>
          <p14:tracePt t="102965" x="1500188" y="4486275"/>
          <p14:tracePt t="103031" x="1500188" y="4492625"/>
          <p14:tracePt t="103040" x="1500188" y="4498975"/>
          <p14:tracePt t="103050" x="1511300" y="4511675"/>
          <p14:tracePt t="103087" x="1511300" y="4516438"/>
          <p14:tracePt t="103096" x="1517650" y="4529138"/>
          <p14:tracePt t="103128" x="1536700" y="4535488"/>
          <p14:tracePt t="103334" x="1536700" y="4548188"/>
          <p14:tracePt t="103342" x="1536700" y="4552950"/>
          <p14:tracePt t="104679" x="1536700" y="4565650"/>
          <p14:tracePt t="104687" x="1554163" y="4565650"/>
          <p14:tracePt t="104696" x="1590675" y="4565650"/>
          <p14:tracePt t="104710" x="1609725" y="4565650"/>
          <p14:tracePt t="104714" x="1639888" y="4565650"/>
          <p14:tracePt t="104727" x="1695450" y="4559300"/>
          <p14:tracePt t="104743" x="1749425" y="4559300"/>
          <p14:tracePt t="104760" x="1798638" y="4559300"/>
          <p14:tracePt t="104776" x="1835150" y="4559300"/>
          <p14:tracePt t="104793" x="1889125" y="4559300"/>
          <p14:tracePt t="104811" x="1957388" y="4559300"/>
          <p14:tracePt t="104827" x="2024063" y="4548188"/>
          <p14:tracePt t="104843" x="2084388" y="4548188"/>
          <p14:tracePt t="104859" x="2182813" y="4548188"/>
          <p14:tracePt t="104877" x="2273300" y="4535488"/>
          <p14:tracePt t="104882" x="2335213" y="4535488"/>
          <p14:tracePt t="104893" x="2365375" y="4535488"/>
          <p14:tracePt t="104896" x="2401888" y="4535488"/>
          <p14:tracePt t="104907" x="2444750" y="4535488"/>
          <p14:tracePt t="104923" x="2554288" y="4535488"/>
          <p14:tracePt t="104928" x="2584450" y="4535488"/>
          <p14:tracePt t="104941" x="2663825" y="4535488"/>
          <p14:tracePt t="104957" x="2700338" y="4535488"/>
          <p14:tracePt t="104974" x="2767013" y="4535488"/>
          <p14:tracePt t="104990" x="2816225" y="4535488"/>
          <p14:tracePt t="105007" x="2835275" y="4535488"/>
          <p14:tracePt t="105023" x="2846388" y="4535488"/>
          <p14:tracePt t="105040" x="2871788" y="4535488"/>
          <p14:tracePt t="105057" x="2908300" y="4535488"/>
          <p14:tracePt t="105073" x="2925763" y="4535488"/>
          <p14:tracePt t="105090" x="2955925" y="4535488"/>
          <p14:tracePt t="105107" x="2962275" y="4535488"/>
          <p14:tracePt t="105124" x="2981325" y="4535488"/>
          <p14:tracePt t="106409" x="3194050" y="4449763"/>
          <p14:tracePt t="106423" x="4316413" y="4022725"/>
          <p14:tracePt t="106434" x="5035550" y="3724275"/>
          <p14:tracePt t="106444" x="5913438" y="3376613"/>
          <p14:tracePt t="106458" x="7742238" y="2719388"/>
          <p14:tracePt t="106474" x="9332913" y="2073275"/>
          <p14:tracePt t="106491" x="10204450" y="1663700"/>
          <p14:tracePt t="106507" x="10875963" y="1341438"/>
          <p14:tracePt t="106524" x="11217275" y="1109663"/>
          <p14:tracePt t="106528" x="11344275" y="1030288"/>
          <p14:tracePt t="106541" x="11436350" y="957263"/>
          <p14:tracePt t="106558" x="11522075" y="877888"/>
          <p14:tracePt t="106575" x="11563350" y="835025"/>
          <p14:tracePt t="106591" x="11588750" y="828675"/>
          <p14:tracePt t="106607" x="11595100" y="817563"/>
          <p14:tracePt t="107047" x="11595100" y="762000"/>
          <p14:tracePt t="107056" x="11569700" y="639763"/>
          <p14:tracePt t="107067" x="11558588" y="573088"/>
          <p14:tracePt t="107077" x="11545888" y="536575"/>
          <p14:tracePt t="107082" x="11533188" y="457200"/>
          <p14:tracePt t="107090" x="11503025" y="371475"/>
          <p14:tracePt t="107107" x="11479213" y="238125"/>
          <p14:tracePt t="107124" x="11460163" y="109538"/>
          <p14:tracePt t="107128" x="11449050" y="6350"/>
          <p14:tracePt t="114778" x="9802813" y="152400"/>
          <p14:tracePt t="114784" x="9625013" y="384175"/>
          <p14:tracePt t="114791" x="9448800" y="669925"/>
          <p14:tracePt t="114801" x="9309100" y="914400"/>
          <p14:tracePt t="114809" x="9210675" y="1066800"/>
          <p14:tracePt t="114824" x="8955088" y="1371600"/>
          <p14:tracePt t="114839" x="8699500" y="1646238"/>
          <p14:tracePt t="114856" x="8521700" y="1871663"/>
          <p14:tracePt t="114873" x="8405813" y="2036763"/>
          <p14:tracePt t="114889" x="8302625" y="2176463"/>
          <p14:tracePt t="114906" x="8223250" y="2286000"/>
          <p14:tracePt t="114925" x="8162925" y="2352675"/>
          <p14:tracePt t="114940" x="8126413" y="2389188"/>
          <p14:tracePt t="114956" x="8083550" y="2425700"/>
          <p14:tracePt t="114960" x="8040688" y="2457450"/>
          <p14:tracePt t="114973" x="7912100" y="2541588"/>
          <p14:tracePt t="114989" x="7802563" y="2603500"/>
          <p14:tracePt t="114992" x="7712075" y="2663825"/>
          <p14:tracePt t="115006" x="7504113" y="2822575"/>
          <p14:tracePt t="115023" x="7278688" y="3017838"/>
          <p14:tracePt t="115040" x="7046913" y="3260725"/>
          <p14:tracePt t="115056" x="6834188" y="3492500"/>
          <p14:tracePt t="115073" x="6669088" y="3773488"/>
          <p14:tracePt t="115090" x="6523038" y="4035425"/>
          <p14:tracePt t="115106" x="6381750" y="4273550"/>
          <p14:tracePt t="115123" x="6235700" y="4516438"/>
          <p14:tracePt t="115140" x="6145213" y="4675188"/>
          <p14:tracePt t="115156" x="6089650" y="4737100"/>
          <p14:tracePt t="115159" x="6089650" y="4743450"/>
          <p14:tracePt t="115173" x="6083300" y="4748213"/>
          <p14:tracePt t="115337" x="6096000" y="4760913"/>
          <p14:tracePt t="115346" x="6115050" y="4773613"/>
          <p14:tracePt t="115361" x="6145213" y="4810125"/>
          <p14:tracePt t="115376" x="6151563" y="4816475"/>
          <p14:tracePt t="115400" x="6162675" y="4827588"/>
          <p14:tracePt t="115425" x="6169025" y="4833938"/>
          <p14:tracePt t="128131" x="6156325" y="4846638"/>
          <p14:tracePt t="128140" x="6059488" y="4889500"/>
          <p14:tracePt t="128151" x="6040438" y="4889500"/>
          <p14:tracePt t="128155" x="5992813" y="4926013"/>
          <p14:tracePt t="128165" x="5980113" y="4926013"/>
          <p14:tracePt t="128178" x="5870575" y="4973638"/>
          <p14:tracePt t="128195" x="5741988" y="5053013"/>
          <p14:tracePt t="128211" x="5626100" y="5108575"/>
          <p14:tracePt t="128228" x="5443538" y="5211763"/>
          <p14:tracePt t="128244" x="5260975" y="5334000"/>
          <p14:tracePt t="128261" x="5059363" y="5426075"/>
          <p14:tracePt t="128275" x="4900613" y="5516563"/>
          <p14:tracePt t="128292" x="4743450" y="5572125"/>
          <p14:tracePt t="128308" x="4565650" y="5632450"/>
          <p14:tracePt t="128325" x="4395788" y="5688013"/>
          <p14:tracePt t="128342" x="4230688" y="5761038"/>
          <p14:tracePt t="128359" x="4041775" y="5803900"/>
          <p14:tracePt t="128362" x="3975100" y="5815013"/>
          <p14:tracePt t="128375" x="3889375" y="5834063"/>
          <p14:tracePt t="128378" x="3822700" y="5846763"/>
          <p14:tracePt t="128392" x="3670300" y="5870575"/>
          <p14:tracePt t="128410" x="3560763" y="5883275"/>
          <p14:tracePt t="128425" x="3449638" y="5894388"/>
          <p14:tracePt t="128442" x="3340100" y="5907088"/>
          <p14:tracePt t="128458" x="3213100" y="5919788"/>
          <p14:tracePt t="128476" x="3103563" y="5930900"/>
          <p14:tracePt t="128492" x="2981325" y="5930900"/>
          <p14:tracePt t="128508" x="2871788" y="5930900"/>
          <p14:tracePt t="128525" x="2749550" y="5930900"/>
          <p14:tracePt t="128542" x="2676525" y="5930900"/>
          <p14:tracePt t="128559" x="2620963" y="5930900"/>
          <p14:tracePt t="128562" x="2590800" y="5930900"/>
          <p14:tracePt t="128882" x="2554288" y="5930900"/>
          <p14:tracePt t="128890" x="2535238" y="5943600"/>
          <p14:tracePt t="128901" x="2474913" y="5943600"/>
          <p14:tracePt t="128910" x="2425700" y="5943600"/>
          <p14:tracePt t="128928" x="2305050" y="5943600"/>
          <p14:tracePt t="128934" x="2225675" y="5943600"/>
          <p14:tracePt t="128944" x="2176463" y="5943600"/>
          <p14:tracePt t="128950" x="2114550" y="5943600"/>
          <p14:tracePt t="128958" x="2084388" y="5943600"/>
          <p14:tracePt t="128962" x="2047875" y="5943600"/>
          <p14:tracePt t="128975" x="2017713" y="5943600"/>
          <p14:tracePt t="128977" x="2011363" y="5943600"/>
          <p14:tracePt t="128991" x="1993900" y="5943600"/>
          <p14:tracePt t="129008" x="1957388" y="5943600"/>
          <p14:tracePt t="129024" x="1944688" y="5943600"/>
          <p14:tracePt t="129040" x="1931988" y="5943600"/>
          <p14:tracePt t="129065" x="1925638" y="5943600"/>
          <p14:tracePt t="129080" x="1908175" y="5943600"/>
          <p14:tracePt t="129091" x="1895475" y="5943600"/>
          <p14:tracePt t="129107" x="1871663" y="5943600"/>
          <p14:tracePt t="129124" x="1828800" y="5937250"/>
          <p14:tracePt t="129141" x="1792288" y="5937250"/>
          <p14:tracePt t="129158" x="1736725" y="5919788"/>
          <p14:tracePt t="129175" x="1646238" y="5907088"/>
          <p14:tracePt t="129178" x="1609725" y="5894388"/>
          <p14:tracePt t="129192" x="1530350" y="5870575"/>
          <p14:tracePt t="129208" x="1450975" y="5857875"/>
          <p14:tracePt t="129225" x="1371600" y="5846763"/>
          <p14:tracePt t="129241" x="1304925" y="5840413"/>
          <p14:tracePt t="129258" x="1268413" y="5840413"/>
          <p14:tracePt t="129274" x="1255713" y="5840413"/>
          <p14:tracePt t="129746" x="1249363" y="5840413"/>
          <p14:tracePt t="129883" x="1279525" y="5840413"/>
          <p14:tracePt t="129891" x="1285875" y="5840413"/>
          <p14:tracePt t="129901" x="1304925" y="5840413"/>
          <p14:tracePt t="129910" x="1328738" y="5827713"/>
          <p14:tracePt t="129928" x="1365250" y="5827713"/>
          <p14:tracePt t="129933" x="1401763" y="5827713"/>
          <p14:tracePt t="129944" x="1408113" y="5821363"/>
          <p14:tracePt t="129948" x="1427163" y="5821363"/>
          <p14:tracePt t="129958" x="1457325" y="5821363"/>
          <p14:tracePt t="129962" x="1468438" y="5821363"/>
          <p14:tracePt t="129975" x="1500188" y="5797550"/>
          <p14:tracePt t="129979" x="1530350" y="5797550"/>
          <p14:tracePt t="129992" x="1620838" y="5797550"/>
          <p14:tracePt t="130010" x="1725613" y="5797550"/>
          <p14:tracePt t="130025" x="1852613" y="5797550"/>
          <p14:tracePt t="130042" x="2000250" y="5797550"/>
          <p14:tracePt t="130058" x="2139950" y="5797550"/>
          <p14:tracePt t="130075" x="2273300" y="5784850"/>
          <p14:tracePt t="130092" x="2425700" y="5761038"/>
          <p14:tracePt t="130108" x="2530475" y="5761038"/>
          <p14:tracePt t="130125" x="2657475" y="5730875"/>
          <p14:tracePt t="130142" x="2779713" y="5718175"/>
          <p14:tracePt t="130145" x="2822575" y="5705475"/>
          <p14:tracePt t="130158" x="2859088" y="5705475"/>
          <p14:tracePt t="130162" x="2889250" y="5694363"/>
          <p14:tracePt t="130175" x="2925763" y="5694363"/>
          <p14:tracePt t="130179" x="2955925" y="5688013"/>
          <p14:tracePt t="130192" x="3005138" y="5688013"/>
          <p14:tracePt t="130210" x="3035300" y="5688013"/>
          <p14:tracePt t="130225" x="3071813" y="5688013"/>
          <p14:tracePt t="130242" x="3097213" y="5688013"/>
          <p14:tracePt t="130258" x="3127375" y="5688013"/>
          <p14:tracePt t="130281" x="3133725" y="5688013"/>
          <p14:tracePt t="130292" x="3144838" y="5688013"/>
          <p14:tracePt t="130308" x="3151188" y="5675313"/>
          <p14:tracePt t="130378" x="3170238" y="5675313"/>
          <p14:tracePt t="130393" x="3181350" y="5675313"/>
          <p14:tracePt t="130419" x="3187700" y="5675313"/>
          <p14:tracePt t="130930" x="3286125" y="5638800"/>
          <p14:tracePt t="130940" x="3743325" y="5456238"/>
          <p14:tracePt t="130946" x="4248150" y="5267325"/>
          <p14:tracePt t="130957" x="4773613" y="4992688"/>
          <p14:tracePt t="130962" x="5278438" y="4810125"/>
          <p14:tracePt t="130970" x="6083300" y="4438650"/>
          <p14:tracePt t="130977" x="7126288" y="4048125"/>
          <p14:tracePt t="130992" x="8289925" y="3578225"/>
          <p14:tracePt t="130995" x="9375775" y="3084513"/>
          <p14:tracePt t="131009" x="11758613" y="2047875"/>
          <p14:tracePt t="177465" x="6315075" y="682625"/>
          <p14:tracePt t="177470" x="6400800" y="871538"/>
          <p14:tracePt t="177480" x="6430963" y="1073150"/>
          <p14:tracePt t="177494" x="6529388" y="1347788"/>
          <p14:tracePt t="177499" x="6602413" y="1536700"/>
          <p14:tracePt t="177505" x="6699250" y="1809750"/>
          <p14:tracePt t="177520" x="6918325" y="2444750"/>
          <p14:tracePt t="177533" x="7016750" y="2895600"/>
          <p14:tracePt t="177538" x="7102475" y="3187700"/>
          <p14:tracePt t="177547" x="7169150" y="3548063"/>
          <p14:tracePt t="177563" x="7296150" y="4005263"/>
          <p14:tracePt t="177568" x="7315200" y="4187825"/>
          <p14:tracePt t="177580" x="7334250" y="4316413"/>
          <p14:tracePt t="177595" x="7334250" y="4559300"/>
          <p14:tracePt t="177611" x="7308850" y="4748213"/>
          <p14:tracePt t="177631" x="7156450" y="5022850"/>
          <p14:tracePt t="177645" x="7102475" y="5078413"/>
          <p14:tracePt t="177648" x="6986588" y="5187950"/>
          <p14:tracePt t="177662" x="6808788" y="5260975"/>
          <p14:tracePt t="177678" x="6546850" y="5407025"/>
          <p14:tracePt t="177696" x="6188075" y="5619750"/>
          <p14:tracePt t="177711" x="5718175" y="5937250"/>
          <p14:tracePt t="177728" x="5334000" y="6229350"/>
          <p14:tracePt t="177744" x="5016500" y="6394450"/>
          <p14:tracePt t="177761" x="4760913" y="6523038"/>
          <p14:tracePt t="177778" x="4541838" y="6638925"/>
          <p14:tracePt t="177795" x="4322763" y="6748463"/>
          <p14:tracePt t="177811" x="4157663" y="6834188"/>
          <p14:tracePt t="178077" x="2981325" y="6827838"/>
          <p14:tracePt t="178080" x="2981325" y="6821488"/>
          <p14:tracePt t="178088" x="2981325" y="6802438"/>
          <p14:tracePt t="178094" x="2987675" y="6765925"/>
          <p14:tracePt t="178111" x="3028950" y="6711950"/>
          <p14:tracePt t="178128" x="3067050" y="6669088"/>
          <p14:tracePt t="178144" x="3133725" y="6626225"/>
          <p14:tracePt t="178161" x="3200400" y="6577013"/>
          <p14:tracePt t="178178" x="3286125" y="6553200"/>
          <p14:tracePt t="178195" x="3352800" y="6523038"/>
          <p14:tracePt t="178211" x="3395663" y="6492875"/>
          <p14:tracePt t="178228" x="3425825" y="6480175"/>
          <p14:tracePt t="178232" x="3432175" y="6473825"/>
          <p14:tracePt t="178247" x="3449638" y="6461125"/>
          <p14:tracePt t="178287" x="3462338" y="6456363"/>
          <p14:tracePt t="178392" x="3468688" y="6443663"/>
          <p14:tracePt t="178401" x="3475038" y="6437313"/>
          <p14:tracePt t="178413" x="3486150" y="6424613"/>
          <p14:tracePt t="178418" x="3505200" y="6419850"/>
          <p14:tracePt t="178440" x="3511550" y="6407150"/>
          <p14:tracePt t="178451" x="3529013" y="6400800"/>
          <p14:tracePt t="178464" x="3560763" y="6388100"/>
          <p14:tracePt t="178480" x="3608388" y="6376988"/>
          <p14:tracePt t="178495" x="3644900" y="6376988"/>
          <p14:tracePt t="178511" x="3754438" y="6376988"/>
          <p14:tracePt t="178528" x="3865563" y="6376988"/>
          <p14:tracePt t="178544" x="3956050" y="6376988"/>
          <p14:tracePt t="178561" x="4078288" y="6376988"/>
          <p14:tracePt t="178579" x="4217988" y="6376988"/>
          <p14:tracePt t="178597" x="4432300" y="6376988"/>
          <p14:tracePt t="178602" x="4535488" y="6376988"/>
          <p14:tracePt t="178614" x="4595813" y="6376988"/>
          <p14:tracePt t="178619" x="4700588" y="6376988"/>
          <p14:tracePt t="178631" x="4827588" y="6376988"/>
          <p14:tracePt t="178645" x="4889500" y="6376988"/>
          <p14:tracePt t="178648" x="4949825" y="6376988"/>
          <p14:tracePt t="178662" x="5095875" y="6376988"/>
          <p14:tracePt t="178678" x="5145088" y="6376988"/>
          <p14:tracePt t="178682" x="5205413" y="6376988"/>
          <p14:tracePt t="178695" x="5267325" y="6376988"/>
          <p14:tracePt t="178711" x="5353050" y="6376988"/>
          <p14:tracePt t="178728" x="5419725" y="6351588"/>
          <p14:tracePt t="178745" x="5456238" y="6345238"/>
          <p14:tracePt t="178761" x="5499100" y="6345238"/>
          <p14:tracePt t="178779" x="5516563" y="6334125"/>
          <p14:tracePt t="178795" x="5535613" y="6334125"/>
          <p14:tracePt t="178812" x="5559425" y="6327775"/>
          <p14:tracePt t="178828" x="5602288" y="6327775"/>
          <p14:tracePt t="178845" x="5626100" y="6315075"/>
          <p14:tracePt t="178861" x="5662613" y="6315075"/>
          <p14:tracePt t="178865" x="5675313" y="6315075"/>
          <p14:tracePt t="178961" x="5662613" y="6315075"/>
          <p14:tracePt t="178969" x="5626100" y="6334125"/>
          <p14:tracePt t="178980" x="5565775" y="6334125"/>
          <p14:tracePt t="178998" x="5413375" y="6376988"/>
          <p14:tracePt t="179003" x="5291138" y="6388100"/>
          <p14:tracePt t="179013" x="5162550" y="6407150"/>
          <p14:tracePt t="179031" x="4779963" y="6407150"/>
          <p14:tracePt t="179047" x="4492625" y="6407150"/>
          <p14:tracePt t="179062" x="4206875" y="6407150"/>
          <p14:tracePt t="179078" x="4084638" y="6407150"/>
          <p14:tracePt t="179082" x="3962400" y="6407150"/>
          <p14:tracePt t="179096" x="3816350" y="6407150"/>
          <p14:tracePt t="179111" x="3724275" y="6407150"/>
          <p14:tracePt t="179128" x="3681413" y="6400800"/>
          <p14:tracePt t="179168" x="3694113" y="6400800"/>
          <p14:tracePt t="179176" x="3754438" y="6400800"/>
          <p14:tracePt t="179183" x="3859213" y="6400800"/>
          <p14:tracePt t="179195" x="4017963" y="6400800"/>
          <p14:tracePt t="179212" x="4425950" y="6400800"/>
          <p14:tracePt t="179228" x="4895850" y="6400800"/>
          <p14:tracePt t="179245" x="5492750" y="6400800"/>
          <p14:tracePt t="179249" x="5675313" y="6400800"/>
          <p14:tracePt t="179262" x="6016625" y="6400800"/>
          <p14:tracePt t="179278" x="6065838" y="6400800"/>
          <p14:tracePt t="179282" x="6072188" y="6400800"/>
          <p14:tracePt t="179320" x="6035675" y="6400800"/>
          <p14:tracePt t="179328" x="5876925" y="6376988"/>
          <p14:tracePt t="179335" x="5730875" y="6357938"/>
          <p14:tracePt t="179345" x="5553075" y="6357938"/>
          <p14:tracePt t="179361" x="5168900" y="6357938"/>
          <p14:tracePt t="179378" x="4456113" y="6357938"/>
          <p14:tracePt t="179395" x="3614738" y="6334125"/>
          <p14:tracePt t="179411" x="2981325" y="6315075"/>
          <p14:tracePt t="179428" x="2614613" y="6297613"/>
          <p14:tracePt t="179445" x="2468563" y="6267450"/>
          <p14:tracePt t="179480" x="2554288" y="6267450"/>
          <p14:tracePt t="179487" x="2700338" y="6267450"/>
          <p14:tracePt t="179494" x="2840038" y="6272213"/>
          <p14:tracePt t="179511" x="3273425" y="6272213"/>
          <p14:tracePt t="179528" x="3829050" y="6272213"/>
          <p14:tracePt t="179545" x="4578350" y="6272213"/>
          <p14:tracePt t="179561" x="4943475" y="6272213"/>
          <p14:tracePt t="179578" x="5132388" y="6284913"/>
          <p14:tracePt t="179595" x="5138738" y="6284913"/>
          <p14:tracePt t="179624" x="5078413" y="6284913"/>
          <p14:tracePt t="179632" x="4956175" y="6284913"/>
          <p14:tracePt t="179645" x="4816475" y="6284913"/>
          <p14:tracePt t="179648" x="4694238" y="6284913"/>
          <p14:tracePt t="179662" x="4406900" y="6284913"/>
          <p14:tracePt t="179679" x="4286250" y="6284913"/>
          <p14:tracePt t="179682" x="4164013" y="6284913"/>
          <p14:tracePt t="179695" x="4048125" y="6284913"/>
          <p14:tracePt t="179711" x="4041775" y="6284913"/>
          <p14:tracePt t="179736" x="4054475" y="6284913"/>
          <p14:tracePt t="179745" x="4175125" y="6284913"/>
          <p14:tracePt t="179761" x="4559300" y="6303963"/>
          <p14:tracePt t="179778" x="5065713" y="6321425"/>
          <p14:tracePt t="179795" x="5541963" y="6357938"/>
          <p14:tracePt t="179812" x="5919788" y="6407150"/>
          <p14:tracePt t="179828" x="6003925" y="6430963"/>
          <p14:tracePt t="179872" x="5913438" y="6430963"/>
          <p14:tracePt t="179880" x="5772150" y="6430963"/>
          <p14:tracePt t="179895" x="5529263" y="6430963"/>
          <p14:tracePt t="179913" x="5205413" y="6430963"/>
          <p14:tracePt t="179928" x="4864100" y="6430963"/>
          <p14:tracePt t="179945" x="4578350" y="6419850"/>
          <p14:tracePt t="179961" x="4456113" y="6407150"/>
          <p14:tracePt t="180000" x="4498975" y="6407150"/>
          <p14:tracePt t="180007" x="4621213" y="6407150"/>
          <p14:tracePt t="180015" x="4767263" y="6407150"/>
          <p14:tracePt t="180028" x="4906963" y="6407150"/>
          <p14:tracePt t="180045" x="5194300" y="6407150"/>
          <p14:tracePt t="180062" x="5456238" y="6407150"/>
          <p14:tracePt t="180065" x="5559425" y="6407150"/>
          <p14:tracePt t="180079" x="5645150" y="6424613"/>
          <p14:tracePt t="180136" x="5559425" y="6424613"/>
          <p14:tracePt t="180144" x="5394325" y="6424613"/>
          <p14:tracePt t="180152" x="5237163" y="6424613"/>
          <p14:tracePt t="180161" x="5089525" y="6424613"/>
          <p14:tracePt t="180178" x="4767263" y="6424613"/>
          <p14:tracePt t="180195" x="4406900" y="6424613"/>
          <p14:tracePt t="180198" x="4243388" y="6424613"/>
          <p14:tracePt t="180211" x="4138613" y="6424613"/>
          <p14:tracePt t="180228" x="4114800" y="6424613"/>
          <p14:tracePt t="180264" x="4254500" y="6424613"/>
          <p14:tracePt t="180272" x="4359275" y="6424613"/>
          <p14:tracePt t="180278" x="4559300" y="6424613"/>
          <p14:tracePt t="180295" x="5022850" y="6424613"/>
          <p14:tracePt t="180313" x="5553075" y="6424613"/>
          <p14:tracePt t="180328" x="6029325" y="6424613"/>
          <p14:tracePt t="180344" x="6108700" y="6424613"/>
          <p14:tracePt t="180383" x="6083300" y="6424613"/>
          <p14:tracePt t="180391" x="5973763" y="6424613"/>
          <p14:tracePt t="180400" x="5851525" y="6424613"/>
          <p14:tracePt t="180412" x="5730875" y="6424613"/>
          <p14:tracePt t="180428" x="5522913" y="6413500"/>
          <p14:tracePt t="180432" x="5437188" y="6400800"/>
          <p14:tracePt t="180445" x="5334000" y="6400800"/>
          <p14:tracePt t="180448" x="5284788" y="6388100"/>
          <p14:tracePt t="180462" x="5278438" y="6388100"/>
          <p14:tracePt t="180466" x="5267325" y="6388100"/>
          <p14:tracePt t="180504" x="5291138" y="6388100"/>
          <p14:tracePt t="180511" x="5400675" y="6388100"/>
          <p14:tracePt t="180519" x="5505450" y="6388100"/>
          <p14:tracePt t="180528" x="5608638" y="6388100"/>
          <p14:tracePt t="180545" x="5772150" y="6388100"/>
          <p14:tracePt t="180561" x="5919788" y="6388100"/>
          <p14:tracePt t="180578" x="6010275" y="6388100"/>
          <p14:tracePt t="184057" x="6096000" y="6321425"/>
          <p14:tracePt t="184066" x="6272213" y="6083300"/>
          <p14:tracePt t="184081" x="6503988" y="5730875"/>
          <p14:tracePt t="184099" x="6877050" y="5187950"/>
          <p14:tracePt t="184114" x="7181850" y="4595813"/>
          <p14:tracePt t="184131" x="7516813" y="3992563"/>
          <p14:tracePt t="184147" x="7815263" y="3333750"/>
          <p14:tracePt t="184162" x="7894638" y="2786063"/>
          <p14:tracePt t="184179" x="7912100" y="2401888"/>
          <p14:tracePt t="184197" x="7961313" y="2054225"/>
          <p14:tracePt t="184212" x="7980363" y="1785938"/>
          <p14:tracePt t="184229" x="8010525" y="1560513"/>
          <p14:tracePt t="184245" x="8021638" y="1328738"/>
          <p14:tracePt t="184262" x="8021638" y="1066800"/>
          <p14:tracePt t="184266" x="8021638" y="963613"/>
          <p14:tracePt t="184279" x="8040688" y="755650"/>
          <p14:tracePt t="184295" x="8040688" y="639763"/>
          <p14:tracePt t="184313" x="8040688" y="536575"/>
          <p14:tracePt t="184329" x="8040688" y="298450"/>
          <p14:tracePt t="184345" x="8040688" y="73025"/>
          <p14:tracePt t="195820" x="6705600" y="304800"/>
          <p14:tracePt t="195829" x="6681788" y="768350"/>
          <p14:tracePt t="195839" x="6656388" y="1195388"/>
          <p14:tracePt t="195844" x="6613525" y="1584325"/>
          <p14:tracePt t="195855" x="6546850" y="1908175"/>
          <p14:tracePt t="195862" x="6503988" y="2219325"/>
          <p14:tracePt t="195878" x="6376988" y="2859088"/>
          <p14:tracePt t="195882" x="6351588" y="3163888"/>
          <p14:tracePt t="195895" x="6321425" y="3395663"/>
          <p14:tracePt t="195912" x="6242050" y="3883025"/>
          <p14:tracePt t="195915" x="6192838" y="4048125"/>
          <p14:tracePt t="195929" x="6096000" y="4327525"/>
          <p14:tracePt t="195945" x="5999163" y="4602163"/>
          <p14:tracePt t="195961" x="5919788" y="4760913"/>
          <p14:tracePt t="195990" x="5888038" y="4821238"/>
          <p14:tracePt t="196001" x="5876925" y="4827588"/>
          <p14:tracePt t="196064" x="5857875" y="4852988"/>
          <p14:tracePt t="196082" x="5851525" y="4857750"/>
          <p14:tracePt t="196090" x="5821363" y="4889500"/>
          <p14:tracePt t="196098" x="5810250" y="4900613"/>
          <p14:tracePt t="196113" x="5791200" y="4949825"/>
          <p14:tracePt t="196130" x="5754688" y="5065713"/>
          <p14:tracePt t="196146" x="5705475" y="5273675"/>
          <p14:tracePt t="196161" x="5694363" y="5389563"/>
          <p14:tracePt t="196178" x="5694363" y="5492750"/>
          <p14:tracePt t="196195" x="5681663" y="5619750"/>
          <p14:tracePt t="196212" x="5681663" y="5730875"/>
          <p14:tracePt t="196228" x="5681663" y="5827713"/>
          <p14:tracePt t="196245" x="5681663" y="5876925"/>
          <p14:tracePt t="196262" x="5681663" y="5943600"/>
          <p14:tracePt t="196278" x="5681663" y="5980113"/>
          <p14:tracePt t="196282" x="5688013" y="6003925"/>
          <p14:tracePt t="196295" x="5705475" y="6010275"/>
          <p14:tracePt t="196298" x="5705475" y="6046788"/>
          <p14:tracePt t="196312" x="5711825" y="6053138"/>
          <p14:tracePt t="196316" x="5711825" y="6065838"/>
          <p14:tracePt t="196328" x="5711825" y="6072188"/>
          <p14:tracePt t="196385" x="5724525" y="6083300"/>
          <p14:tracePt t="196401" x="5730875" y="6089650"/>
          <p14:tracePt t="196563" x="5741988" y="6089650"/>
          <p14:tracePt t="196571" x="5761038" y="6089650"/>
          <p14:tracePt t="196581" x="5803900" y="6089650"/>
          <p14:tracePt t="196598" x="5840413" y="6089650"/>
          <p14:tracePt t="196615" x="5919788" y="6089650"/>
          <p14:tracePt t="196632" x="6029325" y="6083300"/>
          <p14:tracePt t="196637" x="6076950" y="6083300"/>
          <p14:tracePt t="196650" x="6145213" y="6072188"/>
          <p14:tracePt t="196666" x="6175375" y="6065838"/>
          <p14:tracePt t="196671" x="6211888" y="6065838"/>
          <p14:tracePt t="196681" x="6229350" y="6065838"/>
          <p14:tracePt t="196686" x="6248400" y="6065838"/>
          <p14:tracePt t="196697" x="6303963" y="6053138"/>
          <p14:tracePt t="196714" x="6345238" y="6029325"/>
          <p14:tracePt t="196731" x="6394450" y="6029325"/>
          <p14:tracePt t="196746" x="6424613" y="6022975"/>
          <p14:tracePt t="196762" x="6456363" y="6010275"/>
          <p14:tracePt t="196779" x="6473825" y="6010275"/>
          <p14:tracePt t="196796" x="6480175" y="6003925"/>
          <p14:tracePt t="196812" x="6492875" y="6003925"/>
          <p14:tracePt t="196908" x="6497638" y="6003925"/>
          <p14:tracePt t="196917" x="6516688" y="6003925"/>
          <p14:tracePt t="196931" x="6540500" y="5992813"/>
          <p14:tracePt t="196946" x="6565900" y="5992813"/>
          <p14:tracePt t="196963" x="6583363" y="5992813"/>
          <p14:tracePt t="196994" x="6602413" y="5992813"/>
          <p14:tracePt t="197172" x="6613525" y="5992813"/>
          <p14:tracePt t="197180" x="6650038" y="5992813"/>
          <p14:tracePt t="197185" x="6675438" y="5992813"/>
          <p14:tracePt t="197197" x="6681788" y="5992813"/>
          <p14:tracePt t="197206" x="6748463" y="5992813"/>
          <p14:tracePt t="197212" x="6765925" y="5992813"/>
          <p14:tracePt t="197228" x="6888163" y="5992813"/>
          <p14:tracePt t="197245" x="6954838" y="5992813"/>
          <p14:tracePt t="197262" x="6997700" y="5992813"/>
          <p14:tracePt t="197279" x="7004050" y="5992813"/>
          <p14:tracePt t="197355" x="6991350" y="5992813"/>
          <p14:tracePt t="197491" x="7004050" y="5992813"/>
          <p14:tracePt t="197499" x="7040563" y="5992813"/>
          <p14:tracePt t="197514" x="7059613" y="5992813"/>
          <p14:tracePt t="197540" x="7065963" y="5992813"/>
          <p14:tracePt t="200572" x="7077075" y="5992813"/>
          <p14:tracePt t="200612" x="7096125" y="6016625"/>
          <p14:tracePt t="200621" x="7156450" y="6016625"/>
          <p14:tracePt t="200632" x="7259638" y="6016625"/>
          <p14:tracePt t="200637" x="7302500" y="6016625"/>
          <p14:tracePt t="200648" x="7315200" y="6016625"/>
          <p14:tracePt t="201075" x="7265988" y="6016625"/>
          <p14:tracePt t="201091" x="7235825" y="6016625"/>
          <p14:tracePt t="201100" x="7199313" y="6016625"/>
          <p14:tracePt t="201116" x="7126288" y="6016625"/>
          <p14:tracePt t="201132" x="6851650" y="6035675"/>
          <p14:tracePt t="201149" x="6400800" y="6119813"/>
          <p14:tracePt t="201166" x="6126163" y="6218238"/>
          <p14:tracePt t="201182" x="5846763" y="6351588"/>
          <p14:tracePt t="201199" x="5546725" y="6497638"/>
          <p14:tracePt t="201215" x="5145088" y="6656388"/>
        </p14:tracePtLst>
      </p14:laserTraceLst>
    </p:ext>
  </p:extLs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7848417-8491-474F-FB21-9B3D57ACA969}"/>
              </a:ext>
            </a:extLst>
          </p:cNvPr>
          <p:cNvSpPr>
            <a:spLocks noGrp="1"/>
          </p:cNvSpPr>
          <p:nvPr>
            <p:ph idx="4294967295"/>
          </p:nvPr>
        </p:nvSpPr>
        <p:spPr>
          <a:xfrm>
            <a:off x="824844" y="2116318"/>
            <a:ext cx="10525027" cy="4256202"/>
          </a:xfrm>
        </p:spPr>
        <p:txBody>
          <a:bodyPr>
            <a:normAutofit/>
          </a:bodyPr>
          <a:lstStyle/>
          <a:p>
            <a:pPr>
              <a:spcAft>
                <a:spcPts val="600"/>
              </a:spcAft>
              <a:buFont typeface="Arial" panose="020B0604020202020204" pitchFamily="34" charset="0"/>
              <a:buChar char="•"/>
            </a:pPr>
            <a:r>
              <a:rPr lang="en-US" sz="2800" b="1" i="0" dirty="0">
                <a:solidFill>
                  <a:srgbClr val="203E5F"/>
                </a:solidFill>
                <a:effectLst/>
              </a:rPr>
              <a:t>Security Concerns</a:t>
            </a:r>
            <a:r>
              <a:rPr lang="en-US" sz="2400" b="1" i="0" dirty="0">
                <a:solidFill>
                  <a:srgbClr val="203E5F"/>
                </a:solidFill>
                <a:effectLst/>
              </a:rPr>
              <a:t>:</a:t>
            </a:r>
            <a:r>
              <a:rPr lang="en-US" sz="2400" b="0" i="0" dirty="0">
                <a:solidFill>
                  <a:srgbClr val="203E5F"/>
                </a:solidFill>
                <a:effectLst/>
              </a:rPr>
              <a:t> With digital services, there's always the risk of cyberattacks.</a:t>
            </a:r>
          </a:p>
          <a:p>
            <a:pPr>
              <a:spcAft>
                <a:spcPts val="600"/>
              </a:spcAft>
              <a:buFont typeface="Arial" panose="020B0604020202020204" pitchFamily="34" charset="0"/>
              <a:buChar char="•"/>
            </a:pPr>
            <a:r>
              <a:rPr lang="en-US" sz="2800" b="1" i="0" dirty="0">
                <a:solidFill>
                  <a:srgbClr val="203E5F"/>
                </a:solidFill>
                <a:effectLst/>
              </a:rPr>
              <a:t>Regulation</a:t>
            </a:r>
            <a:r>
              <a:rPr lang="en-US" sz="2400" b="1" i="0" dirty="0">
                <a:solidFill>
                  <a:srgbClr val="203E5F"/>
                </a:solidFill>
                <a:effectLst/>
              </a:rPr>
              <a:t>:</a:t>
            </a:r>
            <a:r>
              <a:rPr lang="en-US" sz="2400" b="0" i="0" dirty="0">
                <a:solidFill>
                  <a:srgbClr val="203E5F"/>
                </a:solidFill>
                <a:effectLst/>
              </a:rPr>
              <a:t> As a relatively new industry, FinTech often faces regulatory challenges.</a:t>
            </a:r>
          </a:p>
          <a:p>
            <a:pPr>
              <a:spcAft>
                <a:spcPts val="600"/>
              </a:spcAft>
              <a:buFont typeface="Arial" panose="020B0604020202020204" pitchFamily="34" charset="0"/>
              <a:buChar char="•"/>
            </a:pPr>
            <a:r>
              <a:rPr lang="en-US" sz="2800" b="1" i="0" dirty="0">
                <a:solidFill>
                  <a:srgbClr val="203E5F"/>
                </a:solidFill>
                <a:effectLst/>
              </a:rPr>
              <a:t>Trust</a:t>
            </a:r>
            <a:r>
              <a:rPr lang="en-US" sz="2400" b="1" i="0" dirty="0">
                <a:solidFill>
                  <a:srgbClr val="203E5F"/>
                </a:solidFill>
                <a:effectLst/>
              </a:rPr>
              <a:t>:</a:t>
            </a:r>
            <a:r>
              <a:rPr lang="en-US" sz="2400" b="0" i="0" dirty="0">
                <a:solidFill>
                  <a:srgbClr val="203E5F"/>
                </a:solidFill>
                <a:effectLst/>
              </a:rPr>
              <a:t> Newer FinTech companies might face challenges in gaining the trust of consumers used to traditional financial institutions.</a:t>
            </a:r>
          </a:p>
          <a:p>
            <a:pPr>
              <a:spcAft>
                <a:spcPts val="600"/>
              </a:spcAft>
              <a:buFont typeface="Arial" panose="020B0604020202020204" pitchFamily="34" charset="0"/>
              <a:buChar char="•"/>
            </a:pPr>
            <a:r>
              <a:rPr lang="en-US" sz="2800" b="1" i="0" dirty="0">
                <a:solidFill>
                  <a:srgbClr val="203E5F"/>
                </a:solidFill>
                <a:effectLst/>
                <a:latin typeface="Calibri" panose="020F0502020204030204" pitchFamily="34" charset="0"/>
                <a:cs typeface="Calibri" panose="020F0502020204030204" pitchFamily="34" charset="0"/>
              </a:rPr>
              <a:t>Market Saturation</a:t>
            </a:r>
            <a:r>
              <a:rPr lang="en-US" sz="2400" b="1" i="0" dirty="0">
                <a:solidFill>
                  <a:srgbClr val="203E5F"/>
                </a:solidFill>
                <a:effectLst/>
                <a:latin typeface="Neue Haas Grotesk Text Pro (Body)"/>
              </a:rPr>
              <a:t>:</a:t>
            </a:r>
            <a:r>
              <a:rPr lang="en-US" sz="2400" b="0" i="0" dirty="0">
                <a:solidFill>
                  <a:srgbClr val="203E5F"/>
                </a:solidFill>
                <a:effectLst/>
                <a:latin typeface="Neue Haas Grotesk Text Pro (Body)"/>
              </a:rPr>
              <a:t> The popularity of FinTech has led to a crowded market with numerous start-ups competing in similar spaces.</a:t>
            </a:r>
          </a:p>
        </p:txBody>
      </p:sp>
      <p:sp>
        <p:nvSpPr>
          <p:cNvPr id="7" name="Title 1">
            <a:extLst>
              <a:ext uri="{FF2B5EF4-FFF2-40B4-BE49-F238E27FC236}">
                <a16:creationId xmlns:a16="http://schemas.microsoft.com/office/drawing/2014/main" id="{D3ED7C49-AB53-1785-A0DB-0715F43547DF}"/>
              </a:ext>
            </a:extLst>
          </p:cNvPr>
          <p:cNvSpPr>
            <a:spLocks noGrp="1"/>
          </p:cNvSpPr>
          <p:nvPr>
            <p:ph type="title"/>
          </p:nvPr>
        </p:nvSpPr>
        <p:spPr>
          <a:xfrm>
            <a:off x="824844" y="754598"/>
            <a:ext cx="6829719" cy="1098105"/>
          </a:xfrm>
        </p:spPr>
        <p:txBody>
          <a:bodyPr anchor="t">
            <a:normAutofit/>
          </a:bodyPr>
          <a:lstStyle/>
          <a:p>
            <a:r>
              <a:rPr lang="en-US" sz="6000" dirty="0">
                <a:effectLst>
                  <a:outerShdw blurRad="38100" dist="38100" dir="2700000" algn="tl">
                    <a:srgbClr val="000000">
                      <a:alpha val="43137"/>
                    </a:srgbClr>
                  </a:outerShdw>
                </a:effectLst>
              </a:rPr>
              <a:t>FinTech </a:t>
            </a:r>
            <a:r>
              <a:rPr lang="en-US" sz="6000" dirty="0">
                <a:solidFill>
                  <a:schemeClr val="accent1">
                    <a:lumMod val="20000"/>
                    <a:lumOff val="80000"/>
                  </a:schemeClr>
                </a:solidFill>
                <a:effectLst>
                  <a:outerShdw blurRad="38100" dist="38100" dir="2700000" algn="tl">
                    <a:srgbClr val="000000">
                      <a:alpha val="43137"/>
                    </a:srgbClr>
                  </a:outerShdw>
                </a:effectLst>
              </a:rPr>
              <a:t>Barriers</a:t>
            </a:r>
            <a:r>
              <a:rPr lang="en-US" sz="4000" b="1" i="0" dirty="0">
                <a:solidFill>
                  <a:schemeClr val="accent1">
                    <a:lumMod val="20000"/>
                    <a:lumOff val="80000"/>
                  </a:schemeClr>
                </a:solidFill>
                <a:effectLst>
                  <a:outerShdw blurRad="38100" dist="38100" dir="2700000" algn="tl">
                    <a:srgbClr val="000000">
                      <a:alpha val="43137"/>
                    </a:srgbClr>
                  </a:outerShdw>
                </a:effectLst>
              </a:rPr>
              <a:t>:</a:t>
            </a:r>
            <a:endParaRPr lang="en-US" sz="6000" dirty="0">
              <a:solidFill>
                <a:schemeClr val="accent1">
                  <a:lumMod val="20000"/>
                  <a:lumOff val="80000"/>
                </a:schemeClr>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701280028"/>
      </p:ext>
    </p:extLst>
  </p:cSld>
  <p:clrMapOvr>
    <a:masterClrMapping/>
  </p:clrMapOvr>
  <mc:AlternateContent xmlns:mc="http://schemas.openxmlformats.org/markup-compatibility/2006" xmlns:p14="http://schemas.microsoft.com/office/powerpoint/2010/main">
    <mc:Choice Requires="p14">
      <p:transition spd="slow" p14:dur="2000" advTm="166406"/>
    </mc:Choice>
    <mc:Fallback xmlns="">
      <p:transition spd="slow" advTm="166406"/>
    </mc:Fallback>
  </mc:AlternateContent>
  <p:extLst>
    <p:ext uri="{3A86A75C-4F4B-4683-9AE1-C65F6400EC91}">
      <p14:laserTraceLst xmlns:p14="http://schemas.microsoft.com/office/powerpoint/2010/main">
        <p14:tracePtLst>
          <p14:tracePt t="6423" x="244475" y="6675438"/>
          <p14:tracePt t="6433" x="328613" y="6492875"/>
          <p14:tracePt t="6449" x="530225" y="6151563"/>
          <p14:tracePt t="6465" x="701675" y="5810250"/>
          <p14:tracePt t="6482" x="963613" y="5462588"/>
          <p14:tracePt t="6498" x="1335088" y="4943475"/>
          <p14:tracePt t="6515" x="1835150" y="4200525"/>
          <p14:tracePt t="6532" x="2219325" y="3681413"/>
          <p14:tracePt t="6549" x="2457450" y="3395663"/>
          <p14:tracePt t="6552" x="2554288" y="3243263"/>
          <p14:tracePt t="6565" x="2651125" y="3133725"/>
          <p14:tracePt t="6567" x="2693988" y="3078163"/>
          <p14:tracePt t="6583" x="2792413" y="2951163"/>
          <p14:tracePt t="6599" x="2846388" y="2895600"/>
          <p14:tracePt t="6615" x="2876550" y="2828925"/>
          <p14:tracePt t="6632" x="2925763" y="2743200"/>
          <p14:tracePt t="6649" x="2974975" y="2713038"/>
          <p14:tracePt t="6665" x="3011488" y="2663825"/>
          <p14:tracePt t="6681" x="3108325" y="2554288"/>
          <p14:tracePt t="6699" x="3206750" y="2425700"/>
          <p14:tracePt t="6715" x="3322638" y="2279650"/>
          <p14:tracePt t="6732" x="3395663" y="2189163"/>
          <p14:tracePt t="6749" x="3529013" y="2024063"/>
          <p14:tracePt t="6752" x="3571875" y="1968500"/>
          <p14:tracePt t="6766" x="3657600" y="1828800"/>
          <p14:tracePt t="6782" x="3767138" y="1719263"/>
          <p14:tracePt t="6799" x="3852863" y="1590675"/>
          <p14:tracePt t="6815" x="3895725" y="1524000"/>
          <p14:tracePt t="6832" x="3919538" y="1504950"/>
          <p14:tracePt t="6848" x="3938588" y="1463675"/>
          <p14:tracePt t="6865" x="3949700" y="1408113"/>
          <p14:tracePt t="6882" x="3968750" y="1390650"/>
          <p14:tracePt t="6899" x="3981450" y="1365250"/>
          <p14:tracePt t="6927" x="3981450" y="1358900"/>
          <p14:tracePt t="6935" x="3981450" y="1347788"/>
          <p14:tracePt t="6948" x="3981450" y="1341438"/>
          <p14:tracePt t="6965" x="3981450" y="1322388"/>
          <p14:tracePt t="6982" x="3981450" y="1316038"/>
          <p14:tracePt t="6998" x="3981450" y="1304925"/>
          <p14:tracePt t="7015" x="3981450" y="1279525"/>
          <p14:tracePt t="7032" x="3981450" y="1268413"/>
          <p14:tracePt t="7049" x="3981450" y="1262063"/>
          <p14:tracePt t="7065" x="3981450" y="1249363"/>
          <p14:tracePt t="7082" x="3981450" y="1243013"/>
          <p14:tracePt t="7099" x="3981450" y="1238250"/>
          <p14:tracePt t="7478" x="3956050" y="1238250"/>
          <p14:tracePt t="7486" x="3895725" y="1243013"/>
          <p14:tracePt t="7499" x="3829050" y="1268413"/>
          <p14:tracePt t="7515" x="3633788" y="1316038"/>
          <p14:tracePt t="7532" x="3486150" y="1328738"/>
          <p14:tracePt t="7549" x="3328988" y="1341438"/>
          <p14:tracePt t="7552" x="3286125" y="1341438"/>
          <p14:tracePt t="7565" x="3249613" y="1341438"/>
          <p14:tracePt t="7582" x="3243263" y="1341438"/>
          <p14:tracePt t="7694" x="3255963" y="1341438"/>
          <p14:tracePt t="7702" x="3402013" y="1285875"/>
          <p14:tracePt t="7711" x="3541713" y="1285875"/>
          <p14:tracePt t="7720" x="3749675" y="1274763"/>
          <p14:tracePt t="7732" x="3949700" y="1274763"/>
          <p14:tracePt t="7749" x="4425950" y="1238250"/>
          <p14:tracePt t="7751" x="4681538" y="1219200"/>
          <p14:tracePt t="7765" x="4840288" y="1219200"/>
          <p14:tracePt t="7768" x="5022850" y="1219200"/>
          <p14:tracePt t="7782" x="5145088" y="1219200"/>
          <p14:tracePt t="7784" x="5248275" y="1219200"/>
          <p14:tracePt t="7799" x="5291138" y="1219200"/>
          <p14:tracePt t="12032" x="5291138" y="1238250"/>
          <p14:tracePt t="12039" x="5194300" y="1341438"/>
          <p14:tracePt t="12049" x="5102225" y="1438275"/>
          <p14:tracePt t="12065" x="4833938" y="1706563"/>
          <p14:tracePt t="12082" x="4522788" y="2011363"/>
          <p14:tracePt t="12099" x="4254500" y="2243138"/>
          <p14:tracePt t="12115" x="4011613" y="2462213"/>
          <p14:tracePt t="12132" x="3786188" y="2676525"/>
          <p14:tracePt t="12148" x="3578225" y="2828925"/>
          <p14:tracePt t="12166" x="3365500" y="3060700"/>
          <p14:tracePt t="12169" x="3286125" y="3151188"/>
          <p14:tracePt t="12182" x="3206750" y="3267075"/>
          <p14:tracePt t="12185" x="3133725" y="3322638"/>
          <p14:tracePt t="12199" x="2981325" y="3492500"/>
          <p14:tracePt t="12216" x="2889250" y="3565525"/>
          <p14:tracePt t="12232" x="2846388" y="3614738"/>
          <p14:tracePt t="12249" x="2840038" y="3621088"/>
          <p14:tracePt t="12335" x="2822575" y="3621088"/>
          <p14:tracePt t="12343" x="2809875" y="3608388"/>
          <p14:tracePt t="12352" x="2786063" y="3571875"/>
          <p14:tracePt t="12365" x="2779713" y="3535363"/>
          <p14:tracePt t="12383" x="2755900" y="3449638"/>
          <p14:tracePt t="12399" x="2755900" y="3395663"/>
          <p14:tracePt t="12416" x="2743200" y="3359150"/>
          <p14:tracePt t="12432" x="2724150" y="3322638"/>
          <p14:tracePt t="12449" x="2719388" y="3303588"/>
          <p14:tracePt t="12466" x="2719388" y="3273425"/>
          <p14:tracePt t="12482" x="2719388" y="3255963"/>
          <p14:tracePt t="12499" x="2719388" y="3230563"/>
          <p14:tracePt t="12516" x="2719388" y="3200400"/>
          <p14:tracePt t="12532" x="2706688" y="3163888"/>
          <p14:tracePt t="12549" x="2706688" y="3140075"/>
          <p14:tracePt t="12566" x="2706688" y="3103563"/>
          <p14:tracePt t="12582" x="2706688" y="3078163"/>
          <p14:tracePt t="12585" x="2706688" y="3067050"/>
          <p14:tracePt t="12598" x="2706688" y="3048000"/>
          <p14:tracePt t="12617" x="2706688" y="3028950"/>
          <p14:tracePt t="12632" x="2706688" y="2992438"/>
          <p14:tracePt t="12649" x="2706688" y="2974975"/>
          <p14:tracePt t="12665" x="2706688" y="2962275"/>
          <p14:tracePt t="12687" x="2706688" y="2951163"/>
          <p14:tracePt t="12699" x="2706688" y="2944813"/>
          <p14:tracePt t="12720" x="2706688" y="2932113"/>
          <p14:tracePt t="12775" x="2706688" y="2925763"/>
          <p14:tracePt t="12783" x="2719388" y="2914650"/>
          <p14:tracePt t="12798" x="2730500" y="2908300"/>
          <p14:tracePt t="12807" x="2736850" y="2895600"/>
          <p14:tracePt t="12831" x="2755900" y="2889250"/>
          <p14:tracePt t="12840" x="2767013" y="2876550"/>
          <p14:tracePt t="12849" x="2773363" y="2871788"/>
          <p14:tracePt t="12866" x="2779713" y="2871788"/>
          <p14:tracePt t="12883" x="2835275" y="2840038"/>
          <p14:tracePt t="12899" x="2852738" y="2828925"/>
          <p14:tracePt t="12916" x="2919413" y="2816225"/>
          <p14:tracePt t="12932" x="2974975" y="2798763"/>
          <p14:tracePt t="12949" x="3041650" y="2798763"/>
          <p14:tracePt t="12966" x="3097213" y="2773363"/>
          <p14:tracePt t="12969" x="3114675" y="2773363"/>
          <p14:tracePt t="12982" x="3140075" y="2773363"/>
          <p14:tracePt t="13000" x="3194050" y="2767013"/>
          <p14:tracePt t="13016" x="3224213" y="2767013"/>
          <p14:tracePt t="13032" x="3273425" y="2767013"/>
          <p14:tracePt t="13049" x="3297238" y="2755900"/>
          <p14:tracePt t="13066" x="3328988" y="2755900"/>
          <p14:tracePt t="13082" x="3352800" y="2755900"/>
          <p14:tracePt t="13099" x="3371850" y="2755900"/>
          <p14:tracePt t="13116" x="3389313" y="2755900"/>
          <p14:tracePt t="13133" x="3395663" y="2755900"/>
          <p14:tracePt t="13150" x="3408363" y="2755900"/>
          <p14:tracePt t="13166" x="3413125" y="2755900"/>
          <p14:tracePt t="13168" x="3432175" y="2755900"/>
          <p14:tracePt t="13183" x="3462338" y="2755900"/>
          <p14:tracePt t="13207" x="3468688" y="2755900"/>
          <p14:tracePt t="13231" x="3481388" y="2755900"/>
          <p14:tracePt t="17007" x="3498850" y="2755900"/>
          <p14:tracePt t="17016" x="3548063" y="2798763"/>
          <p14:tracePt t="17023" x="3584575" y="2835275"/>
          <p14:tracePt t="17032" x="3597275" y="2859088"/>
          <p14:tracePt t="17049" x="3651250" y="2901950"/>
          <p14:tracePt t="17066" x="3676650" y="2932113"/>
          <p14:tracePt t="17083" x="3687763" y="2938463"/>
          <p14:tracePt t="17099" x="3713163" y="2955925"/>
          <p14:tracePt t="17224" x="3736975" y="2968625"/>
          <p14:tracePt t="58503" x="3846513" y="2944813"/>
          <p14:tracePt t="58509" x="4017963" y="2822575"/>
          <p14:tracePt t="58518" x="4170363" y="2706688"/>
          <p14:tracePt t="58536" x="4602163" y="2408238"/>
          <p14:tracePt t="58552" x="5510213" y="1816100"/>
          <p14:tracePt t="58568" x="6510338" y="1096963"/>
          <p14:tracePt t="58585" x="7491413" y="493713"/>
          <p14:tracePt t="72707" x="8497888" y="292100"/>
          <p14:tracePt t="72716" x="8289925" y="517525"/>
          <p14:tracePt t="72730" x="7912100" y="1096963"/>
          <p14:tracePt t="72742" x="7669213" y="1431925"/>
          <p14:tracePt t="72747" x="7400925" y="1773238"/>
          <p14:tracePt t="72758" x="7126288" y="2054225"/>
          <p14:tracePt t="72764" x="6864350" y="2359025"/>
          <p14:tracePt t="72774" x="6503988" y="2719388"/>
          <p14:tracePt t="72778" x="6151563" y="3078163"/>
          <p14:tracePt t="72787" x="5761038" y="3413125"/>
          <p14:tracePt t="72804" x="5010150" y="4114800"/>
          <p14:tracePt t="72808" x="4773613" y="4346575"/>
          <p14:tracePt t="72821" x="4565650" y="4479925"/>
          <p14:tracePt t="72840" x="4138613" y="4791075"/>
          <p14:tracePt t="72854" x="4048125" y="4840288"/>
          <p14:tracePt t="72858" x="3981450" y="4864100"/>
          <p14:tracePt t="72871" x="3932238" y="4889500"/>
          <p14:tracePt t="72874" x="3895725" y="4900613"/>
          <p14:tracePt t="72888" x="3840163" y="4913313"/>
          <p14:tracePt t="72904" x="3767138" y="4913313"/>
          <p14:tracePt t="72921" x="3621088" y="4913313"/>
          <p14:tracePt t="72937" x="3505200" y="4883150"/>
          <p14:tracePt t="72954" x="3365500" y="4810125"/>
          <p14:tracePt t="72971" x="3267075" y="4773613"/>
          <p14:tracePt t="72987" x="3224213" y="4743450"/>
          <p14:tracePt t="73004" x="3206750" y="4724400"/>
          <p14:tracePt t="73021" x="3176588" y="4694238"/>
          <p14:tracePt t="73037" x="3170238" y="4675188"/>
          <p14:tracePt t="73040" x="3163888" y="4668838"/>
          <p14:tracePt t="73054" x="3151188" y="4651375"/>
          <p14:tracePt t="73058" x="3151188" y="4638675"/>
          <p14:tracePt t="73071" x="3144838" y="4627563"/>
          <p14:tracePt t="73088" x="3133725" y="4608513"/>
          <p14:tracePt t="73105" x="3127375" y="4591050"/>
          <p14:tracePt t="73121" x="3114675" y="4572000"/>
          <p14:tracePt t="73137" x="3090863" y="4559300"/>
          <p14:tracePt t="73154" x="3078163" y="4541838"/>
          <p14:tracePt t="73171" x="3071813" y="4535488"/>
          <p14:tracePt t="73187" x="3071813" y="4516438"/>
          <p14:tracePt t="73204" x="3071813" y="4486275"/>
          <p14:tracePt t="73221" x="3071813" y="4449763"/>
          <p14:tracePt t="73237" x="3078163" y="4364038"/>
          <p14:tracePt t="73241" x="3114675" y="4316413"/>
          <p14:tracePt t="73255" x="3140075" y="4260850"/>
          <p14:tracePt t="73259" x="3236913" y="4170363"/>
          <p14:tracePt t="73271" x="3273425" y="4114800"/>
          <p14:tracePt t="73274" x="3371850" y="4035425"/>
          <p14:tracePt t="73288" x="3590925" y="3895725"/>
          <p14:tracePt t="73304" x="3790950" y="3786188"/>
          <p14:tracePt t="73321" x="3949700" y="3700463"/>
          <p14:tracePt t="73337" x="4048125" y="3676650"/>
          <p14:tracePt t="73354" x="4090988" y="3651250"/>
          <p14:tracePt t="73371" x="4102100" y="3633788"/>
          <p14:tracePt t="73457" x="4133850" y="3633788"/>
          <p14:tracePt t="73466" x="4170363" y="3638550"/>
          <p14:tracePt t="73475" x="4211638" y="3651250"/>
          <p14:tracePt t="73489" x="4279900" y="3657600"/>
          <p14:tracePt t="73507" x="4395788" y="3687763"/>
          <p14:tracePt t="73524" x="4456113" y="3700463"/>
          <p14:tracePt t="73541" x="4522788" y="3724275"/>
          <p14:tracePt t="73557" x="4602163" y="3730625"/>
          <p14:tracePt t="73574" x="4694238" y="3730625"/>
          <p14:tracePt t="73591" x="4791075" y="3730625"/>
          <p14:tracePt t="73596" x="4821238" y="3730625"/>
          <p14:tracePt t="73608" x="4883150" y="3730625"/>
          <p14:tracePt t="73613" x="4926013" y="3730625"/>
          <p14:tracePt t="73621" x="4973638" y="3743325"/>
          <p14:tracePt t="73637" x="5108575" y="3773488"/>
          <p14:tracePt t="73654" x="5200650" y="3773488"/>
          <p14:tracePt t="73658" x="5260975" y="3786188"/>
          <p14:tracePt t="73671" x="5394325" y="3797300"/>
          <p14:tracePt t="73688" x="5505450" y="3840163"/>
          <p14:tracePt t="73705" x="5583238" y="3846513"/>
          <p14:tracePt t="73721" x="5705475" y="3865563"/>
          <p14:tracePt t="73737" x="5834063" y="3889375"/>
          <p14:tracePt t="73754" x="6003925" y="3902075"/>
          <p14:tracePt t="73771" x="6211888" y="3932238"/>
          <p14:tracePt t="73787" x="6400800" y="3949700"/>
          <p14:tracePt t="73805" x="6523038" y="3949700"/>
          <p14:tracePt t="73821" x="6632575" y="3949700"/>
          <p14:tracePt t="73837" x="6692900" y="3949700"/>
          <p14:tracePt t="73855" x="6765925" y="3949700"/>
          <p14:tracePt t="73871" x="6791325" y="3949700"/>
          <p14:tracePt t="73874" x="6808788" y="3949700"/>
          <p14:tracePt t="73888" x="6845300" y="3949700"/>
          <p14:tracePt t="73904" x="6864350" y="3949700"/>
          <p14:tracePt t="73921" x="6918325" y="3943350"/>
          <p14:tracePt t="73944" x="6943725" y="3932238"/>
          <p14:tracePt t="73961" x="6950075" y="3932238"/>
          <p14:tracePt t="73977" x="6954838" y="3932238"/>
          <p14:tracePt t="73992" x="6967538" y="3932238"/>
          <p14:tracePt t="74004" x="6986588" y="3925888"/>
          <p14:tracePt t="74021" x="6991350" y="3925888"/>
          <p14:tracePt t="74037" x="7010400" y="3913188"/>
          <p14:tracePt t="74064" x="7023100" y="3913188"/>
          <p14:tracePt t="74070" x="7029450" y="3906838"/>
          <p14:tracePt t="74714" x="7046913" y="3906838"/>
          <p14:tracePt t="74723" x="7096125" y="3906838"/>
          <p14:tracePt t="74740" x="7119938" y="3906838"/>
          <p14:tracePt t="74757" x="7132638" y="3906838"/>
          <p14:tracePt t="74795" x="7138988" y="3906838"/>
          <p14:tracePt t="74805" x="7156450" y="3895725"/>
          <p14:tracePt t="74872" x="7169150" y="3895725"/>
          <p14:tracePt t="97085" x="7285038" y="3779838"/>
          <p14:tracePt t="97094" x="7523163" y="3560763"/>
          <p14:tracePt t="97109" x="8058150" y="3090863"/>
          <p14:tracePt t="97120" x="8339138" y="2809875"/>
          <p14:tracePt t="97130" x="8607425" y="2566988"/>
          <p14:tracePt t="97135" x="8875713" y="2316163"/>
          <p14:tracePt t="97142" x="9101138" y="2133600"/>
          <p14:tracePt t="97155" x="9637713" y="1663700"/>
          <p14:tracePt t="97172" x="10113963" y="1292225"/>
          <p14:tracePt t="97188" x="10448925" y="993775"/>
          <p14:tracePt t="97205" x="10704513" y="688975"/>
          <p14:tracePt t="97222" x="10899775" y="427038"/>
          <p14:tracePt t="97239" x="11052175" y="146050"/>
          <p14:tracePt t="102430" x="8772525" y="238125"/>
          <p14:tracePt t="102439" x="8272463" y="596900"/>
          <p14:tracePt t="102449" x="7802563" y="987425"/>
          <p14:tracePt t="102460" x="7040563" y="1573213"/>
          <p14:tracePt t="102475" x="6619875" y="1884363"/>
          <p14:tracePt t="102478" x="6199188" y="2200275"/>
          <p14:tracePt t="102489" x="5705475" y="2498725"/>
          <p14:tracePt t="102505" x="4999038" y="2992438"/>
          <p14:tracePt t="102522" x="4084638" y="3608388"/>
          <p14:tracePt t="102539" x="3743325" y="3829050"/>
          <p14:tracePt t="102557" x="3462338" y="3962400"/>
          <p14:tracePt t="102573" x="3279775" y="4102100"/>
          <p14:tracePt t="102588" x="3187700" y="4157663"/>
          <p14:tracePt t="102605" x="3133725" y="4175125"/>
          <p14:tracePt t="102623" x="3114675" y="4175125"/>
          <p14:tracePt t="102639" x="3084513" y="4187825"/>
          <p14:tracePt t="102655" x="3035300" y="4194175"/>
          <p14:tracePt t="102672" x="2998788" y="4194175"/>
          <p14:tracePt t="102689" x="2951163" y="4194175"/>
          <p14:tracePt t="102705" x="2822575" y="4211638"/>
          <p14:tracePt t="102708" x="2792413" y="4230688"/>
          <p14:tracePt t="102722" x="2670175" y="4286250"/>
          <p14:tracePt t="102739" x="2554288" y="4322763"/>
          <p14:tracePt t="102757" x="2419350" y="4376738"/>
          <p14:tracePt t="102773" x="2219325" y="4486275"/>
          <p14:tracePt t="102788" x="2054225" y="4608513"/>
          <p14:tracePt t="102805" x="1908175" y="4724400"/>
          <p14:tracePt t="102822" x="1798638" y="4803775"/>
          <p14:tracePt t="102839" x="1725613" y="4857750"/>
          <p14:tracePt t="102855" x="1712913" y="4876800"/>
          <p14:tracePt t="102872" x="1700213" y="4889500"/>
          <p14:tracePt t="102888" x="1695450" y="4889500"/>
          <p14:tracePt t="102906" x="1682750" y="4895850"/>
          <p14:tracePt t="103302" x="1689100" y="4870450"/>
          <p14:tracePt t="103313" x="1689100" y="4864100"/>
          <p14:tracePt t="105286" x="1706563" y="4852988"/>
          <p14:tracePt t="105294" x="1736725" y="4852988"/>
          <p14:tracePt t="105309" x="1755775" y="4852988"/>
          <p14:tracePt t="105325" x="1773238" y="4852988"/>
          <p14:tracePt t="105340" x="1816100" y="4846638"/>
          <p14:tracePt t="105358" x="1835150" y="4833938"/>
          <p14:tracePt t="105373" x="1858963" y="4827588"/>
          <p14:tracePt t="105389" x="1908175" y="4816475"/>
          <p14:tracePt t="105406" x="1974850" y="4791075"/>
          <p14:tracePt t="105423" x="2054225" y="4784725"/>
          <p14:tracePt t="105439" x="2120900" y="4784725"/>
          <p14:tracePt t="105456" x="2163763" y="4773613"/>
          <p14:tracePt t="105473" x="2236788" y="4748213"/>
          <p14:tracePt t="105490" x="2273300" y="4748213"/>
          <p14:tracePt t="105507" x="2328863" y="4737100"/>
          <p14:tracePt t="105523" x="2346325" y="4737100"/>
          <p14:tracePt t="105526" x="2352675" y="4737100"/>
          <p14:tracePt t="105540" x="2382838" y="4737100"/>
          <p14:tracePt t="105556" x="2414588" y="4737100"/>
          <p14:tracePt t="105573" x="2419350" y="4724400"/>
          <p14:tracePt t="105589" x="2451100" y="4718050"/>
          <p14:tracePt t="105606" x="2474913" y="4718050"/>
          <p14:tracePt t="105623" x="2493963" y="4718050"/>
          <p14:tracePt t="105639" x="2530475" y="4718050"/>
          <p14:tracePt t="105656" x="2566988" y="4718050"/>
          <p14:tracePt t="105673" x="2597150" y="4718050"/>
          <p14:tracePt t="105690" x="2633663" y="4718050"/>
          <p14:tracePt t="105707" x="2687638" y="4705350"/>
          <p14:tracePt t="105723" x="2724150" y="4705350"/>
          <p14:tracePt t="105740" x="2762250" y="4705350"/>
          <p14:tracePt t="105756" x="2773363" y="4705350"/>
          <p14:tracePt t="105773" x="2809875" y="4705350"/>
          <p14:tracePt t="105789" x="2859088" y="4705350"/>
          <p14:tracePt t="105806" x="2901950" y="4705350"/>
          <p14:tracePt t="105823" x="2925763" y="4705350"/>
          <p14:tracePt t="105840" x="2968625" y="4705350"/>
          <p14:tracePt t="105856" x="2992438" y="4705350"/>
          <p14:tracePt t="105873" x="3024188" y="4705350"/>
          <p14:tracePt t="105890" x="3028950" y="4705350"/>
          <p14:tracePt t="105906" x="3035300" y="4705350"/>
          <p14:tracePt t="105923" x="3048000" y="4705350"/>
          <p14:tracePt t="105941" x="3078163" y="4705350"/>
          <p14:tracePt t="105956" x="3084513" y="4705350"/>
          <p14:tracePt t="105973" x="3090863" y="4705350"/>
          <p14:tracePt t="105990" x="3121025" y="4705350"/>
          <p14:tracePt t="106006" x="3151188" y="4705350"/>
          <p14:tracePt t="106023" x="3194050" y="4705350"/>
          <p14:tracePt t="106039" x="3213100" y="4705350"/>
          <p14:tracePt t="106056" x="3292475" y="4705350"/>
          <p14:tracePt t="106073" x="3297238" y="4705350"/>
          <p14:tracePt t="106090" x="3316288" y="4705350"/>
          <p14:tracePt t="106107" x="3359150" y="4705350"/>
          <p14:tracePt t="106124" x="3365500" y="4705350"/>
          <p14:tracePt t="106127" x="3371850" y="4705350"/>
          <p14:tracePt t="106140" x="3438525" y="4724400"/>
          <p14:tracePt t="106156" x="3455988" y="4724400"/>
          <p14:tracePt t="106173" x="3486150" y="4724400"/>
          <p14:tracePt t="106190" x="3548063" y="4743450"/>
          <p14:tracePt t="106206" x="3578225" y="4743450"/>
          <p14:tracePt t="106223" x="3602038" y="4754563"/>
          <p14:tracePt t="106239" x="3621088" y="4754563"/>
          <p14:tracePt t="106256" x="3638550" y="4760913"/>
          <p14:tracePt t="106273" x="3657600" y="4760913"/>
          <p14:tracePt t="106289" x="3681413" y="4760913"/>
          <p14:tracePt t="106306" x="3694113" y="4767263"/>
          <p14:tracePt t="106782" x="3724275" y="4767263"/>
          <p14:tracePt t="106791" x="3803650" y="4784725"/>
          <p14:tracePt t="106809" x="3865563" y="4791075"/>
          <p14:tracePt t="106825" x="3932238" y="4803775"/>
          <p14:tracePt t="106842" x="3986213" y="4803775"/>
          <p14:tracePt t="106886" x="3992563" y="4803775"/>
          <p14:tracePt t="106895" x="4005263" y="4803775"/>
          <p14:tracePt t="106908" x="4041775" y="4816475"/>
          <p14:tracePt t="106925" x="4048125" y="4816475"/>
          <p14:tracePt t="106942" x="4065588" y="4816475"/>
          <p14:tracePt t="106959" x="4078288" y="4816475"/>
          <p14:tracePt t="107669" x="4114800" y="4816475"/>
          <p14:tracePt t="107677" x="4194175" y="4827588"/>
          <p14:tracePt t="107689" x="4260850" y="4827588"/>
          <p14:tracePt t="107706" x="4449763" y="4857750"/>
          <p14:tracePt t="107710" x="4578350" y="4889500"/>
          <p14:tracePt t="107723" x="4700588" y="4889500"/>
          <p14:tracePt t="107728" x="4803775" y="4906963"/>
          <p14:tracePt t="107743" x="5072063" y="4937125"/>
          <p14:tracePt t="107757" x="5321300" y="4986338"/>
          <p14:tracePt t="107773" x="5529263" y="4999038"/>
          <p14:tracePt t="107790" x="5638800" y="5010150"/>
          <p14:tracePt t="107806" x="5681663" y="5022850"/>
          <p14:tracePt t="107823" x="5705475" y="5022850"/>
          <p14:tracePt t="107840" x="5735638" y="5035550"/>
          <p14:tracePt t="107857" x="5741988" y="5035550"/>
          <p14:tracePt t="108327" x="5761038" y="5035550"/>
          <p14:tracePt t="108335" x="5784850" y="5053013"/>
          <p14:tracePt t="108344" x="5797550" y="5121275"/>
          <p14:tracePt t="108359" x="5840413" y="5254625"/>
          <p14:tracePt t="108373" x="5851525" y="5273675"/>
          <p14:tracePt t="108846" x="5851525" y="5237163"/>
          <p14:tracePt t="108855" x="5883275" y="5089525"/>
          <p14:tracePt t="108865" x="5883275" y="5048250"/>
          <p14:tracePt t="108873" x="5924550" y="4962525"/>
          <p14:tracePt t="108889" x="6016625" y="4767263"/>
          <p14:tracePt t="108906" x="6145213" y="4522788"/>
          <p14:tracePt t="108910" x="6211888" y="4376738"/>
          <p14:tracePt t="108923" x="6308725" y="4206875"/>
          <p14:tracePt t="108926" x="6424613" y="3986213"/>
          <p14:tracePt t="108940" x="6650038" y="3455988"/>
          <p14:tracePt t="108958" x="6881813" y="2736850"/>
          <p14:tracePt t="108973" x="7034213" y="2127250"/>
          <p14:tracePt t="108989" x="7132638" y="1597025"/>
          <p14:tracePt t="109006" x="7218363" y="1189038"/>
          <p14:tracePt t="109023" x="7235825" y="847725"/>
          <p14:tracePt t="109041" x="7265988" y="500063"/>
          <p14:tracePt t="109056" x="7315200" y="268288"/>
          <p14:tracePt t="109073" x="7327900" y="42863"/>
          <p14:tracePt t="117976" x="8162925" y="19050"/>
          <p14:tracePt t="117984" x="8143875" y="139700"/>
          <p14:tracePt t="117992" x="8096250" y="285750"/>
          <p14:tracePt t="118029" x="7948613" y="890588"/>
          <p14:tracePt t="118033" x="7864475" y="1023938"/>
          <p14:tracePt t="118044" x="7821613" y="1152525"/>
          <p14:tracePt t="118059" x="7686675" y="1408113"/>
          <p14:tracePt t="118076" x="7546975" y="1633538"/>
          <p14:tracePt t="118081" x="7497763" y="1762125"/>
          <p14:tracePt t="118095" x="7169150" y="2193925"/>
          <p14:tracePt t="118109" x="7053263" y="2425700"/>
          <p14:tracePt t="118114" x="6986588" y="2571750"/>
          <p14:tracePt t="118126" x="6851650" y="2871788"/>
          <p14:tracePt t="118137" x="6772275" y="3005138"/>
          <p14:tracePt t="118144" x="6705600" y="3151188"/>
          <p14:tracePt t="118159" x="6626225" y="3389313"/>
          <p14:tracePt t="118174" x="6523038" y="3548063"/>
          <p14:tracePt t="118190" x="6480175" y="3608388"/>
          <p14:tracePt t="118207" x="6450013" y="3663950"/>
          <p14:tracePt t="118225" x="6388100" y="3749675"/>
          <p14:tracePt t="118240" x="6297613" y="3846513"/>
          <p14:tracePt t="118257" x="6235700" y="3932238"/>
          <p14:tracePt t="118274" x="6151563" y="4011613"/>
          <p14:tracePt t="118290" x="6022975" y="4108450"/>
          <p14:tracePt t="118307" x="5834063" y="4243388"/>
          <p14:tracePt t="118324" x="5632450" y="4389438"/>
          <p14:tracePt t="118327" x="5522913" y="4468813"/>
          <p14:tracePt t="118341" x="5334000" y="4608513"/>
          <p14:tracePt t="118358" x="5168900" y="4743450"/>
          <p14:tracePt t="118374" x="5084763" y="4803775"/>
          <p14:tracePt t="118390" x="5016500" y="4846638"/>
          <p14:tracePt t="118407" x="4973638" y="4876800"/>
          <p14:tracePt t="118423" x="4919663" y="4919663"/>
          <p14:tracePt t="118440" x="4913313" y="4932363"/>
          <p14:tracePt t="118567" x="4956175" y="4932363"/>
          <p14:tracePt t="118577" x="4973638" y="4932363"/>
          <p14:tracePt t="118592" x="5041900" y="4932363"/>
          <p14:tracePt t="118610" x="5145088" y="4932363"/>
          <p14:tracePt t="118626" x="5237163" y="4932363"/>
          <p14:tracePt t="118643" x="5314950" y="4932363"/>
          <p14:tracePt t="118660" x="5340350" y="4932363"/>
          <p14:tracePt t="118676" x="5370513" y="4932363"/>
          <p14:tracePt t="118682" x="5376863" y="4932363"/>
          <p14:tracePt t="118696" x="5394325" y="4932363"/>
          <p14:tracePt t="118709" x="5426075" y="4932363"/>
          <p14:tracePt t="118724" x="5430838" y="4932363"/>
          <p14:tracePt t="118728" x="5449888" y="4932363"/>
          <p14:tracePt t="118741" x="5492750" y="4932363"/>
          <p14:tracePt t="118756" x="5516563" y="4932363"/>
          <p14:tracePt t="118773" x="5572125" y="4932363"/>
          <p14:tracePt t="118789" x="5619750" y="4932363"/>
          <p14:tracePt t="118806" x="5657850" y="4932363"/>
          <p14:tracePt t="118823" x="5699125" y="4932363"/>
          <p14:tracePt t="118839" x="5718175" y="4932363"/>
          <p14:tracePt t="118856" x="5724525" y="4932363"/>
          <p14:tracePt t="118878" x="5754688" y="4932363"/>
          <p14:tracePt t="118889" x="5761038" y="4932363"/>
          <p14:tracePt t="118906" x="5778500" y="4932363"/>
          <p14:tracePt t="118923" x="5797550" y="4932363"/>
          <p14:tracePt t="118939" x="5803900" y="4932363"/>
          <p14:tracePt t="118956" x="5821363" y="4932363"/>
          <p14:tracePt t="119005" x="5834063" y="4937125"/>
          <p14:tracePt t="119062" x="5840413" y="4943475"/>
          <p14:tracePt t="119070" x="5851525" y="4943475"/>
          <p14:tracePt t="119085" x="5857875" y="4943475"/>
          <p14:tracePt t="119093" x="5870575" y="4943475"/>
          <p14:tracePt t="119117" x="5876925" y="4943475"/>
          <p14:tracePt t="119125" x="5883275" y="4956175"/>
          <p14:tracePt t="119141" x="5907088" y="4962525"/>
          <p14:tracePt t="119156" x="5913438" y="4973638"/>
          <p14:tracePt t="119174" x="5943600" y="4999038"/>
          <p14:tracePt t="119198" x="5949950" y="4999038"/>
          <p14:tracePt t="119206" x="5967413" y="5022850"/>
          <p14:tracePt t="119223" x="5992813" y="5029200"/>
          <p14:tracePt t="119239" x="6003925" y="5029200"/>
          <p14:tracePt t="119256" x="6022975" y="5029200"/>
          <p14:tracePt t="119273" x="6053138" y="5029200"/>
          <p14:tracePt t="119289" x="6076950" y="5029200"/>
          <p14:tracePt t="119308" x="6132513" y="5041900"/>
          <p14:tracePt t="119311" x="6138863" y="5041900"/>
          <p14:tracePt t="119323" x="6181725" y="5041900"/>
          <p14:tracePt t="119339" x="6235700" y="5065713"/>
          <p14:tracePt t="119343" x="6297613" y="5078413"/>
          <p14:tracePt t="119357" x="6321425" y="5078413"/>
          <p14:tracePt t="119373" x="6388100" y="5078413"/>
          <p14:tracePt t="119389" x="6456363" y="5078413"/>
          <p14:tracePt t="119406" x="6492875" y="5078413"/>
          <p14:tracePt t="119423" x="6572250" y="5078413"/>
          <p14:tracePt t="119439" x="6650038" y="5089525"/>
          <p14:tracePt t="119456" x="6705600" y="5089525"/>
          <p14:tracePt t="119473" x="6765925" y="5089525"/>
          <p14:tracePt t="119489" x="6821488" y="5089525"/>
          <p14:tracePt t="119506" x="6900863" y="5102225"/>
          <p14:tracePt t="119523" x="6980238" y="5102225"/>
          <p14:tracePt t="119539" x="7046913" y="5102225"/>
          <p14:tracePt t="119556" x="7102475" y="5114925"/>
          <p14:tracePt t="119559" x="7119938" y="5114925"/>
          <p14:tracePt t="119574" x="7199313" y="5114925"/>
          <p14:tracePt t="119589" x="7259638" y="5114925"/>
          <p14:tracePt t="119606" x="7339013" y="5126038"/>
          <p14:tracePt t="119623" x="7407275" y="5126038"/>
          <p14:tracePt t="119639" x="7454900" y="5126038"/>
          <p14:tracePt t="119656" x="7546975" y="5126038"/>
          <p14:tracePt t="119673" x="7600950" y="5126038"/>
          <p14:tracePt t="119689" x="7669213" y="5126038"/>
          <p14:tracePt t="119706" x="7742238" y="5126038"/>
          <p14:tracePt t="119723" x="7808913" y="5126038"/>
          <p14:tracePt t="119739" x="7888288" y="5121275"/>
          <p14:tracePt t="119756" x="7985125" y="5095875"/>
          <p14:tracePt t="119774" x="8053388" y="5095875"/>
          <p14:tracePt t="119790" x="8096250" y="5095875"/>
          <p14:tracePt t="119806" x="8156575" y="5078413"/>
          <p14:tracePt t="119823" x="8186738" y="5059363"/>
          <p14:tracePt t="119839" x="8210550" y="5059363"/>
          <p14:tracePt t="119857" x="8216900" y="5059363"/>
          <p14:tracePt t="119873" x="8229600" y="5059363"/>
          <p14:tracePt t="119889" x="8248650" y="5059363"/>
          <p14:tracePt t="119906" x="8253413" y="5048250"/>
          <p14:tracePt t="119923" x="8266113" y="5048250"/>
          <p14:tracePt t="120047" x="8242300" y="5048250"/>
          <p14:tracePt t="120055" x="8162925" y="5048250"/>
          <p14:tracePt t="120065" x="8077200" y="5059363"/>
          <p14:tracePt t="120076" x="8004175" y="5102225"/>
          <p14:tracePt t="120093" x="7796213" y="5145088"/>
          <p14:tracePt t="120098" x="7712075" y="5145088"/>
          <p14:tracePt t="120110" x="7467600" y="5162550"/>
          <p14:tracePt t="120118" x="7358063" y="5194300"/>
          <p14:tracePt t="120126" x="7192963" y="5194300"/>
          <p14:tracePt t="120140" x="7034213" y="5205413"/>
          <p14:tracePt t="120143" x="6907213" y="5224463"/>
          <p14:tracePt t="120157" x="6602413" y="5224463"/>
          <p14:tracePt t="120174" x="6278563" y="5224463"/>
          <p14:tracePt t="120190" x="5937250" y="5224463"/>
          <p14:tracePt t="120207" x="5632450" y="5224463"/>
          <p14:tracePt t="120223" x="5426075" y="5224463"/>
          <p14:tracePt t="120240" x="5224463" y="5224463"/>
          <p14:tracePt t="120256" x="5035550" y="5224463"/>
          <p14:tracePt t="120273" x="4956175" y="5224463"/>
          <p14:tracePt t="120290" x="4906963" y="5224463"/>
          <p14:tracePt t="120306" x="4864100" y="5224463"/>
          <p14:tracePt t="120323" x="4857750" y="5224463"/>
          <p14:tracePt t="120463" x="4870450" y="5224463"/>
          <p14:tracePt t="120472" x="4979988" y="5224463"/>
          <p14:tracePt t="120483" x="5084763" y="5211763"/>
          <p14:tracePt t="120494" x="5224463" y="5211763"/>
          <p14:tracePt t="120499" x="5346700" y="5211763"/>
          <p14:tracePt t="120508" x="5492750" y="5211763"/>
          <p14:tracePt t="120511" x="5632450" y="5211763"/>
          <p14:tracePt t="120523" x="5772150" y="5211763"/>
          <p14:tracePt t="120527" x="5937250" y="5211763"/>
          <p14:tracePt t="120540" x="6040438" y="5211763"/>
          <p14:tracePt t="120544" x="6119813" y="5211763"/>
          <p14:tracePt t="120557" x="6224588" y="5211763"/>
          <p14:tracePt t="120560" x="6254750" y="5211763"/>
          <p14:tracePt t="120573" x="6291263" y="5211763"/>
          <p14:tracePt t="120590" x="6297613" y="5211763"/>
          <p14:tracePt t="120646" x="6248400" y="5211763"/>
          <p14:tracePt t="120654" x="6169025" y="5211763"/>
          <p14:tracePt t="120662" x="6119813" y="5211763"/>
          <p14:tracePt t="120673" x="6046788" y="5211763"/>
          <p14:tracePt t="120690" x="5857875" y="5224463"/>
          <p14:tracePt t="120707" x="5589588" y="5237163"/>
          <p14:tracePt t="120723" x="5443538" y="5237163"/>
          <p14:tracePt t="120727" x="5383213" y="5237163"/>
          <p14:tracePt t="120740" x="5376863" y="5237163"/>
          <p14:tracePt t="120792" x="5419725" y="5237163"/>
          <p14:tracePt t="120800" x="5565775" y="5237163"/>
          <p14:tracePt t="120809" x="5724525" y="5237163"/>
          <p14:tracePt t="120826" x="6072188" y="5237163"/>
          <p14:tracePt t="120843" x="6650038" y="5237163"/>
          <p14:tracePt t="120860" x="7192963" y="5237163"/>
          <p14:tracePt t="120877" x="7534275" y="5237163"/>
          <p14:tracePt t="120883" x="7639050" y="5254625"/>
          <p14:tracePt t="120927" x="7546975" y="5254625"/>
          <p14:tracePt t="120938" x="7443788" y="5254625"/>
          <p14:tracePt t="120943" x="7339013" y="5254625"/>
          <p14:tracePt t="120954" x="7254875" y="5254625"/>
          <p14:tracePt t="120959" x="7132638" y="5254625"/>
          <p14:tracePt t="120973" x="6808788" y="5254625"/>
          <p14:tracePt t="120990" x="6450013" y="5254625"/>
          <p14:tracePt t="121006" x="6126163" y="5254625"/>
          <p14:tracePt t="121023" x="5851525" y="5230813"/>
          <p14:tracePt t="121040" x="5791200" y="5218113"/>
          <p14:tracePt t="121062" x="5778500" y="5218113"/>
          <p14:tracePt t="121085" x="5784850" y="5205413"/>
          <p14:tracePt t="121094" x="5821363" y="5200650"/>
          <p14:tracePt t="121106" x="5888038" y="5187950"/>
          <p14:tracePt t="121122" x="6119813" y="5157788"/>
          <p14:tracePt t="121139" x="6327775" y="5138738"/>
          <p14:tracePt t="121141" x="6370638" y="5138738"/>
          <p14:tracePt t="121155" x="6450013" y="5138738"/>
          <p14:tracePt t="121172" x="6492875" y="5138738"/>
          <p14:tracePt t="121175" x="6510338" y="5138738"/>
          <p14:tracePt t="124064" x="6516688" y="5138738"/>
          <p14:tracePt t="124073" x="6503988" y="5138738"/>
          <p14:tracePt t="124083" x="6461125" y="5145088"/>
          <p14:tracePt t="124093" x="6388100" y="5175250"/>
          <p14:tracePt t="124098" x="6340475" y="5200650"/>
          <p14:tracePt t="124108" x="6229350" y="5248275"/>
          <p14:tracePt t="124112" x="6119813" y="5291138"/>
          <p14:tracePt t="124123" x="5992813" y="5376863"/>
          <p14:tracePt t="124140" x="5791200" y="5449888"/>
          <p14:tracePt t="124144" x="5645150" y="5516563"/>
          <p14:tracePt t="124158" x="5413375" y="5595938"/>
          <p14:tracePt t="124174" x="5095875" y="5694363"/>
          <p14:tracePt t="124193" x="4784725" y="5761038"/>
          <p14:tracePt t="124207" x="4432300" y="5857875"/>
          <p14:tracePt t="124223" x="4121150" y="5962650"/>
          <p14:tracePt t="124240" x="3767138" y="6040438"/>
          <p14:tracePt t="124257" x="3535363" y="6119813"/>
          <p14:tracePt t="124274" x="3316288" y="6199188"/>
          <p14:tracePt t="124290" x="3121025" y="6261100"/>
          <p14:tracePt t="124307" x="2951163" y="6303963"/>
          <p14:tracePt t="124324" x="2822575" y="6315075"/>
          <p14:tracePt t="124341" x="2713038" y="6315075"/>
          <p14:tracePt t="124344" x="2693988" y="6327775"/>
          <p14:tracePt t="124358" x="2597150" y="6327775"/>
          <p14:tracePt t="124374" x="2524125" y="6327775"/>
          <p14:tracePt t="124391" x="2457450" y="6327775"/>
          <p14:tracePt t="124407" x="2298700" y="6327775"/>
          <p14:tracePt t="124425" x="2176463" y="6327775"/>
          <p14:tracePt t="124440" x="2066925" y="6327775"/>
          <p14:tracePt t="124457" x="1987550" y="6327775"/>
          <p14:tracePt t="124474" x="1925638" y="6327775"/>
          <p14:tracePt t="124490" x="1884363" y="6327775"/>
          <p14:tracePt t="124511" x="1865313" y="6327775"/>
          <p14:tracePt t="124524" x="1858963" y="6321425"/>
          <p14:tracePt t="124540" x="1828800" y="6303963"/>
          <p14:tracePt t="124557" x="1809750" y="6303963"/>
          <p14:tracePt t="124560" x="1792288" y="6297613"/>
          <p14:tracePt t="124574" x="1773238" y="6278563"/>
          <p14:tracePt t="124592" x="1755775" y="6267450"/>
          <p14:tracePt t="124607" x="1725613" y="6242050"/>
          <p14:tracePt t="124623" x="1706563" y="6229350"/>
          <p14:tracePt t="124640" x="1700213" y="6224588"/>
          <p14:tracePt t="124657" x="1695450" y="6211888"/>
          <p14:tracePt t="124674" x="1676400" y="6199188"/>
          <p14:tracePt t="124727" x="1663700" y="6188075"/>
          <p14:tracePt t="124734" x="1663700" y="6181725"/>
          <p14:tracePt t="124743" x="1646238" y="6169025"/>
          <p14:tracePt t="124832" x="1633538" y="6126163"/>
          <p14:tracePt t="124856" x="1627188" y="6102350"/>
          <p14:tracePt t="124866" x="1627188" y="6096000"/>
          <p14:tracePt t="124889" x="1627188" y="6076950"/>
          <p14:tracePt t="124928" x="1627188" y="6065838"/>
          <p14:tracePt t="125000" x="1627188" y="6046788"/>
          <p14:tracePt t="125016" x="1616075" y="6040438"/>
          <p14:tracePt t="125049" x="1616075" y="6029325"/>
          <p14:tracePt t="125059" x="1616075" y="6022975"/>
          <p14:tracePt t="125152" x="1616075" y="6016625"/>
          <p14:tracePt t="125161" x="1616075" y="6003925"/>
          <p14:tracePt t="125184" x="1616075" y="5999163"/>
          <p14:tracePt t="125193" x="1616075" y="5986463"/>
          <p14:tracePt t="125649" x="1616075" y="5980113"/>
          <p14:tracePt t="125664" x="1616075" y="5967413"/>
          <p14:tracePt t="125760" x="1639888" y="5967413"/>
          <p14:tracePt t="125769" x="1657350" y="5967413"/>
          <p14:tracePt t="125778" x="1695450" y="5962650"/>
          <p14:tracePt t="125791" x="1743075" y="5962650"/>
          <p14:tracePt t="125809" x="1809750" y="5962650"/>
          <p14:tracePt t="125824" x="1878013" y="5962650"/>
          <p14:tracePt t="125841" x="1925638" y="5962650"/>
          <p14:tracePt t="125857" x="1981200" y="5962650"/>
          <p14:tracePt t="125874" x="2041525" y="5962650"/>
          <p14:tracePt t="125891" x="2097088" y="5962650"/>
          <p14:tracePt t="125907" x="2176463" y="5962650"/>
          <p14:tracePt t="125924" x="2249488" y="5962650"/>
          <p14:tracePt t="125928" x="2273300" y="5962650"/>
          <p14:tracePt t="125941" x="2292350" y="5962650"/>
          <p14:tracePt t="125944" x="2322513" y="5962650"/>
          <p14:tracePt t="125958" x="2389188" y="5962650"/>
          <p14:tracePt t="125975" x="2457450" y="5962650"/>
          <p14:tracePt t="125991" x="2505075" y="5962650"/>
          <p14:tracePt t="126007" x="2571750" y="5962650"/>
          <p14:tracePt t="126024" x="2651125" y="5962650"/>
          <p14:tracePt t="126041" x="2713038" y="5962650"/>
          <p14:tracePt t="126057" x="2724150" y="5962650"/>
          <p14:tracePt t="126074" x="2749550" y="5962650"/>
          <p14:tracePt t="126091" x="2767013" y="5962650"/>
          <p14:tracePt t="126107" x="2809875" y="5962650"/>
          <p14:tracePt t="126124" x="2828925" y="5962650"/>
          <p14:tracePt t="126128" x="2835275" y="5962650"/>
          <p14:tracePt t="126141" x="2846388" y="5962650"/>
          <p14:tracePt t="126158" x="2895600" y="5962650"/>
          <p14:tracePt t="126174" x="2919413" y="5973763"/>
          <p14:tracePt t="126192" x="2938463" y="5973763"/>
          <p14:tracePt t="126207" x="2974975" y="5973763"/>
          <p14:tracePt t="126224" x="3005138" y="5973763"/>
          <p14:tracePt t="126243" x="3024188" y="5973763"/>
          <p14:tracePt t="126259" x="3048000" y="5973763"/>
          <p14:tracePt t="126277" x="3078163" y="5973763"/>
          <p14:tracePt t="126282" x="3097213" y="5973763"/>
          <p14:tracePt t="126293" x="3103563" y="5973763"/>
          <p14:tracePt t="126298" x="3121025" y="5973763"/>
          <p14:tracePt t="126310" x="3133725" y="5973763"/>
          <p14:tracePt t="126314" x="3140075" y="5973763"/>
          <p14:tracePt t="126319" x="3157538" y="5973763"/>
          <p14:tracePt t="126608" x="3121025" y="5973763"/>
          <p14:tracePt t="126616" x="3071813" y="5973763"/>
          <p14:tracePt t="126625" x="2998788" y="5973763"/>
          <p14:tracePt t="126640" x="2871788" y="5973763"/>
          <p14:tracePt t="126657" x="2687638" y="5973763"/>
          <p14:tracePt t="126674" x="2481263" y="5973763"/>
          <p14:tracePt t="126691" x="2359025" y="5973763"/>
          <p14:tracePt t="126707" x="2230438" y="5973763"/>
          <p14:tracePt t="126724" x="2073275" y="5973763"/>
          <p14:tracePt t="126740" x="1962150" y="5973763"/>
          <p14:tracePt t="126744" x="1920875" y="5973763"/>
          <p14:tracePt t="126758" x="1865313" y="5973763"/>
          <p14:tracePt t="126775" x="1773238" y="5973763"/>
          <p14:tracePt t="126792" x="1712913" y="5973763"/>
          <p14:tracePt t="126807" x="1682750" y="5973763"/>
          <p14:tracePt t="126838" x="1670050" y="5973763"/>
          <p14:tracePt t="127745" x="1663700" y="5980113"/>
          <p14:tracePt t="127754" x="1725613" y="5992813"/>
          <p14:tracePt t="127764" x="1809750" y="6003925"/>
          <p14:tracePt t="127774" x="1944688" y="6016625"/>
          <p14:tracePt t="127791" x="2152650" y="6035675"/>
          <p14:tracePt t="127808" x="2292350" y="6035675"/>
          <p14:tracePt t="127824" x="2438400" y="6035675"/>
          <p14:tracePt t="127840" x="2584450" y="6035675"/>
          <p14:tracePt t="127857" x="2749550" y="6035675"/>
          <p14:tracePt t="127874" x="2859088" y="6035675"/>
          <p14:tracePt t="127890" x="2981325" y="6035675"/>
          <p14:tracePt t="127907" x="3090863" y="6035675"/>
          <p14:tracePt t="127924" x="3181350" y="6035675"/>
          <p14:tracePt t="127940" x="3213100" y="6035675"/>
          <p14:tracePt t="127943" x="3224213" y="6035675"/>
          <p14:tracePt t="127957" x="3230563" y="6035675"/>
          <p14:tracePt t="132281" x="3297238" y="6035675"/>
          <p14:tracePt t="132289" x="3382963" y="6035675"/>
          <p14:tracePt t="132298" x="3444875" y="6035675"/>
          <p14:tracePt t="132308" x="3511550" y="6029325"/>
          <p14:tracePt t="132324" x="3644900" y="5999163"/>
          <p14:tracePt t="132341" x="3724275" y="5980113"/>
          <p14:tracePt t="132345" x="3743325" y="5967413"/>
          <p14:tracePt t="132358" x="3754438" y="5956300"/>
          <p14:tracePt t="132362" x="3760788" y="5949950"/>
          <p14:tracePt t="132384" x="3773488" y="5949950"/>
          <p14:tracePt t="132391" x="3790950" y="5937250"/>
          <p14:tracePt t="132408" x="3833813" y="5894388"/>
          <p14:tracePt t="132424" x="3919538" y="5851525"/>
          <p14:tracePt t="132441" x="4005263" y="5761038"/>
          <p14:tracePt t="132458" x="4237038" y="5546725"/>
          <p14:tracePt t="132474" x="4681538" y="5126038"/>
          <p14:tracePt t="132491" x="5357813" y="4443413"/>
          <p14:tracePt t="132508" x="6242050" y="3419475"/>
          <p14:tracePt t="132524" x="7308850" y="2262188"/>
          <p14:tracePt t="132541" x="8272463" y="1298575"/>
          <p14:tracePt t="132545" x="8521700" y="1030288"/>
          <p14:tracePt t="132558" x="8809038" y="712788"/>
          <p14:tracePt t="132561" x="9120188" y="457200"/>
          <p14:tracePt t="132575" x="9551988" y="115888"/>
          <p14:tracePt t="164867" x="3773488" y="182563"/>
          <p14:tracePt t="164874" x="3413125" y="682625"/>
          <p14:tracePt t="164883" x="3090863" y="1139825"/>
          <p14:tracePt t="164891" x="2840038" y="1511300"/>
          <p14:tracePt t="164908" x="2554288" y="1931988"/>
          <p14:tracePt t="164924" x="2328863" y="2286000"/>
          <p14:tracePt t="164941" x="2163763" y="2566988"/>
          <p14:tracePt t="164957" x="2000250" y="2828925"/>
          <p14:tracePt t="164975" x="1871663" y="3067050"/>
          <p14:tracePt t="164991" x="1779588" y="3303588"/>
          <p14:tracePt t="165008" x="1719263" y="3481388"/>
          <p14:tracePt t="165037" x="1616075" y="3883025"/>
          <p14:tracePt t="165043" x="1597025" y="3992563"/>
          <p14:tracePt t="165059" x="1597025" y="4095750"/>
          <p14:tracePt t="165074" x="1597025" y="4164013"/>
          <p14:tracePt t="165091" x="1597025" y="4273550"/>
          <p14:tracePt t="165108" x="1597025" y="4364038"/>
          <p14:tracePt t="165125" x="1597025" y="4468813"/>
          <p14:tracePt t="165141" x="1597025" y="4614863"/>
          <p14:tracePt t="165158" x="1597025" y="4760913"/>
          <p14:tracePt t="165174" x="1597025" y="4840288"/>
          <p14:tracePt t="165191" x="1597025" y="4943475"/>
          <p14:tracePt t="165208" x="1560513" y="5078413"/>
          <p14:tracePt t="165225" x="1481138" y="5297488"/>
          <p14:tracePt t="165241" x="1335088" y="5572125"/>
          <p14:tracePt t="165243" x="1268413" y="5705475"/>
          <p14:tracePt t="165258" x="1090613" y="5913438"/>
          <p14:tracePt t="165275" x="933450" y="6132513"/>
          <p14:tracePt t="165291" x="742950" y="6327775"/>
          <p14:tracePt t="165308" x="554038" y="6534150"/>
          <p14:tracePt t="165325" x="414338" y="6699250"/>
        </p14:tracePtLst>
      </p14:laserTraceLst>
    </p:ext>
  </p:extLs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9AAB0C-5D38-E5A3-2811-98F7A5ED967A}"/>
              </a:ext>
            </a:extLst>
          </p:cNvPr>
          <p:cNvSpPr>
            <a:spLocks noGrp="1"/>
          </p:cNvSpPr>
          <p:nvPr>
            <p:ph type="title"/>
          </p:nvPr>
        </p:nvSpPr>
        <p:spPr>
          <a:xfrm>
            <a:off x="703321" y="935139"/>
            <a:ext cx="7874156" cy="969075"/>
          </a:xfrm>
        </p:spPr>
        <p:txBody>
          <a:bodyPr anchor="t">
            <a:noAutofit/>
          </a:bodyPr>
          <a:lstStyle/>
          <a:p>
            <a:r>
              <a:rPr lang="en-US" sz="4800" dirty="0">
                <a:effectLst>
                  <a:outerShdw blurRad="38100" dist="38100" dir="2700000" algn="tl">
                    <a:srgbClr val="000000">
                      <a:alpha val="43137"/>
                    </a:srgbClr>
                  </a:outerShdw>
                </a:effectLst>
              </a:rPr>
              <a:t>Key Aspects of FinTech:</a:t>
            </a:r>
          </a:p>
        </p:txBody>
      </p:sp>
      <p:sp>
        <p:nvSpPr>
          <p:cNvPr id="3" name="Content Placeholder 2">
            <a:extLst>
              <a:ext uri="{FF2B5EF4-FFF2-40B4-BE49-F238E27FC236}">
                <a16:creationId xmlns:a16="http://schemas.microsoft.com/office/drawing/2014/main" id="{E7848417-8491-474F-FB21-9B3D57ACA969}"/>
              </a:ext>
            </a:extLst>
          </p:cNvPr>
          <p:cNvSpPr>
            <a:spLocks noGrp="1"/>
          </p:cNvSpPr>
          <p:nvPr>
            <p:ph idx="4294967295"/>
          </p:nvPr>
        </p:nvSpPr>
        <p:spPr>
          <a:xfrm>
            <a:off x="820132" y="1904214"/>
            <a:ext cx="9997126" cy="4534686"/>
          </a:xfrm>
        </p:spPr>
        <p:txBody>
          <a:bodyPr>
            <a:normAutofit lnSpcReduction="10000"/>
          </a:bodyPr>
          <a:lstStyle/>
          <a:p>
            <a:pPr marL="0" indent="0">
              <a:lnSpc>
                <a:spcPct val="150000"/>
              </a:lnSpc>
              <a:buNone/>
            </a:pPr>
            <a:r>
              <a:rPr lang="en-US" sz="2800" b="1" i="0" dirty="0">
                <a:solidFill>
                  <a:srgbClr val="203E5F"/>
                </a:solidFill>
                <a:effectLst/>
              </a:rPr>
              <a:t>Banking &amp; Payments:</a:t>
            </a:r>
            <a:endParaRPr lang="en-US" sz="2800" b="0" i="0" dirty="0">
              <a:solidFill>
                <a:srgbClr val="203E5F"/>
              </a:solidFill>
              <a:effectLst/>
            </a:endParaRPr>
          </a:p>
          <a:p>
            <a:pPr lvl="1" indent="0">
              <a:lnSpc>
                <a:spcPct val="150000"/>
              </a:lnSpc>
              <a:spcBef>
                <a:spcPts val="1200"/>
              </a:spcBef>
              <a:spcAft>
                <a:spcPts val="600"/>
              </a:spcAft>
              <a:buNone/>
            </a:pPr>
            <a:r>
              <a:rPr lang="en-US" sz="2400" b="1" i="0" dirty="0">
                <a:solidFill>
                  <a:srgbClr val="203E5F"/>
                </a:solidFill>
                <a:effectLst/>
              </a:rPr>
              <a:t>Digital Banking:</a:t>
            </a:r>
            <a:r>
              <a:rPr lang="en-US" sz="2400" b="0" i="0" dirty="0">
                <a:solidFill>
                  <a:srgbClr val="203E5F"/>
                </a:solidFill>
                <a:effectLst/>
              </a:rPr>
              <a:t> Online platforms or mobile apps that offer traditional banking services without the need for physical branches.</a:t>
            </a:r>
          </a:p>
          <a:p>
            <a:pPr lvl="1" indent="0">
              <a:lnSpc>
                <a:spcPct val="150000"/>
              </a:lnSpc>
              <a:spcBef>
                <a:spcPts val="1200"/>
              </a:spcBef>
              <a:spcAft>
                <a:spcPts val="600"/>
              </a:spcAft>
              <a:buNone/>
            </a:pPr>
            <a:r>
              <a:rPr lang="en-US" sz="2400" b="1" i="0" dirty="0">
                <a:solidFill>
                  <a:srgbClr val="203E5F"/>
                </a:solidFill>
                <a:effectLst/>
              </a:rPr>
              <a:t>Mobile Payments:</a:t>
            </a:r>
            <a:r>
              <a:rPr lang="en-US" sz="2400" b="0" i="0" dirty="0">
                <a:solidFill>
                  <a:srgbClr val="203E5F"/>
                </a:solidFill>
                <a:effectLst/>
              </a:rPr>
              <a:t> Using smartphones or wearable technology to make payments.</a:t>
            </a:r>
          </a:p>
          <a:p>
            <a:pPr lvl="1" indent="0">
              <a:lnSpc>
                <a:spcPct val="150000"/>
              </a:lnSpc>
              <a:spcBef>
                <a:spcPts val="1200"/>
              </a:spcBef>
              <a:spcAft>
                <a:spcPts val="600"/>
              </a:spcAft>
              <a:buNone/>
            </a:pPr>
            <a:r>
              <a:rPr lang="en-US" sz="2400" b="1" i="0" dirty="0">
                <a:solidFill>
                  <a:srgbClr val="203E5F"/>
                </a:solidFill>
                <a:effectLst/>
              </a:rPr>
              <a:t>P2P Transfers:</a:t>
            </a:r>
            <a:r>
              <a:rPr lang="en-US" sz="2400" b="0" i="0" dirty="0">
                <a:solidFill>
                  <a:srgbClr val="203E5F"/>
                </a:solidFill>
                <a:effectLst/>
              </a:rPr>
              <a:t> Peer-to-peer platforms allowing individuals to send money to each other directly.</a:t>
            </a:r>
          </a:p>
        </p:txBody>
      </p:sp>
    </p:spTree>
    <p:extLst>
      <p:ext uri="{BB962C8B-B14F-4D97-AF65-F5344CB8AC3E}">
        <p14:creationId xmlns:p14="http://schemas.microsoft.com/office/powerpoint/2010/main" val="903100931"/>
      </p:ext>
    </p:extLst>
  </p:cSld>
  <p:clrMapOvr>
    <a:masterClrMapping/>
  </p:clrMapOvr>
  <mc:AlternateContent xmlns:mc="http://schemas.openxmlformats.org/markup-compatibility/2006" xmlns:p14="http://schemas.microsoft.com/office/powerpoint/2010/main">
    <mc:Choice Requires="p14">
      <p:transition spd="slow" p14:dur="2000" advTm="137737"/>
    </mc:Choice>
    <mc:Fallback xmlns="">
      <p:transition spd="slow" advTm="137737"/>
    </mc:Fallback>
  </mc:AlternateContent>
  <p:extLst>
    <p:ext uri="{3A86A75C-4F4B-4683-9AE1-C65F6400EC91}">
      <p14:laserTraceLst xmlns:p14="http://schemas.microsoft.com/office/powerpoint/2010/main">
        <p14:tracePtLst>
          <p14:tracePt t="1312" x="6858000" y="927100"/>
          <p14:tracePt t="1321" x="6742113" y="1096963"/>
          <p14:tracePt t="1332" x="6699250" y="1152525"/>
          <p14:tracePt t="1336" x="6662738" y="1200150"/>
          <p14:tracePt t="1347" x="6608763" y="1255713"/>
          <p14:tracePt t="1356" x="6546850" y="1328738"/>
          <p14:tracePt t="1371" x="6450013" y="1427163"/>
          <p14:tracePt t="1388" x="6364288" y="1487488"/>
          <p14:tracePt t="1391" x="6345238" y="1500188"/>
          <p14:tracePt t="1405" x="6334125" y="1517650"/>
          <p14:tracePt t="1408" x="6327775" y="1517650"/>
          <p14:tracePt t="1421" x="6315075" y="1530350"/>
          <p14:tracePt t="1478" x="6297613" y="1536700"/>
          <p14:tracePt t="1560" x="6291263" y="1536700"/>
          <p14:tracePt t="1568" x="6261100" y="1547813"/>
          <p14:tracePt t="1584" x="6224588" y="1573213"/>
          <p14:tracePt t="1593" x="6192838" y="1584325"/>
          <p14:tracePt t="1608" x="6151563" y="1616075"/>
          <p14:tracePt t="1625" x="6108700" y="1633538"/>
          <p14:tracePt t="1641" x="6102350" y="1646238"/>
          <p14:tracePt t="21804" x="6126163" y="1676400"/>
          <p14:tracePt t="21813" x="6188075" y="1768475"/>
          <p14:tracePt t="21825" x="6199188" y="1957388"/>
          <p14:tracePt t="21842" x="6192838" y="2120900"/>
          <p14:tracePt t="21861" x="6145213" y="2335213"/>
          <p14:tracePt t="21876" x="6035675" y="2571750"/>
          <p14:tracePt t="21892" x="5840413" y="2798763"/>
          <p14:tracePt t="21909" x="5572125" y="3028950"/>
          <p14:tracePt t="21925" x="5291138" y="3194050"/>
          <p14:tracePt t="21940" x="4992688" y="3328988"/>
          <p14:tracePt t="21957" x="4700588" y="3413125"/>
          <p14:tracePt t="21973" x="4449763" y="3455988"/>
          <p14:tracePt t="21990" x="4260850" y="3475038"/>
          <p14:tracePt t="21994" x="4164013" y="3475038"/>
          <p14:tracePt t="22007" x="4078288" y="3475038"/>
          <p14:tracePt t="22011" x="3956050" y="3475038"/>
          <p14:tracePt t="22024" x="3829050" y="3475038"/>
          <p14:tracePt t="22041" x="3681413" y="3475038"/>
          <p14:tracePt t="22058" x="3565525" y="3438525"/>
          <p14:tracePt t="22073" x="3455988" y="3389313"/>
          <p14:tracePt t="22090" x="3303588" y="3376613"/>
          <p14:tracePt t="22107" x="3108325" y="3333750"/>
          <p14:tracePt t="22123" x="2974975" y="3333750"/>
          <p14:tracePt t="22140" x="2852738" y="3333750"/>
          <p14:tracePt t="22157" x="2773363" y="3333750"/>
          <p14:tracePt t="22173" x="2706688" y="3333750"/>
          <p14:tracePt t="22190" x="2609850" y="3352800"/>
          <p14:tracePt t="22194" x="2566988" y="3365500"/>
          <p14:tracePt t="22207" x="2541588" y="3376613"/>
          <p14:tracePt t="22211" x="2535238" y="3382963"/>
          <p14:tracePt t="22223" x="2524125" y="3382963"/>
          <p14:tracePt t="22306" x="2517775" y="3382963"/>
          <p14:tracePt t="22315" x="2517775" y="3371850"/>
          <p14:tracePt t="22330" x="2541588" y="3359150"/>
          <p14:tracePt t="22342" x="2590800" y="3322638"/>
          <p14:tracePt t="22359" x="2646363" y="3297238"/>
          <p14:tracePt t="22364" x="2676525" y="3286125"/>
          <p14:tracePt t="22375" x="2700338" y="3279775"/>
          <p14:tracePt t="22381" x="2743200" y="3267075"/>
          <p14:tracePt t="22389" x="2779713" y="3255963"/>
          <p14:tracePt t="22406" x="2846388" y="3255963"/>
          <p14:tracePt t="22423" x="2925763" y="3230563"/>
          <p14:tracePt t="22426" x="3005138" y="3219450"/>
          <p14:tracePt t="22439" x="3048000" y="3219450"/>
          <p14:tracePt t="22443" x="3114675" y="3206750"/>
          <p14:tracePt t="22458" x="3206750" y="3194050"/>
          <p14:tracePt t="22472" x="3249613" y="3181350"/>
          <p14:tracePt t="22489" x="3322638" y="3181350"/>
          <p14:tracePt t="22506" x="3376613" y="3181350"/>
          <p14:tracePt t="22523" x="3444875" y="3176588"/>
          <p14:tracePt t="22539" x="3492500" y="3176588"/>
          <p14:tracePt t="22556" x="3535363" y="3176588"/>
          <p14:tracePt t="22573" x="3560763" y="3176588"/>
          <p14:tracePt t="22590" x="3608388" y="3176588"/>
          <p14:tracePt t="22594" x="3633788" y="3176588"/>
          <p14:tracePt t="22606" x="3651250" y="3176588"/>
          <p14:tracePt t="22609" x="3694113" y="3176588"/>
          <p14:tracePt t="22623" x="3730625" y="3176588"/>
          <p14:tracePt t="22639" x="3840163" y="3176588"/>
          <p14:tracePt t="22657" x="3919538" y="3176588"/>
          <p14:tracePt t="22673" x="3998913" y="3187700"/>
          <p14:tracePt t="22689" x="4035425" y="3200400"/>
          <p14:tracePt t="22706" x="4078288" y="3200400"/>
          <p14:tracePt t="22723" x="4095750" y="3200400"/>
          <p14:tracePt t="22739" x="4102100" y="3200400"/>
          <p14:tracePt t="22756" x="4114800" y="3206750"/>
          <p14:tracePt t="22773" x="4133850" y="3206750"/>
          <p14:tracePt t="22800" x="4151313" y="3206750"/>
          <p14:tracePt t="22817" x="4157663" y="3206750"/>
          <p14:tracePt t="22832" x="4170363" y="3206750"/>
          <p14:tracePt t="22850" x="4175125" y="3206750"/>
          <p14:tracePt t="22858" x="4187825" y="3206750"/>
          <p14:tracePt t="23675" x="4194175" y="3219450"/>
          <p14:tracePt t="23683" x="4144963" y="3230563"/>
          <p14:tracePt t="23692" x="4114800" y="3230563"/>
          <p14:tracePt t="23708" x="4022725" y="3243263"/>
          <p14:tracePt t="23725" x="3968750" y="3249613"/>
          <p14:tracePt t="23741" x="3913188" y="3260725"/>
          <p14:tracePt t="23758" x="3889375" y="3260725"/>
          <p14:tracePt t="23776" x="3876675" y="3260725"/>
          <p14:tracePt t="23781" x="3859213" y="3260725"/>
          <p14:tracePt t="24595" x="3870325" y="3260725"/>
          <p14:tracePt t="24603" x="3906838" y="3260725"/>
          <p14:tracePt t="24611" x="3949700" y="3273425"/>
          <p14:tracePt t="24626" x="4084638" y="3297238"/>
          <p14:tracePt t="24643" x="4206875" y="3297238"/>
          <p14:tracePt t="24661" x="4303713" y="3322638"/>
          <p14:tracePt t="24673" x="4364038" y="3322638"/>
          <p14:tracePt t="24690" x="4443413" y="3322638"/>
          <p14:tracePt t="24707" x="4511675" y="3322638"/>
          <p14:tracePt t="24723" x="4529138" y="3322638"/>
          <p14:tracePt t="24740" x="4535488" y="3322638"/>
          <p14:tracePt t="24757" x="4552950" y="3322638"/>
          <p14:tracePt t="24773" x="4572000" y="3322638"/>
          <p14:tracePt t="24790" x="4595813" y="3322638"/>
          <p14:tracePt t="24807" x="4608513" y="3333750"/>
          <p14:tracePt t="24823" x="4627563" y="3333750"/>
          <p14:tracePt t="24840" x="4638675" y="3333750"/>
          <p14:tracePt t="24857" x="4657725" y="3333750"/>
          <p14:tracePt t="24873" x="4664075" y="3333750"/>
          <p14:tracePt t="24922" x="4681538" y="3333750"/>
          <p14:tracePt t="26315" x="4694238" y="3340100"/>
          <p14:tracePt t="26326" x="4657725" y="3340100"/>
          <p14:tracePt t="26335" x="4627563" y="3340100"/>
          <p14:tracePt t="26343" x="4591050" y="3352800"/>
          <p14:tracePt t="26348" x="4548188" y="3365500"/>
          <p14:tracePt t="26356" x="4511675" y="3365500"/>
          <p14:tracePt t="26372" x="4432300" y="3365500"/>
          <p14:tracePt t="26389" x="4395788" y="3365500"/>
          <p14:tracePt t="26406" x="4333875" y="3365500"/>
          <p14:tracePt t="26422" x="4254500" y="3365500"/>
          <p14:tracePt t="26439" x="4200525" y="3365500"/>
          <p14:tracePt t="26443" x="4170363" y="3365500"/>
          <p14:tracePt t="26456" x="4114800" y="3365500"/>
          <p14:tracePt t="26473" x="4054475" y="3365500"/>
          <p14:tracePt t="26490" x="3998913" y="3359150"/>
          <p14:tracePt t="26506" x="3943350" y="3359150"/>
          <p14:tracePt t="26522" x="3883025" y="3346450"/>
          <p14:tracePt t="26539" x="3840163" y="3346450"/>
          <p14:tracePt t="26556" x="3822700" y="3328988"/>
          <p14:tracePt t="26573" x="3816350" y="3328988"/>
          <p14:tracePt t="29099" x="3846513" y="3328988"/>
          <p14:tracePt t="29108" x="3992563" y="3328988"/>
          <p14:tracePt t="29116" x="4078288" y="3333750"/>
          <p14:tracePt t="29125" x="4200525" y="3352800"/>
          <p14:tracePt t="29140" x="4449763" y="3371850"/>
          <p14:tracePt t="29156" x="4754563" y="3382963"/>
          <p14:tracePt t="29173" x="5041900" y="3402013"/>
          <p14:tracePt t="29190" x="5346700" y="3402013"/>
          <p14:tracePt t="29206" x="5589588" y="3402013"/>
          <p14:tracePt t="29223" x="5791200" y="3402013"/>
          <p14:tracePt t="29226" x="5894388" y="3402013"/>
          <p14:tracePt t="29239" x="5980113" y="3402013"/>
          <p14:tracePt t="29243" x="6022975" y="3402013"/>
          <p14:tracePt t="29256" x="6102350" y="3402013"/>
          <p14:tracePt t="29273" x="6119813" y="3402013"/>
          <p14:tracePt t="29290" x="6126163" y="3402013"/>
          <p14:tracePt t="29645" x="6156325" y="3402013"/>
          <p14:tracePt t="29658" x="6188075" y="3402013"/>
          <p14:tracePt t="29669" x="6211888" y="3395663"/>
          <p14:tracePt t="29678" x="6229350" y="3382963"/>
          <p14:tracePt t="29691" x="6284913" y="3376613"/>
          <p14:tracePt t="29707" x="6327775" y="3352800"/>
          <p14:tracePt t="29723" x="6376988" y="3352800"/>
          <p14:tracePt t="29740" x="6419850" y="3340100"/>
          <p14:tracePt t="29757" x="6486525" y="3340100"/>
          <p14:tracePt t="29774" x="6546850" y="3340100"/>
          <p14:tracePt t="29790" x="6602413" y="3340100"/>
          <p14:tracePt t="29807" x="6681788" y="3340100"/>
          <p14:tracePt t="29824" x="6761163" y="3340100"/>
          <p14:tracePt t="29828" x="6778625" y="3340100"/>
          <p14:tracePt t="29840" x="6827838" y="3340100"/>
          <p14:tracePt t="29857" x="6881813" y="3340100"/>
          <p14:tracePt t="29874" x="6918325" y="3340100"/>
          <p14:tracePt t="29898" x="6937375" y="3340100"/>
          <p14:tracePt t="29907" x="6950075" y="3340100"/>
          <p14:tracePt t="29923" x="6973888" y="3340100"/>
          <p14:tracePt t="29941" x="7004050" y="3340100"/>
          <p14:tracePt t="29963" x="7010400" y="3340100"/>
          <p14:tracePt t="29974" x="7023100" y="3340100"/>
          <p14:tracePt t="29990" x="7029450" y="3340100"/>
          <p14:tracePt t="30010" x="7040563" y="3340100"/>
          <p14:tracePt t="30024" x="7046913" y="3340100"/>
          <p14:tracePt t="30040" x="7053263" y="3340100"/>
          <p14:tracePt t="30045" x="7065963" y="3340100"/>
          <p14:tracePt t="31069" x="7070725" y="3340100"/>
          <p14:tracePt t="31078" x="7040563" y="3340100"/>
          <p14:tracePt t="31093" x="6918325" y="3340100"/>
          <p14:tracePt t="31109" x="6711950" y="3340100"/>
          <p14:tracePt t="31123" x="6407150" y="3340100"/>
          <p14:tracePt t="31140" x="6102350" y="3340100"/>
          <p14:tracePt t="31157" x="5761038" y="3340100"/>
          <p14:tracePt t="31173" x="5473700" y="3328988"/>
          <p14:tracePt t="31190" x="5248275" y="3316288"/>
          <p14:tracePt t="31207" x="5126038" y="3303588"/>
          <p14:tracePt t="31223" x="5065713" y="3303588"/>
          <p14:tracePt t="31227" x="5053013" y="3303588"/>
          <p14:tracePt t="31772" x="5089525" y="3303588"/>
          <p14:tracePt t="31783" x="5151438" y="3303588"/>
          <p14:tracePt t="31792" x="5211763" y="3303588"/>
          <p14:tracePt t="31797" x="5314950" y="3303588"/>
          <p14:tracePt t="31807" x="5376863" y="3303588"/>
          <p14:tracePt t="31811" x="5443538" y="3303588"/>
          <p14:tracePt t="31823" x="5505450" y="3303588"/>
          <p14:tracePt t="31826" x="5546725" y="3303588"/>
          <p14:tracePt t="31840" x="5595938" y="3303588"/>
          <p14:tracePt t="31843" x="5645150" y="3309938"/>
          <p14:tracePt t="31857" x="5675313" y="3309938"/>
          <p14:tracePt t="31860" x="5705475" y="3309938"/>
          <p14:tracePt t="31874" x="5784850" y="3322638"/>
          <p14:tracePt t="31891" x="5900738" y="3359150"/>
          <p14:tracePt t="31907" x="5999163" y="3365500"/>
          <p14:tracePt t="31923" x="6096000" y="3382963"/>
          <p14:tracePt t="31940" x="6205538" y="3408363"/>
          <p14:tracePt t="31956" x="6315075" y="3419475"/>
          <p14:tracePt t="31973" x="6407150" y="3432175"/>
          <p14:tracePt t="31990" x="6534150" y="3444875"/>
          <p14:tracePt t="32007" x="6645275" y="3444875"/>
          <p14:tracePt t="32023" x="6711950" y="3455988"/>
          <p14:tracePt t="32040" x="6748463" y="3455988"/>
          <p14:tracePt t="33804" x="6772275" y="3475038"/>
          <p14:tracePt t="33813" x="6851650" y="3517900"/>
          <p14:tracePt t="33826" x="6881813" y="3517900"/>
          <p14:tracePt t="33830" x="6931025" y="3511550"/>
          <p14:tracePt t="33844" x="6931025" y="3468688"/>
          <p14:tracePt t="34524" x="6918325" y="3468688"/>
          <p14:tracePt t="34748" x="6931025" y="3468688"/>
          <p14:tracePt t="34757" x="6937375" y="3462338"/>
          <p14:tracePt t="34772" x="6950075" y="3462338"/>
          <p14:tracePt t="34782" x="6954838" y="3462338"/>
          <p14:tracePt t="34795" x="6967538" y="3449638"/>
          <p14:tracePt t="34807" x="6973888" y="3444875"/>
          <p14:tracePt t="34876" x="7004050" y="3444875"/>
          <p14:tracePt t="34900" x="7010400" y="3444875"/>
          <p14:tracePt t="34909" x="7023100" y="3432175"/>
          <p14:tracePt t="34926" x="7040563" y="3425825"/>
          <p14:tracePt t="34943" x="7046913" y="3413125"/>
          <p14:tracePt t="34960" x="7083425" y="3413125"/>
          <p14:tracePt t="34965" x="7096125" y="3413125"/>
          <p14:tracePt t="34976" x="7102475" y="3413125"/>
          <p14:tracePt t="34982" x="7119938" y="3408363"/>
          <p14:tracePt t="34990" x="7132638" y="3408363"/>
          <p14:tracePt t="35007" x="7181850" y="3382963"/>
          <p14:tracePt t="35023" x="7212013" y="3382963"/>
          <p14:tracePt t="35040" x="7242175" y="3371850"/>
          <p14:tracePt t="35044" x="7285038" y="3371850"/>
          <p14:tracePt t="35059" x="7302500" y="3371850"/>
          <p14:tracePt t="35074" x="7321550" y="3371850"/>
          <p14:tracePt t="35092" x="7364413" y="3371850"/>
          <p14:tracePt t="35107" x="7388225" y="3371850"/>
          <p14:tracePt t="35124" x="7407275" y="3371850"/>
          <p14:tracePt t="35140" x="7461250" y="3371850"/>
          <p14:tracePt t="35157" x="7486650" y="3371850"/>
          <p14:tracePt t="35174" x="7527925" y="3371850"/>
          <p14:tracePt t="35190" x="7546975" y="3371850"/>
          <p14:tracePt t="35219" x="7577138" y="3365500"/>
          <p14:tracePt t="35268" x="7589838" y="3365500"/>
          <p14:tracePt t="35278" x="7596188" y="3365500"/>
          <p14:tracePt t="35293" x="7613650" y="3365500"/>
          <p14:tracePt t="35310" x="7632700" y="3365500"/>
          <p14:tracePt t="35326" x="7650163" y="3365500"/>
          <p14:tracePt t="35343" x="7669213" y="3365500"/>
          <p14:tracePt t="35360" x="7712075" y="3365500"/>
          <p14:tracePt t="35377" x="7735888" y="3365500"/>
          <p14:tracePt t="35382" x="7748588" y="3365500"/>
          <p14:tracePt t="35393" x="7766050" y="3365500"/>
          <p14:tracePt t="35398" x="7785100" y="3365500"/>
          <p14:tracePt t="35409" x="7802563" y="3365500"/>
          <p14:tracePt t="35414" x="7808913" y="3365500"/>
          <p14:tracePt t="35427" x="7827963" y="3365500"/>
          <p14:tracePt t="35444" x="7869238" y="3365500"/>
          <p14:tracePt t="35462" x="7905750" y="3365500"/>
          <p14:tracePt t="35477" x="7961313" y="3365500"/>
          <p14:tracePt t="35493" x="7980363" y="3365500"/>
          <p14:tracePt t="35510" x="8004175" y="3365500"/>
          <p14:tracePt t="35526" x="8040688" y="3376613"/>
          <p14:tracePt t="35543" x="8096250" y="3389313"/>
          <p14:tracePt t="35560" x="8150225" y="3395663"/>
          <p14:tracePt t="35576" x="8199438" y="3395663"/>
          <p14:tracePt t="35581" x="8235950" y="3395663"/>
          <p14:tracePt t="35591" x="8266113" y="3395663"/>
          <p14:tracePt t="35607" x="8302625" y="3395663"/>
          <p14:tracePt t="35624" x="8382000" y="3395663"/>
          <p14:tracePt t="35641" x="8424863" y="3395663"/>
          <p14:tracePt t="35645" x="8442325" y="3395663"/>
          <p14:tracePt t="35658" x="8448675" y="3395663"/>
          <p14:tracePt t="35707" x="8461375" y="3395663"/>
          <p14:tracePt t="35723" x="8467725" y="3395663"/>
          <p14:tracePt t="35741" x="8478838" y="3395663"/>
          <p14:tracePt t="36556" x="8485188" y="3395663"/>
          <p14:tracePt t="36563" x="8553450" y="3395663"/>
          <p14:tracePt t="36575" x="8577263" y="3382963"/>
          <p14:tracePt t="36593" x="8626475" y="3371850"/>
          <p14:tracePt t="36598" x="8656638" y="3371850"/>
          <p14:tracePt t="36610" x="8674100" y="3371850"/>
          <p14:tracePt t="36615" x="8699500" y="3359150"/>
          <p14:tracePt t="36628" x="8716963" y="3359150"/>
          <p14:tracePt t="36643" x="8723313" y="3359150"/>
          <p14:tracePt t="36658" x="8753475" y="3359150"/>
          <p14:tracePt t="36690" x="8759825" y="3359150"/>
          <p14:tracePt t="36698" x="8778875" y="3359150"/>
          <p14:tracePt t="36723" x="8789988" y="3359150"/>
          <p14:tracePt t="36731" x="8796338" y="3359150"/>
          <p14:tracePt t="36740" x="8815388" y="3359150"/>
          <p14:tracePt t="36763" x="8832850" y="3359150"/>
          <p14:tracePt t="36774" x="8845550" y="3359150"/>
          <p14:tracePt t="36790" x="8863013" y="3359150"/>
          <p14:tracePt t="36818" x="8882063" y="3359150"/>
          <p14:tracePt t="36843" x="8888413" y="3359150"/>
          <p14:tracePt t="36853" x="8905875" y="3359150"/>
          <p14:tracePt t="36868" x="8918575" y="3359150"/>
          <p14:tracePt t="36876" x="8924925" y="3359150"/>
          <p14:tracePt t="36891" x="8942388" y="3359150"/>
          <p14:tracePt t="36915" x="8955088" y="3359150"/>
          <p14:tracePt t="36924" x="8961438" y="3359150"/>
          <p14:tracePt t="36941" x="8967788" y="3359150"/>
          <p14:tracePt t="36957" x="8991600" y="3359150"/>
          <p14:tracePt t="36974" x="8997950" y="3359150"/>
          <p14:tracePt t="37564" x="9004300" y="3359150"/>
          <p14:tracePt t="37572" x="8991600" y="3359150"/>
          <p14:tracePt t="37582" x="8918575" y="3359150"/>
          <p14:tracePt t="37593" x="8851900" y="3359150"/>
          <p14:tracePt t="37598" x="8729663" y="3359150"/>
          <p14:tracePt t="37610" x="8626475" y="3359150"/>
          <p14:tracePt t="37615" x="8485188" y="3389313"/>
          <p14:tracePt t="37627" x="8132763" y="3438525"/>
          <p14:tracePt t="37640" x="7905750" y="3475038"/>
          <p14:tracePt t="37644" x="7723188" y="3486150"/>
          <p14:tracePt t="37657" x="7491413" y="3524250"/>
          <p14:tracePt t="37661" x="7212013" y="3584575"/>
          <p14:tracePt t="37674" x="6692900" y="3657600"/>
          <p14:tracePt t="37690" x="6224588" y="3749675"/>
          <p14:tracePt t="37707" x="5900738" y="3786188"/>
          <p14:tracePt t="37723" x="5651500" y="3816350"/>
          <p14:tracePt t="37740" x="5383213" y="3846513"/>
          <p14:tracePt t="37757" x="5157788" y="3859213"/>
          <p14:tracePt t="37773" x="4949825" y="3859213"/>
          <p14:tracePt t="37790" x="4724400" y="3859213"/>
          <p14:tracePt t="37807" x="4498975" y="3859213"/>
          <p14:tracePt t="37824" x="4297363" y="3859213"/>
          <p14:tracePt t="37826" x="4230688" y="3859213"/>
          <p14:tracePt t="37840" x="4127500" y="3859213"/>
          <p14:tracePt t="37857" x="3906838" y="3859213"/>
          <p14:tracePt t="37860" x="3840163" y="3859213"/>
          <p14:tracePt t="37874" x="3676650" y="3859213"/>
          <p14:tracePt t="37890" x="3511550" y="3859213"/>
          <p14:tracePt t="37908" x="3359150" y="3840163"/>
          <p14:tracePt t="37923" x="3255963" y="3822700"/>
          <p14:tracePt t="37940" x="3157538" y="3803650"/>
          <p14:tracePt t="37957" x="3067050" y="3790950"/>
          <p14:tracePt t="37974" x="2981325" y="3779838"/>
          <p14:tracePt t="37990" x="2901950" y="3767138"/>
          <p14:tracePt t="38007" x="2822575" y="3767138"/>
          <p14:tracePt t="38023" x="2743200" y="3767138"/>
          <p14:tracePt t="38040" x="2682875" y="3767138"/>
          <p14:tracePt t="38044" x="2657475" y="3767138"/>
          <p14:tracePt t="38057" x="2633663" y="3767138"/>
          <p14:tracePt t="38074" x="2584450" y="3767138"/>
          <p14:tracePt t="38090" x="2566988" y="3767138"/>
          <p14:tracePt t="38107" x="2524125" y="3767138"/>
          <p14:tracePt t="38123" x="2517775" y="3767138"/>
          <p14:tracePt t="38140" x="2511425" y="3767138"/>
          <p14:tracePt t="38501" x="2530475" y="3767138"/>
          <p14:tracePt t="38511" x="2566988" y="3767138"/>
          <p14:tracePt t="38526" x="2657475" y="3767138"/>
          <p14:tracePt t="38541" x="2736850" y="3767138"/>
          <p14:tracePt t="38557" x="2803525" y="3767138"/>
          <p14:tracePt t="38574" x="2871788" y="3767138"/>
          <p14:tracePt t="38591" x="2951163" y="3779838"/>
          <p14:tracePt t="38607" x="2981325" y="3779838"/>
          <p14:tracePt t="38624" x="3041650" y="3779838"/>
          <p14:tracePt t="38641" x="3084513" y="3790950"/>
          <p14:tracePt t="38645" x="3090863" y="3790950"/>
          <p14:tracePt t="38658" x="3127375" y="3797300"/>
          <p14:tracePt t="38674" x="3140075" y="3797300"/>
          <p14:tracePt t="38678" x="3144838" y="3797300"/>
          <p14:tracePt t="38691" x="3163888" y="3797300"/>
          <p14:tracePt t="38708" x="3187700" y="3797300"/>
          <p14:tracePt t="38724" x="3213100" y="3797300"/>
          <p14:tracePt t="38741" x="3230563" y="3797300"/>
          <p14:tracePt t="38757" x="3236913" y="3797300"/>
          <p14:tracePt t="39172" x="3249613" y="3797300"/>
          <p14:tracePt t="39181" x="3243263" y="3797300"/>
          <p14:tracePt t="39193" x="3213100" y="3797300"/>
          <p14:tracePt t="39209" x="3071813" y="3797300"/>
          <p14:tracePt t="39214" x="3041650" y="3797300"/>
          <p14:tracePt t="39227" x="2914650" y="3797300"/>
          <p14:tracePt t="39244" x="2809875" y="3797300"/>
          <p14:tracePt t="39261" x="2713038" y="3810000"/>
          <p14:tracePt t="39276" x="2651125" y="3810000"/>
          <p14:tracePt t="39293" x="2609850" y="3810000"/>
          <p14:tracePt t="39310" x="2560638" y="3822700"/>
          <p14:tracePt t="39326" x="2535238" y="3822700"/>
          <p14:tracePt t="39343" x="2530475" y="3822700"/>
          <p14:tracePt t="39360" x="2524125" y="3822700"/>
          <p14:tracePt t="39412" x="2511425" y="3822700"/>
          <p14:tracePt t="40100" x="2493963" y="3840163"/>
          <p14:tracePt t="40117" x="2474913" y="3852863"/>
          <p14:tracePt t="40127" x="2462213" y="3865563"/>
          <p14:tracePt t="40143" x="2457450" y="3870325"/>
          <p14:tracePt t="40212" x="2432050" y="3889375"/>
          <p14:tracePt t="40229" x="2425700" y="3913188"/>
          <p14:tracePt t="40243" x="2414588" y="3913188"/>
          <p14:tracePt t="40251" x="2408238" y="3919538"/>
          <p14:tracePt t="40259" x="2389188" y="3932238"/>
          <p14:tracePt t="40274" x="2378075" y="3932238"/>
          <p14:tracePt t="40291" x="2371725" y="3938588"/>
          <p14:tracePt t="40307" x="2365375" y="3938588"/>
          <p14:tracePt t="40324" x="2322513" y="3938588"/>
          <p14:tracePt t="40341" x="2286000" y="3938588"/>
          <p14:tracePt t="40358" x="2243138" y="3938588"/>
          <p14:tracePt t="40374" x="2182813" y="3938588"/>
          <p14:tracePt t="40391" x="2114550" y="3938588"/>
          <p14:tracePt t="40408" x="2078038" y="3938588"/>
          <p14:tracePt t="40424" x="2047875" y="3938588"/>
          <p14:tracePt t="40460" x="2030413" y="3938588"/>
          <p14:tracePt t="40516" x="2005013" y="3938588"/>
          <p14:tracePt t="44445" x="2024063" y="3938588"/>
          <p14:tracePt t="44453" x="2066925" y="3938588"/>
          <p14:tracePt t="44461" x="2146300" y="3938588"/>
          <p14:tracePt t="44476" x="2309813" y="3938588"/>
          <p14:tracePt t="44493" x="2444750" y="3938588"/>
          <p14:tracePt t="44511" x="2554288" y="3938588"/>
          <p14:tracePt t="44527" x="2609850" y="3938588"/>
          <p14:tracePt t="44543" x="2633663" y="3938588"/>
          <p14:tracePt t="44645" x="2663825" y="3938588"/>
          <p14:tracePt t="44660" x="2682875" y="3938588"/>
          <p14:tracePt t="44669" x="2693988" y="3938588"/>
          <p14:tracePt t="44677" x="2700338" y="3938588"/>
          <p14:tracePt t="44694" x="2706688" y="3938588"/>
          <p14:tracePt t="44710" x="2719388" y="3938588"/>
          <p14:tracePt t="45814" x="2749550" y="3938588"/>
          <p14:tracePt t="45819" x="2809875" y="3938588"/>
          <p14:tracePt t="45828" x="2840038" y="3938588"/>
          <p14:tracePt t="45841" x="2901950" y="3949700"/>
          <p14:tracePt t="45858" x="2998788" y="3949700"/>
          <p14:tracePt t="45861" x="3017838" y="3949700"/>
          <p14:tracePt t="45874" x="3060700" y="3962400"/>
          <p14:tracePt t="45878" x="3108325" y="3962400"/>
          <p14:tracePt t="45891" x="3187700" y="3962400"/>
          <p14:tracePt t="45908" x="3292475" y="3962400"/>
          <p14:tracePt t="45925" x="3402013" y="3962400"/>
          <p14:tracePt t="45941" x="3505200" y="3962400"/>
          <p14:tracePt t="45958" x="3614738" y="3962400"/>
          <p14:tracePt t="45974" x="3717925" y="3962400"/>
          <p14:tracePt t="45991" x="3829050" y="3962400"/>
          <p14:tracePt t="46008" x="3889375" y="3962400"/>
          <p14:tracePt t="46024" x="3956050" y="3962400"/>
          <p14:tracePt t="46041" x="4022725" y="3962400"/>
          <p14:tracePt t="46057" x="4071938" y="3962400"/>
          <p14:tracePt t="46060" x="4121150" y="3962400"/>
          <p14:tracePt t="46075" x="4144963" y="3962400"/>
          <p14:tracePt t="46091" x="4175125" y="3962400"/>
          <p14:tracePt t="46108" x="4181475" y="3962400"/>
          <p14:tracePt t="46124" x="4206875" y="3962400"/>
          <p14:tracePt t="46172" x="4217988" y="3962400"/>
          <p14:tracePt t="46180" x="4224338" y="3962400"/>
          <p14:tracePt t="46195" x="4237038" y="3962400"/>
          <p14:tracePt t="46228" x="4243388" y="3962400"/>
          <p14:tracePt t="46236" x="4254500" y="3962400"/>
          <p14:tracePt t="46243" x="4260850" y="3962400"/>
          <p14:tracePt t="46258" x="4279900" y="3962400"/>
          <p14:tracePt t="46261" x="4297363" y="3962400"/>
          <p14:tracePt t="46274" x="4310063" y="3962400"/>
          <p14:tracePt t="46278" x="4333875" y="3962400"/>
          <p14:tracePt t="46292" x="4383088" y="3949700"/>
          <p14:tracePt t="46308" x="4479925" y="3938588"/>
          <p14:tracePt t="46324" x="4572000" y="3913188"/>
          <p14:tracePt t="46341" x="4700588" y="3913188"/>
          <p14:tracePt t="46358" x="4827588" y="3889375"/>
          <p14:tracePt t="46374" x="4979988" y="3876675"/>
          <p14:tracePt t="46391" x="5078413" y="3852863"/>
          <p14:tracePt t="46408" x="5168900" y="3840163"/>
          <p14:tracePt t="46424" x="5194300" y="3829050"/>
          <p14:tracePt t="46441" x="5205413" y="3822700"/>
          <p14:tracePt t="46458" x="5211763" y="3810000"/>
          <p14:tracePt t="46461" x="5230813" y="3810000"/>
          <p14:tracePt t="46597" x="5248275" y="3810000"/>
          <p14:tracePt t="46606" x="5284788" y="3810000"/>
          <p14:tracePt t="46616" x="5327650" y="3810000"/>
          <p14:tracePt t="46626" x="5346700" y="3810000"/>
          <p14:tracePt t="46641" x="5426075" y="3803650"/>
          <p14:tracePt t="46658" x="5467350" y="3803650"/>
          <p14:tracePt t="46661" x="5486400" y="3803650"/>
          <p14:tracePt t="46675" x="5541963" y="3803650"/>
          <p14:tracePt t="46690" x="5546725" y="3803650"/>
          <p14:tracePt t="46694" x="5578475" y="3803650"/>
          <p14:tracePt t="46708" x="5602288" y="3803650"/>
          <p14:tracePt t="46724" x="5619750" y="3803650"/>
          <p14:tracePt t="46741" x="5638800" y="3803650"/>
          <p14:tracePt t="46757" x="5645150" y="3790950"/>
          <p14:tracePt t="46796" x="5657850" y="3790950"/>
          <p14:tracePt t="46828" x="5662613" y="3790950"/>
          <p14:tracePt t="46860" x="5681663" y="3790950"/>
          <p14:tracePt t="46868" x="5694363" y="3790950"/>
          <p14:tracePt t="46875" x="5699125" y="3790950"/>
          <p14:tracePt t="46901" x="5718175" y="3790950"/>
          <p14:tracePt t="46909" x="5724525" y="3790950"/>
          <p14:tracePt t="46924" x="5767388" y="3790950"/>
          <p14:tracePt t="46941" x="5772150" y="3790950"/>
          <p14:tracePt t="46957" x="5784850" y="3790950"/>
          <p14:tracePt t="46974" x="5791200" y="3790950"/>
          <p14:tracePt t="47637" x="5797550" y="3790950"/>
          <p14:tracePt t="47646" x="5827713" y="3790950"/>
          <p14:tracePt t="47659" x="5857875" y="3790950"/>
          <p14:tracePt t="47664" x="5883275" y="3790950"/>
          <p14:tracePt t="47678" x="5973763" y="3797300"/>
          <p14:tracePt t="47694" x="6053138" y="3822700"/>
          <p14:tracePt t="47710" x="6132513" y="3833813"/>
          <p14:tracePt t="47727" x="6211888" y="3846513"/>
          <p14:tracePt t="47741" x="6297613" y="3865563"/>
          <p14:tracePt t="47758" x="6357938" y="3865563"/>
          <p14:tracePt t="47774" x="6376988" y="3865563"/>
          <p14:tracePt t="48777" x="6430963" y="3865563"/>
          <p14:tracePt t="48786" x="6572250" y="3865563"/>
          <p14:tracePt t="48794" x="6656388" y="3865563"/>
          <p14:tracePt t="48799" x="6778625" y="3865563"/>
          <p14:tracePt t="48809" x="6881813" y="3865563"/>
          <p14:tracePt t="48824" x="7150100" y="3902075"/>
          <p14:tracePt t="48841" x="7375525" y="3932238"/>
          <p14:tracePt t="48858" x="7583488" y="3932238"/>
          <p14:tracePt t="48875" x="7705725" y="3932238"/>
          <p14:tracePt t="48891" x="7735888" y="3932238"/>
          <p14:tracePt t="48895" x="7785100" y="3932238"/>
          <p14:tracePt t="48908" x="7815263" y="3932238"/>
          <p14:tracePt t="48925" x="7827963" y="3932238"/>
          <p14:tracePt t="48948" x="7845425" y="3932238"/>
          <p14:tracePt t="49094" x="7894638" y="3932238"/>
          <p14:tracePt t="49102" x="7954963" y="3932238"/>
          <p14:tracePt t="49110" x="7997825" y="3932238"/>
          <p14:tracePt t="49126" x="8077200" y="3932238"/>
          <p14:tracePt t="49143" x="8169275" y="3932238"/>
          <p14:tracePt t="49161" x="8223250" y="3932238"/>
          <p14:tracePt t="49177" x="8259763" y="3932238"/>
          <p14:tracePt t="49194" x="8289925" y="3932238"/>
          <p14:tracePt t="49211" x="8308975" y="3932238"/>
          <p14:tracePt t="49216" x="8315325" y="3932238"/>
          <p14:tracePt t="49230" x="8332788" y="3932238"/>
          <p14:tracePt t="49241" x="8345488" y="3932238"/>
          <p14:tracePt t="49258" x="8358188" y="3932238"/>
          <p14:tracePt t="49275" x="8375650" y="3925888"/>
          <p14:tracePt t="49293" x="8394700" y="3925888"/>
          <p14:tracePt t="49308" x="8418513" y="3919538"/>
          <p14:tracePt t="49333" x="8424863" y="3906838"/>
          <p14:tracePt t="49462" x="8455025" y="3889375"/>
          <p14:tracePt t="49471" x="8461375" y="3883025"/>
          <p14:tracePt t="49479" x="8474075" y="3883025"/>
          <p14:tracePt t="49493" x="8497888" y="3865563"/>
          <p14:tracePt t="49510" x="8510588" y="3852863"/>
          <p14:tracePt t="49527" x="8528050" y="3846513"/>
          <p14:tracePt t="54959" x="8534400" y="3833813"/>
          <p14:tracePt t="54967" x="8521700" y="3829050"/>
          <p14:tracePt t="54976" x="8504238" y="3829050"/>
          <p14:tracePt t="78867" x="8455025" y="3816350"/>
          <p14:tracePt t="78877" x="8437563" y="3816350"/>
          <p14:tracePt t="78881" x="8405813" y="3816350"/>
          <p14:tracePt t="78892" x="8375650" y="3816350"/>
          <p14:tracePt t="78902" x="8326438" y="3816350"/>
          <p14:tracePt t="78909" x="8285163" y="3816350"/>
          <p14:tracePt t="78927" x="8132763" y="3852863"/>
          <p14:tracePt t="78943" x="8034338" y="3883025"/>
          <p14:tracePt t="78959" x="7918450" y="3932238"/>
          <p14:tracePt t="78977" x="7778750" y="4017963"/>
          <p14:tracePt t="78992" x="7643813" y="4059238"/>
          <p14:tracePt t="79009" x="7497763" y="4144963"/>
          <p14:tracePt t="79026" x="7321550" y="4254500"/>
          <p14:tracePt t="79042" x="7175500" y="4340225"/>
          <p14:tracePt t="79059" x="6991350" y="4443413"/>
          <p14:tracePt t="79076" x="6870700" y="4511675"/>
          <p14:tracePt t="79092" x="6675438" y="4602163"/>
          <p14:tracePt t="79109" x="6456363" y="4681538"/>
          <p14:tracePt t="79113" x="6327775" y="4730750"/>
          <p14:tracePt t="79127" x="6016625" y="4791075"/>
          <p14:tracePt t="79143" x="5834063" y="4810125"/>
          <p14:tracePt t="79146" x="5632450" y="4827588"/>
          <p14:tracePt t="79160" x="5224463" y="4857750"/>
          <p14:tracePt t="79176" x="4821238" y="4857750"/>
          <p14:tracePt t="79192" x="4479925" y="4876800"/>
          <p14:tracePt t="79209" x="4194175" y="4876800"/>
          <p14:tracePt t="79226" x="3986213" y="4876800"/>
          <p14:tracePt t="79243" x="3846513" y="4876800"/>
          <p14:tracePt t="79259" x="3736975" y="4876800"/>
          <p14:tracePt t="79275" x="3657600" y="4876800"/>
          <p14:tracePt t="79292" x="3578225" y="4876800"/>
          <p14:tracePt t="79309" x="3468688" y="4876800"/>
          <p14:tracePt t="79312" x="3449638" y="4876800"/>
          <p14:tracePt t="79326" x="3402013" y="4870450"/>
          <p14:tracePt t="79343" x="3303588" y="4857750"/>
          <p14:tracePt t="79346" x="3243263" y="4846638"/>
          <p14:tracePt t="79359" x="3133725" y="4833938"/>
          <p14:tracePt t="79376" x="3024188" y="4821238"/>
          <p14:tracePt t="79393" x="2932113" y="4797425"/>
          <p14:tracePt t="79409" x="2865438" y="4773613"/>
          <p14:tracePt t="79426" x="2809875" y="4767263"/>
          <p14:tracePt t="79442" x="2779713" y="4754563"/>
          <p14:tracePt t="79459" x="2743200" y="4743450"/>
          <p14:tracePt t="79476" x="2713038" y="4743450"/>
          <p14:tracePt t="79492" x="2687638" y="4737100"/>
          <p14:tracePt t="79509" x="2651125" y="4724400"/>
          <p14:tracePt t="79526" x="2609850" y="4718050"/>
          <p14:tracePt t="79530" x="2571750" y="4718050"/>
          <p14:tracePt t="79543" x="2530475" y="4705350"/>
          <p14:tracePt t="79560" x="2493963" y="4694238"/>
          <p14:tracePt t="79577" x="2462213" y="4687888"/>
          <p14:tracePt t="79592" x="2432050" y="4664075"/>
          <p14:tracePt t="79609" x="2425700" y="4657725"/>
          <p14:tracePt t="79626" x="2395538" y="4651375"/>
          <p14:tracePt t="79657" x="2378075" y="4627563"/>
          <p14:tracePt t="79722" x="2365375" y="4608513"/>
          <p14:tracePt t="80011" x="2359025" y="4602163"/>
          <p14:tracePt t="80021" x="2359025" y="4591050"/>
          <p14:tracePt t="80042" x="2371725" y="4584700"/>
          <p14:tracePt t="80051" x="2378075" y="4584700"/>
          <p14:tracePt t="80067" x="2395538" y="4584700"/>
          <p14:tracePt t="80077" x="2408238" y="4584700"/>
          <p14:tracePt t="80093" x="2419350" y="4584700"/>
          <p14:tracePt t="80096" x="2432050" y="4584700"/>
          <p14:tracePt t="80110" x="2451100" y="4584700"/>
          <p14:tracePt t="80126" x="2487613" y="4584700"/>
          <p14:tracePt t="80130" x="2505075" y="4584700"/>
          <p14:tracePt t="80143" x="2530475" y="4584700"/>
          <p14:tracePt t="80147" x="2547938" y="4584700"/>
          <p14:tracePt t="80160" x="2597150" y="4584700"/>
          <p14:tracePt t="80176" x="2676525" y="4584700"/>
          <p14:tracePt t="80193" x="2693988" y="4584700"/>
          <p14:tracePt t="80209" x="2773363" y="4584700"/>
          <p14:tracePt t="80226" x="2786063" y="4584700"/>
          <p14:tracePt t="80243" x="2803525" y="4584700"/>
          <p14:tracePt t="80260" x="2816225" y="4584700"/>
          <p14:tracePt t="80277" x="2822575" y="4584700"/>
          <p14:tracePt t="80293" x="2859088" y="4584700"/>
          <p14:tracePt t="80311" x="2871788" y="4584700"/>
          <p14:tracePt t="80326" x="2876550" y="4584700"/>
          <p14:tracePt t="80330" x="2889250" y="4584700"/>
          <p14:tracePt t="80345" x="2895600" y="4584700"/>
          <p14:tracePt t="80359" x="2925763" y="4584700"/>
          <p14:tracePt t="80378" x="2944813" y="4584700"/>
          <p14:tracePt t="80393" x="2962275" y="4584700"/>
          <p14:tracePt t="80410" x="2968625" y="4584700"/>
          <p14:tracePt t="80433" x="2974975" y="4584700"/>
          <p14:tracePt t="80472" x="3005138" y="4584700"/>
          <p14:tracePt t="80479" x="3017838" y="4584700"/>
          <p14:tracePt t="80497" x="3035300" y="4584700"/>
          <p14:tracePt t="80510" x="3054350" y="4584700"/>
          <p14:tracePt t="80526" x="3114675" y="4584700"/>
          <p14:tracePt t="80530" x="3140075" y="4584700"/>
          <p14:tracePt t="80543" x="3157538" y="4584700"/>
          <p14:tracePt t="80547" x="3187700" y="4584700"/>
          <p14:tracePt t="80560" x="3255963" y="4584700"/>
          <p14:tracePt t="80578" x="3322638" y="4584700"/>
          <p14:tracePt t="80593" x="3359150" y="4584700"/>
          <p14:tracePt t="80610" x="3389313" y="4584700"/>
          <p14:tracePt t="80626" x="3402013" y="4584700"/>
          <p14:tracePt t="80643" x="3408363" y="4584700"/>
          <p14:tracePt t="80660" x="3419475" y="4584700"/>
          <p14:tracePt t="80676" x="3425825" y="4584700"/>
          <p14:tracePt t="80770" x="3444875" y="4584700"/>
          <p14:tracePt t="80786" x="3462338" y="4584700"/>
          <p14:tracePt t="81578" x="3498850" y="4584700"/>
          <p14:tracePt t="81586" x="3529013" y="4584700"/>
          <p14:tracePt t="81595" x="3560763" y="4584700"/>
          <p14:tracePt t="81612" x="3571875" y="4584700"/>
          <p14:tracePt t="81629" x="3590925" y="4584700"/>
          <p14:tracePt t="81646" x="3597275" y="4584700"/>
          <p14:tracePt t="81722" x="3614738" y="4584700"/>
          <p14:tracePt t="81730" x="3644900" y="4584700"/>
          <p14:tracePt t="81745" x="3700463" y="4584700"/>
          <p14:tracePt t="81762" x="3749675" y="4584700"/>
          <p14:tracePt t="81779" x="3803650" y="4584700"/>
          <p14:tracePt t="81793" x="3846513" y="4584700"/>
          <p14:tracePt t="81810" x="3876675" y="4584700"/>
          <p14:tracePt t="81826" x="3902075" y="4584700"/>
          <p14:tracePt t="81843" x="3932238" y="4608513"/>
          <p14:tracePt t="81860" x="3938588" y="4608513"/>
          <p14:tracePt t="81877" x="3962400" y="4614863"/>
          <p14:tracePt t="81913" x="3968750" y="4614863"/>
          <p14:tracePt t="81945" x="3975100" y="4614863"/>
          <p14:tracePt t="81953" x="3986213" y="4614863"/>
          <p14:tracePt t="81968" x="4005263" y="4614863"/>
          <p14:tracePt t="81985" x="4011613" y="4614863"/>
          <p14:tracePt t="81993" x="4022725" y="4614863"/>
          <p14:tracePt t="88796" x="4059238" y="4614863"/>
          <p14:tracePt t="88804" x="4170363" y="4614863"/>
          <p14:tracePt t="88812" x="4254500" y="4632325"/>
          <p14:tracePt t="88829" x="4383088" y="4632325"/>
          <p14:tracePt t="88846" x="4535488" y="4657725"/>
          <p14:tracePt t="88862" x="4651375" y="4681538"/>
          <p14:tracePt t="88879" x="4748213" y="4694238"/>
          <p14:tracePt t="88885" x="4767263" y="4694238"/>
          <p14:tracePt t="88895" x="4816475" y="4705350"/>
          <p14:tracePt t="88899" x="4821238" y="4705350"/>
          <p14:tracePt t="88910" x="4840288" y="4705350"/>
          <p14:tracePt t="88927" x="4919663" y="4718050"/>
          <p14:tracePt t="88931" x="4932363" y="4718050"/>
          <p14:tracePt t="88945" x="5005388" y="4730750"/>
          <p14:tracePt t="88962" x="5102225" y="4730750"/>
          <p14:tracePt t="88978" x="5168900" y="4730750"/>
          <p14:tracePt t="88995" x="5260975" y="4730750"/>
          <p14:tracePt t="89010" x="5340350" y="4730750"/>
          <p14:tracePt t="89027" x="5419725" y="4730750"/>
          <p14:tracePt t="89044" x="5443538" y="4730750"/>
          <p14:tracePt t="89060" x="5473700" y="4730750"/>
          <p14:tracePt t="89077" x="5499100" y="4730750"/>
          <p14:tracePt t="89098" x="5505450" y="4730750"/>
          <p14:tracePt t="89111" x="5516563" y="4730750"/>
          <p14:tracePt t="89138" x="5535613" y="4718050"/>
          <p14:tracePt t="89203" x="5541963" y="4718050"/>
          <p14:tracePt t="89213" x="5553075" y="4711700"/>
          <p14:tracePt t="89314" x="5572125" y="4700588"/>
          <p14:tracePt t="89322" x="5589588" y="4687888"/>
          <p14:tracePt t="89332" x="5602288" y="4687888"/>
          <p14:tracePt t="89346" x="5638800" y="4668838"/>
          <p14:tracePt t="89363" x="5681663" y="4638675"/>
          <p14:tracePt t="89379" x="5735638" y="4614863"/>
          <p14:tracePt t="89396" x="5778500" y="4602163"/>
          <p14:tracePt t="89413" x="5821363" y="4584700"/>
          <p14:tracePt t="89429" x="5827713" y="4584700"/>
          <p14:tracePt t="89446" x="5846763" y="4578350"/>
          <p14:tracePt t="91403" x="5883275" y="4578350"/>
          <p14:tracePt t="91412" x="5913438" y="4565650"/>
          <p14:tracePt t="91429" x="5962650" y="4565650"/>
          <p14:tracePt t="91446" x="5986463" y="4565650"/>
          <p14:tracePt t="91462" x="6016625" y="4565650"/>
          <p14:tracePt t="91479" x="6035675" y="4565650"/>
          <p14:tracePt t="91485" x="6040438" y="4565650"/>
          <p14:tracePt t="91496" x="6053138" y="4565650"/>
          <p14:tracePt t="91513" x="6072188" y="4565650"/>
          <p14:tracePt t="91518" x="6076950" y="4565650"/>
          <p14:tracePt t="91530" x="6126163" y="4565650"/>
          <p14:tracePt t="91544" x="6151563" y="4565650"/>
          <p14:tracePt t="91548" x="6169025" y="4565650"/>
          <p14:tracePt t="91561" x="6218238" y="4565650"/>
          <p14:tracePt t="91578" x="6248400" y="4552950"/>
          <p14:tracePt t="91594" x="6272213" y="4552950"/>
          <p14:tracePt t="91612" x="6321425" y="4552950"/>
          <p14:tracePt t="91627" x="6340475" y="4552950"/>
          <p14:tracePt t="91644" x="6364288" y="4552950"/>
          <p14:tracePt t="91660" x="6381750" y="4552950"/>
          <p14:tracePt t="91677" x="6407150" y="4552950"/>
          <p14:tracePt t="91698" x="6419850" y="4552950"/>
          <p14:tracePt t="91711" x="6424613" y="4552950"/>
          <p14:tracePt t="91727" x="6443663" y="4552950"/>
          <p14:tracePt t="91731" x="6473825" y="4552950"/>
          <p14:tracePt t="91746" x="6492875" y="4552950"/>
          <p14:tracePt t="91761" x="6497638" y="4552950"/>
          <p14:tracePt t="91811" x="6510338" y="4552950"/>
          <p14:tracePt t="91843" x="6516688" y="4552950"/>
          <p14:tracePt t="91851" x="6546850" y="4552950"/>
          <p14:tracePt t="91862" x="6565900" y="4552950"/>
          <p14:tracePt t="91876" x="6596063" y="4552950"/>
          <p14:tracePt t="91893" x="6669088" y="4565650"/>
          <p14:tracePt t="91910" x="6748463" y="4578350"/>
          <p14:tracePt t="91926" x="6838950" y="4591050"/>
          <p14:tracePt t="91943" x="6894513" y="4602163"/>
          <p14:tracePt t="91947" x="6954838" y="4614863"/>
          <p14:tracePt t="91961" x="7053263" y="4638675"/>
          <p14:tracePt t="91977" x="7132638" y="4651375"/>
          <p14:tracePt t="91993" x="7278688" y="4664075"/>
          <p14:tracePt t="92010" x="7412038" y="4694238"/>
          <p14:tracePt t="92026" x="7534275" y="4694238"/>
          <p14:tracePt t="92043" x="7680325" y="4694238"/>
          <p14:tracePt t="92060" x="7845425" y="4694238"/>
          <p14:tracePt t="92076" x="7991475" y="4694238"/>
          <p14:tracePt t="92093" x="8096250" y="4694238"/>
          <p14:tracePt t="92110" x="8174038" y="4694238"/>
          <p14:tracePt t="92126" x="8253413" y="4694238"/>
          <p14:tracePt t="92143" x="8308975" y="4675188"/>
          <p14:tracePt t="92147" x="8321675" y="4675188"/>
          <p14:tracePt t="92160" x="8326438" y="4675188"/>
          <p14:tracePt t="92177" x="8362950" y="4657725"/>
          <p14:tracePt t="92193" x="8394700" y="4645025"/>
          <p14:tracePt t="92210" x="8412163" y="4638675"/>
          <p14:tracePt t="92226" x="8437563" y="4638675"/>
          <p14:tracePt t="92243" x="8467725" y="4627563"/>
          <p14:tracePt t="92260" x="8491538" y="4621213"/>
          <p14:tracePt t="92276" x="8515350" y="4608513"/>
          <p14:tracePt t="92298" x="8534400" y="4608513"/>
          <p14:tracePt t="92310" x="8553450" y="4595813"/>
          <p14:tracePt t="92326" x="8564563" y="4595813"/>
          <p14:tracePt t="92343" x="8583613" y="4595813"/>
          <p14:tracePt t="92360" x="8594725" y="4578350"/>
          <p14:tracePt t="92377" x="8607425" y="4578350"/>
          <p14:tracePt t="92394" x="8643938" y="4578350"/>
          <p14:tracePt t="92410" x="8686800" y="4572000"/>
          <p14:tracePt t="92426" x="8699500" y="4572000"/>
          <p14:tracePt t="92443" x="8753475" y="4559300"/>
          <p14:tracePt t="92460" x="8759825" y="4548188"/>
          <p14:tracePt t="92476" x="8766175" y="4548188"/>
          <p14:tracePt t="92493" x="8783638" y="4548188"/>
          <p14:tracePt t="92510" x="8809038" y="4548188"/>
          <p14:tracePt t="93427" x="8809038" y="4541838"/>
          <p14:tracePt t="93436" x="8802688" y="4541838"/>
          <p14:tracePt t="93446" x="8783638" y="4541838"/>
          <p14:tracePt t="93463" x="8716963" y="4529138"/>
          <p14:tracePt t="93480" x="8667750" y="4516438"/>
          <p14:tracePt t="93484" x="8656638" y="4516438"/>
          <p14:tracePt t="93494" x="8650288" y="4516438"/>
          <p14:tracePt t="93510" x="8620125" y="4511675"/>
          <p14:tracePt t="93527" x="8601075" y="4511675"/>
          <p14:tracePt t="93544" x="8589963" y="4492625"/>
          <p14:tracePt t="93547" x="8583613" y="4492625"/>
          <p14:tracePt t="93560" x="8577263" y="4492625"/>
          <p14:tracePt t="93593" x="8564563" y="4492625"/>
          <p14:tracePt t="93602" x="8534400" y="4492625"/>
          <p14:tracePt t="93618" x="8528050" y="4479925"/>
          <p14:tracePt t="93627" x="8521700" y="4479925"/>
          <p14:tracePt t="93707" x="8510588" y="4479925"/>
          <p14:tracePt t="93716" x="8442325" y="4479925"/>
          <p14:tracePt t="93728" x="8412163" y="4479925"/>
          <p14:tracePt t="93731" x="8394700" y="4479925"/>
          <p14:tracePt t="93744" x="8345488" y="4479925"/>
          <p14:tracePt t="93761" x="8205788" y="4479925"/>
          <p14:tracePt t="93779" x="8156575" y="4479925"/>
          <p14:tracePt t="93793" x="8126413" y="4479925"/>
          <p14:tracePt t="93810" x="8101013" y="4479925"/>
          <p14:tracePt t="93827" x="8070850" y="4479925"/>
          <p14:tracePt t="93843" x="8040688" y="4479925"/>
          <p14:tracePt t="93859" x="8021638" y="4479925"/>
          <p14:tracePt t="93876" x="8016875" y="4479925"/>
          <p14:tracePt t="93892" x="7985125" y="4479925"/>
          <p14:tracePt t="93909" x="7980363" y="4479925"/>
          <p14:tracePt t="93926" x="7948613" y="4479925"/>
          <p14:tracePt t="94988" x="7869238" y="4479925"/>
          <p14:tracePt t="94996" x="7759700" y="4522788"/>
          <p14:tracePt t="95013" x="7504113" y="4602163"/>
          <p14:tracePt t="95029" x="7150100" y="4687888"/>
          <p14:tracePt t="95047" x="6761163" y="4791075"/>
          <p14:tracePt t="95063" x="6272213" y="4857750"/>
          <p14:tracePt t="95080" x="5741988" y="4956175"/>
          <p14:tracePt t="95085" x="5426075" y="4999038"/>
          <p14:tracePt t="95096" x="5114925" y="5041900"/>
          <p14:tracePt t="95101" x="4852988" y="5059363"/>
          <p14:tracePt t="95110" x="4498975" y="5102225"/>
          <p14:tracePt t="95127" x="3743325" y="5126038"/>
          <p14:tracePt t="95143" x="3219450" y="5162550"/>
          <p14:tracePt t="95147" x="2992438" y="5162550"/>
          <p14:tracePt t="95160" x="2773363" y="5162550"/>
          <p14:tracePt t="95164" x="2554288" y="5162550"/>
          <p14:tracePt t="95177" x="2389188" y="5181600"/>
          <p14:tracePt t="95180" x="2206625" y="5181600"/>
          <p14:tracePt t="95194" x="2024063" y="5181600"/>
          <p14:tracePt t="95210" x="1908175" y="5181600"/>
          <p14:tracePt t="95227" x="1841500" y="5181600"/>
          <p14:tracePt t="95243" x="1785938" y="5162550"/>
          <p14:tracePt t="95260" x="1731963" y="5145088"/>
          <p14:tracePt t="95277" x="1719263" y="5145088"/>
          <p14:tracePt t="95293" x="1689100" y="5114925"/>
          <p14:tracePt t="95310" x="1670050" y="5102225"/>
          <p14:tracePt t="95327" x="1646238" y="5084763"/>
          <p14:tracePt t="95344" x="1639888" y="5072063"/>
          <p14:tracePt t="95579" x="1639888" y="5053013"/>
          <p14:tracePt t="95587" x="1689100" y="5041900"/>
          <p14:tracePt t="95595" x="1719263" y="5041900"/>
          <p14:tracePt t="95612" x="1809750" y="5029200"/>
          <p14:tracePt t="95629" x="1908175" y="5029200"/>
          <p14:tracePt t="95646" x="1981200" y="5029200"/>
          <p14:tracePt t="95663" x="2047875" y="5029200"/>
          <p14:tracePt t="95680" x="2114550" y="5029200"/>
          <p14:tracePt t="95696" x="2206625" y="5029200"/>
          <p14:tracePt t="95701" x="2255838" y="5029200"/>
          <p14:tracePt t="95713" x="2298700" y="5035550"/>
          <p14:tracePt t="95718" x="2346325" y="5035550"/>
          <p14:tracePt t="95730" x="2408238" y="5035550"/>
          <p14:tracePt t="95734" x="2451100" y="5035550"/>
          <p14:tracePt t="95744" x="2511425" y="5035550"/>
          <p14:tracePt t="95761" x="2724150" y="5048250"/>
          <p14:tracePt t="95777" x="2846388" y="5065713"/>
          <p14:tracePt t="95794" x="2974975" y="5078413"/>
          <p14:tracePt t="95811" x="3054350" y="5078413"/>
          <p14:tracePt t="95827" x="3121025" y="5078413"/>
          <p14:tracePt t="95844" x="3170238" y="5078413"/>
          <p14:tracePt t="95860" x="3187700" y="5078413"/>
          <p14:tracePt t="95877" x="3200400" y="5078413"/>
          <p14:tracePt t="96380" x="3219450" y="5078413"/>
          <p14:tracePt t="96395" x="3236913" y="5072063"/>
          <p14:tracePt t="96407" x="3236913" y="5065713"/>
          <p14:tracePt t="96416" x="3249613" y="5035550"/>
          <p14:tracePt t="96428" x="3255963" y="5022850"/>
          <p14:tracePt t="96443" x="3267075" y="5010150"/>
          <p14:tracePt t="96461" x="3267075" y="4986338"/>
          <p14:tracePt t="96478" x="3273425" y="4973638"/>
          <p14:tracePt t="96494" x="3273425" y="4962525"/>
          <p14:tracePt t="96538" x="3292475" y="4943475"/>
          <p14:tracePt t="96547" x="3292475" y="4926013"/>
          <p14:tracePt t="96571" x="3303588" y="4913313"/>
          <p14:tracePt t="96577" x="3322638" y="4906963"/>
          <p14:tracePt t="96593" x="3328988" y="4895850"/>
          <p14:tracePt t="96634" x="3328988" y="4889500"/>
          <p14:tracePt t="96643" x="3340100" y="4883150"/>
          <p14:tracePt t="96651" x="3340100" y="4870450"/>
          <p14:tracePt t="96660" x="3346450" y="4864100"/>
          <p14:tracePt t="96677" x="3352800" y="4852988"/>
          <p14:tracePt t="96748" x="3365500" y="4833938"/>
          <p14:tracePt t="96780" x="3376613" y="4816475"/>
          <p14:tracePt t="96813" x="3382963" y="4803775"/>
          <p14:tracePt t="96829" x="3382963" y="4797425"/>
          <p14:tracePt t="96860" x="3402013" y="4779963"/>
          <p14:tracePt t="96869" x="3413125" y="4767263"/>
          <p14:tracePt t="114214" x="3413125" y="4846638"/>
          <p14:tracePt t="114222" x="3402013" y="4932363"/>
          <p14:tracePt t="114230" x="3402013" y="4973638"/>
          <p14:tracePt t="114246" x="3395663" y="5102225"/>
          <p14:tracePt t="114264" x="3395663" y="5211763"/>
          <p14:tracePt t="114280" x="3395663" y="5340350"/>
          <p14:tracePt t="114297" x="3395663" y="5413375"/>
          <p14:tracePt t="114314" x="3395663" y="5480050"/>
          <p14:tracePt t="114331" x="3395663" y="5546725"/>
          <p14:tracePt t="114336" x="3395663" y="5553075"/>
          <p14:tracePt t="114345" x="3395663" y="5572125"/>
          <p14:tracePt t="114362" x="3408363" y="5651500"/>
          <p14:tracePt t="114379" x="3419475" y="5694363"/>
          <p14:tracePt t="114383" x="3419475" y="5711825"/>
          <p14:tracePt t="114397" x="3432175" y="5735638"/>
          <p14:tracePt t="114412" x="3438525" y="5741988"/>
          <p14:tracePt t="114503" x="3449638" y="5748338"/>
          <p14:tracePt t="114638" x="3455988" y="5748338"/>
          <p14:tracePt t="114647" x="3462338" y="5748338"/>
          <p14:tracePt t="114663" x="3505200" y="5748338"/>
          <p14:tracePt t="114680" x="3529013" y="5748338"/>
          <p14:tracePt t="114697" x="3590925" y="5748338"/>
          <p14:tracePt t="114714" x="3638550" y="5748338"/>
          <p14:tracePt t="114731" x="3706813" y="5748338"/>
          <p14:tracePt t="114736" x="3767138" y="5748338"/>
          <p14:tracePt t="114747" x="3810000" y="5748338"/>
          <p14:tracePt t="114751" x="3846513" y="5748338"/>
          <p14:tracePt t="114761" x="3889375" y="5748338"/>
          <p14:tracePt t="114778" x="4011613" y="5748338"/>
          <p14:tracePt t="114781" x="4059238" y="5748338"/>
          <p14:tracePt t="114795" x="4151313" y="5748338"/>
          <p14:tracePt t="114799" x="4237038" y="5767388"/>
          <p14:tracePt t="114812" x="4395788" y="5778500"/>
          <p14:tracePt t="114829" x="4541838" y="5778500"/>
          <p14:tracePt t="114845" x="4638675" y="5778500"/>
          <p14:tracePt t="114861" x="4711700" y="5778500"/>
          <p14:tracePt t="114878" x="4743450" y="5778500"/>
          <p14:tracePt t="114895" x="4784725" y="5778500"/>
          <p14:tracePt t="114917" x="4803775" y="5778500"/>
          <p14:tracePt t="114933" x="4810125" y="5778500"/>
          <p14:tracePt t="114945" x="4852988" y="5778500"/>
          <p14:tracePt t="114961" x="4876800" y="5778500"/>
          <p14:tracePt t="114978" x="4943475" y="5778500"/>
          <p14:tracePt t="114982" x="4973638" y="5778500"/>
          <p14:tracePt t="114995" x="5022850" y="5778500"/>
          <p14:tracePt t="114998" x="5041900" y="5778500"/>
          <p14:tracePt t="115012" x="5089525" y="5778500"/>
          <p14:tracePt t="115028" x="5145088" y="5778500"/>
          <p14:tracePt t="115045" x="5162550" y="5784850"/>
          <p14:tracePt t="115062" x="5187950" y="5784850"/>
          <p14:tracePt t="115078" x="5224463" y="5784850"/>
          <p14:tracePt t="115095" x="5254625" y="5784850"/>
          <p14:tracePt t="115111" x="5278438" y="5784850"/>
          <p14:tracePt t="115128" x="5334000" y="5797550"/>
          <p14:tracePt t="115145" x="5394325" y="5827713"/>
          <p14:tracePt t="115162" x="5426075" y="5827713"/>
          <p14:tracePt t="115178" x="5443538" y="5827713"/>
          <p14:tracePt t="115195" x="5449888" y="5827713"/>
          <p14:tracePt t="115199" x="5462588" y="5827713"/>
          <p14:tracePt t="115213" x="5480050" y="5827713"/>
          <p14:tracePt t="115228" x="5486400" y="5827713"/>
          <p14:tracePt t="115245" x="5499100" y="5827713"/>
          <p14:tracePt t="115927" x="5505450" y="5827713"/>
          <p14:tracePt t="115943" x="5473700" y="5827713"/>
          <p14:tracePt t="115952" x="5443538" y="5827713"/>
          <p14:tracePt t="115962" x="5383213" y="5827713"/>
          <p14:tracePt t="115978" x="5254625" y="5821363"/>
          <p14:tracePt t="115995" x="5102225" y="5791200"/>
          <p14:tracePt t="116012" x="4857750" y="5767388"/>
          <p14:tracePt t="116028" x="4694238" y="5767388"/>
          <p14:tracePt t="116045" x="4505325" y="5754688"/>
          <p14:tracePt t="116062" x="4333875" y="5735638"/>
          <p14:tracePt t="116078" x="4164013" y="5711825"/>
          <p14:tracePt t="116095" x="4054475" y="5711825"/>
          <p14:tracePt t="116111" x="3962400" y="5711825"/>
          <p14:tracePt t="116128" x="3895725" y="5699125"/>
          <p14:tracePt t="116145" x="3859213" y="5699125"/>
          <p14:tracePt t="116162" x="3822700" y="5699125"/>
          <p14:tracePt t="116179" x="3803650" y="5699125"/>
          <p14:tracePt t="116182" x="3790950" y="5699125"/>
          <p14:tracePt t="116195" x="3773488" y="5699125"/>
          <p14:tracePt t="116199" x="3754438" y="5699125"/>
          <p14:tracePt t="116212" x="3724275" y="5699125"/>
          <p14:tracePt t="116229" x="3713163" y="5688013"/>
          <p14:tracePt t="116583" x="3773488" y="5694363"/>
          <p14:tracePt t="116593" x="3938588" y="5711825"/>
          <p14:tracePt t="116603" x="4041775" y="5724525"/>
          <p14:tracePt t="116607" x="4108450" y="5735638"/>
          <p14:tracePt t="116616" x="4194175" y="5754688"/>
          <p14:tracePt t="116628" x="4303713" y="5778500"/>
          <p14:tracePt t="116644" x="4383088" y="5791200"/>
          <p14:tracePt t="116661" x="4462463" y="5803900"/>
          <p14:tracePt t="116677" x="4492625" y="5803900"/>
          <p14:tracePt t="116694" x="4511675" y="5803900"/>
          <p14:tracePt t="116711" x="4541838" y="5821363"/>
          <p14:tracePt t="116727" x="4548188" y="5821363"/>
          <p14:tracePt t="116744" x="4565650" y="5821363"/>
          <p14:tracePt t="116788" x="4578350" y="5821363"/>
          <p14:tracePt t="116796" x="4584700" y="5821363"/>
          <p14:tracePt t="116836" x="4602163" y="5821363"/>
          <p14:tracePt t="116845" x="4614863" y="5821363"/>
          <p14:tracePt t="116853" x="4651375" y="5821363"/>
          <p14:tracePt t="116860" x="4687888" y="5810250"/>
          <p14:tracePt t="116877" x="4767263" y="5810250"/>
          <p14:tracePt t="116894" x="4827588" y="5810250"/>
          <p14:tracePt t="116910" x="4937125" y="5797550"/>
          <p14:tracePt t="116927" x="5084763" y="5797550"/>
          <p14:tracePt t="116944" x="5211763" y="5784850"/>
          <p14:tracePt t="116960" x="5273675" y="5784850"/>
          <p14:tracePt t="116977" x="5353050" y="5784850"/>
          <p14:tracePt t="116994" x="5407025" y="5784850"/>
          <p14:tracePt t="116997" x="5437188" y="5784850"/>
          <p14:tracePt t="117010" x="5443538" y="5784850"/>
          <p14:tracePt t="117012" x="5456238" y="5784850"/>
          <p14:tracePt t="118871" x="5462588" y="5784850"/>
          <p14:tracePt t="118880" x="5437188" y="5772150"/>
          <p14:tracePt t="118889" x="5419725" y="5772150"/>
          <p14:tracePt t="118897" x="5389563" y="5772150"/>
          <p14:tracePt t="118911" x="5353050" y="5772150"/>
          <p14:tracePt t="118927" x="5297488" y="5761038"/>
          <p14:tracePt t="118944" x="5260975" y="5761038"/>
          <p14:tracePt t="118961" x="5175250" y="5761038"/>
          <p14:tracePt t="118978" x="5084763" y="5761038"/>
          <p14:tracePt t="118994" x="4932363" y="5761038"/>
          <p14:tracePt t="119011" x="4711700" y="5761038"/>
          <p14:tracePt t="119028" x="4548188" y="5761038"/>
          <p14:tracePt t="119045" x="4340225" y="5748338"/>
          <p14:tracePt t="119061" x="4211638" y="5735638"/>
          <p14:tracePt t="119078" x="4102100" y="5735638"/>
          <p14:tracePt t="119094" x="4011613" y="5724525"/>
          <p14:tracePt t="119111" x="3943350" y="5724525"/>
          <p14:tracePt t="119128" x="3913188" y="5724525"/>
          <p14:tracePt t="119144" x="3902075" y="5724525"/>
          <p14:tracePt t="119161" x="3889375" y="5724525"/>
          <p14:tracePt t="119567" x="3889375" y="5711825"/>
          <p14:tracePt t="119576" x="3902075" y="5711825"/>
          <p14:tracePt t="119584" x="3949700" y="5711825"/>
          <p14:tracePt t="119595" x="3992563" y="5711825"/>
          <p14:tracePt t="119612" x="4138613" y="5711825"/>
          <p14:tracePt t="119629" x="4217988" y="5711825"/>
          <p14:tracePt t="119646" x="4279900" y="5711825"/>
          <p14:tracePt t="119662" x="4310063" y="5711825"/>
          <p14:tracePt t="119678" x="4327525" y="5711825"/>
          <p14:tracePt t="119695" x="4352925" y="5711825"/>
          <p14:tracePt t="119799" x="4364038" y="5711825"/>
          <p14:tracePt t="119814" x="4370388" y="5711825"/>
          <p14:tracePt t="120534" x="4389438" y="5711825"/>
          <p14:tracePt t="120543" x="4468813" y="5724525"/>
          <p14:tracePt t="120553" x="4505325" y="5730875"/>
          <p14:tracePt t="120564" x="4548188" y="5741988"/>
          <p14:tracePt t="120568" x="4584700" y="5741988"/>
          <p14:tracePt t="120580" x="4614863" y="5754688"/>
          <p14:tracePt t="120585" x="4675188" y="5767388"/>
          <p14:tracePt t="120599" x="4700588" y="5778500"/>
          <p14:tracePt t="120614" x="4730750" y="5778500"/>
          <p14:tracePt t="120631" x="4754563" y="5791200"/>
          <p14:tracePt t="121839" x="4784725" y="5791200"/>
          <p14:tracePt t="121847" x="4864100" y="5803900"/>
          <p14:tracePt t="121864" x="5035550" y="5834063"/>
          <p14:tracePt t="121878" x="5181600" y="5834063"/>
          <p14:tracePt t="121895" x="5303838" y="5834063"/>
          <p14:tracePt t="121911" x="5383213" y="5834063"/>
          <p14:tracePt t="121928" x="5413375" y="5834063"/>
          <p14:tracePt t="121945" x="5443538" y="5834063"/>
          <p14:tracePt t="124248" x="5486400" y="5834063"/>
          <p14:tracePt t="124256" x="5559425" y="5834063"/>
          <p14:tracePt t="124264" x="5608638" y="5834063"/>
          <p14:tracePt t="124281" x="5767388" y="5834063"/>
          <p14:tracePt t="124298" x="5930900" y="5834063"/>
          <p14:tracePt t="124315" x="6076950" y="5834063"/>
          <p14:tracePt t="124332" x="6205538" y="5834063"/>
          <p14:tracePt t="124337" x="6267450" y="5834063"/>
          <p14:tracePt t="124349" x="6308725" y="5834063"/>
          <p14:tracePt t="124354" x="6357938" y="5834063"/>
          <p14:tracePt t="124362" x="6430963" y="5834063"/>
          <p14:tracePt t="124378" x="6572250" y="5834063"/>
          <p14:tracePt t="124395" x="6692900" y="5834063"/>
          <p14:tracePt t="124411" x="6821488" y="5834063"/>
          <p14:tracePt t="124415" x="6851650" y="5834063"/>
          <p14:tracePt t="124428" x="6931025" y="5834063"/>
          <p14:tracePt t="124432" x="6973888" y="5834063"/>
          <p14:tracePt t="124446" x="7077075" y="5834063"/>
          <p14:tracePt t="124462" x="7175500" y="5834063"/>
          <p14:tracePt t="124478" x="7229475" y="5834063"/>
          <p14:tracePt t="124495" x="7278688" y="5834063"/>
          <p14:tracePt t="124512" x="7315200" y="5834063"/>
          <p14:tracePt t="124528" x="7358063" y="5827713"/>
          <p14:tracePt t="124545" x="7375525" y="5827713"/>
          <p14:tracePt t="124561" x="7412038" y="5827713"/>
          <p14:tracePt t="124578" x="7448550" y="5827713"/>
          <p14:tracePt t="124595" x="7497763" y="5827713"/>
          <p14:tracePt t="124598" x="7510463" y="5827713"/>
          <p14:tracePt t="124611" x="7516813" y="5827713"/>
          <p14:tracePt t="124615" x="7534275" y="5827713"/>
          <p14:tracePt t="124628" x="7540625" y="5827713"/>
          <p14:tracePt t="124645" x="7583488" y="5827713"/>
          <p14:tracePt t="124662" x="7607300" y="5827713"/>
          <p14:tracePt t="124679" x="7620000" y="5827713"/>
          <p14:tracePt t="124695" x="7656513" y="5827713"/>
          <p14:tracePt t="124712" x="7675563" y="5827713"/>
          <p14:tracePt t="124728" x="7686675" y="5827713"/>
          <p14:tracePt t="124745" x="7705725" y="5827713"/>
          <p14:tracePt t="124762" x="7735888" y="5827713"/>
          <p14:tracePt t="124779" x="7772400" y="5827713"/>
          <p14:tracePt t="124795" x="7827963" y="5827713"/>
          <p14:tracePt t="124799" x="7858125" y="5827713"/>
          <p14:tracePt t="124811" x="7888288" y="5827713"/>
          <p14:tracePt t="124815" x="7937500" y="5827713"/>
          <p14:tracePt t="124828" x="7967663" y="5827713"/>
          <p14:tracePt t="124831" x="7985125" y="5827713"/>
          <p14:tracePt t="124846" x="8053388" y="5834063"/>
          <p14:tracePt t="124861" x="8107363" y="5834063"/>
          <p14:tracePt t="124878" x="8132763" y="5834063"/>
          <p14:tracePt t="124895" x="8150225" y="5840413"/>
          <p14:tracePt t="124912" x="8169275" y="5840413"/>
          <p14:tracePt t="124928" x="8186738" y="5840413"/>
          <p14:tracePt t="126927" x="8186738" y="5851525"/>
          <p14:tracePt t="126935" x="8132763" y="5876925"/>
          <p14:tracePt t="126947" x="8040688" y="5900738"/>
          <p14:tracePt t="126964" x="7851775" y="5949950"/>
          <p14:tracePt t="126982" x="7650163" y="6003925"/>
          <p14:tracePt t="126999" x="7510463" y="6072188"/>
          <p14:tracePt t="127015" x="7394575" y="6096000"/>
          <p14:tracePt t="127030" x="7242175" y="6138863"/>
          <p14:tracePt t="127046" x="7083425" y="6181725"/>
          <p14:tracePt t="127062" x="6913563" y="6224588"/>
          <p14:tracePt t="127079" x="6583363" y="6272213"/>
          <p14:tracePt t="127096" x="6272213" y="6321425"/>
          <p14:tracePt t="127112" x="5907088" y="6321425"/>
          <p14:tracePt t="127129" x="5529263" y="6321425"/>
          <p14:tracePt t="127146" x="5102225" y="6321425"/>
          <p14:tracePt t="127162" x="4700588" y="6321425"/>
          <p14:tracePt t="127179" x="4316413" y="6308725"/>
          <p14:tracePt t="127183" x="4170363" y="6278563"/>
          <p14:tracePt t="127196" x="4048125" y="6278563"/>
          <p14:tracePt t="127213" x="3779838" y="6229350"/>
          <p14:tracePt t="127217" x="3694113" y="6211888"/>
          <p14:tracePt t="127229" x="3498850" y="6188075"/>
          <p14:tracePt t="127247" x="3316288" y="6169025"/>
          <p14:tracePt t="127264" x="3163888" y="6156325"/>
          <p14:tracePt t="127279" x="3041650" y="6145213"/>
          <p14:tracePt t="127296" x="2852738" y="6145213"/>
          <p14:tracePt t="127312" x="2670175" y="6145213"/>
          <p14:tracePt t="127329" x="2498725" y="6132513"/>
          <p14:tracePt t="127346" x="2371725" y="6119813"/>
          <p14:tracePt t="127362" x="2243138" y="6108700"/>
          <p14:tracePt t="127379" x="2139950" y="6108700"/>
          <p14:tracePt t="127396" x="2084388" y="6108700"/>
          <p14:tracePt t="127413" x="2011363" y="6096000"/>
          <p14:tracePt t="127430" x="1987550" y="6096000"/>
          <p14:tracePt t="127446" x="1957388" y="6096000"/>
          <p14:tracePt t="127463" x="1931988" y="6096000"/>
          <p14:tracePt t="127479" x="1925638" y="6096000"/>
          <p14:tracePt t="128111" x="1914525" y="6096000"/>
          <p14:tracePt t="128120" x="1968500" y="6156325"/>
          <p14:tracePt t="128131" x="1993900" y="6192838"/>
          <p14:tracePt t="128145" x="2090738" y="6267450"/>
          <p14:tracePt t="128162" x="2212975" y="6321425"/>
          <p14:tracePt t="128179" x="2309813" y="6357938"/>
          <p14:tracePt t="128195" x="2425700" y="6381750"/>
          <p14:tracePt t="128212" x="2462213" y="6381750"/>
          <p14:tracePt t="128216" x="2493963" y="6381750"/>
          <p14:tracePt t="128229" x="2524125" y="6381750"/>
          <p14:tracePt t="128246" x="2530475" y="6381750"/>
          <p14:tracePt t="128262" x="2547938" y="6381750"/>
          <p14:tracePt t="128279" x="2578100" y="6381750"/>
          <p14:tracePt t="128310" x="2584450" y="6381750"/>
          <p14:tracePt t="128318" x="2597150" y="6370638"/>
          <p14:tracePt t="128329" x="2603500" y="6364288"/>
          <p14:tracePt t="128345" x="2614613" y="6351588"/>
          <p14:tracePt t="128362" x="2651125" y="6321425"/>
          <p14:tracePt t="128379" x="2682875" y="6321425"/>
          <p14:tracePt t="128395" x="2724150" y="6278563"/>
          <p14:tracePt t="128412" x="2803525" y="6267450"/>
          <p14:tracePt t="128416" x="2865438" y="6242050"/>
          <p14:tracePt t="128429" x="2919413" y="6229350"/>
          <p14:tracePt t="128447" x="2998788" y="6205538"/>
          <p14:tracePt t="128464" x="3097213" y="6199188"/>
          <p14:tracePt t="128479" x="3206750" y="6188075"/>
          <p14:tracePt t="128495" x="3273425" y="6175375"/>
          <p14:tracePt t="128512" x="3322638" y="6175375"/>
          <p14:tracePt t="128529" x="3402013" y="6151563"/>
          <p14:tracePt t="128545" x="3419475" y="6151563"/>
          <p14:tracePt t="128562" x="3438525" y="6145213"/>
          <p14:tracePt t="128579" x="3455988" y="6145213"/>
          <p14:tracePt t="128599" x="3481388" y="6145213"/>
          <p14:tracePt t="128612" x="3486150" y="6132513"/>
          <p14:tracePt t="128872" x="3517900" y="6138863"/>
          <p14:tracePt t="128882" x="3614738" y="6181725"/>
          <p14:tracePt t="128898" x="3713163" y="6229350"/>
          <p14:tracePt t="128915" x="3797300" y="6248400"/>
          <p14:tracePt t="128932" x="3846513" y="6272213"/>
          <p14:tracePt t="128948" x="3949700" y="6284913"/>
          <p14:tracePt t="128953" x="3992563" y="6284913"/>
          <p14:tracePt t="128965" x="4011613" y="6284913"/>
          <p14:tracePt t="128970" x="4029075" y="6284913"/>
          <p14:tracePt t="128979" x="4041775" y="6284913"/>
          <p14:tracePt t="128996" x="4078288" y="6284913"/>
          <p14:tracePt t="129000" x="4090988" y="6284913"/>
          <p14:tracePt t="129013" x="4102100" y="6284913"/>
          <p14:tracePt t="129045" x="4121150" y="6284913"/>
          <p14:tracePt t="129052" x="4133850" y="6284913"/>
          <p14:tracePt t="129061" x="4138613" y="6284913"/>
          <p14:tracePt t="129077" x="4175125" y="6284913"/>
          <p14:tracePt t="129094" x="4194175" y="6284913"/>
          <p14:tracePt t="129110" x="4206875" y="6284913"/>
          <p14:tracePt t="129229" x="4157663" y="6284913"/>
          <p14:tracePt t="129237" x="4054475" y="6284913"/>
          <p14:tracePt t="129245" x="3913188" y="6284913"/>
          <p14:tracePt t="129260" x="3468688" y="6284913"/>
          <p14:tracePt t="129278" x="3005138" y="6284913"/>
          <p14:tracePt t="129294" x="2530475" y="6272213"/>
          <p14:tracePt t="129311" x="2120900" y="6242050"/>
          <p14:tracePt t="129327" x="1835150" y="6224588"/>
          <p14:tracePt t="129344" x="1755775" y="6224588"/>
          <p14:tracePt t="129361" x="1749425" y="6224588"/>
          <p14:tracePt t="129422" x="1762125" y="6224588"/>
          <p14:tracePt t="129432" x="1792288" y="6229350"/>
          <p14:tracePt t="129440" x="1889125" y="6254750"/>
          <p14:tracePt t="129451" x="1974850" y="6254750"/>
          <p14:tracePt t="129463" x="2305050" y="6321425"/>
          <p14:tracePt t="129478" x="2670175" y="6340475"/>
          <p14:tracePt t="129495" x="3071813" y="6340475"/>
          <p14:tracePt t="129512" x="3395663" y="6340475"/>
          <p14:tracePt t="129528" x="3584575" y="6351588"/>
          <p14:tracePt t="129546" x="3638550" y="6364288"/>
          <p14:tracePt t="129614" x="3614738" y="6364288"/>
          <p14:tracePt t="129622" x="3541713" y="6364288"/>
          <p14:tracePt t="129629" x="3455988" y="6364288"/>
          <p14:tracePt t="129644" x="3376613" y="6364288"/>
          <p14:tracePt t="129646" x="3292475" y="6364288"/>
          <p14:tracePt t="129661" x="3028950" y="6364288"/>
          <p14:tracePt t="129678" x="2840038" y="6364288"/>
          <p14:tracePt t="129694" x="2792413" y="6364288"/>
          <p14:tracePt t="129757" x="2835275" y="6376988"/>
          <p14:tracePt t="129765" x="2876550" y="6376988"/>
          <p14:tracePt t="129778" x="2944813" y="6388100"/>
          <p14:tracePt t="129794" x="3017838" y="6388100"/>
          <p14:tracePt t="129811" x="3163888" y="6400800"/>
          <p14:tracePt t="129827" x="3267075" y="6400800"/>
          <p14:tracePt t="129844" x="3322638" y="6413500"/>
          <p14:tracePt t="129960" x="3303588" y="6413500"/>
          <p14:tracePt t="129967" x="3267075" y="6413500"/>
          <p14:tracePt t="129978" x="3260725" y="6413500"/>
          <p14:tracePt t="130999" x="3255963" y="6413500"/>
          <p14:tracePt t="131007" x="3286125" y="6413500"/>
          <p14:tracePt t="131016" x="3303588" y="6413500"/>
          <p14:tracePt t="131032" x="3413125" y="6413500"/>
          <p14:tracePt t="131049" x="3511550" y="6394450"/>
          <p14:tracePt t="131065" x="3541713" y="6394450"/>
          <p14:tracePt t="131082" x="3560763" y="6381750"/>
          <p14:tracePt t="131098" x="3597275" y="6381750"/>
          <p14:tracePt t="131116" x="3602038" y="6381750"/>
          <p14:tracePt t="131145" x="3621088" y="6381750"/>
          <p14:tracePt t="131154" x="3633788" y="6381750"/>
          <p14:tracePt t="131167" x="3638550" y="6381750"/>
          <p14:tracePt t="131951" x="3644900" y="6381750"/>
          <p14:tracePt t="131975" x="3638550" y="6381750"/>
          <p14:tracePt t="136826" x="3584575" y="6376988"/>
          <p14:tracePt t="136835" x="3529013" y="6321425"/>
          <p14:tracePt t="136848" x="3517900" y="6254750"/>
          <p14:tracePt t="136865" x="3608388" y="6132513"/>
          <p14:tracePt t="136882" x="3790950" y="5810250"/>
          <p14:tracePt t="136898" x="4286250" y="5029200"/>
          <p14:tracePt t="136916" x="4870450" y="3938588"/>
          <p14:tracePt t="136931" x="5327650" y="2682875"/>
          <p14:tracePt t="136949" x="5688013" y="1554163"/>
          <p14:tracePt t="136966" x="5924550" y="457200"/>
        </p14:tracePtLst>
      </p14:laserTraceLst>
    </p:ext>
  </p:extLs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7848417-8491-474F-FB21-9B3D57ACA969}"/>
              </a:ext>
            </a:extLst>
          </p:cNvPr>
          <p:cNvSpPr>
            <a:spLocks noGrp="1"/>
          </p:cNvSpPr>
          <p:nvPr>
            <p:ph idx="4294967295"/>
          </p:nvPr>
        </p:nvSpPr>
        <p:spPr>
          <a:xfrm>
            <a:off x="515698" y="1805233"/>
            <a:ext cx="10772900" cy="4847493"/>
          </a:xfrm>
        </p:spPr>
        <p:txBody>
          <a:bodyPr>
            <a:normAutofit lnSpcReduction="10000"/>
          </a:bodyPr>
          <a:lstStyle/>
          <a:p>
            <a:pPr marL="0" indent="0">
              <a:lnSpc>
                <a:spcPct val="150000"/>
              </a:lnSpc>
              <a:buNone/>
            </a:pPr>
            <a:r>
              <a:rPr lang="en-US" sz="2800" b="1" i="0" dirty="0">
                <a:solidFill>
                  <a:srgbClr val="203E5F"/>
                </a:solidFill>
                <a:effectLst/>
                <a:latin typeface="Söhne"/>
              </a:rPr>
              <a:t>Investments &amp; Savings:</a:t>
            </a:r>
            <a:endParaRPr lang="en-US" sz="2800" b="0" i="0" dirty="0">
              <a:solidFill>
                <a:srgbClr val="203E5F"/>
              </a:solidFill>
              <a:effectLst/>
              <a:latin typeface="Söhne"/>
            </a:endParaRPr>
          </a:p>
          <a:p>
            <a:pPr lvl="1" indent="0">
              <a:lnSpc>
                <a:spcPct val="150000"/>
              </a:lnSpc>
              <a:buNone/>
            </a:pPr>
            <a:r>
              <a:rPr lang="en-US" sz="2800" b="1" i="0" dirty="0">
                <a:solidFill>
                  <a:srgbClr val="203E5F"/>
                </a:solidFill>
                <a:effectLst/>
                <a:latin typeface="Söhne"/>
              </a:rPr>
              <a:t>Robo-Advisors</a:t>
            </a:r>
            <a:r>
              <a:rPr lang="en-US" sz="2400" b="1" i="0" dirty="0">
                <a:solidFill>
                  <a:srgbClr val="203E5F"/>
                </a:solidFill>
                <a:effectLst/>
                <a:latin typeface="Söhne"/>
              </a:rPr>
              <a:t>:</a:t>
            </a:r>
            <a:r>
              <a:rPr lang="en-US" sz="2400" b="0" i="0" dirty="0">
                <a:solidFill>
                  <a:srgbClr val="203E5F"/>
                </a:solidFill>
                <a:effectLst/>
                <a:latin typeface="Söhne"/>
              </a:rPr>
              <a:t> Automated platforms that provide investment advice based on algorithms without human intervention.</a:t>
            </a:r>
          </a:p>
          <a:p>
            <a:pPr lvl="1" indent="0">
              <a:lnSpc>
                <a:spcPct val="150000"/>
              </a:lnSpc>
              <a:buNone/>
            </a:pPr>
            <a:r>
              <a:rPr lang="en-US" sz="2800" b="1" i="0" dirty="0">
                <a:solidFill>
                  <a:srgbClr val="203E5F"/>
                </a:solidFill>
                <a:effectLst/>
                <a:latin typeface="Söhne"/>
              </a:rPr>
              <a:t>Digital Trading Platforms</a:t>
            </a:r>
            <a:r>
              <a:rPr lang="en-US" sz="2400" b="1" i="0" dirty="0">
                <a:solidFill>
                  <a:srgbClr val="203E5F"/>
                </a:solidFill>
                <a:effectLst/>
                <a:latin typeface="Söhne"/>
              </a:rPr>
              <a:t>:</a:t>
            </a:r>
            <a:r>
              <a:rPr lang="en-US" sz="2400" b="0" i="0" dirty="0">
                <a:solidFill>
                  <a:srgbClr val="203E5F"/>
                </a:solidFill>
                <a:effectLst/>
                <a:latin typeface="Söhne"/>
              </a:rPr>
              <a:t> Apps or websites for trading stocks, commodities, or other financial instruments.</a:t>
            </a:r>
          </a:p>
          <a:p>
            <a:pPr lvl="1" indent="0">
              <a:lnSpc>
                <a:spcPct val="150000"/>
              </a:lnSpc>
              <a:buNone/>
            </a:pPr>
            <a:r>
              <a:rPr lang="en-US" sz="2800" b="1" i="0" dirty="0">
                <a:solidFill>
                  <a:srgbClr val="203E5F"/>
                </a:solidFill>
                <a:effectLst/>
                <a:latin typeface="Söhne"/>
              </a:rPr>
              <a:t>Cryptocurrency &amp; Blockchain</a:t>
            </a:r>
            <a:r>
              <a:rPr lang="en-US" sz="2400" b="1" i="0" dirty="0">
                <a:solidFill>
                  <a:srgbClr val="203E5F"/>
                </a:solidFill>
                <a:effectLst/>
                <a:latin typeface="Söhne"/>
              </a:rPr>
              <a:t>:</a:t>
            </a:r>
            <a:r>
              <a:rPr lang="en-US" sz="2400" b="0" i="0" dirty="0">
                <a:solidFill>
                  <a:srgbClr val="203E5F"/>
                </a:solidFill>
                <a:effectLst/>
                <a:latin typeface="Söhne"/>
              </a:rPr>
              <a:t> Digital or virtual currencies like Bitcoin that use cryptography for security, and the underlying technology known as blockchain.</a:t>
            </a:r>
          </a:p>
        </p:txBody>
      </p:sp>
      <p:sp>
        <p:nvSpPr>
          <p:cNvPr id="2" name="Title 1">
            <a:extLst>
              <a:ext uri="{FF2B5EF4-FFF2-40B4-BE49-F238E27FC236}">
                <a16:creationId xmlns:a16="http://schemas.microsoft.com/office/drawing/2014/main" id="{D09AAB0C-5D38-E5A3-2811-98F7A5ED967A}"/>
              </a:ext>
            </a:extLst>
          </p:cNvPr>
          <p:cNvSpPr>
            <a:spLocks noGrp="1"/>
          </p:cNvSpPr>
          <p:nvPr>
            <p:ph type="title"/>
          </p:nvPr>
        </p:nvSpPr>
        <p:spPr>
          <a:xfrm>
            <a:off x="515698" y="810794"/>
            <a:ext cx="7820758" cy="950449"/>
          </a:xfrm>
        </p:spPr>
        <p:txBody>
          <a:bodyPr anchor="t">
            <a:normAutofit/>
          </a:bodyPr>
          <a:lstStyle/>
          <a:p>
            <a:r>
              <a:rPr lang="en-US" sz="5400" dirty="0">
                <a:effectLst>
                  <a:outerShdw blurRad="38100" dist="38100" dir="2700000" algn="tl">
                    <a:srgbClr val="000000">
                      <a:alpha val="43137"/>
                    </a:srgbClr>
                  </a:outerShdw>
                </a:effectLst>
              </a:rPr>
              <a:t>Key Aspects of FinTech:</a:t>
            </a:r>
          </a:p>
        </p:txBody>
      </p:sp>
    </p:spTree>
    <p:extLst>
      <p:ext uri="{BB962C8B-B14F-4D97-AF65-F5344CB8AC3E}">
        <p14:creationId xmlns:p14="http://schemas.microsoft.com/office/powerpoint/2010/main" val="1929035177"/>
      </p:ext>
    </p:extLst>
  </p:cSld>
  <p:clrMapOvr>
    <a:masterClrMapping/>
  </p:clrMapOvr>
  <mc:AlternateContent xmlns:mc="http://schemas.openxmlformats.org/markup-compatibility/2006" xmlns:p14="http://schemas.microsoft.com/office/powerpoint/2010/main">
    <mc:Choice Requires="p14">
      <p:transition spd="slow" p14:dur="2000" advTm="215537"/>
    </mc:Choice>
    <mc:Fallback xmlns="">
      <p:transition spd="slow" advTm="215537"/>
    </mc:Fallback>
  </mc:AlternateContent>
  <p:extLst>
    <p:ext uri="{3A86A75C-4F4B-4683-9AE1-C65F6400EC91}">
      <p14:laserTraceLst xmlns:p14="http://schemas.microsoft.com/office/powerpoint/2010/main">
        <p14:tracePtLst>
          <p14:tracePt t="1260" x="4962525" y="182563"/>
          <p14:tracePt t="1269" x="4937125" y="207963"/>
          <p14:tracePt t="1278" x="4926013" y="225425"/>
          <p14:tracePt t="1293" x="4883150" y="261938"/>
          <p14:tracePt t="1311" x="4852988" y="311150"/>
          <p14:tracePt t="1327" x="4779963" y="414338"/>
          <p14:tracePt t="1344" x="4724400" y="512763"/>
          <p14:tracePt t="1361" x="4638675" y="676275"/>
          <p14:tracePt t="1366" x="4595813" y="742950"/>
          <p14:tracePt t="1377" x="4535488" y="858838"/>
          <p14:tracePt t="1391" x="4443413" y="1036638"/>
          <p14:tracePt t="1407" x="4352925" y="1212850"/>
          <p14:tracePt t="1425" x="4286250" y="1335088"/>
          <p14:tracePt t="1429" x="4243388" y="1390650"/>
          <p14:tracePt t="1441" x="4211638" y="1474788"/>
          <p14:tracePt t="1458" x="4133850" y="1603375"/>
          <p14:tracePt t="1461" x="4108450" y="1652588"/>
          <p14:tracePt t="1476" x="4035425" y="1809750"/>
          <p14:tracePt t="1491" x="3998913" y="1865313"/>
          <p14:tracePt t="1508" x="3992563" y="1908175"/>
          <p14:tracePt t="1531" x="3981450" y="1914525"/>
          <p14:tracePt t="1548" x="3975100" y="1931988"/>
          <p14:tracePt t="1558" x="3975100" y="1957388"/>
          <p14:tracePt t="1575" x="3943350" y="2000250"/>
          <p14:tracePt t="1591" x="3943350" y="2047875"/>
          <p14:tracePt t="1608" x="3932238" y="2078038"/>
          <p14:tracePt t="1624" x="3932238" y="2097088"/>
          <p14:tracePt t="2565" x="3932238" y="2073275"/>
          <p14:tracePt t="2573" x="3932238" y="2011363"/>
          <p14:tracePt t="2582" x="3932238" y="1944688"/>
          <p14:tracePt t="2591" x="3932238" y="1925638"/>
          <p14:tracePt t="2608" x="3932238" y="1878013"/>
          <p14:tracePt t="2625" x="3925888" y="1858963"/>
          <p14:tracePt t="2628" x="3925888" y="1847850"/>
          <p14:tracePt t="2641" x="3925888" y="1841500"/>
          <p14:tracePt t="2658" x="3925888" y="1822450"/>
          <p14:tracePt t="2699" x="3925888" y="1816100"/>
          <p14:tracePt t="2875" x="3925888" y="1798638"/>
          <p14:tracePt t="2885" x="3925888" y="1785938"/>
          <p14:tracePt t="2933" x="3925888" y="1768475"/>
          <p14:tracePt t="2981" x="3925888" y="1749425"/>
          <p14:tracePt t="3005" x="3925888" y="1743075"/>
          <p14:tracePt t="3061" x="3925888" y="1731963"/>
          <p14:tracePt t="5470" x="3913188" y="1755775"/>
          <p14:tracePt t="5479" x="3883025" y="1871663"/>
          <p14:tracePt t="5494" x="3865563" y="1938338"/>
          <p14:tracePt t="5510" x="3822700" y="2054225"/>
          <p14:tracePt t="5528" x="3790950" y="2120900"/>
          <p14:tracePt t="5544" x="3767138" y="2189163"/>
          <p14:tracePt t="5561" x="3724275" y="2255838"/>
          <p14:tracePt t="5578" x="3676650" y="2328863"/>
          <p14:tracePt t="5583" x="3663950" y="2335213"/>
          <p14:tracePt t="5595" x="3633788" y="2365375"/>
          <p14:tracePt t="5600" x="3614738" y="2389188"/>
          <p14:tracePt t="5612" x="3571875" y="2432050"/>
          <p14:tracePt t="5627" x="3560763" y="2451100"/>
          <p14:tracePt t="5631" x="3524250" y="2462213"/>
          <p14:tracePt t="5644" x="3492500" y="2487613"/>
          <p14:tracePt t="5661" x="3408363" y="2524125"/>
          <p14:tracePt t="5677" x="3402013" y="2530475"/>
          <p14:tracePt t="5695" x="3382963" y="2541588"/>
          <p14:tracePt t="6797" x="3371850" y="2541588"/>
          <p14:tracePt t="6805" x="3333750" y="2541588"/>
          <p14:tracePt t="6811" x="3322638" y="2541588"/>
          <p14:tracePt t="6824" x="3297238" y="2541588"/>
          <p14:tracePt t="6841" x="3243263" y="2541588"/>
          <p14:tracePt t="6845" x="3224213" y="2541588"/>
          <p14:tracePt t="6858" x="3206750" y="2541588"/>
          <p14:tracePt t="6875" x="3157538" y="2541588"/>
          <p14:tracePt t="6893" x="3140075" y="2541588"/>
          <p14:tracePt t="6908" x="3133725" y="2541588"/>
          <p14:tracePt t="6925" x="3103563" y="2541588"/>
          <p14:tracePt t="7675" x="3060700" y="2541588"/>
          <p14:tracePt t="7683" x="3041650" y="2541588"/>
          <p14:tracePt t="7690" x="2981325" y="2541588"/>
          <p14:tracePt t="7707" x="2914650" y="2541588"/>
          <p14:tracePt t="7727" x="2822575" y="2541588"/>
          <p14:tracePt t="7744" x="2755900" y="2541588"/>
          <p14:tracePt t="7761" x="2676525" y="2541588"/>
          <p14:tracePt t="7778" x="2609850" y="2535238"/>
          <p14:tracePt t="7783" x="2566988" y="2535238"/>
          <p14:tracePt t="7794" x="2535238" y="2535238"/>
          <p14:tracePt t="7799" x="2498725" y="2535238"/>
          <p14:tracePt t="7808" x="2438400" y="2535238"/>
          <p14:tracePt t="7825" x="2322513" y="2535238"/>
          <p14:tracePt t="7841" x="2230438" y="2535238"/>
          <p14:tracePt t="7845" x="2170113" y="2535238"/>
          <p14:tracePt t="7858" x="2127250" y="2535238"/>
          <p14:tracePt t="7861" x="2097088" y="2535238"/>
          <p14:tracePt t="7875" x="1968500" y="2524125"/>
          <p14:tracePt t="7892" x="1858963" y="2511425"/>
          <p14:tracePt t="7908" x="1762125" y="2498725"/>
          <p14:tracePt t="7925" x="1695450" y="2487613"/>
          <p14:tracePt t="7941" x="1657350" y="2487613"/>
          <p14:tracePt t="7958" x="1627188" y="2481263"/>
          <p14:tracePt t="7975" x="1609725" y="2481263"/>
          <p14:tracePt t="7991" x="1590675" y="2468563"/>
          <p14:tracePt t="8382" x="1573213" y="2468563"/>
          <p14:tracePt t="8391" x="1530350" y="2468563"/>
          <p14:tracePt t="8400" x="1504950" y="2457450"/>
          <p14:tracePt t="8408" x="1487488" y="2457450"/>
          <p14:tracePt t="8425" x="1431925" y="2438400"/>
          <p14:tracePt t="8441" x="1414463" y="2438400"/>
          <p14:tracePt t="9246" x="1401763" y="2438400"/>
          <p14:tracePt t="9255" x="1420813" y="2419350"/>
          <p14:tracePt t="9263" x="1463675" y="2408238"/>
          <p14:tracePt t="9276" x="1547813" y="2395538"/>
          <p14:tracePt t="9292" x="1695450" y="2378075"/>
          <p14:tracePt t="9308" x="1835150" y="2378075"/>
          <p14:tracePt t="9326" x="1962150" y="2365375"/>
          <p14:tracePt t="9341" x="2109788" y="2365375"/>
          <p14:tracePt t="9358" x="2273300" y="2365375"/>
          <p14:tracePt t="9375" x="2395538" y="2365375"/>
          <p14:tracePt t="9391" x="2487613" y="2365375"/>
          <p14:tracePt t="9408" x="2614613" y="2365375"/>
          <p14:tracePt t="9425" x="2724150" y="2365375"/>
          <p14:tracePt t="9441" x="2773363" y="2365375"/>
          <p14:tracePt t="9444" x="2822575" y="2365375"/>
          <p14:tracePt t="9459" x="2895600" y="2365375"/>
          <p14:tracePt t="9475" x="2919413" y="2365375"/>
          <p14:tracePt t="9478" x="2951163" y="2365375"/>
          <p14:tracePt t="9491" x="3017838" y="2365375"/>
          <p14:tracePt t="9508" x="3054350" y="2365375"/>
          <p14:tracePt t="9525" x="3060700" y="2365375"/>
          <p14:tracePt t="9541" x="3090863" y="2365375"/>
          <p14:tracePt t="9558" x="3097213" y="2365375"/>
          <p14:tracePt t="9580" x="3114675" y="2365375"/>
          <p14:tracePt t="9596" x="3133725" y="2365375"/>
          <p14:tracePt t="9621" x="3144838" y="2365375"/>
          <p14:tracePt t="9628" x="3163888" y="2365375"/>
          <p14:tracePt t="9641" x="3170238" y="2365375"/>
          <p14:tracePt t="9645" x="3181350" y="2365375"/>
          <p14:tracePt t="9658" x="3187700" y="2365375"/>
          <p14:tracePt t="9674" x="3194050" y="2365375"/>
          <p14:tracePt t="10854" x="3151188" y="2365375"/>
          <p14:tracePt t="10863" x="2951163" y="2365375"/>
          <p14:tracePt t="10878" x="2724150" y="2365375"/>
          <p14:tracePt t="10894" x="2535238" y="2365375"/>
          <p14:tracePt t="10911" x="2395538" y="2365375"/>
          <p14:tracePt t="10928" x="2286000" y="2365375"/>
          <p14:tracePt t="10946" x="2236788" y="2365375"/>
          <p14:tracePt t="10951" x="2200275" y="2365375"/>
          <p14:tracePt t="10960" x="2193925" y="2365375"/>
          <p14:tracePt t="10968" x="2163763" y="2365375"/>
          <p14:tracePt t="11799" x="2230438" y="2365375"/>
          <p14:tracePt t="11807" x="2298700" y="2365375"/>
          <p14:tracePt t="11817" x="2359025" y="2365375"/>
          <p14:tracePt t="11825" x="2419350" y="2365375"/>
          <p14:tracePt t="11842" x="2535238" y="2365375"/>
          <p14:tracePt t="11858" x="2646363" y="2365375"/>
          <p14:tracePt t="11862" x="2663825" y="2365375"/>
          <p14:tracePt t="11875" x="2682875" y="2365375"/>
          <p14:tracePt t="11879" x="2700338" y="2365375"/>
          <p14:tracePt t="12719" x="2736850" y="2371725"/>
          <p14:tracePt t="12728" x="2743200" y="2371725"/>
          <p14:tracePt t="12744" x="2822575" y="2382838"/>
          <p14:tracePt t="12761" x="2871788" y="2382838"/>
          <p14:tracePt t="12778" x="2955925" y="2408238"/>
          <p14:tracePt t="12795" x="3035300" y="2419350"/>
          <p14:tracePt t="12801" x="3078163" y="2419350"/>
          <p14:tracePt t="12813" x="3114675" y="2419350"/>
          <p14:tracePt t="12818" x="3133725" y="2419350"/>
          <p14:tracePt t="12827" x="3140075" y="2419350"/>
          <p14:tracePt t="14064" x="3151188" y="2432050"/>
          <p14:tracePt t="14073" x="3140075" y="2451100"/>
          <p14:tracePt t="14086" x="3067050" y="2481263"/>
          <p14:tracePt t="14099" x="3035300" y="2493963"/>
          <p14:tracePt t="14110" x="2981325" y="2517775"/>
          <p14:tracePt t="14133" x="2974975" y="2524125"/>
          <p14:tracePt t="14142" x="2951163" y="2535238"/>
          <p14:tracePt t="14175" x="2944813" y="2541588"/>
          <p14:tracePt t="14186" x="2925763" y="2554288"/>
          <p14:tracePt t="14196" x="2889250" y="2584450"/>
          <p14:tracePt t="14200" x="2882900" y="2597150"/>
          <p14:tracePt t="14211" x="2828925" y="2620963"/>
          <p14:tracePt t="14216" x="2792413" y="2627313"/>
          <p14:tracePt t="14225" x="2755900" y="2651125"/>
          <p14:tracePt t="14241" x="2646363" y="2706688"/>
          <p14:tracePt t="14258" x="2560638" y="2767013"/>
          <p14:tracePt t="14262" x="2524125" y="2786063"/>
          <p14:tracePt t="14275" x="2457450" y="2816225"/>
          <p14:tracePt t="14278" x="2451100" y="2816225"/>
          <p14:tracePt t="14292" x="2371725" y="2846388"/>
          <p14:tracePt t="14308" x="2341563" y="2859088"/>
          <p14:tracePt t="14325" x="2298700" y="2871788"/>
          <p14:tracePt t="14342" x="2273300" y="2876550"/>
          <p14:tracePt t="14358" x="2243138" y="2882900"/>
          <p14:tracePt t="14375" x="2193925" y="2895600"/>
          <p14:tracePt t="14392" x="2170113" y="2908300"/>
          <p14:tracePt t="14408" x="2114550" y="2908300"/>
          <p14:tracePt t="14425" x="2078038" y="2908300"/>
          <p14:tracePt t="14441" x="2036763" y="2908300"/>
          <p14:tracePt t="14458" x="2011363" y="2914650"/>
          <p14:tracePt t="14475" x="1993900" y="2925763"/>
          <p14:tracePt t="14492" x="1944688" y="2925763"/>
          <p14:tracePt t="14508" x="1914525" y="2938463"/>
          <p14:tracePt t="14526" x="1895475" y="2938463"/>
          <p14:tracePt t="14549" x="1889125" y="2938463"/>
          <p14:tracePt t="14664" x="1871663" y="2938463"/>
          <p14:tracePt t="14673" x="1847850" y="2938463"/>
          <p14:tracePt t="14686" x="1841500" y="2938463"/>
          <p14:tracePt t="14695" x="1822450" y="2938463"/>
          <p14:tracePt t="14711" x="1804988" y="2938463"/>
          <p14:tracePt t="14717" x="1785938" y="2938463"/>
          <p14:tracePt t="14743" x="1762125" y="2938463"/>
          <p14:tracePt t="14759" x="1755775" y="2938463"/>
          <p14:tracePt t="14774" x="1749425" y="2938463"/>
          <p14:tracePt t="14791" x="1736725" y="2938463"/>
          <p14:tracePt t="14806" x="1731963" y="2938463"/>
          <p14:tracePt t="15768" x="1792288" y="2944813"/>
          <p14:tracePt t="15776" x="1878013" y="2944813"/>
          <p14:tracePt t="15787" x="1957388" y="2944813"/>
          <p14:tracePt t="15796" x="2041525" y="2944813"/>
          <p14:tracePt t="15801" x="2120900" y="2944813"/>
          <p14:tracePt t="15810" x="2249488" y="2981325"/>
          <p14:tracePt t="15825" x="2438400" y="2992438"/>
          <p14:tracePt t="15842" x="2566988" y="3005138"/>
          <p14:tracePt t="15846" x="2597150" y="3005138"/>
          <p14:tracePt t="15859" x="2633663" y="3005138"/>
          <p14:tracePt t="15875" x="2713038" y="3005138"/>
          <p14:tracePt t="15892" x="2767013" y="3005138"/>
          <p14:tracePt t="15910" x="2809875" y="3017838"/>
          <p14:tracePt t="15926" x="2889250" y="3028950"/>
          <p14:tracePt t="15942" x="2951163" y="3028950"/>
          <p14:tracePt t="15959" x="2992438" y="3041650"/>
          <p14:tracePt t="15975" x="3028950" y="3041650"/>
          <p14:tracePt t="15992" x="3060700" y="3041650"/>
          <p14:tracePt t="25705" x="3103563" y="3041650"/>
          <p14:tracePt t="25713" x="3194050" y="3041650"/>
          <p14:tracePt t="25728" x="3297238" y="3041650"/>
          <p14:tracePt t="25745" x="3382963" y="3024188"/>
          <p14:tracePt t="25762" x="3455988" y="3024188"/>
          <p14:tracePt t="25778" x="3511550" y="3011488"/>
          <p14:tracePt t="25795" x="3565525" y="3011488"/>
          <p14:tracePt t="25812" x="3644900" y="2987675"/>
          <p14:tracePt t="25829" x="3700463" y="2974975"/>
          <p14:tracePt t="25834" x="3743325" y="2962275"/>
          <p14:tracePt t="25845" x="3754438" y="2962275"/>
          <p14:tracePt t="25850" x="3773488" y="2962275"/>
          <p14:tracePt t="25860" x="3779838" y="2962275"/>
          <p14:tracePt t="25864" x="3797300" y="2962275"/>
          <p14:tracePt t="25879" x="3810000" y="2962275"/>
          <p14:tracePt t="25911" x="3829050" y="2962275"/>
          <p14:tracePt t="25919" x="3833813" y="2962275"/>
          <p14:tracePt t="26369" x="3865563" y="2962275"/>
          <p14:tracePt t="26377" x="3883025" y="2962275"/>
          <p14:tracePt t="26386" x="3919538" y="2962275"/>
          <p14:tracePt t="26395" x="3925888" y="2955925"/>
          <p14:tracePt t="26409" x="3943350" y="2955925"/>
          <p14:tracePt t="26426" x="4005263" y="2938463"/>
          <p14:tracePt t="26443" x="4041775" y="2938463"/>
          <p14:tracePt t="26459" x="4095750" y="2938463"/>
          <p14:tracePt t="26463" x="4138613" y="2925763"/>
          <p14:tracePt t="26476" x="4164013" y="2914650"/>
          <p14:tracePt t="26492" x="4230688" y="2901950"/>
          <p14:tracePt t="26496" x="4248150" y="2901950"/>
          <p14:tracePt t="26509" x="4267200" y="2901950"/>
          <p14:tracePt t="26513" x="4297363" y="2901950"/>
          <p14:tracePt t="26526" x="4340225" y="2895600"/>
          <p14:tracePt t="26544" x="4400550" y="2895600"/>
          <p14:tracePt t="26559" x="4449763" y="2895600"/>
          <p14:tracePt t="26576" x="4516438" y="2895600"/>
          <p14:tracePt t="26592" x="4584700" y="2895600"/>
          <p14:tracePt t="26609" x="4627563" y="2895600"/>
          <p14:tracePt t="26626" x="4687888" y="2895600"/>
          <p14:tracePt t="26643" x="4718050" y="2895600"/>
          <p14:tracePt t="26659" x="4737100" y="2895600"/>
          <p14:tracePt t="26676" x="4797425" y="2895600"/>
          <p14:tracePt t="26693" x="4895850" y="2895600"/>
          <p14:tracePt t="26709" x="4932363" y="2895600"/>
          <p14:tracePt t="26713" x="4973638" y="2901950"/>
          <p14:tracePt t="26726" x="5053013" y="2908300"/>
          <p14:tracePt t="26744" x="5121275" y="2908300"/>
          <p14:tracePt t="26759" x="5157788" y="2919413"/>
          <p14:tracePt t="26776" x="5175250" y="2919413"/>
          <p14:tracePt t="26792" x="5194300" y="2919413"/>
          <p14:tracePt t="26815" x="5205413" y="2919413"/>
          <p14:tracePt t="26826" x="5211763" y="2919413"/>
          <p14:tracePt t="26843" x="5241925" y="2919413"/>
          <p14:tracePt t="26859" x="5260975" y="2919413"/>
          <p14:tracePt t="26876" x="5297488" y="2919413"/>
          <p14:tracePt t="26893" x="5327650" y="2938463"/>
          <p14:tracePt t="26896" x="5346700" y="2938463"/>
          <p14:tracePt t="26910" x="5376863" y="2951163"/>
          <p14:tracePt t="26927" x="5413375" y="2955925"/>
          <p14:tracePt t="26943" x="5426075" y="2974975"/>
          <p14:tracePt t="26959" x="5430838" y="2974975"/>
          <p14:tracePt t="27457" x="5437188" y="2974975"/>
          <p14:tracePt t="27481" x="5430838" y="2974975"/>
          <p14:tracePt t="27490" x="5413375" y="2974975"/>
          <p14:tracePt t="27499" x="5389563" y="2974975"/>
          <p14:tracePt t="27511" x="5353050" y="2974975"/>
          <p14:tracePt t="27528" x="5314950" y="2987675"/>
          <p14:tracePt t="27544" x="5284788" y="2987675"/>
          <p14:tracePt t="27559" x="5237163" y="2998788"/>
          <p14:tracePt t="27576" x="5194300" y="2998788"/>
          <p14:tracePt t="27593" x="5145088" y="3005138"/>
          <p14:tracePt t="27609" x="5114925" y="3005138"/>
          <p14:tracePt t="27626" x="5084763" y="3017838"/>
          <p14:tracePt t="27643" x="5041900" y="3017838"/>
          <p14:tracePt t="27660" x="5005388" y="3017838"/>
          <p14:tracePt t="27676" x="4943475" y="3017838"/>
          <p14:tracePt t="27693" x="4827588" y="3017838"/>
          <p14:tracePt t="27710" x="4754563" y="3017838"/>
          <p14:tracePt t="27727" x="4700588" y="3011488"/>
          <p14:tracePt t="27744" x="4664075" y="3011488"/>
          <p14:tracePt t="27759" x="4621213" y="2998788"/>
          <p14:tracePt t="27776" x="4572000" y="2998788"/>
          <p14:tracePt t="27793" x="4541838" y="2998788"/>
          <p14:tracePt t="27809" x="4492625" y="2998788"/>
          <p14:tracePt t="27826" x="4449763" y="2981325"/>
          <p14:tracePt t="27843" x="4419600" y="2981325"/>
          <p14:tracePt t="27859" x="4395788" y="2968625"/>
          <p14:tracePt t="27876" x="4376738" y="2962275"/>
          <p14:tracePt t="27892" x="4359275" y="2962275"/>
          <p14:tracePt t="27908" x="4340225" y="2962275"/>
          <p14:tracePt t="27925" x="4322763" y="2962275"/>
          <p14:tracePt t="27941" x="4303713" y="2962275"/>
          <p14:tracePt t="27957" x="4291013" y="2951163"/>
          <p14:tracePt t="27974" x="4286250" y="2951163"/>
          <p14:tracePt t="27991" x="4267200" y="2951163"/>
          <p14:tracePt t="28014" x="4254500" y="2951163"/>
          <p14:tracePt t="28030" x="4230688" y="2951163"/>
          <p14:tracePt t="28062" x="4206875" y="2951163"/>
          <p14:tracePt t="28392" x="4260850" y="2951163"/>
          <p14:tracePt t="28401" x="4327525" y="2951163"/>
          <p14:tracePt t="28411" x="4425950" y="2951163"/>
          <p14:tracePt t="28429" x="4614863" y="2951163"/>
          <p14:tracePt t="28434" x="4664075" y="2955925"/>
          <p14:tracePt t="28446" x="4743450" y="2955925"/>
          <p14:tracePt t="28451" x="4810125" y="2987675"/>
          <p14:tracePt t="28462" x="4876800" y="2987675"/>
          <p14:tracePt t="28468" x="4919663" y="2987675"/>
          <p14:tracePt t="28476" x="4956175" y="2987675"/>
          <p14:tracePt t="28480" x="4986338" y="2987675"/>
          <p14:tracePt t="28493" x="5005388" y="2987675"/>
          <p14:tracePt t="28498" x="5053013" y="2987675"/>
          <p14:tracePt t="28510" x="5089525" y="2987675"/>
          <p14:tracePt t="28526" x="5121275" y="2987675"/>
          <p14:tracePt t="28543" x="5168900" y="2987675"/>
          <p14:tracePt t="28560" x="5187950" y="2987675"/>
          <p14:tracePt t="28576" x="5205413" y="2987675"/>
          <p14:tracePt t="28593" x="5230813" y="2981325"/>
          <p14:tracePt t="28610" x="5241925" y="2974975"/>
          <p14:tracePt t="28626" x="5254625" y="2968625"/>
          <p14:tracePt t="28647" x="5267325" y="2955925"/>
          <p14:tracePt t="28671" x="5273675" y="2951163"/>
          <p14:tracePt t="28912" x="5187950" y="2962275"/>
          <p14:tracePt t="28921" x="5095875" y="3011488"/>
          <p14:tracePt t="28931" x="5053013" y="3017838"/>
          <p14:tracePt t="28945" x="4846638" y="3017838"/>
          <p14:tracePt t="28962" x="4602163" y="3017838"/>
          <p14:tracePt t="28971" x="4479925" y="3017838"/>
          <p14:tracePt t="28981" x="4376738" y="3017838"/>
          <p14:tracePt t="28985" x="4248150" y="2992438"/>
          <p14:tracePt t="28996" x="4164013" y="2981325"/>
          <p14:tracePt t="29011" x="4035425" y="2968625"/>
          <p14:tracePt t="29026" x="3938588" y="2944813"/>
          <p14:tracePt t="29043" x="3902075" y="2944813"/>
          <p14:tracePt t="29046" x="3883025" y="2932113"/>
          <p14:tracePt t="29063" x="3870325" y="2932113"/>
          <p14:tracePt t="29280" x="3895725" y="2932113"/>
          <p14:tracePt t="29288" x="4005263" y="2955925"/>
          <p14:tracePt t="29297" x="4090988" y="2968625"/>
          <p14:tracePt t="29311" x="4260850" y="2987675"/>
          <p14:tracePt t="29328" x="4475163" y="3028950"/>
          <p14:tracePt t="29343" x="4681538" y="3048000"/>
          <p14:tracePt t="29359" x="4810125" y="3060700"/>
          <p14:tracePt t="29376" x="4919663" y="3060700"/>
          <p14:tracePt t="29393" x="5041900" y="3060700"/>
          <p14:tracePt t="29409" x="5095875" y="3060700"/>
          <p14:tracePt t="29426" x="5162550" y="3060700"/>
          <p14:tracePt t="29443" x="5168900" y="3060700"/>
          <p14:tracePt t="29459" x="5200650" y="3035300"/>
          <p14:tracePt t="29792" x="5194300" y="3041650"/>
          <p14:tracePt t="29802" x="5157788" y="3041650"/>
          <p14:tracePt t="29811" x="5121275" y="3041650"/>
          <p14:tracePt t="29829" x="5041900" y="3041650"/>
          <p14:tracePt t="29833" x="5010150" y="3041650"/>
          <p14:tracePt t="29846" x="4992688" y="3041650"/>
          <p14:tracePt t="29850" x="4943475" y="3041650"/>
          <p14:tracePt t="29859" x="4926013" y="3041650"/>
          <p14:tracePt t="29876" x="4864100" y="3041650"/>
          <p14:tracePt t="29893" x="4821238" y="3041650"/>
          <p14:tracePt t="29896" x="4803775" y="3041650"/>
          <p14:tracePt t="29910" x="4724400" y="3041650"/>
          <p14:tracePt t="29926" x="4675188" y="3041650"/>
          <p14:tracePt t="29943" x="4565650" y="3041650"/>
          <p14:tracePt t="29959" x="4498975" y="3041650"/>
          <p14:tracePt t="29976" x="4425950" y="3041650"/>
          <p14:tracePt t="29993" x="4370388" y="3041650"/>
          <p14:tracePt t="30009" x="4340225" y="3041650"/>
          <p14:tracePt t="30025" x="4327525" y="3041650"/>
          <p14:tracePt t="30043" x="4316413" y="3041650"/>
          <p14:tracePt t="30059" x="4297363" y="3041650"/>
          <p14:tracePt t="30076" x="4279900" y="3041650"/>
          <p14:tracePt t="30093" x="4260850" y="3041650"/>
          <p14:tracePt t="30096" x="4243388" y="3041650"/>
          <p14:tracePt t="30110" x="4200525" y="3035300"/>
          <p14:tracePt t="30352" x="4206875" y="3028950"/>
          <p14:tracePt t="30362" x="4224338" y="3017838"/>
          <p14:tracePt t="30393" x="4230688" y="3017838"/>
          <p14:tracePt t="30403" x="4248150" y="3017838"/>
          <p14:tracePt t="30414" x="4260850" y="3011488"/>
          <p14:tracePt t="31752" x="4267200" y="2998788"/>
          <p14:tracePt t="31761" x="4286250" y="2992438"/>
          <p14:tracePt t="31785" x="4297363" y="2981325"/>
          <p14:tracePt t="36154" x="4322763" y="2981325"/>
          <p14:tracePt t="36163" x="4359275" y="2981325"/>
          <p14:tracePt t="36179" x="4505325" y="2968625"/>
          <p14:tracePt t="36195" x="4737100" y="2998788"/>
          <p14:tracePt t="36213" x="5084763" y="3078163"/>
          <p14:tracePt t="36230" x="5437188" y="3163888"/>
          <p14:tracePt t="36235" x="5730875" y="3224213"/>
          <p14:tracePt t="36245" x="5913438" y="3255963"/>
          <p14:tracePt t="36263" x="6284913" y="3303588"/>
          <p14:tracePt t="36268" x="6450013" y="3340100"/>
          <p14:tracePt t="36279" x="6650038" y="3376613"/>
          <p14:tracePt t="36284" x="6735763" y="3376613"/>
          <p14:tracePt t="36296" x="6997700" y="3376613"/>
          <p14:tracePt t="36310" x="7102475" y="3376613"/>
          <p14:tracePt t="36313" x="7186613" y="3376613"/>
          <p14:tracePt t="36327" x="7291388" y="3376613"/>
          <p14:tracePt t="36343" x="7400925" y="3376613"/>
          <p14:tracePt t="36360" x="7448550" y="3376613"/>
          <p14:tracePt t="36376" x="7504113" y="3371850"/>
          <p14:tracePt t="36393" x="7546975" y="3359150"/>
          <p14:tracePt t="36410" x="7577138" y="3346450"/>
          <p14:tracePt t="36426" x="7596188" y="3346450"/>
          <p14:tracePt t="36443" x="7613650" y="3346450"/>
          <p14:tracePt t="36459" x="7639050" y="3340100"/>
          <p14:tracePt t="36476" x="7680325" y="3328988"/>
          <p14:tracePt t="36493" x="7686675" y="3322638"/>
          <p14:tracePt t="36510" x="7705725" y="3322638"/>
          <p14:tracePt t="36513" x="7712075" y="3309938"/>
          <p14:tracePt t="36526" x="7742238" y="3303588"/>
          <p14:tracePt t="36543" x="7766050" y="3279775"/>
          <p14:tracePt t="36561" x="7808913" y="3260725"/>
          <p14:tracePt t="36577" x="7839075" y="3249613"/>
          <p14:tracePt t="36593" x="7851775" y="3230563"/>
          <p14:tracePt t="36609" x="7881938" y="3206750"/>
          <p14:tracePt t="36626" x="7888288" y="3194050"/>
          <p14:tracePt t="36647" x="7900988" y="3187700"/>
          <p14:tracePt t="36664" x="7918450" y="3176588"/>
          <p14:tracePt t="36676" x="7924800" y="3170238"/>
          <p14:tracePt t="36696" x="7937500" y="3163888"/>
          <p14:tracePt t="37193" x="7954963" y="3151188"/>
          <p14:tracePt t="37202" x="7991475" y="3114675"/>
          <p14:tracePt t="37212" x="8010525" y="3103563"/>
          <p14:tracePt t="37229" x="8027988" y="3090863"/>
          <p14:tracePt t="37243" x="8034338" y="3078163"/>
          <p14:tracePt t="37260" x="8047038" y="3071813"/>
          <p14:tracePt t="40050" x="8101013" y="3071813"/>
          <p14:tracePt t="40057" x="8242300" y="3035300"/>
          <p14:tracePt t="40067" x="8326438" y="3024188"/>
          <p14:tracePt t="40080" x="8553450" y="3024188"/>
          <p14:tracePt t="40094" x="8716963" y="3024188"/>
          <p14:tracePt t="40097" x="8820150" y="3024188"/>
          <p14:tracePt t="40110" x="8924925" y="3024188"/>
          <p14:tracePt t="40114" x="8985250" y="3024188"/>
          <p14:tracePt t="40127" x="9047163" y="3024188"/>
          <p14:tracePt t="40131" x="9094788" y="3024188"/>
          <p14:tracePt t="40144" x="9156700" y="3024188"/>
          <p14:tracePt t="40160" x="9167813" y="3024188"/>
          <p14:tracePt t="40354" x="9174163" y="3024188"/>
          <p14:tracePt t="40363" x="9204325" y="2992438"/>
          <p14:tracePt t="40379" x="9247188" y="2992438"/>
          <p14:tracePt t="40396" x="9283700" y="2974975"/>
          <p14:tracePt t="40413" x="9320213" y="2962275"/>
          <p14:tracePt t="40429" x="9351963" y="2962275"/>
          <p14:tracePt t="40446" x="9399588" y="2955925"/>
          <p14:tracePt t="40452" x="9424988" y="2944813"/>
          <p14:tracePt t="40463" x="9455150" y="2944813"/>
          <p14:tracePt t="40468" x="9461500" y="2944813"/>
          <p14:tracePt t="40477" x="9504363" y="2944813"/>
          <p14:tracePt t="40494" x="9534525" y="2938463"/>
          <p14:tracePt t="40510" x="9558338" y="2938463"/>
          <p14:tracePt t="40544" x="9577388" y="2938463"/>
          <p14:tracePt t="40552" x="9588500" y="2938463"/>
          <p14:tracePt t="40706" x="9582150" y="2938463"/>
          <p14:tracePt t="40714" x="9551988" y="2938463"/>
          <p14:tracePt t="40730" x="9472613" y="2938463"/>
          <p14:tracePt t="40747" x="9369425" y="2938463"/>
          <p14:tracePt t="40763" x="9240838" y="2938463"/>
          <p14:tracePt t="40776" x="9150350" y="2938463"/>
          <p14:tracePt t="40792" x="9101138" y="2938463"/>
          <p14:tracePt t="40809" x="9058275" y="2938463"/>
          <p14:tracePt t="40826" x="9051925" y="2938463"/>
          <p14:tracePt t="40955" x="9088438" y="2951163"/>
          <p14:tracePt t="40965" x="9199563" y="2998788"/>
          <p14:tracePt t="40979" x="9277350" y="3035300"/>
          <p14:tracePt t="40985" x="9356725" y="3060700"/>
          <p14:tracePt t="40994" x="9382125" y="3071813"/>
          <p14:tracePt t="41011" x="9448800" y="3108325"/>
          <p14:tracePt t="41115" x="9382125" y="3108325"/>
          <p14:tracePt t="41125" x="9315450" y="3108325"/>
          <p14:tracePt t="41129" x="9283700" y="3108325"/>
          <p14:tracePt t="41141" x="9193213" y="3108325"/>
          <p14:tracePt t="41150" x="9156700" y="3108325"/>
          <p14:tracePt t="41162" x="9034463" y="3108325"/>
          <p14:tracePt t="41179" x="8972550" y="3108325"/>
          <p14:tracePt t="41198" x="8955088" y="3108325"/>
          <p14:tracePt t="42102" x="8942388" y="3108325"/>
          <p14:tracePt t="42514" x="8948738" y="3103563"/>
          <p14:tracePt t="42835" x="8955088" y="3097213"/>
          <p14:tracePt t="42844" x="8985250" y="3078163"/>
          <p14:tracePt t="42854" x="8997950" y="3067050"/>
          <p14:tracePt t="42859" x="9021763" y="3054350"/>
          <p14:tracePt t="42869" x="9034463" y="3048000"/>
          <p14:tracePt t="42876" x="9040813" y="3048000"/>
          <p14:tracePt t="42893" x="9051925" y="3041650"/>
          <p14:tracePt t="42928" x="9070975" y="3041650"/>
          <p14:tracePt t="45002" x="9010650" y="3048000"/>
          <p14:tracePt t="45009" x="8924925" y="3090863"/>
          <p14:tracePt t="45018" x="8851900" y="3121025"/>
          <p14:tracePt t="45028" x="8747125" y="3163888"/>
          <p14:tracePt t="45043" x="8553450" y="3213100"/>
          <p14:tracePt t="45059" x="8401050" y="3236913"/>
          <p14:tracePt t="45076" x="8210550" y="3286125"/>
          <p14:tracePt t="45093" x="8089900" y="3333750"/>
          <p14:tracePt t="45109" x="7875588" y="3395663"/>
          <p14:tracePt t="45126" x="7600950" y="3492500"/>
          <p14:tracePt t="45143" x="7285038" y="3608388"/>
          <p14:tracePt t="45146" x="7102475" y="3644900"/>
          <p14:tracePt t="45160" x="6686550" y="3713163"/>
          <p14:tracePt t="45176" x="6235700" y="3767138"/>
          <p14:tracePt t="45193" x="5681663" y="3786188"/>
          <p14:tracePt t="45209" x="5145088" y="3822700"/>
          <p14:tracePt t="45226" x="4602163" y="3822700"/>
          <p14:tracePt t="45243" x="4017963" y="3822700"/>
          <p14:tracePt t="45259" x="3590925" y="3790950"/>
          <p14:tracePt t="45276" x="3103563" y="3736975"/>
          <p14:tracePt t="45293" x="2730500" y="3687763"/>
          <p14:tracePt t="45309" x="2419350" y="3621088"/>
          <p14:tracePt t="45326" x="2170113" y="3560763"/>
          <p14:tracePt t="45343" x="2000250" y="3529013"/>
          <p14:tracePt t="45346" x="1931988" y="3529013"/>
          <p14:tracePt t="45360" x="1822450" y="3517900"/>
          <p14:tracePt t="45377" x="1773238" y="3498850"/>
          <p14:tracePt t="45393" x="1719263" y="3498850"/>
          <p14:tracePt t="45409" x="1689100" y="3475038"/>
          <p14:tracePt t="45426" x="1670050" y="3468688"/>
          <p14:tracePt t="45443" x="1657350" y="3468688"/>
          <p14:tracePt t="45480" x="1639888" y="3468688"/>
          <p14:tracePt t="45488" x="1633538" y="3455988"/>
          <p14:tracePt t="45496" x="1627188" y="3449638"/>
          <p14:tracePt t="45510" x="1616075" y="3444875"/>
          <p14:tracePt t="45526" x="1609725" y="3425825"/>
          <p14:tracePt t="45542" x="1597025" y="3413125"/>
          <p14:tracePt t="45955" x="1646238" y="3413125"/>
          <p14:tracePt t="45963" x="1828800" y="3444875"/>
          <p14:tracePt t="45979" x="2139950" y="3492500"/>
          <p14:tracePt t="45997" x="2451100" y="3554413"/>
          <p14:tracePt t="46013" x="2693988" y="3571875"/>
          <p14:tracePt t="46019" x="2762250" y="3571875"/>
          <p14:tracePt t="46032" x="2828925" y="3584575"/>
          <p14:tracePt t="46037" x="2846388" y="3584575"/>
          <p14:tracePt t="46048" x="2852738" y="3584575"/>
          <p14:tracePt t="46163" x="2840038" y="3584575"/>
          <p14:tracePt t="46171" x="2749550" y="3584575"/>
          <p14:tracePt t="46179" x="2627313" y="3584575"/>
          <p14:tracePt t="46197" x="2438400" y="3571875"/>
          <p14:tracePt t="46213" x="2152650" y="3541713"/>
          <p14:tracePt t="46230" x="1841500" y="3475038"/>
          <p14:tracePt t="46247" x="1627188" y="3432175"/>
          <p14:tracePt t="46251" x="1590675" y="3419475"/>
          <p14:tracePt t="46256" x="1560513" y="3408363"/>
          <p14:tracePt t="46346" x="1573213" y="3408363"/>
          <p14:tracePt t="46357" x="1670050" y="3408363"/>
          <p14:tracePt t="46366" x="1700213" y="3408363"/>
          <p14:tracePt t="46380" x="1822450" y="3408363"/>
          <p14:tracePt t="46394" x="1962150" y="3408363"/>
          <p14:tracePt t="46410" x="2078038" y="3408363"/>
          <p14:tracePt t="46428" x="2133600" y="3408363"/>
          <p14:tracePt t="46444" x="2152650" y="3408363"/>
          <p14:tracePt t="46521" x="2139950" y="3408363"/>
          <p14:tracePt t="46529" x="2090738" y="3408363"/>
          <p14:tracePt t="46537" x="2047875" y="3408363"/>
          <p14:tracePt t="46545" x="2000250" y="3408363"/>
          <p14:tracePt t="46561" x="1895475" y="3408363"/>
          <p14:tracePt t="46578" x="1841500" y="3408363"/>
          <p14:tracePt t="46592" x="1809750" y="3408363"/>
          <p14:tracePt t="46609" x="1798638" y="3408363"/>
          <p14:tracePt t="46664" x="1809750" y="3408363"/>
          <p14:tracePt t="46672" x="1871663" y="3408363"/>
          <p14:tracePt t="46680" x="1938338" y="3408363"/>
          <p14:tracePt t="46692" x="2005013" y="3432175"/>
          <p14:tracePt t="46709" x="2176463" y="3444875"/>
          <p14:tracePt t="46728" x="2352675" y="3486150"/>
          <p14:tracePt t="46742" x="2389188" y="3498850"/>
          <p14:tracePt t="46745" x="2419350" y="3505200"/>
          <p14:tracePt t="46759" x="2432050" y="3517900"/>
          <p14:tracePt t="46848" x="2425700" y="3517900"/>
          <p14:tracePt t="46855" x="2389188" y="3517900"/>
          <p14:tracePt t="46864" x="2352675" y="3517900"/>
          <p14:tracePt t="46875" x="2322513" y="3517900"/>
          <p14:tracePt t="46893" x="2255838" y="3517900"/>
          <p14:tracePt t="46909" x="2249488" y="3517900"/>
          <p14:tracePt t="46925" x="2243138" y="3517900"/>
          <p14:tracePt t="47714" x="2262188" y="3517900"/>
          <p14:tracePt t="47725" x="2371725" y="3517900"/>
          <p14:tracePt t="47729" x="2457450" y="3517900"/>
          <p14:tracePt t="47737" x="2517775" y="3517900"/>
          <p14:tracePt t="47746" x="2603500" y="3517900"/>
          <p14:tracePt t="47762" x="2724150" y="3517900"/>
          <p14:tracePt t="47777" x="2835275" y="3517900"/>
          <p14:tracePt t="47794" x="2932113" y="3529013"/>
          <p14:tracePt t="47810" x="3035300" y="3529013"/>
          <p14:tracePt t="47827" x="3103563" y="3529013"/>
          <p14:tracePt t="47844" x="3157538" y="3529013"/>
          <p14:tracePt t="47860" x="3187700" y="3529013"/>
          <p14:tracePt t="47877" x="3206750" y="3529013"/>
          <p14:tracePt t="47894" x="3236913" y="3529013"/>
          <p14:tracePt t="47910" x="3249613" y="3529013"/>
          <p14:tracePt t="47928" x="3309938" y="3529013"/>
          <p14:tracePt t="47942" x="3316288" y="3529013"/>
          <p14:tracePt t="47944" x="3359150" y="3529013"/>
          <p14:tracePt t="47964" x="3389313" y="3529013"/>
          <p14:tracePt t="47976" x="3395663" y="3529013"/>
          <p14:tracePt t="47992" x="3413125" y="3529013"/>
          <p14:tracePt t="48009" x="3444875" y="3529013"/>
          <p14:tracePt t="48026" x="3468688" y="3529013"/>
          <p14:tracePt t="48043" x="3498850" y="3529013"/>
          <p14:tracePt t="48059" x="3548063" y="3529013"/>
          <p14:tracePt t="48075" x="3578225" y="3529013"/>
          <p14:tracePt t="48092" x="3627438" y="3529013"/>
          <p14:tracePt t="48109" x="3676650" y="3529013"/>
          <p14:tracePt t="48126" x="3743325" y="3529013"/>
          <p14:tracePt t="48142" x="3822700" y="3529013"/>
          <p14:tracePt t="48159" x="3932238" y="3529013"/>
          <p14:tracePt t="48176" x="3986213" y="3529013"/>
          <p14:tracePt t="48192" x="4054475" y="3529013"/>
          <p14:tracePt t="48210" x="4059238" y="3529013"/>
          <p14:tracePt t="48226" x="4071938" y="3529013"/>
          <p14:tracePt t="48321" x="4078288" y="3529013"/>
          <p14:tracePt t="48345" x="4095750" y="3524250"/>
          <p14:tracePt t="48378" x="4114800" y="3517900"/>
          <p14:tracePt t="48385" x="4138613" y="3517900"/>
          <p14:tracePt t="48394" x="4144963" y="3505200"/>
          <p14:tracePt t="48411" x="4181475" y="3505200"/>
          <p14:tracePt t="48428" x="4224338" y="3498850"/>
          <p14:tracePt t="48444" x="4243388" y="3498850"/>
          <p14:tracePt t="48461" x="4291013" y="3486150"/>
          <p14:tracePt t="48477" x="4327525" y="3486150"/>
          <p14:tracePt t="48494" x="4376738" y="3475038"/>
          <p14:tracePt t="48511" x="4432300" y="3475038"/>
          <p14:tracePt t="48515" x="4475163" y="3475038"/>
          <p14:tracePt t="48528" x="4552950" y="3475038"/>
          <p14:tracePt t="48545" x="4621213" y="3475038"/>
          <p14:tracePt t="48562" x="4700588" y="3475038"/>
          <p14:tracePt t="48577" x="4767263" y="3449638"/>
          <p14:tracePt t="48594" x="4797425" y="3449638"/>
          <p14:tracePt t="48611" x="4810125" y="3449638"/>
          <p14:tracePt t="48628" x="4816475" y="3444875"/>
          <p14:tracePt t="48826" x="4857750" y="3444875"/>
          <p14:tracePt t="48835" x="4900613" y="3444875"/>
          <p14:tracePt t="48846" x="4919663" y="3444875"/>
          <p14:tracePt t="48865" x="4968875" y="3444875"/>
          <p14:tracePt t="48880" x="4986338" y="3444875"/>
          <p14:tracePt t="48915" x="4992688" y="3444875"/>
          <p14:tracePt t="49130" x="5035550" y="3444875"/>
          <p14:tracePt t="49138" x="5145088" y="3444875"/>
          <p14:tracePt t="49146" x="5194300" y="3444875"/>
          <p14:tracePt t="49164" x="5303838" y="3444875"/>
          <p14:tracePt t="49179" x="5394325" y="3444875"/>
          <p14:tracePt t="49197" x="5505450" y="3444875"/>
          <p14:tracePt t="49214" x="5565775" y="3444875"/>
          <p14:tracePt t="49231" x="5619750" y="3444875"/>
          <p14:tracePt t="49247" x="5688013" y="3444875"/>
          <p14:tracePt t="49252" x="5718175" y="3444875"/>
          <p14:tracePt t="49262" x="5724525" y="3444875"/>
          <p14:tracePt t="49278" x="5772150" y="3444875"/>
          <p14:tracePt t="49294" x="5803900" y="3444875"/>
          <p14:tracePt t="49311" x="5840413" y="3444875"/>
          <p14:tracePt t="49316" x="5846763" y="3444875"/>
          <p14:tracePt t="49328" x="5857875" y="3444875"/>
          <p14:tracePt t="49332" x="5864225" y="3444875"/>
          <p14:tracePt t="49345" x="5883275" y="3444875"/>
          <p14:tracePt t="49361" x="5894388" y="3444875"/>
          <p14:tracePt t="49378" x="5919788" y="3444875"/>
          <p14:tracePt t="49395" x="5943600" y="3444875"/>
          <p14:tracePt t="49411" x="5973763" y="3444875"/>
          <p14:tracePt t="49428" x="6016625" y="3444875"/>
          <p14:tracePt t="49445" x="6046788" y="3444875"/>
          <p14:tracePt t="49462" x="6065838" y="3444875"/>
          <p14:tracePt t="49478" x="6102350" y="3444875"/>
          <p14:tracePt t="49495" x="6108700" y="3444875"/>
          <p14:tracePt t="49511" x="6126163" y="3444875"/>
          <p14:tracePt t="49528" x="6138863" y="3444875"/>
          <p14:tracePt t="50132" x="6145213" y="3444875"/>
          <p14:tracePt t="50156" x="6132513" y="3444875"/>
          <p14:tracePt t="50165" x="6115050" y="3444875"/>
          <p14:tracePt t="50180" x="6076950" y="3444875"/>
          <p14:tracePt t="50197" x="6035675" y="3444875"/>
          <p14:tracePt t="50213" x="5999163" y="3444875"/>
          <p14:tracePt t="50230" x="5967413" y="3444875"/>
          <p14:tracePt t="50247" x="5907088" y="3444875"/>
          <p14:tracePt t="50263" x="5815013" y="3444875"/>
          <p14:tracePt t="50269" x="5784850" y="3444875"/>
          <p14:tracePt t="50280" x="5705475" y="3444875"/>
          <p14:tracePt t="50285" x="5645150" y="3444875"/>
          <p14:tracePt t="50297" x="5583238" y="3444875"/>
          <p14:tracePt t="50303" x="5535613" y="3444875"/>
          <p14:tracePt t="50312" x="5413375" y="3444875"/>
          <p14:tracePt t="50327" x="5303838" y="3444875"/>
          <p14:tracePt t="50344" x="5175250" y="3444875"/>
          <p14:tracePt t="50348" x="5089525" y="3425825"/>
          <p14:tracePt t="50361" x="4943475" y="3425825"/>
          <p14:tracePt t="50377" x="4760913" y="3413125"/>
          <p14:tracePt t="50394" x="4529138" y="3402013"/>
          <p14:tracePt t="50411" x="4286250" y="3382963"/>
          <p14:tracePt t="50427" x="4035425" y="3333750"/>
          <p14:tracePt t="50444" x="3786188" y="3303588"/>
          <p14:tracePt t="50461" x="3633788" y="3292475"/>
          <p14:tracePt t="50478" x="3529013" y="3279775"/>
          <p14:tracePt t="50494" x="3475038" y="3267075"/>
          <p14:tracePt t="50498" x="3425825" y="3255963"/>
          <p14:tracePt t="50511" x="3395663" y="3255963"/>
          <p14:tracePt t="50528" x="3322638" y="3206750"/>
          <p14:tracePt t="50531" x="3303588" y="3206750"/>
          <p14:tracePt t="50544" x="3273425" y="3194050"/>
          <p14:tracePt t="50547" x="3236913" y="3187700"/>
          <p14:tracePt t="50562" x="3213100" y="3187700"/>
          <p14:tracePt t="50579" x="3181350" y="3176588"/>
          <p14:tracePt t="50594" x="3157538" y="3170238"/>
          <p14:tracePt t="50716" x="3157538" y="3151188"/>
          <p14:tracePt t="50726" x="3206750" y="3127375"/>
          <p14:tracePt t="50730" x="3273425" y="3108325"/>
          <p14:tracePt t="50743" x="3333750" y="3108325"/>
          <p14:tracePt t="50747" x="3425825" y="3067050"/>
          <p14:tracePt t="50760" x="3638550" y="3035300"/>
          <p14:tracePt t="50769" x="3743325" y="3005138"/>
          <p14:tracePt t="50776" x="3906838" y="2992438"/>
          <p14:tracePt t="50794" x="4175125" y="2974975"/>
          <p14:tracePt t="50810" x="4376738" y="2974975"/>
          <p14:tracePt t="50827" x="4541838" y="2974975"/>
          <p14:tracePt t="50843" x="4668838" y="2974975"/>
          <p14:tracePt t="50860" x="4803775" y="2992438"/>
          <p14:tracePt t="50877" x="4900613" y="3017838"/>
          <p14:tracePt t="50894" x="5029200" y="3048000"/>
          <p14:tracePt t="50910" x="5162550" y="3071813"/>
          <p14:tracePt t="50927" x="5314950" y="3103563"/>
          <p14:tracePt t="50944" x="5443538" y="3121025"/>
          <p14:tracePt t="50961" x="5522913" y="3144838"/>
          <p14:tracePt t="50977" x="5589588" y="3157538"/>
          <p14:tracePt t="50994" x="5657850" y="3170238"/>
          <p14:tracePt t="51010" x="5724525" y="3181350"/>
          <p14:tracePt t="51027" x="5772150" y="3200400"/>
          <p14:tracePt t="51044" x="5840413" y="3213100"/>
          <p14:tracePt t="51060" x="5919788" y="3213100"/>
          <p14:tracePt t="51077" x="5986463" y="3224213"/>
          <p14:tracePt t="51094" x="6065838" y="3224213"/>
          <p14:tracePt t="51110" x="6126163" y="3224213"/>
          <p14:tracePt t="51128" x="6175375" y="3224213"/>
          <p14:tracePt t="51144" x="6205538" y="3224213"/>
          <p14:tracePt t="51147" x="6211888" y="3224213"/>
          <p14:tracePt t="51161" x="6229350" y="3224213"/>
          <p14:tracePt t="51177" x="6242050" y="3224213"/>
          <p14:tracePt t="51193" x="6261100" y="3224213"/>
          <p14:tracePt t="52169" x="6303963" y="3224213"/>
          <p14:tracePt t="52185" x="6315075" y="3224213"/>
          <p14:tracePt t="52217" x="6321425" y="3224213"/>
          <p14:tracePt t="52225" x="6334125" y="3224213"/>
          <p14:tracePt t="104362" x="6340475" y="3224213"/>
          <p14:tracePt t="104368" x="6272213" y="3297238"/>
          <p14:tracePt t="104383" x="6235700" y="3352800"/>
          <p14:tracePt t="104387" x="6156325" y="3425825"/>
          <p14:tracePt t="104399" x="6119813" y="3462338"/>
          <p14:tracePt t="104404" x="6035675" y="3505200"/>
          <p14:tracePt t="104416" x="5943600" y="3565525"/>
          <p14:tracePt t="104421" x="5851525" y="3627438"/>
          <p14:tracePt t="104432" x="5681663" y="3767138"/>
          <p14:tracePt t="104447" x="5480050" y="3870325"/>
          <p14:tracePt t="104464" x="5314950" y="4022725"/>
          <p14:tracePt t="104480" x="5132388" y="4144963"/>
          <p14:tracePt t="104496" x="4906963" y="4291013"/>
          <p14:tracePt t="104513" x="4724400" y="4395788"/>
          <p14:tracePt t="104530" x="4565650" y="4468813"/>
          <p14:tracePt t="104547" x="4370388" y="4541838"/>
          <p14:tracePt t="104563" x="4217988" y="4584700"/>
          <p14:tracePt t="104580" x="4090988" y="4602163"/>
          <p14:tracePt t="104596" x="3981450" y="4627563"/>
          <p14:tracePt t="104613" x="3870325" y="4638675"/>
          <p14:tracePt t="104616" x="3786188" y="4638675"/>
          <p14:tracePt t="104631" x="3681413" y="4638675"/>
          <p14:tracePt t="104646" x="3633788" y="4638675"/>
          <p14:tracePt t="104650" x="3560763" y="4638675"/>
          <p14:tracePt t="104663" x="3449638" y="4638675"/>
          <p14:tracePt t="104680" x="3352800" y="4638675"/>
          <p14:tracePt t="104697" x="3260725" y="4638675"/>
          <p14:tracePt t="104713" x="3200400" y="4638675"/>
          <p14:tracePt t="104730" x="3133725" y="4638675"/>
          <p14:tracePt t="104746" x="3054350" y="4632325"/>
          <p14:tracePt t="104763" x="2962275" y="4621213"/>
          <p14:tracePt t="104780" x="2882900" y="4608513"/>
          <p14:tracePt t="104796" x="2773363" y="4608513"/>
          <p14:tracePt t="104813" x="2682875" y="4608513"/>
          <p14:tracePt t="104830" x="2597150" y="4595813"/>
          <p14:tracePt t="104847" x="2524125" y="4584700"/>
          <p14:tracePt t="104849" x="2457450" y="4572000"/>
          <p14:tracePt t="104864" x="2378075" y="4572000"/>
          <p14:tracePt t="104880" x="2286000" y="4548188"/>
          <p14:tracePt t="104897" x="2170113" y="4535488"/>
          <p14:tracePt t="104917" x="2054225" y="4479925"/>
          <p14:tracePt t="104933" x="1944688" y="4456113"/>
          <p14:tracePt t="104947" x="1847850" y="4432300"/>
          <p14:tracePt t="104964" x="1749425" y="4406900"/>
          <p14:tracePt t="104981" x="1725613" y="4406900"/>
          <p14:tracePt t="104986" x="1700213" y="4400550"/>
          <p14:tracePt t="104998" x="1682750" y="4400550"/>
          <p14:tracePt t="105014" x="1676400" y="4389438"/>
          <p14:tracePt t="105032" x="1663700" y="4389438"/>
          <p14:tracePt t="105057" x="1657350" y="4389438"/>
          <p14:tracePt t="105096" x="1646238" y="4383088"/>
          <p14:tracePt t="105209" x="1639888" y="4383088"/>
          <p14:tracePt t="105217" x="1633538" y="4383088"/>
          <p14:tracePt t="105240" x="1603375" y="4383088"/>
          <p14:tracePt t="105257" x="1590675" y="4383088"/>
          <p14:tracePt t="105264" x="1584325" y="4383088"/>
          <p14:tracePt t="105281" x="1566863" y="4370388"/>
          <p14:tracePt t="105298" x="1560513" y="4364038"/>
          <p14:tracePt t="105314" x="1543050" y="4359275"/>
          <p14:tracePt t="105331" x="1524000" y="4359275"/>
          <p14:tracePt t="105347" x="1504950" y="4346575"/>
          <p14:tracePt t="105368" x="1493838" y="4340225"/>
          <p14:tracePt t="105393" x="1487488" y="4340225"/>
          <p14:tracePt t="105408" x="1481138" y="4327525"/>
          <p14:tracePt t="105537" x="1468438" y="4310063"/>
          <p14:tracePt t="105544" x="1468438" y="4303713"/>
          <p14:tracePt t="105561" x="1468438" y="4286250"/>
          <p14:tracePt t="105569" x="1457325" y="4260850"/>
          <p14:tracePt t="105579" x="1457325" y="4254500"/>
          <p14:tracePt t="105596" x="1457325" y="4217988"/>
          <p14:tracePt t="105613" x="1457325" y="4175125"/>
          <p14:tracePt t="105629" x="1457325" y="4127500"/>
          <p14:tracePt t="105646" x="1463675" y="4095750"/>
          <p14:tracePt t="105663" x="1474788" y="4078288"/>
          <p14:tracePt t="105679" x="1481138" y="4059238"/>
          <p14:tracePt t="105696" x="1481138" y="4048125"/>
          <p14:tracePt t="108002" x="1481138" y="4041775"/>
          <p14:tracePt t="108035" x="1481138" y="4029075"/>
          <p14:tracePt t="108266" x="1493838" y="4022725"/>
          <p14:tracePt t="108275" x="1543050" y="4022725"/>
          <p14:tracePt t="108284" x="1579563" y="4022725"/>
          <p14:tracePt t="108300" x="1773238" y="4022725"/>
          <p14:tracePt t="108317" x="1957388" y="4022725"/>
          <p14:tracePt t="108333" x="2163763" y="4022725"/>
          <p14:tracePt t="108351" x="2292350" y="4022725"/>
          <p14:tracePt t="108356" x="2389188" y="4022725"/>
          <p14:tracePt t="108366" x="2457450" y="4022725"/>
          <p14:tracePt t="108384" x="2547938" y="4022725"/>
          <p14:tracePt t="108389" x="2614613" y="4011613"/>
          <p14:tracePt t="108397" x="2657475" y="4011613"/>
          <p14:tracePt t="108414" x="2755900" y="3998913"/>
          <p14:tracePt t="108419" x="2835275" y="3968750"/>
          <p14:tracePt t="108431" x="2852738" y="3968750"/>
          <p14:tracePt t="108435" x="2871788" y="3968750"/>
          <p14:tracePt t="108448" x="2938463" y="3968750"/>
          <p14:tracePt t="108465" x="2944813" y="3962400"/>
          <p14:tracePt t="108481" x="2962275" y="3962400"/>
          <p14:tracePt t="108505" x="2974975" y="3962400"/>
          <p14:tracePt t="109043" x="2981325" y="3962400"/>
          <p14:tracePt t="109052" x="2992438" y="3962400"/>
          <p14:tracePt t="109067" x="3017838" y="3962400"/>
          <p14:tracePt t="109085" x="3048000" y="3975100"/>
          <p14:tracePt t="109101" x="3071813" y="3992563"/>
          <p14:tracePt t="109117" x="3127375" y="4005263"/>
          <p14:tracePt t="109133" x="3206750" y="4017963"/>
          <p14:tracePt t="109149" x="3316288" y="4022725"/>
          <p14:tracePt t="109167" x="3425825" y="4065588"/>
          <p14:tracePt t="109172" x="3475038" y="4065588"/>
          <p14:tracePt t="109183" x="3548063" y="4065588"/>
          <p14:tracePt t="109189" x="3584575" y="4078288"/>
          <p14:tracePt t="109199" x="3663950" y="4090988"/>
          <p14:tracePt t="109203" x="3706813" y="4090988"/>
          <p14:tracePt t="109214" x="3767138" y="4090988"/>
          <p14:tracePt t="109231" x="3846513" y="4090988"/>
          <p14:tracePt t="109234" x="3876675" y="4090988"/>
          <p14:tracePt t="109247" x="3902075" y="4090988"/>
          <p14:tracePt t="109264" x="3913188" y="4090988"/>
          <p14:tracePt t="110173" x="3943350" y="4090988"/>
          <p14:tracePt t="110183" x="4005263" y="4090988"/>
          <p14:tracePt t="110188" x="4054475" y="4090988"/>
          <p14:tracePt t="110198" x="4095750" y="4084638"/>
          <p14:tracePt t="110214" x="4164013" y="4084638"/>
          <p14:tracePt t="110217" x="4194175" y="4084638"/>
          <p14:tracePt t="110233" x="4217988" y="4084638"/>
          <p14:tracePt t="110248" x="4237038" y="4084638"/>
          <p14:tracePt t="110251" x="4243388" y="4084638"/>
          <p14:tracePt t="110264" x="4254500" y="4084638"/>
          <p14:tracePt t="110651" x="4286250" y="4095750"/>
          <p14:tracePt t="110660" x="4400550" y="4200525"/>
          <p14:tracePt t="110670" x="4486275" y="4211638"/>
          <p14:tracePt t="110682" x="4498975" y="4211638"/>
          <p14:tracePt t="111404" x="4498975" y="4224338"/>
          <p14:tracePt t="111412" x="4479925" y="4230688"/>
          <p14:tracePt t="111423" x="4419600" y="4230688"/>
          <p14:tracePt t="111434" x="4413250" y="4243388"/>
          <p14:tracePt t="111459" x="4413250" y="4248150"/>
          <p14:tracePt t="111469" x="4413250" y="4267200"/>
          <p14:tracePt t="111482" x="4449763" y="4297363"/>
          <p14:tracePt t="111498" x="4522788" y="4297363"/>
          <p14:tracePt t="111515" x="4591050" y="4297363"/>
          <p14:tracePt t="111531" x="4632325" y="4286250"/>
          <p14:tracePt t="111548" x="4687888" y="4273550"/>
          <p14:tracePt t="111564" x="4737100" y="4260850"/>
          <p14:tracePt t="111581" x="4803775" y="4243388"/>
          <p14:tracePt t="111597" x="4833938" y="4243388"/>
          <p14:tracePt t="111614" x="4900613" y="4230688"/>
          <p14:tracePt t="111631" x="4919663" y="4217988"/>
          <p14:tracePt t="111648" x="4949825" y="4217988"/>
          <p14:tracePt t="111665" x="4962525" y="4211638"/>
          <p14:tracePt t="111682" x="4992688" y="4181475"/>
          <p14:tracePt t="111698" x="5048250" y="4170363"/>
          <p14:tracePt t="111714" x="5078413" y="4138613"/>
          <p14:tracePt t="111731" x="5102225" y="4138613"/>
          <p14:tracePt t="111748" x="5132388" y="4121150"/>
          <p14:tracePt t="111764" x="5157788" y="4114800"/>
          <p14:tracePt t="111781" x="5187950" y="4102100"/>
          <p14:tracePt t="111798" x="5230813" y="4084638"/>
          <p14:tracePt t="111815" x="5267325" y="4071938"/>
          <p14:tracePt t="111818" x="5303838" y="4059238"/>
          <p14:tracePt t="111831" x="5310188" y="4054475"/>
          <p14:tracePt t="111848" x="5340350" y="4041775"/>
          <p14:tracePt t="111851" x="5346700" y="4041775"/>
          <p14:tracePt t="111865" x="5400675" y="4011613"/>
          <p14:tracePt t="111882" x="5413375" y="4011613"/>
          <p14:tracePt t="111899" x="5430838" y="4011613"/>
          <p14:tracePt t="111915" x="5443538" y="4011613"/>
          <p14:tracePt t="112938" x="5449888" y="4011613"/>
          <p14:tracePt t="113099" x="5467350" y="4005263"/>
          <p14:tracePt t="113108" x="5486400" y="4005263"/>
          <p14:tracePt t="113117" x="5499100" y="4005263"/>
          <p14:tracePt t="113134" x="5516563" y="3992563"/>
          <p14:tracePt t="113151" x="5522913" y="3992563"/>
          <p14:tracePt t="113156" x="5535613" y="3992563"/>
          <p14:tracePt t="113165" x="5553075" y="3992563"/>
          <p14:tracePt t="113181" x="5572125" y="3986213"/>
          <p14:tracePt t="113198" x="5589588" y="3986213"/>
          <p14:tracePt t="113215" x="5595938" y="3986213"/>
          <p14:tracePt t="113231" x="5614988" y="3975100"/>
          <p14:tracePt t="113235" x="5632450" y="3975100"/>
          <p14:tracePt t="113266" x="5638800" y="3975100"/>
          <p14:tracePt t="113282" x="5651500" y="3975100"/>
          <p14:tracePt t="113907" x="5681663" y="3975100"/>
          <p14:tracePt t="113917" x="5735638" y="3975100"/>
          <p14:tracePt t="113933" x="5834063" y="3981450"/>
          <p14:tracePt t="113947" x="5888038" y="3992563"/>
          <p14:tracePt t="113964" x="5924550" y="3992563"/>
          <p14:tracePt t="113981" x="5937250" y="4017963"/>
          <p14:tracePt t="113986" x="5956300" y="4017963"/>
          <p14:tracePt t="114121" x="5973763" y="4017963"/>
          <p14:tracePt t="114129" x="6035675" y="4017963"/>
          <p14:tracePt t="114136" x="6053138" y="4017963"/>
          <p14:tracePt t="114146" x="6089650" y="4017963"/>
          <p14:tracePt t="114162" x="6156325" y="4029075"/>
          <p14:tracePt t="114179" x="6218238" y="4029075"/>
          <p14:tracePt t="114196" x="6284913" y="4048125"/>
          <p14:tracePt t="114213" x="6315075" y="4048125"/>
          <p14:tracePt t="114229" x="6351588" y="4048125"/>
          <p14:tracePt t="114246" x="6381750" y="4048125"/>
          <p14:tracePt t="114263" x="6430963" y="4059238"/>
          <p14:tracePt t="114279" x="6437313" y="4059238"/>
          <p14:tracePt t="121548" x="6456363" y="4059238"/>
          <p14:tracePt t="121557" x="6534150" y="4059238"/>
          <p14:tracePt t="121566" x="6577013" y="4059238"/>
          <p14:tracePt t="121584" x="6645275" y="4059238"/>
          <p14:tracePt t="121601" x="6675438" y="4059238"/>
          <p14:tracePt t="121618" x="6718300" y="4059238"/>
          <p14:tracePt t="121623" x="6724650" y="4059238"/>
          <p14:tracePt t="121634" x="6742113" y="4059238"/>
          <p14:tracePt t="121639" x="6765925" y="4059238"/>
          <p14:tracePt t="121651" x="6802438" y="4059238"/>
          <p14:tracePt t="121667" x="6827838" y="4059238"/>
          <p14:tracePt t="121682" x="6870700" y="4059238"/>
          <p14:tracePt t="121699" x="6894513" y="4059238"/>
          <p14:tracePt t="121716" x="6937375" y="4059238"/>
          <p14:tracePt t="121732" x="6973888" y="4059238"/>
          <p14:tracePt t="121748" x="6991350" y="4059238"/>
          <p14:tracePt t="121765" x="7023100" y="4059238"/>
          <p14:tracePt t="121782" x="7040563" y="4059238"/>
          <p14:tracePt t="121979" x="7059613" y="4059238"/>
          <p14:tracePt t="121987" x="7089775" y="4059238"/>
          <p14:tracePt t="121997" x="7102475" y="4059238"/>
          <p14:tracePt t="122017" x="7138988" y="4059238"/>
          <p14:tracePt t="122022" x="7143750" y="4059238"/>
          <p14:tracePt t="122034" x="7162800" y="4059238"/>
          <p14:tracePt t="122039" x="7186613" y="4059238"/>
          <p14:tracePt t="122048" x="7218363" y="4059238"/>
          <p14:tracePt t="122065" x="7254875" y="4059238"/>
          <p14:tracePt t="122069" x="7265988" y="4059238"/>
          <p14:tracePt t="122082" x="7302500" y="4059238"/>
          <p14:tracePt t="122098" x="7334250" y="4059238"/>
          <p14:tracePt t="122115" x="7358063" y="4059238"/>
          <p14:tracePt t="122131" x="7394575" y="4065588"/>
          <p14:tracePt t="122148" x="7424738" y="4078288"/>
          <p14:tracePt t="122165" x="7486650" y="4078288"/>
          <p14:tracePt t="122182" x="7527925" y="4090988"/>
          <p14:tracePt t="122198" x="7564438" y="4090988"/>
          <p14:tracePt t="122215" x="7607300" y="4090988"/>
          <p14:tracePt t="122232" x="7626350" y="4090988"/>
          <p14:tracePt t="122248" x="7656513" y="4090988"/>
          <p14:tracePt t="122252" x="7669213" y="4090988"/>
          <p14:tracePt t="122265" x="7675563" y="4090988"/>
          <p14:tracePt t="122269" x="7680325" y="4090988"/>
          <p14:tracePt t="122282" x="7699375" y="4090988"/>
          <p14:tracePt t="122298" x="7735888" y="4090988"/>
          <p14:tracePt t="122316" x="7753350" y="4090988"/>
          <p14:tracePt t="122331" x="7772400" y="4090988"/>
          <p14:tracePt t="122348" x="7785100" y="4090988"/>
          <p14:tracePt t="122365" x="7791450" y="4090988"/>
          <p14:tracePt t="122382" x="7815263" y="4090988"/>
          <p14:tracePt t="122398" x="7845425" y="4090988"/>
          <p14:tracePt t="122415" x="7875588" y="4090988"/>
          <p14:tracePt t="122432" x="7912100" y="4090988"/>
          <p14:tracePt t="122448" x="7937500" y="4090988"/>
          <p14:tracePt t="122466" x="7985125" y="4090988"/>
          <p14:tracePt t="122482" x="8010525" y="4090988"/>
          <p14:tracePt t="122498" x="8053388" y="4090988"/>
          <p14:tracePt t="122516" x="8101013" y="4090988"/>
          <p14:tracePt t="122532" x="8169275" y="4090988"/>
          <p14:tracePt t="122548" x="8205788" y="4090988"/>
          <p14:tracePt t="122565" x="8285163" y="4090988"/>
          <p14:tracePt t="122582" x="8362950" y="4090988"/>
          <p14:tracePt t="122598" x="8442325" y="4090988"/>
          <p14:tracePt t="122615" x="8547100" y="4090988"/>
          <p14:tracePt t="122632" x="8637588" y="4090988"/>
          <p14:tracePt t="122648" x="8716963" y="4090988"/>
          <p14:tracePt t="122652" x="8747125" y="4090988"/>
          <p14:tracePt t="122665" x="8783638" y="4090988"/>
          <p14:tracePt t="122669" x="8815388" y="4090988"/>
          <p14:tracePt t="122682" x="8845550" y="4090988"/>
          <p14:tracePt t="122698" x="8869363" y="4090988"/>
          <p14:tracePt t="122715" x="8882063" y="4090988"/>
          <p14:tracePt t="126405" x="8888413" y="4090988"/>
          <p14:tracePt t="126420" x="8863013" y="4090988"/>
          <p14:tracePt t="126429" x="8845550" y="4090988"/>
          <p14:tracePt t="126460" x="8815388" y="4090988"/>
          <p14:tracePt t="126469" x="8796338" y="4095750"/>
          <p14:tracePt t="126485" x="8766175" y="4095750"/>
          <p14:tracePt t="126502" x="8710613" y="4108450"/>
          <p14:tracePt t="126515" x="8662988" y="4108450"/>
          <p14:tracePt t="126532" x="8607425" y="4108450"/>
          <p14:tracePt t="126548" x="8553450" y="4133850"/>
          <p14:tracePt t="126565" x="8528050" y="4133850"/>
          <p14:tracePt t="126582" x="8485188" y="4138613"/>
          <p14:tracePt t="126598" x="8455025" y="4138613"/>
          <p14:tracePt t="126615" x="8431213" y="4151313"/>
          <p14:tracePt t="126632" x="8401050" y="4151313"/>
          <p14:tracePt t="126648" x="8375650" y="4157663"/>
          <p14:tracePt t="126652" x="8362950" y="4157663"/>
          <p14:tracePt t="126666" x="8326438" y="4157663"/>
          <p14:tracePt t="126682" x="8308975" y="4157663"/>
          <p14:tracePt t="126685" x="8278813" y="4157663"/>
          <p14:tracePt t="126698" x="8235950" y="4157663"/>
          <p14:tracePt t="126716" x="8210550" y="4157663"/>
          <p14:tracePt t="126732" x="8180388" y="4157663"/>
          <p14:tracePt t="126749" x="8143875" y="4157663"/>
          <p14:tracePt t="126765" x="8089900" y="4157663"/>
          <p14:tracePt t="126782" x="8040688" y="4157663"/>
          <p14:tracePt t="126798" x="8016875" y="4157663"/>
          <p14:tracePt t="126815" x="7980363" y="4157663"/>
          <p14:tracePt t="126832" x="7948613" y="4157663"/>
          <p14:tracePt t="126849" x="7943850" y="4157663"/>
          <p14:tracePt t="126866" x="7912100" y="4157663"/>
          <p14:tracePt t="127061" x="7948613" y="4157663"/>
          <p14:tracePt t="127069" x="8040688" y="4157663"/>
          <p14:tracePt t="127085" x="8169275" y="4157663"/>
          <p14:tracePt t="127101" x="8315325" y="4157663"/>
          <p14:tracePt t="127118" x="8461375" y="4157663"/>
          <p14:tracePt t="127135" x="8521700" y="4157663"/>
          <p14:tracePt t="127152" x="8589963" y="4157663"/>
          <p14:tracePt t="127168" x="8631238" y="4144963"/>
          <p14:tracePt t="127185" x="8650288" y="4133850"/>
          <p14:tracePt t="127191" x="8662988" y="4133850"/>
          <p14:tracePt t="127201" x="8667750" y="4127500"/>
          <p14:tracePt t="127214" x="8674100" y="4127500"/>
          <p14:tracePt t="127258" x="8686800" y="4127500"/>
          <p14:tracePt t="127267" x="8693150" y="4121150"/>
          <p14:tracePt t="127283" x="8705850" y="4108450"/>
          <p14:tracePt t="127403" x="8693150" y="4114800"/>
          <p14:tracePt t="127411" x="8607425" y="4138613"/>
          <p14:tracePt t="127419" x="8577263" y="4151313"/>
          <p14:tracePt t="127431" x="8497888" y="4175125"/>
          <p14:tracePt t="127448" x="8326438" y="4194175"/>
          <p14:tracePt t="127465" x="8120063" y="4194175"/>
          <p14:tracePt t="127468" x="8058150" y="4194175"/>
          <p14:tracePt t="127481" x="7954963" y="4194175"/>
          <p14:tracePt t="127498" x="7827963" y="4187825"/>
          <p14:tracePt t="127501" x="7808913" y="4175125"/>
          <p14:tracePt t="127514" x="7766050" y="4164013"/>
          <p14:tracePt t="127635" x="7791450" y="4164013"/>
          <p14:tracePt t="127643" x="7851775" y="4175125"/>
          <p14:tracePt t="127650" x="7937500" y="4187825"/>
          <p14:tracePt t="127663" x="8040688" y="4187825"/>
          <p14:tracePt t="127681" x="8229600" y="4200525"/>
          <p14:tracePt t="127683" x="8308975" y="4200525"/>
          <p14:tracePt t="127697" x="8412163" y="4200525"/>
          <p14:tracePt t="127714" x="8589963" y="4200525"/>
          <p14:tracePt t="127730" x="8643938" y="4200525"/>
          <p14:tracePt t="127867" x="8620125" y="4200525"/>
          <p14:tracePt t="127875" x="8558213" y="4200525"/>
          <p14:tracePt t="127883" x="8515350" y="4200525"/>
          <p14:tracePt t="127897" x="8405813" y="4200525"/>
          <p14:tracePt t="127913" x="8315325" y="4200525"/>
          <p14:tracePt t="127930" x="8259763" y="4200525"/>
          <p14:tracePt t="127947" x="8216900" y="4200525"/>
          <p14:tracePt t="127964" x="8205788" y="4200525"/>
          <p14:tracePt t="128102" x="8216900" y="4200525"/>
          <p14:tracePt t="128110" x="8278813" y="4200525"/>
          <p14:tracePt t="128117" x="8326438" y="4200525"/>
          <p14:tracePt t="128135" x="8388350" y="4200525"/>
          <p14:tracePt t="128151" x="8431213" y="4200525"/>
          <p14:tracePt t="128261" x="8362950" y="4200525"/>
          <p14:tracePt t="128270" x="8278813" y="4200525"/>
          <p14:tracePt t="128285" x="8113713" y="4200525"/>
          <p14:tracePt t="128301" x="7905750" y="4200525"/>
          <p14:tracePt t="128318" x="7778750" y="4181475"/>
          <p14:tracePt t="128335" x="7735888" y="4175125"/>
          <p14:tracePt t="128411" x="7759700" y="4175125"/>
          <p14:tracePt t="128419" x="7851775" y="4175125"/>
          <p14:tracePt t="128432" x="7900988" y="4175125"/>
          <p14:tracePt t="128449" x="8070850" y="4175125"/>
          <p14:tracePt t="128466" x="8302625" y="4175125"/>
          <p14:tracePt t="128482" x="8345488" y="4175125"/>
          <p14:tracePt t="128486" x="8369300" y="4175125"/>
          <p14:tracePt t="128499" x="8401050" y="4175125"/>
          <p14:tracePt t="128516" x="8405813" y="4175125"/>
          <p14:tracePt t="128604" x="8388350" y="4175125"/>
          <p14:tracePt t="128611" x="8339138" y="4151313"/>
          <p14:tracePt t="128619" x="8289925" y="4151313"/>
          <p14:tracePt t="128632" x="8272463" y="4151313"/>
          <p14:tracePt t="128649" x="8229600" y="4138613"/>
          <p14:tracePt t="128666" x="8223250" y="4138613"/>
          <p14:tracePt t="129317" x="8205788" y="4138613"/>
          <p14:tracePt t="129340" x="8235950" y="4138613"/>
          <p14:tracePt t="129349" x="8253413" y="4138613"/>
          <p14:tracePt t="129359" x="8266113" y="4138613"/>
          <p14:tracePt t="129367" x="8289925" y="4138613"/>
          <p14:tracePt t="129384" x="8332788" y="4138613"/>
          <p14:tracePt t="129400" x="8401050" y="4127500"/>
          <p14:tracePt t="129417" x="8521700" y="4127500"/>
          <p14:tracePt t="129422" x="8553450" y="4127500"/>
          <p14:tracePt t="129434" x="8650288" y="4127500"/>
          <p14:tracePt t="129438" x="8710613" y="4127500"/>
          <p14:tracePt t="129450" x="8742363" y="4127500"/>
          <p14:tracePt t="129455" x="8778875" y="4127500"/>
          <p14:tracePt t="129467" x="8899525" y="4127500"/>
          <p14:tracePt t="129484" x="9040813" y="4127500"/>
          <p14:tracePt t="129500" x="9150350" y="4127500"/>
          <p14:tracePt t="129514" x="9210675" y="4127500"/>
          <p14:tracePt t="129531" x="9290050" y="4127500"/>
          <p14:tracePt t="129548" x="9369425" y="4127500"/>
          <p14:tracePt t="129564" x="9448800" y="4127500"/>
          <p14:tracePt t="129581" x="9498013" y="4127500"/>
          <p14:tracePt t="129598" x="9564688" y="4127500"/>
          <p14:tracePt t="129614" x="9620250" y="4127500"/>
          <p14:tracePt t="129631" x="9656763" y="4127500"/>
          <p14:tracePt t="129647" x="9710738" y="4127500"/>
          <p14:tracePt t="129664" x="9766300" y="4127500"/>
          <p14:tracePt t="129681" x="9839325" y="4127500"/>
          <p14:tracePt t="129684" x="9845675" y="4127500"/>
          <p14:tracePt t="129697" x="9863138" y="4127500"/>
          <p14:tracePt t="129700" x="9899650" y="4127500"/>
          <p14:tracePt t="129714" x="9948863" y="4133850"/>
          <p14:tracePt t="129731" x="9991725" y="4133850"/>
          <p14:tracePt t="129748" x="10028238" y="4144963"/>
          <p14:tracePt t="129764" x="10039350" y="4144963"/>
          <p14:tracePt t="131494" x="10045700" y="4144963"/>
          <p14:tracePt t="131502" x="10015538" y="4144963"/>
          <p14:tracePt t="131518" x="9936163" y="4144963"/>
          <p14:tracePt t="131535" x="9753600" y="4144963"/>
          <p14:tracePt t="131551" x="9551988" y="4144963"/>
          <p14:tracePt t="131568" x="9309100" y="4144963"/>
          <p14:tracePt t="131585" x="9034463" y="4175125"/>
          <p14:tracePt t="131602" x="8729663" y="4224338"/>
          <p14:tracePt t="131607" x="8497888" y="4260850"/>
          <p14:tracePt t="131615" x="8296275" y="4273550"/>
          <p14:tracePt t="131632" x="7931150" y="4291013"/>
          <p14:tracePt t="131649" x="7504113" y="4310063"/>
          <p14:tracePt t="131665" x="7059613" y="4310063"/>
          <p14:tracePt t="131669" x="6784975" y="4310063"/>
          <p14:tracePt t="131682" x="6523038" y="4327525"/>
          <p14:tracePt t="131686" x="6315075" y="4327525"/>
          <p14:tracePt t="131700" x="5815013" y="4346575"/>
          <p14:tracePt t="131716" x="5430838" y="4364038"/>
          <p14:tracePt t="131733" x="5005388" y="4395788"/>
          <p14:tracePt t="131749" x="4700588" y="4395788"/>
          <p14:tracePt t="131765" x="4395788" y="4395788"/>
          <p14:tracePt t="131782" x="4090988" y="4413250"/>
          <p14:tracePt t="131799" x="3822700" y="4432300"/>
          <p14:tracePt t="131816" x="3578225" y="4443413"/>
          <p14:tracePt t="131832" x="3365500" y="4492625"/>
          <p14:tracePt t="131849" x="3194050" y="4505325"/>
          <p14:tracePt t="131865" x="3078163" y="4541838"/>
          <p14:tracePt t="131869" x="2992438" y="4559300"/>
          <p14:tracePt t="131882" x="2925763" y="4584700"/>
          <p14:tracePt t="131886" x="2908300" y="4584700"/>
          <p14:tracePt t="131899" x="2822575" y="4621213"/>
          <p14:tracePt t="131914" x="2724150" y="4657725"/>
          <p14:tracePt t="131932" x="2693988" y="4657725"/>
          <p14:tracePt t="131947" x="2627313" y="4681538"/>
          <p14:tracePt t="131964" x="2566988" y="4694238"/>
          <p14:tracePt t="131981" x="2511425" y="4700588"/>
          <p14:tracePt t="131998" x="2457450" y="4711700"/>
          <p14:tracePt t="132014" x="2401888" y="4737100"/>
          <p14:tracePt t="132031" x="2341563" y="4737100"/>
          <p14:tracePt t="132048" x="2273300" y="4737100"/>
          <p14:tracePt t="132064" x="2219325" y="4737100"/>
          <p14:tracePt t="132081" x="2157413" y="4737100"/>
          <p14:tracePt t="132097" x="2078038" y="4737100"/>
          <p14:tracePt t="132100" x="2073275" y="4737100"/>
          <p14:tracePt t="132115" x="2017713" y="4737100"/>
          <p14:tracePt t="132132" x="1981200" y="4737100"/>
          <p14:tracePt t="132147" x="1951038" y="4724400"/>
          <p14:tracePt t="132164" x="1914525" y="4718050"/>
          <p14:tracePt t="132181" x="1884363" y="4694238"/>
          <p14:tracePt t="132197" x="1847850" y="4675188"/>
          <p14:tracePt t="132214" x="1816100" y="4657725"/>
          <p14:tracePt t="132231" x="1804988" y="4651375"/>
          <p14:tracePt t="132247" x="1785938" y="4638675"/>
          <p14:tracePt t="132264" x="1779588" y="4632325"/>
          <p14:tracePt t="132291" x="1768475" y="4621213"/>
          <p14:tracePt t="132853" x="1768475" y="4614863"/>
          <p14:tracePt t="133077" x="1768475" y="4584700"/>
          <p14:tracePt t="133189" x="1768475" y="4578350"/>
          <p14:tracePt t="133197" x="1768475" y="4565650"/>
          <p14:tracePt t="133717" x="1773238" y="4559300"/>
          <p14:tracePt t="133733" x="1779588" y="4548188"/>
          <p14:tracePt t="133757" x="1792288" y="4548188"/>
          <p14:tracePt t="133766" x="1798638" y="4541838"/>
          <p14:tracePt t="133774" x="1816100" y="4541838"/>
          <p14:tracePt t="133783" x="1835150" y="4541838"/>
          <p14:tracePt t="133801" x="1852613" y="4541838"/>
          <p14:tracePt t="133817" x="1871663" y="4541838"/>
          <p14:tracePt t="133834" x="1908175" y="4541838"/>
          <p14:tracePt t="133838" x="1925638" y="4541838"/>
          <p14:tracePt t="133850" x="1951038" y="4541838"/>
          <p14:tracePt t="133855" x="1993900" y="4529138"/>
          <p14:tracePt t="133868" x="2047875" y="4529138"/>
          <p14:tracePt t="133884" x="2090738" y="4529138"/>
          <p14:tracePt t="133888" x="2139950" y="4529138"/>
          <p14:tracePt t="133902" x="2230438" y="4529138"/>
          <p14:tracePt t="133918" x="2322513" y="4529138"/>
          <p14:tracePt t="133936" x="2414588" y="4529138"/>
          <p14:tracePt t="133951" x="2524125" y="4529138"/>
          <p14:tracePt t="133965" x="2614613" y="4529138"/>
          <p14:tracePt t="133982" x="2724150" y="4529138"/>
          <p14:tracePt t="133998" x="2852738" y="4535488"/>
          <p14:tracePt t="134015" x="2962275" y="4559300"/>
          <p14:tracePt t="134032" x="3114675" y="4572000"/>
          <p14:tracePt t="134050" x="3224213" y="4602163"/>
          <p14:tracePt t="134056" x="3260725" y="4608513"/>
          <p14:tracePt t="134067" x="3303588" y="4608513"/>
          <p14:tracePt t="134071" x="3322638" y="4608513"/>
          <p14:tracePt t="134084" x="3340100" y="4608513"/>
          <p14:tracePt t="134157" x="3352800" y="4608513"/>
          <p14:tracePt t="134165" x="3382963" y="4608513"/>
          <p14:tracePt t="134189" x="3389313" y="4608513"/>
          <p14:tracePt t="134198" x="3402013" y="4608513"/>
          <p14:tracePt t="134229" x="3408363" y="4608513"/>
          <p14:tracePt t="134238" x="3413125" y="4608513"/>
          <p14:tracePt t="134250" x="3425825" y="4608513"/>
          <p14:tracePt t="134255" x="3432175" y="4608513"/>
          <p14:tracePt t="134268" x="3481388" y="4608513"/>
          <p14:tracePt t="134285" x="3511550" y="4608513"/>
          <p14:tracePt t="134301" x="3560763" y="4608513"/>
          <p14:tracePt t="134317" x="3602038" y="4608513"/>
          <p14:tracePt t="134334" x="3651250" y="4608513"/>
          <p14:tracePt t="134351" x="3694113" y="4608513"/>
          <p14:tracePt t="134367" x="3743325" y="4608513"/>
          <p14:tracePt t="134384" x="3767138" y="4608513"/>
          <p14:tracePt t="134401" x="3797300" y="4608513"/>
          <p14:tracePt t="134417" x="3833813" y="4608513"/>
          <p14:tracePt t="134433" x="3859213" y="4608513"/>
          <p14:tracePt t="134438" x="3870325" y="4608513"/>
          <p14:tracePt t="134451" x="3902075" y="4608513"/>
          <p14:tracePt t="134467" x="3919538" y="4608513"/>
          <p14:tracePt t="134472" x="3925888" y="4608513"/>
          <p14:tracePt t="134485" x="3943350" y="4608513"/>
          <p14:tracePt t="142704" x="3956050" y="4608513"/>
          <p14:tracePt t="142713" x="3949700" y="4608513"/>
          <p14:tracePt t="142722" x="3932238" y="4608513"/>
          <p14:tracePt t="142735" x="3865563" y="4608513"/>
          <p14:tracePt t="142752" x="3803650" y="4608513"/>
          <p14:tracePt t="142769" x="3736975" y="4608513"/>
          <p14:tracePt t="142785" x="3681413" y="4595813"/>
          <p14:tracePt t="142803" x="3644900" y="4584700"/>
          <p14:tracePt t="142808" x="3633788" y="4584700"/>
          <p14:tracePt t="142819" x="3602038" y="4584700"/>
          <p14:tracePt t="142835" x="3565525" y="4578350"/>
          <p14:tracePt t="142840" x="3548063" y="4578350"/>
          <p14:tracePt t="142851" x="3498850" y="4565650"/>
          <p14:tracePt t="142856" x="3481388" y="4552950"/>
          <p14:tracePt t="142865" x="3455988" y="4552950"/>
          <p14:tracePt t="142882" x="3376613" y="4516438"/>
          <p14:tracePt t="142899" x="3279775" y="4492625"/>
          <p14:tracePt t="142903" x="3236913" y="4479925"/>
          <p14:tracePt t="142916" x="3144838" y="4443413"/>
          <p14:tracePt t="142933" x="3028950" y="4389438"/>
          <p14:tracePt t="142949" x="2944813" y="4364038"/>
          <p14:tracePt t="142966" x="2908300" y="4346575"/>
          <p14:tracePt t="142983" x="2865438" y="4327525"/>
          <p14:tracePt t="142999" x="2822575" y="4297363"/>
          <p14:tracePt t="143015" x="2786063" y="4286250"/>
          <p14:tracePt t="143032" x="2767013" y="4260850"/>
          <p14:tracePt t="143049" x="2736850" y="4230688"/>
          <p14:tracePt t="143066" x="2706688" y="4206875"/>
          <p14:tracePt t="143082" x="2663825" y="4200525"/>
          <p14:tracePt t="143101" x="2633663" y="4187825"/>
          <p14:tracePt t="143167" x="2614613" y="4187825"/>
          <p14:tracePt t="143183" x="2590800" y="4164013"/>
          <p14:tracePt t="143208" x="2584450" y="4164013"/>
          <p14:tracePt t="143218" x="2571750" y="4157663"/>
          <p14:tracePt t="143231" x="2554288" y="4144963"/>
          <p14:tracePt t="143261" x="2547938" y="4144963"/>
          <p14:tracePt t="143278" x="2530475" y="4138613"/>
          <p14:tracePt t="143293" x="2505075" y="4138613"/>
          <p14:tracePt t="143309" x="2498725" y="4138613"/>
          <p14:tracePt t="143326" x="2493963" y="4138613"/>
          <p14:tracePt t="143333" x="2481263" y="4127500"/>
          <p14:tracePt t="143350" x="2474913" y="4127500"/>
          <p14:tracePt t="143366" x="2462213" y="4121150"/>
          <p14:tracePt t="143383" x="2444750" y="4121150"/>
          <p14:tracePt t="144063" x="2425700" y="4121150"/>
          <p14:tracePt t="144071" x="2408238" y="4121150"/>
          <p14:tracePt t="144085" x="2378075" y="4121150"/>
          <p14:tracePt t="144089" x="2341563" y="4121150"/>
          <p14:tracePt t="144096" x="2335213" y="4121150"/>
          <p14:tracePt t="144105" x="2322513" y="4121150"/>
          <p14:tracePt t="144118" x="2305050" y="4121150"/>
          <p14:tracePt t="145512" x="2243138" y="4108450"/>
          <p14:tracePt t="145522" x="2212975" y="4108450"/>
          <p14:tracePt t="145536" x="2182813" y="4108450"/>
          <p14:tracePt t="145553" x="2146300" y="4095750"/>
          <p14:tracePt t="145569" x="2127250" y="4095750"/>
          <p14:tracePt t="145608" x="2120900" y="4095750"/>
          <p14:tracePt t="145617" x="2109788" y="4095750"/>
          <p14:tracePt t="145622" x="2103438" y="4095750"/>
          <p14:tracePt t="145634" x="2084388" y="4095750"/>
          <p14:tracePt t="145639" x="2066925" y="4095750"/>
          <p14:tracePt t="145650" x="2030413" y="4095750"/>
          <p14:tracePt t="145654" x="2024063" y="4095750"/>
          <p14:tracePt t="145662" x="1993900" y="4095750"/>
          <p14:tracePt t="145670" x="1974850" y="4095750"/>
          <p14:tracePt t="145682" x="1962150" y="4095750"/>
          <p14:tracePt t="145698" x="1925638" y="4095750"/>
          <p14:tracePt t="145715" x="1878013" y="4095750"/>
          <p14:tracePt t="145732" x="1858963" y="4095750"/>
          <p14:tracePt t="145735" x="1841500" y="4095750"/>
          <p14:tracePt t="145748" x="1792288" y="4095750"/>
          <p14:tracePt t="145765" x="1749425" y="4095750"/>
          <p14:tracePt t="145782" x="1700213" y="4095750"/>
          <p14:tracePt t="145798" x="1682750" y="4095750"/>
          <p14:tracePt t="145815" x="1663700" y="4095750"/>
          <p14:tracePt t="146176" x="1700213" y="4095750"/>
          <p14:tracePt t="146184" x="1889125" y="4108450"/>
          <p14:tracePt t="146202" x="2182813" y="4138613"/>
          <p14:tracePt t="146219" x="2487613" y="4170363"/>
          <p14:tracePt t="146235" x="2852738" y="4206875"/>
          <p14:tracePt t="146250" x="3200400" y="4237038"/>
          <p14:tracePt t="146266" x="3565525" y="4254500"/>
          <p14:tracePt t="146283" x="3986213" y="4254500"/>
          <p14:tracePt t="146287" x="4297363" y="4254500"/>
          <p14:tracePt t="146300" x="4516438" y="4254500"/>
          <p14:tracePt t="146304" x="4760913" y="4254500"/>
          <p14:tracePt t="146317" x="5230813" y="4254500"/>
          <p14:tracePt t="146334" x="5614988" y="4254500"/>
          <p14:tracePt t="146351" x="5876925" y="4254500"/>
          <p14:tracePt t="146367" x="6102350" y="4254500"/>
          <p14:tracePt t="146383" x="6169025" y="4254500"/>
          <p14:tracePt t="146400" x="6199188" y="4254500"/>
          <p14:tracePt t="146543" x="6211888" y="4260850"/>
          <p14:tracePt t="146553" x="6211888" y="4303713"/>
          <p14:tracePt t="146568" x="6211888" y="4322763"/>
          <p14:tracePt t="146586" x="6188075" y="4340225"/>
          <p14:tracePt t="146602" x="6169025" y="4370388"/>
          <p14:tracePt t="146619" x="6156325" y="4389438"/>
          <p14:tracePt t="146638" x="6126163" y="4419600"/>
          <p14:tracePt t="146650" x="6108700" y="4449763"/>
          <p14:tracePt t="146666" x="6096000" y="4462463"/>
          <p14:tracePt t="146792" x="6102350" y="4468813"/>
          <p14:tracePt t="146801" x="6132513" y="4443413"/>
          <p14:tracePt t="146819" x="6162675" y="4413250"/>
          <p14:tracePt t="146833" x="6248400" y="4370388"/>
          <p14:tracePt t="146850" x="6321425" y="4333875"/>
          <p14:tracePt t="146866" x="6364288" y="4303713"/>
          <p14:tracePt t="167154" x="6351588" y="4303713"/>
          <p14:tracePt t="167162" x="6284913" y="4322763"/>
          <p14:tracePt t="167171" x="6267450" y="4333875"/>
          <p14:tracePt t="167186" x="6224588" y="4364038"/>
          <p14:tracePt t="167205" x="6169025" y="4389438"/>
          <p14:tracePt t="167220" x="6083300" y="4425950"/>
          <p14:tracePt t="167237" x="6029325" y="4468813"/>
          <p14:tracePt t="167254" x="5930900" y="4529138"/>
          <p14:tracePt t="167259" x="5864225" y="4572000"/>
          <p14:tracePt t="167270" x="5810250" y="4608513"/>
          <p14:tracePt t="167287" x="5608638" y="4737100"/>
          <p14:tracePt t="167292" x="5541963" y="4760913"/>
          <p14:tracePt t="167303" x="5449888" y="4810125"/>
          <p14:tracePt t="167308" x="5321300" y="4852988"/>
          <p14:tracePt t="167317" x="5194300" y="4889500"/>
          <p14:tracePt t="167334" x="4937125" y="4979988"/>
          <p14:tracePt t="167351" x="4522788" y="5095875"/>
          <p14:tracePt t="167368" x="4267200" y="5157788"/>
          <p14:tracePt t="167386" x="3975100" y="5241925"/>
          <p14:tracePt t="167401" x="3700463" y="5303838"/>
          <p14:tracePt t="167417" x="3438525" y="5321300"/>
          <p14:tracePt t="167434" x="3224213" y="5353050"/>
          <p14:tracePt t="167451" x="2998788" y="5364163"/>
          <p14:tracePt t="167467" x="2792413" y="5383213"/>
          <p14:tracePt t="167484" x="2646363" y="5394325"/>
          <p14:tracePt t="167488" x="2597150" y="5394325"/>
          <p14:tracePt t="167501" x="2524125" y="5394325"/>
          <p14:tracePt t="167518" x="2395538" y="5394325"/>
          <p14:tracePt t="167534" x="2322513" y="5394325"/>
          <p14:tracePt t="167538" x="2286000" y="5394325"/>
          <p14:tracePt t="167551" x="2236788" y="5394325"/>
          <p14:tracePt t="167568" x="2193925" y="5394325"/>
          <p14:tracePt t="167585" x="2146300" y="5394325"/>
          <p14:tracePt t="167601" x="2097088" y="5394325"/>
          <p14:tracePt t="167617" x="2017713" y="5394325"/>
          <p14:tracePt t="167634" x="1920875" y="5389563"/>
          <p14:tracePt t="167651" x="1809750" y="5364163"/>
          <p14:tracePt t="167668" x="1768475" y="5353050"/>
          <p14:tracePt t="167684" x="1682750" y="5327650"/>
          <p14:tracePt t="167701" x="1627188" y="5303838"/>
          <p14:tracePt t="167717" x="1584325" y="5273675"/>
          <p14:tracePt t="167721" x="1579563" y="5267325"/>
          <p14:tracePt t="167735" x="1547813" y="5254625"/>
          <p14:tracePt t="167738" x="1543050" y="5248275"/>
          <p14:tracePt t="167751" x="1530350" y="5237163"/>
          <p14:tracePt t="167755" x="1524000" y="5230813"/>
          <p14:tracePt t="167766" x="1511300" y="5218113"/>
          <p14:tracePt t="167769" x="1504950" y="5211763"/>
          <p14:tracePt t="167784" x="1463675" y="5194300"/>
          <p14:tracePt t="167799" x="1457325" y="5181600"/>
          <p14:tracePt t="167816" x="1438275" y="5145088"/>
          <p14:tracePt t="167833" x="1427163" y="5095875"/>
          <p14:tracePt t="167850" x="1420813" y="5065713"/>
          <p14:tracePt t="167866" x="1408113" y="5059363"/>
          <p14:tracePt t="167883" x="1408113" y="5029200"/>
          <p14:tracePt t="167927" x="1408113" y="5022850"/>
          <p14:tracePt t="167991" x="1408113" y="5016500"/>
          <p14:tracePt t="170330" x="1408113" y="5005388"/>
          <p14:tracePt t="170338" x="1487488" y="4992688"/>
          <p14:tracePt t="170353" x="1627188" y="4979988"/>
          <p14:tracePt t="170371" x="1749425" y="4968875"/>
          <p14:tracePt t="170387" x="1858963" y="4968875"/>
          <p14:tracePt t="170404" x="1957388" y="4968875"/>
          <p14:tracePt t="170420" x="2047875" y="4968875"/>
          <p14:tracePt t="170437" x="2127250" y="4968875"/>
          <p14:tracePt t="170454" x="2193925" y="4943475"/>
          <p14:tracePt t="170459" x="2243138" y="4932363"/>
          <p14:tracePt t="170470" x="2273300" y="4932363"/>
          <p14:tracePt t="170487" x="2382838" y="4919663"/>
          <p14:tracePt t="170492" x="2419350" y="4919663"/>
          <p14:tracePt t="170504" x="2481263" y="4919663"/>
          <p14:tracePt t="170510" x="2511425" y="4906963"/>
          <p14:tracePt t="170520" x="2590800" y="4906963"/>
          <p14:tracePt t="170523" x="2640013" y="4895850"/>
          <p14:tracePt t="170534" x="2700338" y="4895850"/>
          <p14:tracePt t="170551" x="2792413" y="4883150"/>
          <p14:tracePt t="170554" x="2822575" y="4883150"/>
          <p14:tracePt t="170568" x="2951163" y="4883150"/>
          <p14:tracePt t="170584" x="3071813" y="4870450"/>
          <p14:tracePt t="170602" x="3224213" y="4857750"/>
          <p14:tracePt t="170618" x="3352800" y="4846638"/>
          <p14:tracePt t="170634" x="3444875" y="4846638"/>
          <p14:tracePt t="170651" x="3548063" y="4846638"/>
          <p14:tracePt t="170667" x="3614738" y="4846638"/>
          <p14:tracePt t="170684" x="3694113" y="4846638"/>
          <p14:tracePt t="170701" x="3786188" y="4846638"/>
          <p14:tracePt t="170717" x="3865563" y="4846638"/>
          <p14:tracePt t="170735" x="3932238" y="4846638"/>
          <p14:tracePt t="170739" x="3975100" y="4846638"/>
          <p14:tracePt t="170751" x="4022725" y="4846638"/>
          <p14:tracePt t="170754" x="4054475" y="4846638"/>
          <p14:tracePt t="170768" x="4108450" y="4846638"/>
          <p14:tracePt t="170785" x="4157663" y="4846638"/>
          <p14:tracePt t="170802" x="4187825" y="4846638"/>
          <p14:tracePt t="170817" x="4211638" y="4857750"/>
          <p14:tracePt t="170834" x="4243388" y="4857750"/>
          <p14:tracePt t="170851" x="4267200" y="4857750"/>
          <p14:tracePt t="170867" x="4286250" y="4857750"/>
          <p14:tracePt t="170884" x="4316413" y="4870450"/>
          <p14:tracePt t="170905" x="4333875" y="4870450"/>
          <p14:tracePt t="170921" x="4340225" y="4876800"/>
          <p14:tracePt t="170934" x="4352925" y="4876800"/>
          <p14:tracePt t="170951" x="4359275" y="4876800"/>
          <p14:tracePt t="171570" x="4370388" y="4883150"/>
          <p14:tracePt t="171579" x="4400550" y="4932363"/>
          <p14:tracePt t="171594" x="4406900" y="4937125"/>
          <p14:tracePt t="171609" x="4406900" y="4943475"/>
          <p14:tracePt t="172859" x="4389438" y="4968875"/>
          <p14:tracePt t="172868" x="4352925" y="4968875"/>
          <p14:tracePt t="172878" x="4260850" y="4968875"/>
          <p14:tracePt t="172887" x="4157663" y="4968875"/>
          <p14:tracePt t="172890" x="4035425" y="4968875"/>
          <p14:tracePt t="172901" x="3932238" y="4979988"/>
          <p14:tracePt t="172917" x="3663950" y="4999038"/>
          <p14:tracePt t="172934" x="3376613" y="5010150"/>
          <p14:tracePt t="172951" x="3170238" y="5029200"/>
          <p14:tracePt t="172954" x="3067050" y="5029200"/>
          <p14:tracePt t="172967" x="2998788" y="5041900"/>
          <p14:tracePt t="172971" x="2919413" y="5041900"/>
          <p14:tracePt t="172985" x="2828925" y="5053013"/>
          <p14:tracePt t="173002" x="2773363" y="5065713"/>
          <p14:tracePt t="173018" x="2724150" y="5065713"/>
          <p14:tracePt t="173034" x="2719388" y="5065713"/>
          <p14:tracePt t="173056" x="2693988" y="5065713"/>
          <p14:tracePt t="173097" x="2687638" y="5065713"/>
          <p14:tracePt t="173787" x="2682875" y="5065713"/>
          <p14:tracePt t="173795" x="2755900" y="5059363"/>
          <p14:tracePt t="173804" x="2822575" y="5059363"/>
          <p14:tracePt t="173820" x="3028950" y="5041900"/>
          <p14:tracePt t="173837" x="3255963" y="5029200"/>
          <p14:tracePt t="173854" x="3455988" y="5029200"/>
          <p14:tracePt t="173871" x="3602038" y="5029200"/>
          <p14:tracePt t="173887" x="3713163" y="5029200"/>
          <p14:tracePt t="173892" x="3754438" y="5029200"/>
          <p14:tracePt t="173904" x="3803650" y="5029200"/>
          <p14:tracePt t="173908" x="3833813" y="5029200"/>
          <p14:tracePt t="173918" x="3876675" y="5029200"/>
          <p14:tracePt t="173934" x="3932238" y="5029200"/>
          <p14:tracePt t="173951" x="3986213" y="5029200"/>
          <p14:tracePt t="173954" x="4017963" y="5029200"/>
          <p14:tracePt t="173968" x="4095750" y="5029200"/>
          <p14:tracePt t="173986" x="4157663" y="5029200"/>
          <p14:tracePt t="174003" x="4211638" y="5016500"/>
          <p14:tracePt t="174017" x="4243388" y="5016500"/>
          <p14:tracePt t="177020" x="4333875" y="5016500"/>
          <p14:tracePt t="177029" x="4456113" y="5016500"/>
          <p14:tracePt t="177038" x="4602163" y="5016500"/>
          <p14:tracePt t="177054" x="4827588" y="5041900"/>
          <p14:tracePt t="177071" x="5016500" y="5053013"/>
          <p14:tracePt t="177087" x="5205413" y="5072063"/>
          <p14:tracePt t="177104" x="5376863" y="5084763"/>
          <p14:tracePt t="177109" x="5437188" y="5084763"/>
          <p14:tracePt t="177120" x="5473700" y="5035550"/>
          <p14:tracePt t="177124" x="5473700" y="5016500"/>
          <p14:tracePt t="177135" x="5473700" y="5005388"/>
          <p14:tracePt t="177516" x="5430838" y="5010150"/>
          <p14:tracePt t="177579" x="5437188" y="5010150"/>
          <p14:tracePt t="177594" x="5443538" y="5010150"/>
          <p14:tracePt t="177601" x="5456238" y="5010150"/>
          <p14:tracePt t="177658" x="5462588" y="5010150"/>
          <p14:tracePt t="177666" x="5467350" y="5010150"/>
          <p14:tracePt t="177674" x="5486400" y="5010150"/>
          <p14:tracePt t="177690" x="5499100" y="5010150"/>
          <p14:tracePt t="177701" x="5529263" y="5010150"/>
          <p14:tracePt t="177718" x="5535613" y="5010150"/>
          <p14:tracePt t="177735" x="5553075" y="5010150"/>
          <p14:tracePt t="177751" x="5583238" y="5010150"/>
          <p14:tracePt t="177768" x="5602288" y="5010150"/>
          <p14:tracePt t="177772" x="5619750" y="4999038"/>
          <p14:tracePt t="177786" x="5651500" y="4999038"/>
          <p14:tracePt t="177802" x="5711825" y="4999038"/>
          <p14:tracePt t="177819" x="5735638" y="4999038"/>
          <p14:tracePt t="177835" x="5754688" y="4999038"/>
          <p14:tracePt t="177852" x="5784850" y="4999038"/>
          <p14:tracePt t="178754" x="5815013" y="4999038"/>
          <p14:tracePt t="178762" x="5821363" y="4992688"/>
          <p14:tracePt t="178769" x="5840413" y="4992688"/>
          <p14:tracePt t="178784" x="5864225" y="4992688"/>
          <p14:tracePt t="178787" x="5883275" y="4992688"/>
          <p14:tracePt t="178800" x="5888038" y="4992688"/>
          <p14:tracePt t="178817" x="5907088" y="4992688"/>
          <p14:tracePt t="178834" x="5913438" y="4992688"/>
          <p14:tracePt t="178850" x="5943600" y="4992688"/>
          <p14:tracePt t="178867" x="5986463" y="4992688"/>
          <p14:tracePt t="178884" x="6035675" y="4992688"/>
          <p14:tracePt t="178900" x="6065838" y="4992688"/>
          <p14:tracePt t="178917" x="6102350" y="4992688"/>
          <p14:tracePt t="178938" x="6175375" y="4992688"/>
          <p14:tracePt t="178955" x="6229350" y="4992688"/>
          <p14:tracePt t="178971" x="6267450" y="4992688"/>
          <p14:tracePt t="178987" x="6315075" y="4992688"/>
          <p14:tracePt t="179004" x="6357938" y="4992688"/>
          <p14:tracePt t="179018" x="6394450" y="4992688"/>
          <p14:tracePt t="179036" x="6413500" y="4992688"/>
          <p14:tracePt t="179052" x="6437313" y="4992688"/>
          <p14:tracePt t="179069" x="6486525" y="4992688"/>
          <p14:tracePt t="179086" x="6503988" y="4992688"/>
          <p14:tracePt t="179101" x="6529388" y="4992688"/>
          <p14:tracePt t="179118" x="6546850" y="4992688"/>
          <p14:tracePt t="179134" x="6583363" y="4992688"/>
          <p14:tracePt t="179150" x="6602413" y="4992688"/>
          <p14:tracePt t="179166" x="6613525" y="4992688"/>
          <p14:tracePt t="179183" x="6632575" y="4992688"/>
          <p14:tracePt t="179185" x="6638925" y="4992688"/>
          <p14:tracePt t="179225" x="6656388" y="4992688"/>
          <p14:tracePt t="179853" x="6699250" y="4992688"/>
          <p14:tracePt t="179862" x="6724650" y="4992688"/>
          <p14:tracePt t="179870" x="6797675" y="4992688"/>
          <p14:tracePt t="179888" x="6924675" y="5005388"/>
          <p14:tracePt t="179893" x="6991350" y="5022850"/>
          <p14:tracePt t="179904" x="7040563" y="5022850"/>
          <p14:tracePt t="179909" x="7102475" y="5022850"/>
          <p14:tracePt t="179920" x="7132638" y="5029200"/>
          <p14:tracePt t="179925" x="7162800" y="5029200"/>
          <p14:tracePt t="179937" x="7212013" y="5041900"/>
          <p14:tracePt t="179942" x="7242175" y="5041900"/>
          <p14:tracePt t="179954" x="7321550" y="5053013"/>
          <p14:tracePt t="179970" x="7375525" y="5053013"/>
          <p14:tracePt t="179985" x="7424738" y="5053013"/>
          <p14:tracePt t="180001" x="7467600" y="5053013"/>
          <p14:tracePt t="180019" x="7516813" y="5053013"/>
          <p14:tracePt t="180035" x="7559675" y="5053013"/>
          <p14:tracePt t="180051" x="7589838" y="5053013"/>
          <p14:tracePt t="180068" x="7620000" y="5053013"/>
          <p14:tracePt t="180085" x="7669213" y="5053013"/>
          <p14:tracePt t="180101" x="7723188" y="5053013"/>
          <p14:tracePt t="180118" x="7772400" y="5053013"/>
          <p14:tracePt t="180135" x="7796213" y="5053013"/>
          <p14:tracePt t="180151" x="7864475" y="5053013"/>
          <p14:tracePt t="180155" x="7869238" y="5053013"/>
          <p14:tracePt t="180168" x="7900988" y="5053013"/>
          <p14:tracePt t="180185" x="7954963" y="5053013"/>
          <p14:tracePt t="180202" x="7967663" y="5053013"/>
          <p14:tracePt t="180219" x="7985125" y="5053013"/>
          <p14:tracePt t="180235" x="7997825" y="5053013"/>
          <p14:tracePt t="182996" x="8004175" y="5053013"/>
          <p14:tracePt t="183006" x="7991475" y="5053013"/>
          <p14:tracePt t="183021" x="7931150" y="5053013"/>
          <p14:tracePt t="183038" x="7864475" y="5053013"/>
          <p14:tracePt t="183055" x="7808913" y="5053013"/>
          <p14:tracePt t="183071" x="7785100" y="5053013"/>
          <p14:tracePt t="183088" x="7748588" y="5053013"/>
          <p14:tracePt t="183093" x="7729538" y="5053013"/>
          <p14:tracePt t="183104" x="7705725" y="5059363"/>
          <p14:tracePt t="183109" x="7699375" y="5059363"/>
          <p14:tracePt t="183120" x="7656513" y="5059363"/>
          <p14:tracePt t="183135" x="7589838" y="5065713"/>
          <p14:tracePt t="183152" x="7486650" y="5065713"/>
          <p14:tracePt t="183156" x="7424738" y="5078413"/>
          <p14:tracePt t="183168" x="7339013" y="5078413"/>
          <p14:tracePt t="183172" x="7291388" y="5089525"/>
          <p14:tracePt t="183185" x="7212013" y="5089525"/>
          <p14:tracePt t="183189" x="7162800" y="5089525"/>
          <p14:tracePt t="183202" x="7040563" y="5089525"/>
          <p14:tracePt t="183218" x="6913563" y="5108575"/>
          <p14:tracePt t="183235" x="6802438" y="5108575"/>
          <p14:tracePt t="183252" x="6724650" y="5108575"/>
          <p14:tracePt t="183268" x="6632575" y="5114925"/>
          <p14:tracePt t="183285" x="6553200" y="5138738"/>
          <p14:tracePt t="183302" x="6497638" y="5138738"/>
          <p14:tracePt t="183318" x="6443663" y="5138738"/>
          <p14:tracePt t="183335" x="6424613" y="5138738"/>
          <p14:tracePt t="183339" x="6419850" y="5138738"/>
          <p14:tracePt t="183352" x="6407150" y="5138738"/>
          <p14:tracePt t="183356" x="6388100" y="5138738"/>
          <p14:tracePt t="183394" x="6381750" y="5138738"/>
          <p14:tracePt t="184276" x="6376988" y="5138738"/>
          <p14:tracePt t="184308" x="6376988" y="5126038"/>
          <p14:tracePt t="184531" x="6388100" y="5121275"/>
          <p14:tracePt t="184540" x="6419850" y="5095875"/>
          <p14:tracePt t="184554" x="6456363" y="5084763"/>
          <p14:tracePt t="184558" x="6497638" y="5072063"/>
          <p14:tracePt t="184568" x="6553200" y="5048250"/>
          <p14:tracePt t="184585" x="6650038" y="5048250"/>
          <p14:tracePt t="184588" x="6711950" y="5035550"/>
          <p14:tracePt t="184602" x="6864350" y="5022850"/>
          <p14:tracePt t="184618" x="7029450" y="5010150"/>
          <p14:tracePt t="184635" x="7235825" y="5010150"/>
          <p14:tracePt t="184651" x="7407275" y="4992688"/>
          <p14:tracePt t="184668" x="7497763" y="4992688"/>
          <p14:tracePt t="184685" x="7577138" y="4992688"/>
          <p14:tracePt t="184701" x="7607300" y="4979988"/>
          <p14:tracePt t="184718" x="7613650" y="4979988"/>
          <p14:tracePt t="188061" x="7680325" y="4979988"/>
          <p14:tracePt t="188071" x="7791450" y="4992688"/>
          <p14:tracePt t="188076" x="7894638" y="5022850"/>
          <p14:tracePt t="188087" x="7997825" y="5035550"/>
          <p14:tracePt t="188095" x="8101013" y="5035550"/>
          <p14:tracePt t="188106" x="8223250" y="5035550"/>
          <p14:tracePt t="188110" x="8326438" y="5053013"/>
          <p14:tracePt t="188121" x="8431213" y="5053013"/>
          <p14:tracePt t="188126" x="8613775" y="5065713"/>
          <p14:tracePt t="188135" x="8759825" y="5065713"/>
          <p14:tracePt t="188152" x="9058275" y="5065713"/>
          <p14:tracePt t="188169" x="9326563" y="5065713"/>
          <p14:tracePt t="188172" x="9388475" y="5065713"/>
          <p14:tracePt t="188186" x="9515475" y="5065713"/>
          <p14:tracePt t="188203" x="9558338" y="5065713"/>
          <p14:tracePt t="188220" x="9594850" y="5065713"/>
          <p14:tracePt t="188235" x="9613900" y="5065713"/>
          <p14:tracePt t="188252" x="9656763" y="5053013"/>
          <p14:tracePt t="188269" x="9680575" y="5035550"/>
          <p14:tracePt t="188286" x="9717088" y="5035550"/>
          <p14:tracePt t="188302" x="9747250" y="5016500"/>
          <p14:tracePt t="188318" x="9753600" y="5010150"/>
          <p14:tracePt t="188355" x="9766300" y="5010150"/>
          <p14:tracePt t="188363" x="9772650" y="5010150"/>
          <p14:tracePt t="188379" x="9813925" y="5010150"/>
          <p14:tracePt t="188387" x="9820275" y="4986338"/>
          <p14:tracePt t="188403" x="9839325" y="4986338"/>
          <p14:tracePt t="188420" x="9856788" y="4986338"/>
          <p14:tracePt t="188444" x="9869488" y="4986338"/>
          <p14:tracePt t="189348" x="9863138" y="4986338"/>
          <p14:tracePt t="189357" x="9747250" y="5029200"/>
          <p14:tracePt t="189371" x="9558338" y="5089525"/>
          <p14:tracePt t="189388" x="9199563" y="5211763"/>
          <p14:tracePt t="189406" x="8820150" y="5346700"/>
          <p14:tracePt t="189421" x="8405813" y="5419725"/>
          <p14:tracePt t="189438" x="7931150" y="5486400"/>
          <p14:tracePt t="189455" x="7473950" y="5541963"/>
          <p14:tracePt t="189471" x="6961188" y="5619750"/>
          <p14:tracePt t="189487" x="6523038" y="5668963"/>
          <p14:tracePt t="189505" x="6096000" y="5688013"/>
          <p14:tracePt t="189519" x="5657850" y="5724525"/>
          <p14:tracePt t="189536" x="5291138" y="5741988"/>
          <p14:tracePt t="189552" x="5029200" y="5741988"/>
          <p14:tracePt t="189556" x="4906963" y="5741988"/>
          <p14:tracePt t="189569" x="4784725" y="5741988"/>
          <p14:tracePt t="189586" x="4475163" y="5754688"/>
          <p14:tracePt t="189603" x="4291013" y="5754688"/>
          <p14:tracePt t="189621" x="4121150" y="5754688"/>
          <p14:tracePt t="189636" x="3938588" y="5754688"/>
          <p14:tracePt t="189652" x="3730625" y="5754688"/>
          <p14:tracePt t="189669" x="3548063" y="5754688"/>
          <p14:tracePt t="189686" x="3382963" y="5754688"/>
          <p14:tracePt t="189702" x="3219450" y="5754688"/>
          <p14:tracePt t="189719" x="3090863" y="5754688"/>
          <p14:tracePt t="189736" x="2981325" y="5754688"/>
          <p14:tracePt t="189753" x="2889250" y="5754688"/>
          <p14:tracePt t="189756" x="2816225" y="5754688"/>
          <p14:tracePt t="189769" x="2779713" y="5754688"/>
          <p14:tracePt t="189773" x="2736850" y="5754688"/>
          <p14:tracePt t="189786" x="2633663" y="5754688"/>
          <p14:tracePt t="189803" x="2535238" y="5735638"/>
          <p14:tracePt t="189819" x="2468563" y="5735638"/>
          <p14:tracePt t="189836" x="2389188" y="5730875"/>
          <p14:tracePt t="189853" x="2309813" y="5718175"/>
          <p14:tracePt t="189869" x="2219325" y="5705475"/>
          <p14:tracePt t="189886" x="2152650" y="5694363"/>
          <p14:tracePt t="189902" x="2090738" y="5694363"/>
          <p14:tracePt t="189919" x="1993900" y="5694363"/>
          <p14:tracePt t="189936" x="1901825" y="5681663"/>
          <p14:tracePt t="189953" x="1858963" y="5681663"/>
          <p14:tracePt t="189956" x="1816100" y="5681663"/>
          <p14:tracePt t="189969" x="1798638" y="5681663"/>
          <p14:tracePt t="189973" x="1773238" y="5681663"/>
          <p14:tracePt t="189986" x="1755775" y="5681663"/>
          <p14:tracePt t="189990" x="1725613" y="5681663"/>
          <p14:tracePt t="190003" x="1689100" y="5681663"/>
          <p14:tracePt t="190020" x="1646238" y="5681663"/>
          <p14:tracePt t="190036" x="1620838" y="5681663"/>
          <p14:tracePt t="190052" x="1603375" y="5681663"/>
          <p14:tracePt t="190069" x="1584325" y="5681663"/>
          <p14:tracePt t="190086" x="1547813" y="5681663"/>
          <p14:tracePt t="190102" x="1517650" y="5668963"/>
          <p14:tracePt t="190119" x="1493838" y="5662613"/>
          <p14:tracePt t="190136" x="1457325" y="5651500"/>
          <p14:tracePt t="190152" x="1414463" y="5619750"/>
          <p14:tracePt t="190169" x="1365250" y="5602288"/>
          <p14:tracePt t="190173" x="1358900" y="5589588"/>
          <p14:tracePt t="190186" x="1316038" y="5583238"/>
          <p14:tracePt t="190203" x="1285875" y="5565775"/>
          <p14:tracePt t="190219" x="1279525" y="5553075"/>
          <p14:tracePt t="190236" x="1262063" y="5535613"/>
          <p14:tracePt t="190259" x="1255713" y="5529263"/>
          <p14:tracePt t="190269" x="1255713" y="5522913"/>
          <p14:tracePt t="190286" x="1243013" y="5510213"/>
          <p14:tracePt t="191286" x="1255713" y="5510213"/>
          <p14:tracePt t="191294" x="1352550" y="5510213"/>
          <p14:tracePt t="191304" x="1384300" y="5510213"/>
          <p14:tracePt t="191321" x="1487488" y="5510213"/>
          <p14:tracePt t="191326" x="1536700" y="5510213"/>
          <p14:tracePt t="191338" x="1579563" y="5510213"/>
          <p14:tracePt t="191341" x="1597025" y="5510213"/>
          <p14:tracePt t="191352" x="1620838" y="5510213"/>
          <p14:tracePt t="191369" x="1657350" y="5510213"/>
          <p14:tracePt t="191373" x="1670050" y="5510213"/>
          <p14:tracePt t="191386" x="1676400" y="5510213"/>
          <p14:tracePt t="191411" x="1689100" y="5510213"/>
          <p14:tracePt t="191418" x="1706563" y="5510213"/>
          <p14:tracePt t="191437" x="1725613" y="5510213"/>
          <p14:tracePt t="191452" x="1743075" y="5510213"/>
          <p14:tracePt t="191469" x="1792288" y="5510213"/>
          <p14:tracePt t="191486" x="1809750" y="5510213"/>
          <p14:tracePt t="191502" x="1835150" y="5510213"/>
          <p14:tracePt t="191519" x="1852613" y="5510213"/>
          <p14:tracePt t="191535" x="1884363" y="5510213"/>
          <p14:tracePt t="191552" x="1901825" y="5510213"/>
          <p14:tracePt t="191569" x="1920875" y="5510213"/>
          <p14:tracePt t="191572" x="1925638" y="5510213"/>
          <p14:tracePt t="191586" x="1968500" y="5510213"/>
          <p14:tracePt t="191602" x="1974850" y="5505450"/>
          <p14:tracePt t="191606" x="1981200" y="5505450"/>
          <p14:tracePt t="191619" x="1993900" y="5505450"/>
          <p14:tracePt t="191635" x="2024063" y="5505450"/>
          <p14:tracePt t="191652" x="2041525" y="5505450"/>
          <p14:tracePt t="191669" x="2060575" y="5505450"/>
          <p14:tracePt t="191685" x="2090738" y="5505450"/>
          <p14:tracePt t="191702" x="2127250" y="5505450"/>
          <p14:tracePt t="191719" x="2133600" y="5505450"/>
          <p14:tracePt t="191747" x="2146300" y="5505450"/>
          <p14:tracePt t="191853" x="2152650" y="5505450"/>
          <p14:tracePt t="191861" x="2170113" y="5505450"/>
          <p14:tracePt t="191870" x="2189163" y="5505450"/>
          <p14:tracePt t="191888" x="2243138" y="5492750"/>
          <p14:tracePt t="191904" x="2286000" y="5492750"/>
          <p14:tracePt t="191922" x="2346325" y="5492750"/>
          <p14:tracePt t="191927" x="2359025" y="5492750"/>
          <p14:tracePt t="191939" x="2378075" y="5492750"/>
          <p14:tracePt t="191943" x="2408238" y="5492750"/>
          <p14:tracePt t="191955" x="2425700" y="5492750"/>
          <p14:tracePt t="191960" x="2462213" y="5492750"/>
          <p14:tracePt t="191971" x="2498725" y="5492750"/>
          <p14:tracePt t="191986" x="2530475" y="5492750"/>
          <p14:tracePt t="191990" x="2547938" y="5492750"/>
          <p14:tracePt t="192002" x="2560638" y="5492750"/>
          <p14:tracePt t="192006" x="2584450" y="5492750"/>
          <p14:tracePt t="192019" x="2614613" y="5492750"/>
          <p14:tracePt t="192036" x="2640013" y="5492750"/>
          <p14:tracePt t="192052" x="2682875" y="5492750"/>
          <p14:tracePt t="192069" x="2706688" y="5492750"/>
          <p14:tracePt t="192086" x="2743200" y="5492750"/>
          <p14:tracePt t="192102" x="2762250" y="5492750"/>
          <p14:tracePt t="192119" x="2779713" y="5492750"/>
          <p14:tracePt t="192136" x="2792413" y="5492750"/>
          <p14:tracePt t="193309" x="2828925" y="5492750"/>
          <p14:tracePt t="193318" x="2889250" y="5492750"/>
          <p14:tracePt t="193324" x="2938463" y="5492750"/>
          <p14:tracePt t="193336" x="2968625" y="5492750"/>
          <p14:tracePt t="193352" x="3060700" y="5492750"/>
          <p14:tracePt t="193369" x="3090863" y="5492750"/>
          <p14:tracePt t="193388" x="3108325" y="5492750"/>
          <p14:tracePt t="193402" x="3127375" y="5492750"/>
          <p14:tracePt t="193435" x="3144838" y="5492750"/>
          <p14:tracePt t="193452" x="3151188" y="5492750"/>
          <p14:tracePt t="193460" x="3163888" y="5492750"/>
          <p14:tracePt t="193469" x="3170238" y="5492750"/>
          <p14:tracePt t="193486" x="3181350" y="5492750"/>
          <p14:tracePt t="193502" x="3219450" y="5492750"/>
          <p14:tracePt t="193519" x="3236913" y="5492750"/>
          <p14:tracePt t="193536" x="3255963" y="5492750"/>
          <p14:tracePt t="193552" x="3260725" y="5473700"/>
          <p14:tracePt t="193806" x="3236913" y="5473700"/>
          <p14:tracePt t="193814" x="3187700" y="5462588"/>
          <p14:tracePt t="193823" x="3181350" y="5462588"/>
          <p14:tracePt t="193838" x="3108325" y="5449888"/>
          <p14:tracePt t="193855" x="3028950" y="5437188"/>
          <p14:tracePt t="193872" x="2974975" y="5437188"/>
          <p14:tracePt t="193889" x="2932113" y="5437188"/>
          <p14:tracePt t="193905" x="2882900" y="5437188"/>
          <p14:tracePt t="193922" x="2865438" y="5437188"/>
          <p14:tracePt t="193927" x="2846388" y="5437188"/>
          <p14:tracePt t="193938" x="2828925" y="5437188"/>
          <p14:tracePt t="193943" x="2809875" y="5437188"/>
          <p14:tracePt t="193953" x="2803525" y="5437188"/>
          <p14:tracePt t="193969" x="2762250" y="5437188"/>
          <p14:tracePt t="193973" x="2743200" y="5437188"/>
          <p14:tracePt t="193986" x="2724150" y="5437188"/>
          <p14:tracePt t="193990" x="2713038" y="5437188"/>
          <p14:tracePt t="194003" x="2687638" y="5437188"/>
          <p14:tracePt t="194019" x="2640013" y="5437188"/>
          <p14:tracePt t="194037" x="2609850" y="5437188"/>
          <p14:tracePt t="194052" x="2597150" y="5437188"/>
          <p14:tracePt t="194069" x="2554288" y="5437188"/>
          <p14:tracePt t="194086" x="2530475" y="5437188"/>
          <p14:tracePt t="194102" x="2493963" y="5437188"/>
          <p14:tracePt t="194119" x="2462213" y="5437188"/>
          <p14:tracePt t="194136" x="2425700" y="5437188"/>
          <p14:tracePt t="194152" x="2359025" y="5437188"/>
          <p14:tracePt t="194169" x="2309813" y="5437188"/>
          <p14:tracePt t="194186" x="2279650" y="5437188"/>
          <p14:tracePt t="194189" x="2273300" y="5437188"/>
          <p14:tracePt t="194203" x="2243138" y="5443538"/>
          <p14:tracePt t="194219" x="2212975" y="5443538"/>
          <p14:tracePt t="194236" x="2176463" y="5443538"/>
          <p14:tracePt t="194252" x="2120900" y="5467350"/>
          <p14:tracePt t="194269" x="2060575" y="5467350"/>
          <p14:tracePt t="194286" x="2005013" y="5467350"/>
          <p14:tracePt t="194302" x="1914525" y="5467350"/>
          <p14:tracePt t="194319" x="1809750" y="5467350"/>
          <p14:tracePt t="194336" x="1712913" y="5467350"/>
          <p14:tracePt t="194352" x="1663700" y="5467350"/>
          <p14:tracePt t="194369" x="1597025" y="5480050"/>
          <p14:tracePt t="194386" x="1573213" y="5480050"/>
          <p14:tracePt t="194622" x="1597025" y="5480050"/>
          <p14:tracePt t="194630" x="1689100" y="5480050"/>
          <p14:tracePt t="194638" x="1725613" y="5480050"/>
          <p14:tracePt t="194655" x="1865313" y="5480050"/>
          <p14:tracePt t="194675" x="1987550" y="5480050"/>
          <p14:tracePt t="194679" x="2036763" y="5480050"/>
          <p14:tracePt t="194688" x="2097088" y="5480050"/>
          <p14:tracePt t="194705" x="2189163" y="5480050"/>
          <p14:tracePt t="194722" x="2298700" y="5480050"/>
          <p14:tracePt t="194727" x="2341563" y="5486400"/>
          <p14:tracePt t="194738" x="2378075" y="5486400"/>
          <p14:tracePt t="194743" x="2419350" y="5486400"/>
          <p14:tracePt t="194755" x="2468563" y="5486400"/>
          <p14:tracePt t="194760" x="2511425" y="5486400"/>
          <p14:tracePt t="194771" x="2571750" y="5486400"/>
          <p14:tracePt t="194776" x="2620963" y="5486400"/>
          <p14:tracePt t="194788" x="2762250" y="5486400"/>
          <p14:tracePt t="194803" x="2882900" y="5486400"/>
          <p14:tracePt t="194820" x="2992438" y="5486400"/>
          <p14:tracePt t="194837" x="3084513" y="5486400"/>
          <p14:tracePt t="194852" x="3163888" y="5486400"/>
          <p14:tracePt t="194869" x="3194050" y="5486400"/>
          <p14:tracePt t="196422" x="3243263" y="5486400"/>
          <p14:tracePt t="196430" x="3346450" y="5486400"/>
          <p14:tracePt t="196438" x="3432175" y="5486400"/>
          <p14:tracePt t="196455" x="3541713" y="5486400"/>
          <p14:tracePt t="196472" x="3633788" y="5486400"/>
          <p14:tracePt t="196489" x="3700463" y="5486400"/>
          <p14:tracePt t="196505" x="3749675" y="5486400"/>
          <p14:tracePt t="196522" x="3786188" y="5486400"/>
          <p14:tracePt t="196527" x="3810000" y="5486400"/>
          <p14:tracePt t="196538" x="3816350" y="5486400"/>
          <p14:tracePt t="196544" x="3822700" y="5486400"/>
          <p14:tracePt t="196556" x="3840163" y="5486400"/>
          <p14:tracePt t="196570" x="3876675" y="5486400"/>
          <p14:tracePt t="196574" x="3883025" y="5486400"/>
          <p14:tracePt t="196587" x="3895725" y="5499100"/>
          <p14:tracePt t="196591" x="3902075" y="5499100"/>
          <p14:tracePt t="196603" x="3906838" y="5499100"/>
          <p14:tracePt t="196621" x="3938588" y="5499100"/>
          <p14:tracePt t="196637" x="3962400" y="5499100"/>
          <p14:tracePt t="196660" x="3975100" y="5499100"/>
          <p14:tracePt t="196716" x="3981450" y="5499100"/>
          <p14:tracePt t="196725" x="3992563" y="5499100"/>
          <p14:tracePt t="196750" x="3998913" y="5499100"/>
          <p14:tracePt t="198111" x="4065588" y="5499100"/>
          <p14:tracePt t="198120" x="4175125" y="5529263"/>
          <p14:tracePt t="198131" x="4243388" y="5541963"/>
          <p14:tracePt t="198136" x="4340225" y="5541963"/>
          <p14:tracePt t="198147" x="4572000" y="5589588"/>
          <p14:tracePt t="198157" x="4675188" y="5589588"/>
          <p14:tracePt t="198169" x="4760913" y="5602288"/>
          <p14:tracePt t="198185" x="4889500" y="5614988"/>
          <p14:tracePt t="198189" x="4956175" y="5614988"/>
          <p14:tracePt t="198202" x="4986338" y="5614988"/>
          <p14:tracePt t="198205" x="5016500" y="5626100"/>
          <p14:tracePt t="198219" x="5095875" y="5626100"/>
          <p14:tracePt t="198237" x="5151438" y="5626100"/>
          <p14:tracePt t="198254" x="5200650" y="5626100"/>
          <p14:tracePt t="198269" x="5278438" y="5626100"/>
          <p14:tracePt t="198286" x="5310188" y="5626100"/>
          <p14:tracePt t="198302" x="5334000" y="5626100"/>
          <p14:tracePt t="198319" x="5346700" y="5626100"/>
          <p14:tracePt t="198638" x="5426075" y="5626100"/>
          <p14:tracePt t="198646" x="5492750" y="5638800"/>
          <p14:tracePt t="198655" x="5499100" y="5638800"/>
          <p14:tracePt t="198672" x="5510213" y="5638800"/>
          <p14:tracePt t="199414" x="5529263" y="5638800"/>
          <p14:tracePt t="199423" x="5535613" y="5638800"/>
          <p14:tracePt t="199655" x="5553075" y="5626100"/>
          <p14:tracePt t="200520" x="5565775" y="5626100"/>
          <p14:tracePt t="200670" x="5572125" y="5614988"/>
          <p14:tracePt t="200702" x="5583238" y="5614988"/>
          <p14:tracePt t="200918" x="5589588" y="5608638"/>
          <p14:tracePt t="200927" x="5608638" y="5589588"/>
          <p14:tracePt t="200938" x="5619750" y="5565775"/>
          <p14:tracePt t="200956" x="5651500" y="5510213"/>
          <p14:tracePt t="200961" x="5675313" y="5480050"/>
          <p14:tracePt t="200970" x="5688013" y="5456238"/>
          <p14:tracePt t="200986" x="5730875" y="5413375"/>
          <p14:tracePt t="200989" x="5754688" y="5383213"/>
          <p14:tracePt t="201003" x="5778500" y="5346700"/>
          <p14:tracePt t="201007" x="5827713" y="5297488"/>
          <p14:tracePt t="201020" x="5888038" y="5211763"/>
          <p14:tracePt t="201036" x="5967413" y="5102225"/>
          <p14:tracePt t="201053" x="6003925" y="5022850"/>
          <p14:tracePt t="201069" x="6089650" y="4949825"/>
          <p14:tracePt t="201086" x="6199188" y="4852988"/>
          <p14:tracePt t="201103" x="6321425" y="4784725"/>
          <p14:tracePt t="201119" x="6480175" y="4700588"/>
          <p14:tracePt t="201136" x="6681788" y="4608513"/>
          <p14:tracePt t="201153" x="6973888" y="4511675"/>
          <p14:tracePt t="201169" x="7291388" y="4406900"/>
          <p14:tracePt t="201173" x="7480300" y="4322763"/>
          <p14:tracePt t="201186" x="7643813" y="4291013"/>
          <p14:tracePt t="201203" x="8083550" y="4206875"/>
          <p14:tracePt t="201207" x="8266113" y="4170363"/>
          <p14:tracePt t="201221" x="8667750" y="4133850"/>
          <p14:tracePt t="201236" x="9040813" y="4065588"/>
          <p14:tracePt t="201254" x="9405938" y="4035425"/>
          <p14:tracePt t="201269" x="9631363" y="4035425"/>
          <p14:tracePt t="201286" x="9839325" y="4035425"/>
          <p14:tracePt t="201303" x="10002838" y="4035425"/>
          <p14:tracePt t="201319" x="10150475" y="4035425"/>
          <p14:tracePt t="201336" x="10363200" y="4102100"/>
          <p14:tracePt t="201353" x="10534650" y="4133850"/>
          <p14:tracePt t="201369" x="10747375" y="4181475"/>
          <p14:tracePt t="201386" x="10839450" y="4200525"/>
          <p14:tracePt t="201403" x="10906125" y="4200525"/>
          <p14:tracePt t="201407" x="10942638" y="4211638"/>
          <p14:tracePt t="201420" x="10948988" y="4211638"/>
          <p14:tracePt t="201495" x="10953750" y="4224338"/>
          <p14:tracePt t="201504" x="10966450" y="4260850"/>
          <p14:tracePt t="201509" x="10966450" y="4346575"/>
          <p14:tracePt t="201520" x="10979150" y="4432300"/>
          <p14:tracePt t="201525" x="10979150" y="4535488"/>
          <p14:tracePt t="201537" x="10996613" y="4621213"/>
          <p14:tracePt t="201540" x="10996613" y="4700588"/>
          <p14:tracePt t="201549" x="10996613" y="4803775"/>
          <p14:tracePt t="201557" x="10996613" y="4889500"/>
          <p14:tracePt t="201569" x="10996613" y="4949825"/>
          <p14:tracePt t="201586" x="10996613" y="5078413"/>
          <p14:tracePt t="201589" x="10996613" y="5121275"/>
          <p14:tracePt t="201603" x="10972800" y="5187950"/>
          <p14:tracePt t="201607" x="10972800" y="5248275"/>
          <p14:tracePt t="201619" x="10948988" y="5297488"/>
          <p14:tracePt t="201623" x="10923588" y="5353050"/>
          <p14:tracePt t="201636" x="10875963" y="5449888"/>
          <p14:tracePt t="201653" x="10801350" y="5535613"/>
          <p14:tracePt t="201669" x="10668000" y="5681663"/>
          <p14:tracePt t="201686" x="10515600" y="5815013"/>
          <p14:tracePt t="201702" x="10313988" y="5956300"/>
          <p14:tracePt t="201719" x="10015538" y="6040438"/>
          <p14:tracePt t="201736" x="9667875" y="6089650"/>
          <p14:tracePt t="201752" x="9345613" y="6108700"/>
          <p14:tracePt t="201769" x="8997950" y="6108700"/>
          <p14:tracePt t="201773" x="8820150" y="6108700"/>
          <p14:tracePt t="201786" x="8620125" y="6108700"/>
          <p14:tracePt t="201803" x="8229600" y="6096000"/>
          <p14:tracePt t="201806" x="8027988" y="6076950"/>
          <p14:tracePt t="201820" x="7626350" y="6046788"/>
          <p14:tracePt t="201836" x="7229475" y="5992813"/>
          <p14:tracePt t="201854" x="6888163" y="5973763"/>
          <p14:tracePt t="201869" x="6656388" y="5962650"/>
          <p14:tracePt t="201886" x="6492875" y="5943600"/>
          <p14:tracePt t="201902" x="6388100" y="5907088"/>
          <p14:tracePt t="201919" x="6291263" y="5894388"/>
          <p14:tracePt t="201936" x="6267450" y="5883275"/>
          <p14:tracePt t="201953" x="6261100" y="5876925"/>
          <p14:tracePt t="201969" x="6254750" y="5864225"/>
          <p14:tracePt t="201986" x="6229350" y="5846763"/>
          <p14:tracePt t="202003" x="6229350" y="5803900"/>
          <p14:tracePt t="202006" x="6224588" y="5784850"/>
          <p14:tracePt t="202020" x="6205538" y="5735638"/>
          <p14:tracePt t="202036" x="6205538" y="5711825"/>
          <p14:tracePt t="202054" x="6192838" y="5668963"/>
          <p14:tracePt t="202069" x="6181725" y="5638800"/>
          <p14:tracePt t="202086" x="6175375" y="5619750"/>
          <p14:tracePt t="202103" x="6175375" y="5602288"/>
          <p14:tracePt t="202119" x="6175375" y="5583238"/>
          <p14:tracePt t="202136" x="6162675" y="5553075"/>
          <p14:tracePt t="202173" x="6162675" y="5546725"/>
          <p14:tracePt t="202180" x="6162675" y="5541963"/>
          <p14:tracePt t="202197" x="6162675" y="5529263"/>
          <p14:tracePt t="202221" x="6162675" y="5522913"/>
          <p14:tracePt t="202245" x="6162675" y="5510213"/>
          <p14:tracePt t="202542" x="6162675" y="5505450"/>
          <p14:tracePt t="202551" x="6278563" y="5505450"/>
          <p14:tracePt t="202562" x="6357938" y="5505450"/>
          <p14:tracePt t="202571" x="6407150" y="5505450"/>
          <p14:tracePt t="202576" x="6480175" y="5505450"/>
          <p14:tracePt t="202589" x="6602413" y="5505450"/>
          <p14:tracePt t="202603" x="6669088" y="5505450"/>
          <p14:tracePt t="202607" x="6729413" y="5505450"/>
          <p14:tracePt t="202621" x="6808788" y="5505450"/>
          <p14:tracePt t="202637" x="6870700" y="5505450"/>
          <p14:tracePt t="202654" x="6937375" y="5505450"/>
          <p14:tracePt t="202669" x="7029450" y="5505450"/>
          <p14:tracePt t="202686" x="7107238" y="5505450"/>
          <p14:tracePt t="202703" x="7218363" y="5505450"/>
          <p14:tracePt t="202720" x="7308850" y="5505450"/>
          <p14:tracePt t="202736" x="7375525" y="5505450"/>
          <p14:tracePt t="202753" x="7467600" y="5505450"/>
          <p14:tracePt t="202769" x="7570788" y="5505450"/>
          <p14:tracePt t="202786" x="7650163" y="5505450"/>
          <p14:tracePt t="202803" x="7729538" y="5505450"/>
          <p14:tracePt t="202807" x="7759700" y="5505450"/>
          <p14:tracePt t="202820" x="7827963" y="5505450"/>
          <p14:tracePt t="202836" x="7869238" y="5505450"/>
          <p14:tracePt t="202854" x="7931150" y="5505450"/>
          <p14:tracePt t="202869" x="7974013" y="5505450"/>
          <p14:tracePt t="202886" x="8010525" y="5505450"/>
          <p14:tracePt t="202903" x="8027988" y="5505450"/>
          <p14:tracePt t="202920" x="8034338" y="5505450"/>
          <p14:tracePt t="203543" x="8034338" y="5516563"/>
          <p14:tracePt t="203551" x="7974013" y="5583238"/>
          <p14:tracePt t="203561" x="7894638" y="5694363"/>
          <p14:tracePt t="203572" x="7802563" y="5754688"/>
          <p14:tracePt t="203576" x="7748588" y="5797550"/>
          <p14:tracePt t="203586" x="7620000" y="5846763"/>
          <p14:tracePt t="203603" x="7364413" y="5956300"/>
          <p14:tracePt t="203607" x="7223125" y="5973763"/>
          <p14:tracePt t="203620" x="6815138" y="6022975"/>
          <p14:tracePt t="203636" x="6407150" y="6059488"/>
          <p14:tracePt t="203653" x="5870575" y="6059488"/>
          <p14:tracePt t="203669" x="5260975" y="6096000"/>
          <p14:tracePt t="203686" x="4730750" y="6119813"/>
          <p14:tracePt t="203703" x="4230688" y="6175375"/>
          <p14:tracePt t="203720" x="3925888" y="6205538"/>
          <p14:tracePt t="203737" x="3578225" y="6235700"/>
          <p14:tracePt t="203753" x="3286125" y="6284913"/>
          <p14:tracePt t="203770" x="3035300" y="6334125"/>
          <p14:tracePt t="203786" x="2828925" y="6345238"/>
          <p14:tracePt t="203803" x="2719388" y="6381750"/>
          <p14:tracePt t="203807" x="2670175" y="6381750"/>
          <p14:tracePt t="203820" x="2578100" y="6394450"/>
          <p14:tracePt t="203836" x="2487613" y="6394450"/>
          <p14:tracePt t="203853" x="2438400" y="6394450"/>
          <p14:tracePt t="203869" x="2395538" y="6394450"/>
          <p14:tracePt t="203886" x="2335213" y="6394450"/>
          <p14:tracePt t="203903" x="2255838" y="6394450"/>
          <p14:tracePt t="203919" x="2206625" y="6394450"/>
          <p14:tracePt t="203936" x="2114550" y="6394450"/>
          <p14:tracePt t="203953" x="2005013" y="6388100"/>
          <p14:tracePt t="203970" x="1895475" y="6381750"/>
          <p14:tracePt t="203986" x="1785938" y="6364288"/>
          <p14:tracePt t="204003" x="1706563" y="6357938"/>
          <p14:tracePt t="204007" x="1670050" y="6345238"/>
          <p14:tracePt t="204020" x="1603375" y="6321425"/>
          <p14:tracePt t="204038" x="1524000" y="6308725"/>
          <p14:tracePt t="204053" x="1481138" y="6284913"/>
          <p14:tracePt t="204070" x="1450975" y="6278563"/>
          <p14:tracePt t="204086" x="1408113" y="6261100"/>
          <p14:tracePt t="204103" x="1384300" y="6261100"/>
          <p14:tracePt t="204119" x="1371600" y="6235700"/>
          <p14:tracePt t="204136" x="1347788" y="6229350"/>
          <p14:tracePt t="204153" x="1335088" y="6218238"/>
          <p14:tracePt t="204287" x="1328738" y="6218238"/>
          <p14:tracePt t="204296" x="1285875" y="6211888"/>
          <p14:tracePt t="204305" x="1255713" y="6188075"/>
          <p14:tracePt t="204321" x="1212850" y="6188075"/>
          <p14:tracePt t="204338" x="1133475" y="6162675"/>
          <p14:tracePt t="204356" x="1096963" y="6156325"/>
          <p14:tracePt t="204361" x="1090613" y="6156325"/>
          <p14:tracePt t="204372" x="1060450" y="6145213"/>
          <p14:tracePt t="204599" x="1036638" y="6119813"/>
          <p14:tracePt t="204703" x="1030288" y="6115050"/>
          <p14:tracePt t="205150" x="1073150" y="6115050"/>
          <p14:tracePt t="205158" x="1200150" y="6115050"/>
          <p14:tracePt t="205171" x="1298575" y="6115050"/>
          <p14:tracePt t="205176" x="1384300" y="6115050"/>
          <p14:tracePt t="205188" x="1468438" y="6119813"/>
          <p14:tracePt t="205193" x="1536700" y="6132513"/>
          <p14:tracePt t="205205" x="1633538" y="6151563"/>
          <p14:tracePt t="205222" x="1700213" y="6151563"/>
          <p14:tracePt t="205240" x="1736725" y="6156325"/>
          <p14:tracePt t="205256" x="1804988" y="6156325"/>
          <p14:tracePt t="205271" x="1884363" y="6156325"/>
          <p14:tracePt t="205286" x="1987550" y="6156325"/>
          <p14:tracePt t="205303" x="2097088" y="6156325"/>
          <p14:tracePt t="205320" x="2189163" y="6156325"/>
          <p14:tracePt t="205336" x="2255838" y="6151563"/>
          <p14:tracePt t="205353" x="2309813" y="6126163"/>
          <p14:tracePt t="205370" x="2341563" y="6108700"/>
          <p14:tracePt t="205387" x="2395538" y="6065838"/>
          <p14:tracePt t="205403" x="2419350" y="6040438"/>
          <p14:tracePt t="205407" x="2444750" y="6016625"/>
          <p14:tracePt t="205420" x="2487613" y="5962650"/>
          <p14:tracePt t="205436" x="2524125" y="5907088"/>
          <p14:tracePt t="205454" x="2560638" y="5810250"/>
          <p14:tracePt t="205471" x="2609850" y="5711825"/>
          <p14:tracePt t="205486" x="2646363" y="5645150"/>
          <p14:tracePt t="205503" x="2687638" y="5595938"/>
          <p14:tracePt t="205519" x="2706688" y="5572125"/>
          <p14:tracePt t="205536" x="2724150" y="5529263"/>
          <p14:tracePt t="205573" x="2730500" y="5522913"/>
          <p14:tracePt t="205719" x="2730500" y="5492750"/>
          <p14:tracePt t="205728" x="2663825" y="5456238"/>
          <p14:tracePt t="205738" x="2633663" y="5456238"/>
          <p14:tracePt t="205755" x="2517775" y="5413375"/>
          <p14:tracePt t="205761" x="2457450" y="5413375"/>
          <p14:tracePt t="205772" x="2389188" y="5400675"/>
          <p14:tracePt t="205777" x="2286000" y="5389563"/>
          <p14:tracePt t="205788" x="2236788" y="5389563"/>
          <p14:tracePt t="205793" x="2139950" y="5370513"/>
          <p14:tracePt t="205806" x="1957388" y="5370513"/>
          <p14:tracePt t="205824" x="1749425" y="5370513"/>
          <p14:tracePt t="205839" x="1530350" y="5370513"/>
          <p14:tracePt t="205857" x="1279525" y="5400675"/>
          <p14:tracePt t="205870" x="1133475" y="5443538"/>
          <p14:tracePt t="205887" x="957263" y="5486400"/>
          <p14:tracePt t="205904" x="822325" y="5541963"/>
          <p14:tracePt t="205920" x="622300" y="5614988"/>
          <p14:tracePt t="205937" x="560388" y="5626100"/>
          <p14:tracePt t="205954" x="487363" y="5657850"/>
          <p14:tracePt t="205970" x="420688" y="5705475"/>
          <p14:tracePt t="205987" x="390525" y="5724525"/>
          <p14:tracePt t="205991" x="371475" y="5748338"/>
          <p14:tracePt t="206014" x="360363" y="5754688"/>
          <p14:tracePt t="206022" x="360363" y="5767388"/>
          <p14:tracePt t="206037" x="360363" y="5784850"/>
          <p14:tracePt t="206054" x="360363" y="5803900"/>
          <p14:tracePt t="206070" x="360363" y="5851525"/>
          <p14:tracePt t="206087" x="377825" y="5907088"/>
          <p14:tracePt t="206104" x="438150" y="5967413"/>
          <p14:tracePt t="206120" x="493713" y="6022975"/>
          <p14:tracePt t="206137" x="554038" y="6059488"/>
          <p14:tracePt t="206154" x="609600" y="6096000"/>
          <p14:tracePt t="206170" x="701675" y="6119813"/>
          <p14:tracePt t="206187" x="914400" y="6169025"/>
          <p14:tracePt t="206191" x="1017588" y="6169025"/>
          <p14:tracePt t="206204" x="1225550" y="6169025"/>
          <p14:tracePt t="206221" x="1487488" y="6169025"/>
          <p14:tracePt t="206238" x="1792288" y="6169025"/>
          <p14:tracePt t="206254" x="2054225" y="6169025"/>
          <p14:tracePt t="206270" x="2322513" y="6169025"/>
          <p14:tracePt t="206287" x="2468563" y="6169025"/>
          <p14:tracePt t="206304" x="2590800" y="6169025"/>
          <p14:tracePt t="206320" x="2682875" y="6169025"/>
          <p14:tracePt t="206337" x="2767013" y="6162675"/>
          <p14:tracePt t="206354" x="2835275" y="6126163"/>
          <p14:tracePt t="206370" x="2908300" y="6053138"/>
          <p14:tracePt t="206387" x="3011488" y="5973763"/>
          <p14:tracePt t="206391" x="3035300" y="5956300"/>
          <p14:tracePt t="206404" x="3144838" y="5840413"/>
          <p14:tracePt t="206421" x="3200400" y="5784850"/>
          <p14:tracePt t="206425" x="3236913" y="5735638"/>
          <p14:tracePt t="206437" x="3260725" y="5668963"/>
          <p14:tracePt t="206455" x="3303588" y="5614988"/>
          <p14:tracePt t="206470" x="3303588" y="5595938"/>
          <p14:tracePt t="206487" x="3303588" y="5578475"/>
          <p14:tracePt t="206504" x="3303588" y="5559425"/>
          <p14:tracePt t="206520" x="3303588" y="5541963"/>
          <p14:tracePt t="206537" x="3303588" y="5505450"/>
          <p14:tracePt t="206554" x="3260725" y="5462588"/>
          <p14:tracePt t="206558" x="3224213" y="5437188"/>
          <p14:tracePt t="206570" x="3157538" y="5413375"/>
          <p14:tracePt t="206574" x="3054350" y="5383213"/>
          <p14:tracePt t="206585" x="2987675" y="5370513"/>
          <p14:tracePt t="206602" x="2736850" y="5321300"/>
          <p14:tracePt t="206619" x="2462213" y="5254625"/>
          <p14:tracePt t="206622" x="2298700" y="5241925"/>
          <p14:tracePt t="206636" x="1993900" y="5241925"/>
          <p14:tracePt t="206652" x="1852613" y="5241925"/>
          <p14:tracePt t="206655" x="1695450" y="5241925"/>
          <p14:tracePt t="206669" x="1427163" y="5241925"/>
          <p14:tracePt t="206685" x="1195388" y="5297488"/>
          <p14:tracePt t="206702" x="993775" y="5419725"/>
          <p14:tracePt t="206718" x="785813" y="5578475"/>
          <p14:tracePt t="206735" x="701675" y="5699125"/>
          <p14:tracePt t="206752" x="585788" y="5846763"/>
          <p14:tracePt t="206769" x="536575" y="5949950"/>
          <p14:tracePt t="206785" x="506413" y="6022975"/>
          <p14:tracePt t="206802" x="500063" y="6076950"/>
          <p14:tracePt t="206819" x="500063" y="6083300"/>
          <p14:tracePt t="206835" x="500063" y="6089650"/>
          <p14:tracePt t="206852" x="500063" y="6102350"/>
          <p14:tracePt t="206869" x="500063" y="6119813"/>
          <p14:tracePt t="206886" x="596900" y="6126163"/>
          <p14:tracePt t="206902" x="731838" y="6156325"/>
          <p14:tracePt t="206919" x="957263" y="6188075"/>
          <p14:tracePt t="206936" x="1163638" y="6188075"/>
          <p14:tracePt t="206952" x="1408113" y="6199188"/>
          <p14:tracePt t="206969" x="1676400" y="6199188"/>
          <p14:tracePt t="206985" x="1957388" y="6199188"/>
          <p14:tracePt t="207002" x="2243138" y="6199188"/>
          <p14:tracePt t="207019" x="2511425" y="6175375"/>
          <p14:tracePt t="207022" x="2633663" y="6175375"/>
          <p14:tracePt t="207035" x="2736850" y="6162675"/>
          <p14:tracePt t="207039" x="2840038" y="6145213"/>
          <p14:tracePt t="207053" x="2962275" y="6119813"/>
          <p14:tracePt t="207069" x="3017838" y="6096000"/>
          <p14:tracePt t="207085" x="3028950" y="6096000"/>
          <p14:tracePt t="207102" x="3035300" y="6089650"/>
          <p14:tracePt t="207119" x="3054350" y="6076950"/>
          <p14:tracePt t="207135" x="3054350" y="6053138"/>
          <p14:tracePt t="207152" x="3054350" y="6022975"/>
          <p14:tracePt t="207169" x="3054350" y="5986463"/>
          <p14:tracePt t="207185" x="3054350" y="5919788"/>
          <p14:tracePt t="207202" x="3054350" y="5857875"/>
          <p14:tracePt t="207218" x="3024188" y="5761038"/>
          <p14:tracePt t="207235" x="2889250" y="5578475"/>
          <p14:tracePt t="207252" x="2755900" y="5449888"/>
          <p14:tracePt t="207269" x="2590800" y="5346700"/>
          <p14:tracePt t="207286" x="2401888" y="5297488"/>
          <p14:tracePt t="207302" x="2225675" y="5254625"/>
          <p14:tracePt t="207318" x="1993900" y="5211763"/>
          <p14:tracePt t="207335" x="1695450" y="5211763"/>
          <p14:tracePt t="207352" x="1390650" y="5211763"/>
          <p14:tracePt t="207368" x="1066800" y="5211763"/>
          <p14:tracePt t="207385" x="755650" y="5267325"/>
          <p14:tracePt t="207402" x="390525" y="5426075"/>
          <p14:tracePt t="207419" x="165100" y="5553075"/>
          <p14:tracePt t="207422" x="66675" y="5662613"/>
          <p14:tracePt t="207435" x="12700" y="5718175"/>
          <p14:tracePt t="207528" x="103188" y="6218238"/>
          <p14:tracePt t="207536" x="171450" y="6218238"/>
          <p14:tracePt t="207552" x="414338" y="6229350"/>
          <p14:tracePt t="207569" x="865188" y="6229350"/>
          <p14:tracePt t="207585" x="1311275" y="6229350"/>
          <p14:tracePt t="207602" x="1779588" y="6229350"/>
          <p14:tracePt t="207619" x="2152650" y="6151563"/>
          <p14:tracePt t="207635" x="2481263" y="6053138"/>
          <p14:tracePt t="207653" x="2809875" y="5894388"/>
          <p14:tracePt t="207669" x="2840038" y="5864225"/>
          <p14:tracePt t="207685" x="2840038" y="5840413"/>
          <p14:tracePt t="207702" x="2840038" y="5791200"/>
          <p14:tracePt t="207718" x="2840038" y="5767388"/>
          <p14:tracePt t="207735" x="2840038" y="5699125"/>
          <p14:tracePt t="207752" x="2736850" y="5595938"/>
          <p14:tracePt t="207769" x="2578100" y="5505450"/>
          <p14:tracePt t="207785" x="2346325" y="5462588"/>
          <p14:tracePt t="207802" x="1981200" y="5413375"/>
          <p14:tracePt t="207819" x="1597025" y="5413375"/>
          <p14:tracePt t="207836" x="1231900" y="5413375"/>
          <p14:tracePt t="207853" x="1073150" y="5449888"/>
          <p14:tracePt t="207869" x="981075" y="5529263"/>
          <p14:tracePt t="207885" x="950913" y="5626100"/>
          <p14:tracePt t="207901" x="950913" y="5694363"/>
          <p14:tracePt t="207918" x="950913" y="5772150"/>
          <p14:tracePt t="207935" x="993775" y="5851525"/>
          <p14:tracePt t="207951" x="1139825" y="5937250"/>
          <p14:tracePt t="207969" x="1352550" y="5999163"/>
          <p14:tracePt t="207985" x="1657350" y="5999163"/>
          <p14:tracePt t="208002" x="2017713" y="5999163"/>
          <p14:tracePt t="208019" x="2322513" y="5999163"/>
          <p14:tracePt t="208022" x="2425700" y="5999163"/>
          <p14:tracePt t="208035" x="2530475" y="5999163"/>
          <p14:tracePt t="208039" x="2571750" y="5999163"/>
          <p14:tracePt t="208053" x="2646363" y="5967413"/>
          <p14:tracePt t="208069" x="2657475" y="5962650"/>
          <p14:tracePt t="208085" x="2663825" y="5949950"/>
          <p14:tracePt t="208102" x="2663825" y="5913438"/>
          <p14:tracePt t="208119" x="2633663" y="5846763"/>
          <p14:tracePt t="208135" x="2530475" y="5778500"/>
          <p14:tracePt t="208152" x="2279650" y="5735638"/>
          <p14:tracePt t="208169" x="1914525" y="5699125"/>
          <p14:tracePt t="208185" x="1377950" y="5699125"/>
          <p14:tracePt t="208202" x="993775" y="5699125"/>
          <p14:tracePt t="208219" x="585788" y="5711825"/>
          <p14:tracePt t="208235" x="304800" y="5840413"/>
          <p14:tracePt t="208253" x="152400" y="5943600"/>
          <p14:tracePt t="208269" x="139700" y="6010275"/>
          <p14:tracePt t="208286" x="139700" y="6065838"/>
          <p14:tracePt t="208302" x="238125" y="6156325"/>
          <p14:tracePt t="208319" x="450850" y="6218238"/>
          <p14:tracePt t="208335" x="974725" y="6272213"/>
          <p14:tracePt t="208352" x="1474788" y="6291263"/>
          <p14:tracePt t="208372" x="2554288" y="6291263"/>
          <p14:tracePt t="208385" x="2846388" y="6291263"/>
          <p14:tracePt t="208402" x="3365500" y="6248400"/>
          <p14:tracePt t="208419" x="3627438" y="6115050"/>
          <p14:tracePt t="208436" x="3713163" y="6003925"/>
          <p14:tracePt t="208453" x="3713163" y="5967413"/>
          <p14:tracePt t="208470" x="3681413" y="5883275"/>
          <p14:tracePt t="208485" x="3498850" y="5761038"/>
          <p14:tracePt t="208502" x="3286125" y="5699125"/>
          <p14:tracePt t="208518" x="3041650" y="5688013"/>
          <p14:tracePt t="208535" x="2693988" y="5651500"/>
          <p14:tracePt t="208552" x="2328863" y="5651500"/>
          <p14:tracePt t="208569" x="1987550" y="5651500"/>
          <p14:tracePt t="208585" x="1779588" y="5651500"/>
          <p14:tracePt t="208602" x="1712913" y="5675313"/>
          <p14:tracePt t="208619" x="1712913" y="5688013"/>
          <p14:tracePt t="208635" x="1700213" y="5705475"/>
          <p14:tracePt t="208639" x="1700213" y="5724525"/>
          <p14:tracePt t="208652" x="1755775" y="5797550"/>
          <p14:tracePt t="208669" x="1951038" y="5840413"/>
          <p14:tracePt t="208685" x="2200275" y="5857875"/>
          <p14:tracePt t="208702" x="2505075" y="5907088"/>
          <p14:tracePt t="208719" x="2792413" y="5907088"/>
          <p14:tracePt t="208735" x="2992438" y="5907088"/>
          <p14:tracePt t="208752" x="3071813" y="5907088"/>
          <p14:tracePt t="208769" x="3127375" y="5907088"/>
          <p14:tracePt t="208871" x="3103563" y="5913438"/>
          <p14:tracePt t="208881" x="3041650" y="5943600"/>
          <p14:tracePt t="208891" x="2974975" y="5956300"/>
          <p14:tracePt t="208905" x="2736850" y="6046788"/>
          <p14:tracePt t="208922" x="2444750" y="6096000"/>
          <p14:tracePt t="208939" x="2073275" y="6151563"/>
          <p14:tracePt t="208943" x="1925638" y="6181725"/>
          <p14:tracePt t="208953" x="1762125" y="6181725"/>
          <p14:tracePt t="208969" x="1536700" y="6199188"/>
          <p14:tracePt t="208985" x="1481138" y="6199188"/>
          <p14:tracePt t="209056" x="1474788" y="6199188"/>
          <p14:tracePt t="209065" x="1474788" y="6192838"/>
          <p14:tracePt t="209073" x="1487488" y="6175375"/>
          <p14:tracePt t="209089" x="1616075" y="6138863"/>
          <p14:tracePt t="209105" x="1804988" y="6119813"/>
          <p14:tracePt t="209113" x="1925638" y="6119813"/>
          <p14:tracePt t="209123" x="2011363" y="6119813"/>
          <p14:tracePt t="209127" x="2133600" y="6119813"/>
          <p14:tracePt t="209136" x="2230438" y="6119813"/>
          <p14:tracePt t="209153" x="2401888" y="6119813"/>
          <p14:tracePt t="209170" x="2444750" y="6119813"/>
          <p14:tracePt t="209221" x="2432050" y="6126163"/>
          <p14:tracePt t="209229" x="2395538" y="6126163"/>
          <p14:tracePt t="209237" x="2378075" y="6145213"/>
          <p14:tracePt t="209252" x="2266950" y="6156325"/>
          <p14:tracePt t="209269" x="2084388" y="6175375"/>
          <p14:tracePt t="209286" x="1878013" y="6175375"/>
          <p14:tracePt t="209302" x="1579563" y="6175375"/>
          <p14:tracePt t="209318" x="1311275" y="6175375"/>
          <p14:tracePt t="209335" x="1103313" y="6151563"/>
          <p14:tracePt t="209352" x="963613" y="6108700"/>
          <p14:tracePt t="209369" x="938213" y="6096000"/>
          <p14:tracePt t="209397" x="933450" y="6089650"/>
          <p14:tracePt t="209405" x="933450" y="6046788"/>
          <p14:tracePt t="209419" x="933450" y="6029325"/>
          <p14:tracePt t="209435" x="933450" y="5980113"/>
          <p14:tracePt t="209453" x="950913" y="5876925"/>
          <p14:tracePt t="209469" x="963613" y="5840413"/>
          <p14:tracePt t="209486" x="993775" y="5797550"/>
          <p14:tracePt t="209502" x="1030288" y="5741988"/>
          <p14:tracePt t="209518" x="1054100" y="5699125"/>
          <p14:tracePt t="209535" x="1085850" y="5681663"/>
          <p14:tracePt t="209552" x="1090613" y="5675313"/>
          <p14:tracePt t="209879" x="1090613" y="5645150"/>
          <p14:tracePt t="209887" x="1090613" y="5638800"/>
          <p14:tracePt t="209894" x="1116013" y="5614988"/>
          <p14:tracePt t="209904" x="1133475" y="5595938"/>
          <p14:tracePt t="209921" x="1231900" y="5572125"/>
          <p14:tracePt t="209938" x="1377950" y="5541963"/>
          <p14:tracePt t="209954" x="1547813" y="5516563"/>
          <p14:tracePt t="209971" x="1670050" y="5516563"/>
          <p14:tracePt t="209987" x="1773238" y="5516563"/>
          <p14:tracePt t="210004" x="1884363" y="5522913"/>
          <p14:tracePt t="210009" x="1931988" y="5535613"/>
          <p14:tracePt t="210022" x="2078038" y="5546725"/>
          <p14:tracePt t="210038" x="2249488" y="5559425"/>
          <p14:tracePt t="210055" x="2371725" y="5578475"/>
          <p14:tracePt t="210070" x="2498725" y="5589588"/>
          <p14:tracePt t="210087" x="2620963" y="5589588"/>
          <p14:tracePt t="210102" x="2730500" y="5589588"/>
          <p14:tracePt t="210119" x="2840038" y="5589588"/>
          <p14:tracePt t="210136" x="2919413" y="5589588"/>
          <p14:tracePt t="210153" x="2951163" y="5589588"/>
          <p14:tracePt t="210288" x="2968625" y="5595938"/>
          <p14:tracePt t="210296" x="2992438" y="5632450"/>
          <p14:tracePt t="210306" x="2992438" y="5651500"/>
          <p14:tracePt t="210322" x="3017838" y="5761038"/>
          <p14:tracePt t="210339" x="3017838" y="5876925"/>
          <p14:tracePt t="210356" x="3017838" y="5999163"/>
          <p14:tracePt t="210361" x="3017838" y="6046788"/>
          <p14:tracePt t="210373" x="3017838" y="6076950"/>
          <p14:tracePt t="210378" x="2998788" y="6102350"/>
          <p14:tracePt t="210389" x="2987675" y="6132513"/>
          <p14:tracePt t="210392" x="2968625" y="6156325"/>
          <p14:tracePt t="210406" x="2932113" y="6188075"/>
          <p14:tracePt t="210422" x="2895600" y="6188075"/>
          <p14:tracePt t="210436" x="2865438" y="6199188"/>
          <p14:tracePt t="210439" x="2835275" y="6199188"/>
          <p14:tracePt t="210453" x="2724150" y="6211888"/>
          <p14:tracePt t="210470" x="2560638" y="6211888"/>
          <p14:tracePt t="210486" x="2335213" y="6211888"/>
          <p14:tracePt t="210503" x="2090738" y="6211888"/>
          <p14:tracePt t="210519" x="1822450" y="6211888"/>
          <p14:tracePt t="210536" x="1579563" y="6211888"/>
          <p14:tracePt t="210553" x="1408113" y="6205538"/>
          <p14:tracePt t="210570" x="1255713" y="6205538"/>
          <p14:tracePt t="210586" x="1133475" y="6205538"/>
          <p14:tracePt t="210603" x="1023938" y="6205538"/>
          <p14:tracePt t="210620" x="933450" y="6205538"/>
          <p14:tracePt t="210624" x="884238" y="6205538"/>
          <p14:tracePt t="210637" x="858838" y="6205538"/>
          <p14:tracePt t="210653" x="841375" y="6205538"/>
          <p14:tracePt t="210670" x="828675" y="6205538"/>
          <p14:tracePt t="210759" x="811213" y="6188075"/>
          <p14:tracePt t="210768" x="798513" y="6169025"/>
          <p14:tracePt t="210779" x="774700" y="6119813"/>
          <p14:tracePt t="210786" x="774700" y="6072188"/>
          <p14:tracePt t="210802" x="762000" y="6003925"/>
          <p14:tracePt t="210819" x="738188" y="5907088"/>
          <p14:tracePt t="210836" x="738188" y="5815013"/>
          <p14:tracePt t="210839" x="738188" y="5784850"/>
          <p14:tracePt t="210852" x="738188" y="5718175"/>
          <p14:tracePt t="210871" x="738188" y="5694363"/>
          <p14:tracePt t="210886" x="738188" y="5688013"/>
          <p14:tracePt t="210902" x="738188" y="5675313"/>
          <p14:tracePt t="210950" x="738188" y="5668963"/>
          <p14:tracePt t="210965" x="738188" y="5657850"/>
          <p14:tracePt t="211038" x="742950" y="5638800"/>
          <p14:tracePt t="211046" x="762000" y="5626100"/>
          <p14:tracePt t="211053" x="774700" y="5626100"/>
          <p14:tracePt t="211071" x="884238" y="5565775"/>
          <p14:tracePt t="211087" x="1000125" y="5541963"/>
          <p14:tracePt t="211104" x="1169988" y="5499100"/>
          <p14:tracePt t="211120" x="1365250" y="5467350"/>
          <p14:tracePt t="211137" x="1517650" y="5443538"/>
          <p14:tracePt t="211154" x="1725613" y="5426075"/>
          <p14:tracePt t="211170" x="1865313" y="5413375"/>
          <p14:tracePt t="211187" x="1925638" y="5413375"/>
          <p14:tracePt t="211191" x="2024063" y="5413375"/>
          <p14:tracePt t="211204" x="2066925" y="5413375"/>
          <p14:tracePt t="211208" x="2146300" y="5413375"/>
          <p14:tracePt t="211220" x="2189163" y="5413375"/>
          <p14:tracePt t="211224" x="2286000" y="5413375"/>
          <p14:tracePt t="211238" x="2414588" y="5419725"/>
          <p14:tracePt t="211255" x="2524125" y="5430838"/>
          <p14:tracePt t="211270" x="2603500" y="5430838"/>
          <p14:tracePt t="211288" x="2693988" y="5430838"/>
          <p14:tracePt t="211304" x="2749550" y="5430838"/>
          <p14:tracePt t="211320" x="2809875" y="5430838"/>
          <p14:tracePt t="211337" x="2876550" y="5430838"/>
          <p14:tracePt t="211354" x="2895600" y="5430838"/>
          <p14:tracePt t="211370" x="2925763" y="5430838"/>
          <p14:tracePt t="211510" x="2932113" y="5443538"/>
          <p14:tracePt t="211518" x="2932113" y="5492750"/>
          <p14:tracePt t="211526" x="2932113" y="5541963"/>
          <p14:tracePt t="211535" x="2932113" y="5572125"/>
          <p14:tracePt t="211552" x="2925763" y="5651500"/>
          <p14:tracePt t="211569" x="2901950" y="5748338"/>
          <p14:tracePt t="211585" x="2865438" y="5846763"/>
          <p14:tracePt t="211602" x="2828925" y="5943600"/>
          <p14:tracePt t="211619" x="2792413" y="6010275"/>
          <p14:tracePt t="211635" x="2762250" y="6040438"/>
          <p14:tracePt t="211638" x="2755900" y="6053138"/>
          <p14:tracePt t="211653" x="2743200" y="6072188"/>
          <p14:tracePt t="211669" x="2736850" y="6076950"/>
          <p14:tracePt t="211685" x="2724150" y="6083300"/>
          <p14:tracePt t="211702" x="2706688" y="6083300"/>
          <p14:tracePt t="211719" x="2657475" y="6083300"/>
          <p14:tracePt t="211735" x="2584450" y="6083300"/>
          <p14:tracePt t="211752" x="2457450" y="6083300"/>
          <p14:tracePt t="211769" x="2292350" y="6083300"/>
          <p14:tracePt t="211785" x="2030413" y="6076950"/>
          <p14:tracePt t="211802" x="1779588" y="6076950"/>
          <p14:tracePt t="211819" x="1554163" y="6046788"/>
          <p14:tracePt t="211835" x="1328738" y="6029325"/>
          <p14:tracePt t="211839" x="1243013" y="6029325"/>
          <p14:tracePt t="211852" x="1066800" y="6016625"/>
          <p14:tracePt t="211870" x="957263" y="6003925"/>
          <p14:tracePt t="211885" x="908050" y="6003925"/>
          <p14:tracePt t="211902" x="877888" y="6003925"/>
          <p14:tracePt t="214368" x="871538" y="6003925"/>
          <p14:tracePt t="214376" x="854075" y="6029325"/>
          <p14:tracePt t="214389" x="841375" y="6046788"/>
          <p14:tracePt t="214393" x="841375" y="6053138"/>
          <p14:tracePt t="214406" x="811213" y="6108700"/>
          <p14:tracePt t="214422" x="798513" y="6126163"/>
          <p14:tracePt t="214427" x="785813" y="6151563"/>
          <p14:tracePt t="214439" x="768350" y="6188075"/>
          <p14:tracePt t="214454" x="749300" y="6218238"/>
          <p14:tracePt t="214471" x="706438" y="6284913"/>
          <p14:tracePt t="214488" x="669925" y="6340475"/>
          <p14:tracePt t="214503" x="622300" y="6381750"/>
          <p14:tracePt t="214520" x="573088" y="6450013"/>
          <p14:tracePt t="214536" x="500063" y="6510338"/>
          <p14:tracePt t="214553" x="476250" y="6546850"/>
          <p14:tracePt t="214570" x="444500" y="6602413"/>
          <p14:tracePt t="214586" x="396875" y="6669088"/>
          <p14:tracePt t="214603" x="371475" y="6724650"/>
          <p14:tracePt t="214620" x="354013" y="6765925"/>
          <p14:tracePt t="214623" x="341313" y="6802438"/>
          <p14:tracePt t="214636" x="304800" y="6851650"/>
        </p14:tracePtLst>
      </p14:laserTraceLst>
    </p:ext>
  </p:extLs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7848417-8491-474F-FB21-9B3D57ACA969}"/>
              </a:ext>
            </a:extLst>
          </p:cNvPr>
          <p:cNvSpPr>
            <a:spLocks noGrp="1"/>
          </p:cNvSpPr>
          <p:nvPr>
            <p:ph idx="4294967295"/>
          </p:nvPr>
        </p:nvSpPr>
        <p:spPr>
          <a:xfrm>
            <a:off x="1465986" y="2117504"/>
            <a:ext cx="8413305" cy="3976925"/>
          </a:xfrm>
        </p:spPr>
        <p:txBody>
          <a:bodyPr>
            <a:normAutofit/>
          </a:bodyPr>
          <a:lstStyle/>
          <a:p>
            <a:pPr marL="0" indent="0">
              <a:buNone/>
            </a:pPr>
            <a:r>
              <a:rPr lang="en-US" sz="3200" b="1" i="0" dirty="0">
                <a:solidFill>
                  <a:srgbClr val="203E5F"/>
                </a:solidFill>
                <a:effectLst/>
              </a:rPr>
              <a:t>Lending:</a:t>
            </a:r>
            <a:endParaRPr lang="en-US" sz="3200" b="0" i="0" dirty="0">
              <a:solidFill>
                <a:srgbClr val="203E5F"/>
              </a:solidFill>
              <a:effectLst/>
            </a:endParaRPr>
          </a:p>
          <a:p>
            <a:pPr lvl="1" indent="0">
              <a:lnSpc>
                <a:spcPct val="125000"/>
              </a:lnSpc>
              <a:spcBef>
                <a:spcPts val="1200"/>
              </a:spcBef>
              <a:spcAft>
                <a:spcPts val="600"/>
              </a:spcAft>
              <a:buNone/>
            </a:pPr>
            <a:r>
              <a:rPr lang="en-US" sz="2800" b="1" i="0" dirty="0">
                <a:solidFill>
                  <a:srgbClr val="203E5F"/>
                </a:solidFill>
                <a:effectLst/>
              </a:rPr>
              <a:t>P2P Lending</a:t>
            </a:r>
            <a:r>
              <a:rPr lang="en-US" sz="2400" b="1" i="0" dirty="0">
                <a:solidFill>
                  <a:srgbClr val="203E5F"/>
                </a:solidFill>
                <a:effectLst/>
              </a:rPr>
              <a:t>:</a:t>
            </a:r>
            <a:r>
              <a:rPr lang="en-US" sz="2400" b="0" i="0" dirty="0">
                <a:solidFill>
                  <a:srgbClr val="203E5F"/>
                </a:solidFill>
                <a:effectLst/>
              </a:rPr>
              <a:t> Online platforms where individuals can either borrow or lend to their peers, bypassing traditional banks.</a:t>
            </a:r>
          </a:p>
          <a:p>
            <a:pPr lvl="1" indent="0">
              <a:lnSpc>
                <a:spcPct val="125000"/>
              </a:lnSpc>
              <a:spcBef>
                <a:spcPts val="1200"/>
              </a:spcBef>
              <a:spcAft>
                <a:spcPts val="600"/>
              </a:spcAft>
              <a:buNone/>
            </a:pPr>
            <a:r>
              <a:rPr lang="en-US" sz="2800" b="1" i="0" dirty="0">
                <a:solidFill>
                  <a:srgbClr val="203E5F"/>
                </a:solidFill>
                <a:effectLst/>
              </a:rPr>
              <a:t>Crowdfunding</a:t>
            </a:r>
            <a:r>
              <a:rPr lang="en-US" sz="2400" b="1" i="0" dirty="0">
                <a:solidFill>
                  <a:srgbClr val="203E5F"/>
                </a:solidFill>
                <a:effectLst/>
              </a:rPr>
              <a:t>:</a:t>
            </a:r>
            <a:r>
              <a:rPr lang="en-US" sz="2400" b="0" i="0" dirty="0">
                <a:solidFill>
                  <a:srgbClr val="203E5F"/>
                </a:solidFill>
                <a:effectLst/>
              </a:rPr>
              <a:t> Platforms where entrepreneurs can raise small amounts of money from a large number of people.</a:t>
            </a:r>
          </a:p>
        </p:txBody>
      </p:sp>
      <p:sp>
        <p:nvSpPr>
          <p:cNvPr id="9" name="TextBox 8">
            <a:extLst>
              <a:ext uri="{FF2B5EF4-FFF2-40B4-BE49-F238E27FC236}">
                <a16:creationId xmlns:a16="http://schemas.microsoft.com/office/drawing/2014/main" id="{843C3F2E-4C3F-FA48-4B42-8FEC643C7E5F}"/>
              </a:ext>
            </a:extLst>
          </p:cNvPr>
          <p:cNvSpPr txBox="1"/>
          <p:nvPr/>
        </p:nvSpPr>
        <p:spPr>
          <a:xfrm>
            <a:off x="630417" y="673173"/>
            <a:ext cx="6548093" cy="830997"/>
          </a:xfrm>
          <a:prstGeom prst="rect">
            <a:avLst/>
          </a:prstGeom>
          <a:noFill/>
        </p:spPr>
        <p:txBody>
          <a:bodyPr wrap="square">
            <a:spAutoFit/>
          </a:bodyPr>
          <a:lstStyle/>
          <a:p>
            <a:r>
              <a:rPr lang="en-US" sz="4800" b="1" dirty="0">
                <a:solidFill>
                  <a:srgbClr val="203E5F"/>
                </a:solidFill>
              </a:rPr>
              <a:t>Key Aspects of FinTech:</a:t>
            </a:r>
          </a:p>
        </p:txBody>
      </p:sp>
    </p:spTree>
    <p:extLst>
      <p:ext uri="{BB962C8B-B14F-4D97-AF65-F5344CB8AC3E}">
        <p14:creationId xmlns:p14="http://schemas.microsoft.com/office/powerpoint/2010/main" val="635933833"/>
      </p:ext>
    </p:extLst>
  </p:cSld>
  <p:clrMapOvr>
    <a:masterClrMapping/>
  </p:clrMapOvr>
  <mc:AlternateContent xmlns:mc="http://schemas.openxmlformats.org/markup-compatibility/2006" xmlns:p14="http://schemas.microsoft.com/office/powerpoint/2010/main">
    <mc:Choice Requires="p14">
      <p:transition spd="slow" p14:dur="2000" advTm="172992"/>
    </mc:Choice>
    <mc:Fallback xmlns="">
      <p:transition spd="slow" advTm="172992"/>
    </mc:Fallback>
  </mc:AlternateContent>
  <p:extLst>
    <p:ext uri="{3A86A75C-4F4B-4683-9AE1-C65F6400EC91}">
      <p14:laserTraceLst xmlns:p14="http://schemas.microsoft.com/office/powerpoint/2010/main">
        <p14:tracePtLst>
          <p14:tracePt t="1582" x="360363" y="6797675"/>
          <p14:tracePt t="1590" x="414338" y="6729413"/>
          <p14:tracePt t="1598" x="438150" y="6662738"/>
          <p14:tracePt t="1602" x="463550" y="6626225"/>
          <p14:tracePt t="1616" x="512763" y="6577013"/>
          <p14:tracePt t="1620" x="542925" y="6510338"/>
          <p14:tracePt t="1630" x="566738" y="6456363"/>
          <p14:tracePt t="1646" x="669925" y="6315075"/>
          <p14:tracePt t="1663" x="749300" y="6188075"/>
          <p14:tracePt t="1680" x="822325" y="6046788"/>
          <p14:tracePt t="1697" x="877888" y="5973763"/>
          <p14:tracePt t="1713" x="914400" y="5919788"/>
          <p14:tracePt t="1716" x="933450" y="5900738"/>
          <p14:tracePt t="1730" x="944563" y="5846763"/>
          <p14:tracePt t="1747" x="987425" y="5803900"/>
          <p14:tracePt t="1764" x="1011238" y="5772150"/>
          <p14:tracePt t="1780" x="1042988" y="5724525"/>
          <p14:tracePt t="1796" x="1103313" y="5638800"/>
          <p14:tracePt t="1813" x="1146175" y="5595938"/>
          <p14:tracePt t="1830" x="1206500" y="5510213"/>
          <p14:tracePt t="1846" x="1238250" y="5456238"/>
          <p14:tracePt t="1863" x="1292225" y="5413375"/>
          <p14:tracePt t="1880" x="1322388" y="5383213"/>
          <p14:tracePt t="1897" x="1377950" y="5327650"/>
          <p14:tracePt t="1900" x="1384300" y="5321300"/>
          <p14:tracePt t="1913" x="1395413" y="5303838"/>
          <p14:tracePt t="1917" x="1401763" y="5303838"/>
          <p14:tracePt t="1931" x="1408113" y="5297488"/>
          <p14:tracePt t="3333" x="1408113" y="5211763"/>
          <p14:tracePt t="3342" x="1377950" y="4926013"/>
          <p14:tracePt t="3349" x="1377950" y="4803775"/>
          <p14:tracePt t="3366" x="1365250" y="4516438"/>
          <p14:tracePt t="3383" x="1365250" y="4151313"/>
          <p14:tracePt t="3400" x="1365250" y="3790950"/>
          <p14:tracePt t="3417" x="1328738" y="3481388"/>
          <p14:tracePt t="3433" x="1328738" y="3255963"/>
          <p14:tracePt t="3450" x="1328738" y="3090863"/>
          <p14:tracePt t="3455" x="1328738" y="2987675"/>
          <p14:tracePt t="3463" x="1328738" y="2925763"/>
          <p14:tracePt t="3468" x="1328738" y="2865438"/>
          <p14:tracePt t="3477" x="1328738" y="2816225"/>
          <p14:tracePt t="3484" x="1328738" y="2798763"/>
          <p14:tracePt t="3496" x="1328738" y="2779713"/>
          <p14:tracePt t="3513" x="1328738" y="2749550"/>
          <p14:tracePt t="3516" x="1328738" y="2743200"/>
          <p14:tracePt t="3530" x="1328738" y="2713038"/>
          <p14:tracePt t="3546" x="1328738" y="2706688"/>
          <p14:tracePt t="3579" x="1328738" y="2687638"/>
          <p14:tracePt t="3587" x="1328738" y="2676525"/>
          <p14:tracePt t="3596" x="1328738" y="2657475"/>
          <p14:tracePt t="3613" x="1328738" y="2633663"/>
          <p14:tracePt t="3630" x="1328738" y="2590800"/>
          <p14:tracePt t="3646" x="1328738" y="2560638"/>
          <p14:tracePt t="3853" x="1328738" y="2578100"/>
          <p14:tracePt t="3862" x="1328738" y="2620963"/>
          <p14:tracePt t="3874" x="1328738" y="2640013"/>
          <p14:tracePt t="3878" x="1328738" y="2676525"/>
          <p14:tracePt t="3889" x="1328738" y="2693988"/>
          <p14:tracePt t="3894" x="1328738" y="2700338"/>
          <p14:tracePt t="3900" x="1322388" y="2730500"/>
          <p14:tracePt t="3914" x="1322388" y="2743200"/>
          <p14:tracePt t="3917" x="1322388" y="2762250"/>
          <p14:tracePt t="3932" x="1322388" y="2779713"/>
          <p14:tracePt t="3947" x="1322388" y="2786063"/>
          <p14:tracePt t="3964" x="1322388" y="2798763"/>
          <p14:tracePt t="4051" x="1322388" y="2803525"/>
          <p14:tracePt t="4060" x="1322388" y="2809875"/>
          <p14:tracePt t="4068" x="1322388" y="2822575"/>
          <p14:tracePt t="4082" x="1322388" y="2828925"/>
          <p14:tracePt t="4087" x="1322388" y="2840038"/>
          <p14:tracePt t="5166" x="1322388" y="2846388"/>
          <p14:tracePt t="5175" x="1384300" y="2846388"/>
          <p14:tracePt t="5185" x="1463675" y="2846388"/>
          <p14:tracePt t="5197" x="1652588" y="2865438"/>
          <p14:tracePt t="5213" x="1920875" y="2908300"/>
          <p14:tracePt t="5230" x="2152650" y="2938463"/>
          <p14:tracePt t="5247" x="2359025" y="2968625"/>
          <p14:tracePt t="5263" x="2511425" y="2981325"/>
          <p14:tracePt t="5280" x="2620963" y="2998788"/>
          <p14:tracePt t="5297" x="2730500" y="2998788"/>
          <p14:tracePt t="5300" x="2792413" y="2998788"/>
          <p14:tracePt t="5314" x="2852738" y="2998788"/>
          <p14:tracePt t="5317" x="2914650" y="2998788"/>
          <p14:tracePt t="5331" x="3024188" y="2998788"/>
          <p14:tracePt t="5347" x="3103563" y="2998788"/>
          <p14:tracePt t="5351" x="3133725" y="2998788"/>
          <p14:tracePt t="5363" x="3260725" y="2981325"/>
          <p14:tracePt t="5380" x="3340100" y="2981325"/>
          <p14:tracePt t="5398" x="3455988" y="2925763"/>
          <p14:tracePt t="5417" x="3554413" y="2889250"/>
          <p14:tracePt t="5433" x="3621088" y="2859088"/>
          <p14:tracePt t="5439" x="3638550" y="2846388"/>
          <p14:tracePt t="5450" x="3676650" y="2822575"/>
          <p14:tracePt t="5455" x="3681413" y="2816225"/>
          <p14:tracePt t="5460" x="3713163" y="2792413"/>
          <p14:tracePt t="5469" x="3717925" y="2786063"/>
          <p14:tracePt t="5481" x="3730625" y="2767013"/>
          <p14:tracePt t="5497" x="3743325" y="2736850"/>
          <p14:tracePt t="5501" x="3749675" y="2706688"/>
          <p14:tracePt t="5514" x="3760788" y="2700338"/>
          <p14:tracePt t="5517" x="3767138" y="2682875"/>
          <p14:tracePt t="5531" x="3767138" y="2657475"/>
          <p14:tracePt t="5534" x="3790950" y="2609850"/>
          <p14:tracePt t="5548" x="3810000" y="2535238"/>
          <p14:tracePt t="5564" x="3816350" y="2487613"/>
          <p14:tracePt t="5581" x="3816350" y="2451100"/>
          <p14:tracePt t="5597" x="3816350" y="2408238"/>
          <p14:tracePt t="5614" x="3816350" y="2365375"/>
          <p14:tracePt t="5630" x="3816350" y="2328863"/>
          <p14:tracePt t="5647" x="3816350" y="2305050"/>
          <p14:tracePt t="5664" x="3816350" y="2273300"/>
          <p14:tracePt t="5680" x="3816350" y="2249488"/>
          <p14:tracePt t="5697" x="3803650" y="2212975"/>
          <p14:tracePt t="5714" x="3790950" y="2193925"/>
          <p14:tracePt t="5718" x="3786188" y="2176463"/>
          <p14:tracePt t="5731" x="3767138" y="2157413"/>
          <p14:tracePt t="5749" x="3760788" y="2139950"/>
          <p14:tracePt t="5764" x="3743325" y="2109788"/>
          <p14:tracePt t="5781" x="3700463" y="2090738"/>
          <p14:tracePt t="5797" x="3694113" y="2084388"/>
          <p14:tracePt t="5814" x="3676650" y="2054225"/>
          <p14:tracePt t="5830" x="3621088" y="2030413"/>
          <p14:tracePt t="5847" x="3565525" y="2011363"/>
          <p14:tracePt t="5864" x="3486150" y="1987550"/>
          <p14:tracePt t="5881" x="3333750" y="1962150"/>
          <p14:tracePt t="5897" x="3163888" y="1944688"/>
          <p14:tracePt t="5901" x="3103563" y="1944688"/>
          <p14:tracePt t="5915" x="2951163" y="1920875"/>
          <p14:tracePt t="5931" x="2908300" y="1920875"/>
          <p14:tracePt t="5935" x="2840038" y="1908175"/>
          <p14:tracePt t="5949" x="2700338" y="1908175"/>
          <p14:tracePt t="5964" x="2633663" y="1895475"/>
          <p14:tracePt t="5980" x="2535238" y="1895475"/>
          <p14:tracePt t="5997" x="2432050" y="1895475"/>
          <p14:tracePt t="6014" x="2341563" y="1895475"/>
          <p14:tracePt t="6030" x="2262188" y="1895475"/>
          <p14:tracePt t="6048" x="2170113" y="1895475"/>
          <p14:tracePt t="6064" x="2073275" y="1895475"/>
          <p14:tracePt t="6081" x="1993900" y="1901825"/>
          <p14:tracePt t="6097" x="1908175" y="1925638"/>
          <p14:tracePt t="6101" x="1865313" y="1938338"/>
          <p14:tracePt t="6114" x="1828800" y="1962150"/>
          <p14:tracePt t="6131" x="1670050" y="2000250"/>
          <p14:tracePt t="6149" x="1584325" y="2036763"/>
          <p14:tracePt t="6164" x="1504950" y="2073275"/>
          <p14:tracePt t="6181" x="1420813" y="2097088"/>
          <p14:tracePt t="6197" x="1352550" y="2114550"/>
          <p14:tracePt t="6214" x="1311275" y="2139950"/>
          <p14:tracePt t="6230" x="1238250" y="2176463"/>
          <p14:tracePt t="6247" x="1206500" y="2182813"/>
          <p14:tracePt t="6264" x="1163638" y="2200275"/>
          <p14:tracePt t="6281" x="1146175" y="2212975"/>
          <p14:tracePt t="6297" x="1127125" y="2243138"/>
          <p14:tracePt t="6316" x="1116013" y="2249488"/>
          <p14:tracePt t="6333" x="1096963" y="2262188"/>
          <p14:tracePt t="6347" x="1090613" y="2266950"/>
          <p14:tracePt t="6373" x="1079500" y="2286000"/>
          <p14:tracePt t="6381" x="1060450" y="2298700"/>
          <p14:tracePt t="6405" x="1047750" y="2316163"/>
          <p14:tracePt t="6420" x="1036638" y="2341563"/>
          <p14:tracePt t="6445" x="1030288" y="2346325"/>
          <p14:tracePt t="6452" x="1030288" y="2365375"/>
          <p14:tracePt t="6464" x="1030288" y="2382838"/>
          <p14:tracePt t="6481" x="1017588" y="2425700"/>
          <p14:tracePt t="6485" x="1017588" y="2444750"/>
          <p14:tracePt t="6497" x="1011238" y="2468563"/>
          <p14:tracePt t="6514" x="1011238" y="2493963"/>
          <p14:tracePt t="6518" x="1011238" y="2511425"/>
          <p14:tracePt t="6531" x="1011238" y="2578100"/>
          <p14:tracePt t="6548" x="1011238" y="2614613"/>
          <p14:tracePt t="6564" x="1011238" y="2646363"/>
          <p14:tracePt t="6581" x="1011238" y="2676525"/>
          <p14:tracePt t="6597" x="1036638" y="2730500"/>
          <p14:tracePt t="6614" x="1066800" y="2773363"/>
          <p14:tracePt t="6631" x="1109663" y="2816225"/>
          <p14:tracePt t="6648" x="1195388" y="2865438"/>
          <p14:tracePt t="6664" x="1279525" y="2901950"/>
          <p14:tracePt t="6681" x="1450975" y="2914650"/>
          <p14:tracePt t="6698" x="1657350" y="2955925"/>
          <p14:tracePt t="6701" x="1762125" y="2955925"/>
          <p14:tracePt t="6714" x="1987550" y="2955925"/>
          <p14:tracePt t="6730" x="2109788" y="2955925"/>
          <p14:tracePt t="6734" x="2230438" y="2955925"/>
          <p14:tracePt t="6748" x="2498725" y="2955925"/>
          <p14:tracePt t="6764" x="2762250" y="2955925"/>
          <p14:tracePt t="6781" x="3011488" y="2919413"/>
          <p14:tracePt t="6797" x="3206750" y="2871788"/>
          <p14:tracePt t="6814" x="3359150" y="2846388"/>
          <p14:tracePt t="6831" x="3486150" y="2822575"/>
          <p14:tracePt t="6847" x="3565525" y="2809875"/>
          <p14:tracePt t="6864" x="3644900" y="2798763"/>
          <p14:tracePt t="6881" x="3700463" y="2798763"/>
          <p14:tracePt t="6897" x="3754438" y="2798763"/>
          <p14:tracePt t="6901" x="3760788" y="2798763"/>
          <p14:tracePt t="6914" x="3779838" y="2798763"/>
          <p14:tracePt t="6917" x="3797300" y="2798763"/>
          <p14:tracePt t="6931" x="3816350" y="2798763"/>
          <p14:tracePt t="6934" x="3852863" y="2798763"/>
          <p14:tracePt t="6948" x="3876675" y="2792413"/>
          <p14:tracePt t="6964" x="3889375" y="2792413"/>
          <p14:tracePt t="6981" x="3913188" y="2779713"/>
          <p14:tracePt t="10854" x="3925888" y="2779713"/>
          <p14:tracePt t="10863" x="3895725" y="2809875"/>
          <p14:tracePt t="10875" x="3895725" y="2846388"/>
          <p14:tracePt t="10879" x="3876675" y="2895600"/>
          <p14:tracePt t="10889" x="3859213" y="2962275"/>
          <p14:tracePt t="10898" x="3852863" y="2992438"/>
          <p14:tracePt t="10914" x="3790950" y="3060700"/>
          <p14:tracePt t="10918" x="3779838" y="3097213"/>
          <p14:tracePt t="10932" x="3717925" y="3194050"/>
          <p14:tracePt t="10948" x="3644900" y="3267075"/>
          <p14:tracePt t="10964" x="3541713" y="3376613"/>
          <p14:tracePt t="10982" x="3468688" y="3419475"/>
          <p14:tracePt t="10998" x="3402013" y="3455988"/>
          <p14:tracePt t="11014" x="3297238" y="3505200"/>
          <p14:tracePt t="11031" x="3200400" y="3554413"/>
          <p14:tracePt t="11047" x="3097213" y="3597275"/>
          <p14:tracePt t="11064" x="2998788" y="3633788"/>
          <p14:tracePt t="11081" x="2919413" y="3638550"/>
          <p14:tracePt t="11098" x="2852738" y="3651250"/>
          <p14:tracePt t="11114" x="2786063" y="3651250"/>
          <p14:tracePt t="11118" x="2755900" y="3651250"/>
          <p14:tracePt t="11131" x="2724150" y="3651250"/>
          <p14:tracePt t="11135" x="2700338" y="3651250"/>
          <p14:tracePt t="11148" x="2627313" y="3651250"/>
          <p14:tracePt t="11165" x="2560638" y="3651250"/>
          <p14:tracePt t="11181" x="2493963" y="3651250"/>
          <p14:tracePt t="11197" x="2425700" y="3644900"/>
          <p14:tracePt t="11214" x="2408238" y="3644900"/>
          <p14:tracePt t="11231" x="2382838" y="3644900"/>
          <p14:tracePt t="11248" x="2341563" y="3638550"/>
          <p14:tracePt t="11264" x="2335213" y="3627438"/>
          <p14:tracePt t="11281" x="2316163" y="3621088"/>
          <p14:tracePt t="11298" x="2279650" y="3608388"/>
          <p14:tracePt t="11314" x="2249488" y="3608388"/>
          <p14:tracePt t="11332" x="2225675" y="3608388"/>
          <p14:tracePt t="11348" x="2193925" y="3602038"/>
          <p14:tracePt t="11366" x="2152650" y="3578225"/>
          <p14:tracePt t="11381" x="2127250" y="3578225"/>
          <p14:tracePt t="11397" x="2090738" y="3578225"/>
          <p14:tracePt t="11414" x="2073275" y="3578225"/>
          <p14:tracePt t="11431" x="2041525" y="3578225"/>
          <p14:tracePt t="11447" x="2005013" y="3578225"/>
          <p14:tracePt t="11464" x="2000250" y="3578225"/>
          <p14:tracePt t="11481" x="1968500" y="3578225"/>
          <p14:tracePt t="11497" x="1951038" y="3578225"/>
          <p14:tracePt t="13110" x="1981200" y="3565525"/>
          <p14:tracePt t="13118" x="2060575" y="3565525"/>
          <p14:tracePt t="13134" x="2193925" y="3565525"/>
          <p14:tracePt t="13149" x="2328863" y="3560763"/>
          <p14:tracePt t="13166" x="2493963" y="3560763"/>
          <p14:tracePt t="13182" x="2603500" y="3548063"/>
          <p14:tracePt t="13199" x="2724150" y="3548063"/>
          <p14:tracePt t="13214" x="2835275" y="3517900"/>
          <p14:tracePt t="13231" x="2962275" y="3505200"/>
          <p14:tracePt t="13248" x="3084513" y="3505200"/>
          <p14:tracePt t="13264" x="3230563" y="3505200"/>
          <p14:tracePt t="13281" x="3413125" y="3505200"/>
          <p14:tracePt t="13298" x="3565525" y="3505200"/>
          <p14:tracePt t="13314" x="3760788" y="3475038"/>
          <p14:tracePt t="13318" x="3840163" y="3475038"/>
          <p14:tracePt t="13332" x="4011613" y="3462338"/>
          <p14:tracePt t="13348" x="4151313" y="3462338"/>
          <p14:tracePt t="13365" x="4230688" y="3462338"/>
          <p14:tracePt t="13381" x="4340225" y="3449638"/>
          <p14:tracePt t="13397" x="4395788" y="3449638"/>
          <p14:tracePt t="13414" x="4456113" y="3449638"/>
          <p14:tracePt t="13431" x="4486275" y="3438525"/>
          <p14:tracePt t="14014" x="4456113" y="3438525"/>
          <p14:tracePt t="14022" x="4395788" y="3444875"/>
          <p14:tracePt t="14032" x="4291013" y="3475038"/>
          <p14:tracePt t="14047" x="4194175" y="3492500"/>
          <p14:tracePt t="14064" x="4035425" y="3505200"/>
          <p14:tracePt t="14081" x="3902075" y="3517900"/>
          <p14:tracePt t="14097" x="3773488" y="3517900"/>
          <p14:tracePt t="14114" x="3663950" y="3529013"/>
          <p14:tracePt t="14131" x="3492500" y="3554413"/>
          <p14:tracePt t="14148" x="3413125" y="3578225"/>
          <p14:tracePt t="14164" x="3346450" y="3578225"/>
          <p14:tracePt t="14181" x="3267075" y="3578225"/>
          <p14:tracePt t="14198" x="3170238" y="3590925"/>
          <p14:tracePt t="14214" x="3078163" y="3602038"/>
          <p14:tracePt t="14230" x="2987675" y="3602038"/>
          <p14:tracePt t="14247" x="2908300" y="3602038"/>
          <p14:tracePt t="14264" x="2840038" y="3602038"/>
          <p14:tracePt t="14281" x="2762250" y="3602038"/>
          <p14:tracePt t="14297" x="2670175" y="3602038"/>
          <p14:tracePt t="14314" x="2566988" y="3602038"/>
          <p14:tracePt t="14331" x="2487613" y="3602038"/>
          <p14:tracePt t="14334" x="2451100" y="3602038"/>
          <p14:tracePt t="14348" x="2359025" y="3602038"/>
          <p14:tracePt t="14365" x="2266950" y="3602038"/>
          <p14:tracePt t="14381" x="2176463" y="3602038"/>
          <p14:tracePt t="14397" x="2109788" y="3602038"/>
          <p14:tracePt t="14414" x="2030413" y="3602038"/>
          <p14:tracePt t="14430" x="1968500" y="3602038"/>
          <p14:tracePt t="14447" x="1914525" y="3602038"/>
          <p14:tracePt t="14464" x="1847850" y="3602038"/>
          <p14:tracePt t="14481" x="1841500" y="3602038"/>
          <p14:tracePt t="14497" x="1804988" y="3602038"/>
          <p14:tracePt t="14514" x="1792288" y="3602038"/>
          <p14:tracePt t="14530" x="1785938" y="3602038"/>
          <p14:tracePt t="15462" x="1779588" y="3602038"/>
          <p14:tracePt t="15846" x="1804988" y="3590925"/>
          <p14:tracePt t="15855" x="1809750" y="3590925"/>
          <p14:tracePt t="15866" x="1816100" y="3590925"/>
          <p14:tracePt t="15881" x="1847850" y="3565525"/>
          <p14:tracePt t="16246" x="1852613" y="3560763"/>
          <p14:tracePt t="16271" x="1865313" y="3560763"/>
          <p14:tracePt t="16280" x="1884363" y="3548063"/>
          <p14:tracePt t="16575" x="1914525" y="3548063"/>
          <p14:tracePt t="16585" x="2011363" y="3548063"/>
          <p14:tracePt t="16600" x="2163763" y="3571875"/>
          <p14:tracePt t="16617" x="2309813" y="3597275"/>
          <p14:tracePt t="16634" x="2438400" y="3597275"/>
          <p14:tracePt t="16651" x="2535238" y="3597275"/>
          <p14:tracePt t="16656" x="2578100" y="3597275"/>
          <p14:tracePt t="16667" x="2614613" y="3597275"/>
          <p14:tracePt t="16673" x="2646363" y="3597275"/>
          <p14:tracePt t="16681" x="2676525" y="3597275"/>
          <p14:tracePt t="16699" x="2736850" y="3597275"/>
          <p14:tracePt t="16715" x="2767013" y="3584575"/>
          <p14:tracePt t="16718" x="2792413" y="3571875"/>
          <p14:tracePt t="16734" x="2809875" y="3560763"/>
          <p14:tracePt t="16748" x="2835275" y="3554413"/>
          <p14:tracePt t="16765" x="2859088" y="3541713"/>
          <p14:tracePt t="16783" x="2876550" y="3524250"/>
          <p14:tracePt t="16798" x="2882900" y="3517900"/>
          <p14:tracePt t="16815" x="2895600" y="3505200"/>
          <p14:tracePt t="16832" x="2901950" y="3498850"/>
          <p14:tracePt t="22159" x="2968625" y="3498850"/>
          <p14:tracePt t="22168" x="3133725" y="3498850"/>
          <p14:tracePt t="22185" x="3279775" y="3498850"/>
          <p14:tracePt t="22201" x="3382963" y="3498850"/>
          <p14:tracePt t="22219" x="3449638" y="3498850"/>
          <p14:tracePt t="22235" x="3462338" y="3498850"/>
          <p14:tracePt t="22264" x="3481388" y="3498850"/>
          <p14:tracePt t="22273" x="3486150" y="3498850"/>
          <p14:tracePt t="22305" x="3517900" y="3498850"/>
          <p14:tracePt t="22319" x="3524250" y="3498850"/>
          <p14:tracePt t="22335" x="3535363" y="3498850"/>
          <p14:tracePt t="22351" x="3541713" y="3498850"/>
          <p14:tracePt t="22366" x="3560763" y="3498850"/>
          <p14:tracePt t="22471" x="3548063" y="3498850"/>
          <p14:tracePt t="22479" x="3486150" y="3498850"/>
          <p14:tracePt t="22488" x="3425825" y="3498850"/>
          <p14:tracePt t="22498" x="3340100" y="3498850"/>
          <p14:tracePt t="22514" x="3114675" y="3498850"/>
          <p14:tracePt t="22530" x="2914650" y="3498850"/>
          <p14:tracePt t="22534" x="2809875" y="3498850"/>
          <p14:tracePt t="22548" x="2687638" y="3498850"/>
          <p14:tracePt t="22564" x="2578100" y="3498850"/>
          <p14:tracePt t="22581" x="2566988" y="3498850"/>
          <p14:tracePt t="22637" x="2578100" y="3505200"/>
          <p14:tracePt t="22647" x="2687638" y="3505200"/>
          <p14:tracePt t="22654" x="2798763" y="3517900"/>
          <p14:tracePt t="22664" x="2919413" y="3517900"/>
          <p14:tracePt t="22681" x="3181350" y="3517900"/>
          <p14:tracePt t="22697" x="3548063" y="3517900"/>
          <p14:tracePt t="22714" x="3906838" y="3535363"/>
          <p14:tracePt t="22731" x="4211638" y="3535363"/>
          <p14:tracePt t="22747" x="4340225" y="3535363"/>
          <p14:tracePt t="22751" x="4346575" y="3535363"/>
          <p14:tracePt t="22823" x="4303713" y="3535363"/>
          <p14:tracePt t="22831" x="4181475" y="3535363"/>
          <p14:tracePt t="22842" x="4035425" y="3535363"/>
          <p14:tracePt t="22850" x="3913188" y="3535363"/>
          <p14:tracePt t="22864" x="3529013" y="3535363"/>
          <p14:tracePt t="22881" x="3067050" y="3535363"/>
          <p14:tracePt t="22898" x="2597150" y="3535363"/>
          <p14:tracePt t="22914" x="2212975" y="3535363"/>
          <p14:tracePt t="22931" x="2120900" y="3535363"/>
          <p14:tracePt t="22948" x="2114550" y="3535363"/>
          <p14:tracePt t="22974" x="2163763" y="3548063"/>
          <p14:tracePt t="22981" x="2322513" y="3548063"/>
          <p14:tracePt t="22998" x="2706688" y="3560763"/>
          <p14:tracePt t="23014" x="3206750" y="3560763"/>
          <p14:tracePt t="23031" x="3760788" y="3560763"/>
          <p14:tracePt t="23048" x="4254500" y="3614738"/>
          <p14:tracePt t="23065" x="4602163" y="3670300"/>
          <p14:tracePt t="23081" x="4681538" y="3670300"/>
          <p14:tracePt t="23127" x="4584700" y="3670300"/>
          <p14:tracePt t="23133" x="4419600" y="3681413"/>
          <p14:tracePt t="23149" x="4133850" y="3700463"/>
          <p14:tracePt t="23165" x="3956050" y="3700463"/>
          <p14:tracePt t="23168" x="3773488" y="3700463"/>
          <p14:tracePt t="23182" x="3371850" y="3700463"/>
          <p14:tracePt t="23198" x="2987675" y="3700463"/>
          <p14:tracePt t="23214" x="2852738" y="3700463"/>
          <p14:tracePt t="23231" x="2840038" y="3700463"/>
          <p14:tracePt t="23262" x="2876550" y="3700463"/>
          <p14:tracePt t="23271" x="2998788" y="3700463"/>
          <p14:tracePt t="23281" x="3103563" y="3700463"/>
          <p14:tracePt t="23298" x="3425825" y="3700463"/>
          <p14:tracePt t="23314" x="3754438" y="3700463"/>
          <p14:tracePt t="23331" x="4078288" y="3700463"/>
          <p14:tracePt t="23335" x="4200525" y="3700463"/>
          <p14:tracePt t="23348" x="4322763" y="3700463"/>
          <p14:tracePt t="23352" x="4352925" y="3700463"/>
          <p14:tracePt t="23364" x="4364038" y="3700463"/>
          <p14:tracePt t="23405" x="4297363" y="3700463"/>
          <p14:tracePt t="23414" x="4211638" y="3713163"/>
          <p14:tracePt t="23421" x="4151313" y="3713163"/>
          <p14:tracePt t="23431" x="4090988" y="3713163"/>
          <p14:tracePt t="23448" x="3883025" y="3713163"/>
          <p14:tracePt t="23464" x="3717925" y="3713163"/>
          <p14:tracePt t="23482" x="3638550" y="3713163"/>
          <p14:tracePt t="23485" x="3602038" y="3713163"/>
          <p14:tracePt t="23503" x="3584575" y="3713163"/>
          <p14:tracePt t="24928" x="3614738" y="3687763"/>
          <p14:tracePt t="24944" x="3638550" y="3687763"/>
          <p14:tracePt t="24952" x="3670300" y="3663950"/>
          <p14:tracePt t="24967" x="3706813" y="3657600"/>
          <p14:tracePt t="24985" x="3730625" y="3657600"/>
          <p14:tracePt t="25001" x="3767138" y="3644900"/>
          <p14:tracePt t="25017" x="3786188" y="3633788"/>
          <p14:tracePt t="25034" x="3797300" y="3633788"/>
          <p14:tracePt t="25052" x="3822700" y="3627438"/>
          <p14:tracePt t="25057" x="3852863" y="3627438"/>
          <p14:tracePt t="25067" x="3859213" y="3627438"/>
          <p14:tracePt t="25084" x="3889375" y="3627438"/>
          <p14:tracePt t="25090" x="3906838" y="3627438"/>
          <p14:tracePt t="25101" x="3913188" y="3627438"/>
          <p14:tracePt t="25106" x="3932238" y="3614738"/>
          <p14:tracePt t="25127" x="3956050" y="3614738"/>
          <p14:tracePt t="25135" x="3962400" y="3608388"/>
          <p14:tracePt t="25149" x="3968750" y="3608388"/>
          <p14:tracePt t="25153" x="3981450" y="3608388"/>
          <p14:tracePt t="25166" x="3998913" y="3597275"/>
          <p14:tracePt t="25184" x="4035425" y="3597275"/>
          <p14:tracePt t="25198" x="4041775" y="3597275"/>
          <p14:tracePt t="25215" x="4084638" y="3578225"/>
          <p14:tracePt t="25232" x="4127500" y="3565525"/>
          <p14:tracePt t="25254" x="4144963" y="3565525"/>
          <p14:tracePt t="25265" x="4157663" y="3565525"/>
          <p14:tracePt t="26441" x="4194175" y="3565525"/>
          <p14:tracePt t="26467" x="4352925" y="3565525"/>
          <p14:tracePt t="26484" x="4498975" y="3565525"/>
          <p14:tracePt t="26498" x="4724400" y="3565525"/>
          <p14:tracePt t="26515" x="4889500" y="3578225"/>
          <p14:tracePt t="26532" x="5084763" y="3608388"/>
          <p14:tracePt t="26549" x="5230813" y="3633788"/>
          <p14:tracePt t="26553" x="5297488" y="3644900"/>
          <p14:tracePt t="26565" x="5364163" y="3663950"/>
          <p14:tracePt t="26569" x="5413375" y="3676650"/>
          <p14:tracePt t="26582" x="5510213" y="3676650"/>
          <p14:tracePt t="26599" x="5589588" y="3681413"/>
          <p14:tracePt t="26615" x="5651500" y="3694113"/>
          <p14:tracePt t="26631" x="5694363" y="3694113"/>
          <p14:tracePt t="26648" x="5741988" y="3694113"/>
          <p14:tracePt t="26665" x="5797550" y="3694113"/>
          <p14:tracePt t="26682" x="5834063" y="3694113"/>
          <p14:tracePt t="26698" x="5864225" y="3694113"/>
          <p14:tracePt t="26808" x="5883275" y="3694113"/>
          <p14:tracePt t="28384" x="5888038" y="3694113"/>
          <p14:tracePt t="28401" x="5876925" y="3676650"/>
          <p14:tracePt t="28413" x="5870575" y="3663950"/>
          <p14:tracePt t="31866" x="5864225" y="3657600"/>
          <p14:tracePt t="31881" x="5864225" y="3644900"/>
          <p14:tracePt t="31892" x="5851525" y="3638550"/>
          <p14:tracePt t="31902" x="5834063" y="3627438"/>
          <p14:tracePt t="31916" x="5827713" y="3621088"/>
          <p14:tracePt t="40841" x="5784850" y="3621088"/>
          <p14:tracePt t="40850" x="5688013" y="3670300"/>
          <p14:tracePt t="40858" x="5559425" y="3717925"/>
          <p14:tracePt t="40865" x="5516563" y="3773488"/>
          <p14:tracePt t="40882" x="5321300" y="3865563"/>
          <p14:tracePt t="40899" x="5230813" y="3938588"/>
          <p14:tracePt t="40915" x="5187950" y="3968750"/>
          <p14:tracePt t="40932" x="5181600" y="3992563"/>
          <p14:tracePt t="41032" x="5168900" y="3998913"/>
          <p14:tracePt t="41040" x="5151438" y="4011613"/>
          <p14:tracePt t="46027" x="5121275" y="4011613"/>
          <p14:tracePt t="46036" x="5072063" y="4022725"/>
          <p14:tracePt t="46052" x="4986338" y="4048125"/>
          <p14:tracePt t="46068" x="4876800" y="4048125"/>
          <p14:tracePt t="46086" x="4784725" y="4048125"/>
          <p14:tracePt t="46103" x="4743450" y="4065588"/>
          <p14:tracePt t="46108" x="4737100" y="4065588"/>
          <p14:tracePt t="46118" x="4730750" y="4065588"/>
          <p14:tracePt t="46147" x="4705350" y="4071938"/>
          <p14:tracePt t="46330" x="4664075" y="3919538"/>
          <p14:tracePt t="46341" x="4724400" y="3906838"/>
          <p14:tracePt t="46351" x="4773613" y="3906838"/>
          <p14:tracePt t="46356" x="4864100" y="3889375"/>
          <p14:tracePt t="46368" x="4949825" y="3889375"/>
          <p14:tracePt t="46373" x="5029200" y="3889375"/>
          <p14:tracePt t="46386" x="5194300" y="3889375"/>
          <p14:tracePt t="46403" x="5321300" y="3889375"/>
          <p14:tracePt t="46418" x="5346700" y="3889375"/>
          <p14:tracePt t="46436" x="5383213" y="3889375"/>
          <p14:tracePt t="46453" x="5394325" y="3889375"/>
          <p14:tracePt t="46812" x="5400675" y="3889375"/>
          <p14:tracePt t="46826" x="5400675" y="3902075"/>
          <p14:tracePt t="46836" x="5400675" y="3913188"/>
          <p14:tracePt t="46852" x="5400675" y="3938588"/>
          <p14:tracePt t="46869" x="5400675" y="3968750"/>
          <p14:tracePt t="46886" x="5400675" y="3975100"/>
          <p14:tracePt t="47643" x="5400675" y="3962400"/>
          <p14:tracePt t="49003" x="5430838" y="3962400"/>
          <p14:tracePt t="49012" x="5492750" y="3962400"/>
          <p14:tracePt t="49020" x="5535613" y="3962400"/>
          <p14:tracePt t="49035" x="5662613" y="3975100"/>
          <p14:tracePt t="49053" x="5772150" y="3981450"/>
          <p14:tracePt t="49069" x="5834063" y="3981450"/>
          <p14:tracePt t="49086" x="5876925" y="3981450"/>
          <p14:tracePt t="49102" x="5937250" y="3981450"/>
          <p14:tracePt t="49119" x="6016625" y="3981450"/>
          <p14:tracePt t="49136" x="6059488" y="3981450"/>
          <p14:tracePt t="49141" x="6102350" y="3981450"/>
          <p14:tracePt t="49153" x="6132513" y="3981450"/>
          <p14:tracePt t="49158" x="6169025" y="3981450"/>
          <p14:tracePt t="49167" x="6229350" y="3968750"/>
          <p14:tracePt t="49171" x="6248400" y="3968750"/>
          <p14:tracePt t="49183" x="6297613" y="3968750"/>
          <p14:tracePt t="49200" x="6376988" y="3932238"/>
          <p14:tracePt t="49203" x="6424613" y="3932238"/>
          <p14:tracePt t="49217" x="6503988" y="3919538"/>
          <p14:tracePt t="49233" x="6565900" y="3919538"/>
          <p14:tracePt t="49251" x="6632575" y="3906838"/>
          <p14:tracePt t="49266" x="6711950" y="3906838"/>
          <p14:tracePt t="49283" x="6765925" y="3895725"/>
          <p14:tracePt t="49300" x="6827838" y="3895725"/>
          <p14:tracePt t="49316" x="6870700" y="3895725"/>
          <p14:tracePt t="49333" x="6918325" y="3895725"/>
          <p14:tracePt t="49337" x="6931025" y="3895725"/>
          <p14:tracePt t="49350" x="6950075" y="3895725"/>
          <p14:tracePt t="49366" x="6986588" y="3895725"/>
          <p14:tracePt t="49383" x="7004050" y="3889375"/>
          <p14:tracePt t="49400" x="7023100" y="3889375"/>
          <p14:tracePt t="49404" x="7040563" y="3889375"/>
          <p14:tracePt t="49417" x="7089775" y="3889375"/>
          <p14:tracePt t="49433" x="7132638" y="3889375"/>
          <p14:tracePt t="49450" x="7181850" y="3889375"/>
          <p14:tracePt t="49466" x="7223125" y="3889375"/>
          <p14:tracePt t="49483" x="7285038" y="3889375"/>
          <p14:tracePt t="49500" x="7308850" y="3889375"/>
          <p14:tracePt t="49516" x="7351713" y="3889375"/>
          <p14:tracePt t="49533" x="7375525" y="3889375"/>
          <p14:tracePt t="49550" x="7418388" y="3902075"/>
          <p14:tracePt t="49553" x="7424738" y="3902075"/>
          <p14:tracePt t="49566" x="7437438" y="3902075"/>
          <p14:tracePt t="49583" x="7461250" y="3919538"/>
          <p14:tracePt t="49587" x="7473950" y="3919538"/>
          <p14:tracePt t="49600" x="7504113" y="3932238"/>
          <p14:tracePt t="49604" x="7510463" y="3932238"/>
          <p14:tracePt t="49617" x="7534275" y="3938588"/>
          <p14:tracePt t="49633" x="7564438" y="3938588"/>
          <p14:tracePt t="49650" x="7600950" y="3938588"/>
          <p14:tracePt t="49666" x="7632700" y="3938588"/>
          <p14:tracePt t="49683" x="7680325" y="3949700"/>
          <p14:tracePt t="49700" x="7705725" y="3949700"/>
          <p14:tracePt t="49716" x="7735888" y="3956050"/>
          <p14:tracePt t="49733" x="7785100" y="3968750"/>
          <p14:tracePt t="49750" x="7827963" y="3981450"/>
          <p14:tracePt t="49766" x="7864475" y="3986213"/>
          <p14:tracePt t="49783" x="7894638" y="3986213"/>
          <p14:tracePt t="49800" x="7931150" y="3998913"/>
          <p14:tracePt t="49804" x="7948613" y="3998913"/>
          <p14:tracePt t="49818" x="7991475" y="3998913"/>
          <p14:tracePt t="49834" x="8058150" y="4022725"/>
          <p14:tracePt t="49850" x="8096250" y="4022725"/>
          <p14:tracePt t="49866" x="8137525" y="4029075"/>
          <p14:tracePt t="49883" x="8174038" y="4041775"/>
          <p14:tracePt t="49900" x="8216900" y="4054475"/>
          <p14:tracePt t="49916" x="8266113" y="4065588"/>
          <p14:tracePt t="49933" x="8332788" y="4071938"/>
          <p14:tracePt t="49950" x="8401050" y="4108450"/>
          <p14:tracePt t="49966" x="8455025" y="4108450"/>
          <p14:tracePt t="49983" x="8504238" y="4121150"/>
          <p14:tracePt t="50000" x="8564563" y="4121150"/>
          <p14:tracePt t="50017" x="8631238" y="4133850"/>
          <p14:tracePt t="50033" x="8656638" y="4133850"/>
          <p14:tracePt t="50050" x="8710613" y="4133850"/>
          <p14:tracePt t="50066" x="8753475" y="4138613"/>
          <p14:tracePt t="50083" x="8778875" y="4138613"/>
          <p14:tracePt t="50100" x="8796338" y="4138613"/>
          <p14:tracePt t="50116" x="8809038" y="4138613"/>
          <p14:tracePt t="53107" x="8815388" y="4138613"/>
          <p14:tracePt t="53451" x="8772525" y="4138613"/>
          <p14:tracePt t="53459" x="8693150" y="4138613"/>
          <p14:tracePt t="53469" x="8631238" y="4138613"/>
          <p14:tracePt t="53485" x="8478838" y="4121150"/>
          <p14:tracePt t="53500" x="8332788" y="4090988"/>
          <p14:tracePt t="53516" x="8216900" y="4078288"/>
          <p14:tracePt t="53533" x="8096250" y="4054475"/>
          <p14:tracePt t="53550" x="7985125" y="4041775"/>
          <p14:tracePt t="53566" x="7888288" y="4029075"/>
          <p14:tracePt t="53583" x="7827963" y="4029075"/>
          <p14:tracePt t="53587" x="7778750" y="4029075"/>
          <p14:tracePt t="53600" x="7705725" y="4029075"/>
          <p14:tracePt t="53617" x="7527925" y="4017963"/>
          <p14:tracePt t="53633" x="7412038" y="4005263"/>
          <p14:tracePt t="53650" x="7334250" y="3992563"/>
          <p14:tracePt t="53667" x="7259638" y="3992563"/>
          <p14:tracePt t="53683" x="7150100" y="3981450"/>
          <p14:tracePt t="53700" x="7083425" y="3981450"/>
          <p14:tracePt t="53716" x="6991350" y="3981450"/>
          <p14:tracePt t="53733" x="6900863" y="3981450"/>
          <p14:tracePt t="53750" x="6845300" y="3981450"/>
          <p14:tracePt t="53766" x="6784975" y="3981450"/>
          <p14:tracePt t="53783" x="6686550" y="3981450"/>
          <p14:tracePt t="53800" x="6596063" y="3981450"/>
          <p14:tracePt t="53803" x="6589713" y="3981450"/>
          <p14:tracePt t="53816" x="6572250" y="3981450"/>
          <p14:tracePt t="53841" x="6565900" y="3981450"/>
          <p14:tracePt t="53850" x="6553200" y="3981450"/>
          <p14:tracePt t="53866" x="6546850" y="3981450"/>
          <p14:tracePt t="53898" x="6534150" y="3981450"/>
          <p14:tracePt t="53907" x="6516688" y="3981450"/>
          <p14:tracePt t="54716" x="6523038" y="3981450"/>
          <p14:tracePt t="54725" x="6559550" y="3981450"/>
          <p14:tracePt t="54736" x="6619875" y="3981450"/>
          <p14:tracePt t="54740" x="6686550" y="3981450"/>
          <p14:tracePt t="54750" x="6748463" y="3981450"/>
          <p14:tracePt t="54767" x="6838950" y="3968750"/>
          <p14:tracePt t="54783" x="6950075" y="3956050"/>
          <p14:tracePt t="54786" x="6980238" y="3956050"/>
          <p14:tracePt t="54800" x="7016750" y="3956050"/>
          <p14:tracePt t="54804" x="7059613" y="3956050"/>
          <p14:tracePt t="54817" x="7113588" y="3956050"/>
          <p14:tracePt t="54833" x="7175500" y="3956050"/>
          <p14:tracePt t="54850" x="7242175" y="3956050"/>
          <p14:tracePt t="54867" x="7296150" y="3956050"/>
          <p14:tracePt t="54883" x="7334250" y="3956050"/>
          <p14:tracePt t="54900" x="7351713" y="3956050"/>
          <p14:tracePt t="54916" x="7370763" y="3956050"/>
          <p14:tracePt t="54933" x="7375525" y="3956050"/>
          <p14:tracePt t="66038" x="7370763" y="3975100"/>
          <p14:tracePt t="66046" x="7223125" y="4048125"/>
          <p14:tracePt t="66056" x="7113588" y="4127500"/>
          <p14:tracePt t="66069" x="6931025" y="4248150"/>
          <p14:tracePt t="66086" x="6675438" y="4346575"/>
          <p14:tracePt t="66101" x="6261100" y="4486275"/>
          <p14:tracePt t="66117" x="5767388" y="4541838"/>
          <p14:tracePt t="66134" x="5151438" y="4602163"/>
          <p14:tracePt t="66151" x="4541838" y="4638675"/>
          <p14:tracePt t="66167" x="4078288" y="4657725"/>
          <p14:tracePt t="66184" x="3749675" y="4705350"/>
          <p14:tracePt t="66201" x="3376613" y="4754563"/>
          <p14:tracePt t="66217" x="3127375" y="4816475"/>
          <p14:tracePt t="66221" x="3060700" y="4846638"/>
          <p14:tracePt t="66235" x="2974975" y="4857750"/>
          <p14:tracePt t="66238" x="2938463" y="4870450"/>
          <p14:tracePt t="66251" x="2895600" y="4895850"/>
          <p14:tracePt t="66267" x="2889250" y="4895850"/>
          <p14:tracePt t="66381" x="2882900" y="4895850"/>
          <p14:tracePt t="66390" x="2871788" y="4895850"/>
          <p14:tracePt t="66403" x="2865438" y="4895850"/>
          <p14:tracePt t="66408" x="2846388" y="4895850"/>
          <p14:tracePt t="66420" x="2779713" y="4876800"/>
          <p14:tracePt t="66437" x="2676525" y="4852988"/>
          <p14:tracePt t="66454" x="2597150" y="4840288"/>
          <p14:tracePt t="66462" x="2566988" y="4827588"/>
          <p14:tracePt t="66472" x="2530475" y="4827588"/>
          <p14:tracePt t="66486" x="2451100" y="4810125"/>
          <p14:tracePt t="66503" x="2432050" y="4810125"/>
          <p14:tracePt t="67341" x="2395538" y="4810125"/>
          <p14:tracePt t="67350" x="2346325" y="4810125"/>
          <p14:tracePt t="67359" x="2328863" y="4810125"/>
          <p14:tracePt t="67369" x="2266950" y="4810125"/>
          <p14:tracePt t="67374" x="2236788" y="4797425"/>
          <p14:tracePt t="67383" x="2170113" y="4784725"/>
          <p14:tracePt t="67400" x="2133600" y="4784725"/>
          <p14:tracePt t="67416" x="2090738" y="4784725"/>
          <p14:tracePt t="67433" x="2073275" y="4773613"/>
          <p14:tracePt t="67453" x="2066925" y="4773613"/>
          <p14:tracePt t="67466" x="2054225" y="4773613"/>
          <p14:tracePt t="67483" x="2017713" y="4773613"/>
          <p14:tracePt t="67500" x="2011363" y="4767263"/>
          <p14:tracePt t="67516" x="1981200" y="4767263"/>
          <p14:tracePt t="67533" x="1951038" y="4743450"/>
          <p14:tracePt t="67550" x="1914525" y="4743450"/>
          <p14:tracePt t="67567" x="1895475" y="4737100"/>
          <p14:tracePt t="68317" x="1858963" y="4737100"/>
          <p14:tracePt t="68326" x="1828800" y="4724400"/>
          <p14:tracePt t="68336" x="1804988" y="4711700"/>
          <p14:tracePt t="68351" x="1768475" y="4705350"/>
          <p14:tracePt t="68368" x="1700213" y="4681538"/>
          <p14:tracePt t="68385" x="1670050" y="4668838"/>
          <p14:tracePt t="68401" x="1639888" y="4668838"/>
          <p14:tracePt t="68405" x="1633538" y="4664075"/>
          <p14:tracePt t="68418" x="1627188" y="4664075"/>
          <p14:tracePt t="68444" x="1616075" y="4657725"/>
          <p14:tracePt t="68493" x="1609725" y="4645025"/>
          <p14:tracePt t="68502" x="1590675" y="4645025"/>
          <p14:tracePt t="68513" x="1566863" y="4645025"/>
          <p14:tracePt t="68519" x="1560513" y="4645025"/>
          <p14:tracePt t="68533" x="1543050" y="4638675"/>
          <p14:tracePt t="68550" x="1524000" y="4627563"/>
          <p14:tracePt t="84841" x="1547813" y="4627563"/>
          <p14:tracePt t="84850" x="1639888" y="4627563"/>
          <p14:tracePt t="84854" x="1689100" y="4627563"/>
          <p14:tracePt t="84865" x="1749425" y="4627563"/>
          <p14:tracePt t="84871" x="1809750" y="4627563"/>
          <p14:tracePt t="84886" x="1920875" y="4627563"/>
          <p14:tracePt t="84904" x="2030413" y="4627563"/>
          <p14:tracePt t="84919" x="2139950" y="4627563"/>
          <p14:tracePt t="84935" x="2230438" y="4627563"/>
          <p14:tracePt t="84952" x="2335213" y="4627563"/>
          <p14:tracePt t="84968" x="2444750" y="4627563"/>
          <p14:tracePt t="84985" x="2554288" y="4627563"/>
          <p14:tracePt t="85002" x="2663825" y="4627563"/>
          <p14:tracePt t="85018" x="2786063" y="4627563"/>
          <p14:tracePt t="85035" x="2852738" y="4627563"/>
          <p14:tracePt t="85038" x="2925763" y="4627563"/>
          <p14:tracePt t="85052" x="2992438" y="4627563"/>
          <p14:tracePt t="85055" x="3035300" y="4627563"/>
          <p14:tracePt t="85069" x="3127375" y="4627563"/>
          <p14:tracePt t="85086" x="3219450" y="4627563"/>
          <p14:tracePt t="85102" x="3297238" y="4627563"/>
          <p14:tracePt t="85118" x="3352800" y="4627563"/>
          <p14:tracePt t="85135" x="3402013" y="4627563"/>
          <p14:tracePt t="85152" x="3444875" y="4627563"/>
          <p14:tracePt t="85168" x="3462338" y="4627563"/>
          <p14:tracePt t="85185" x="3505200" y="4627563"/>
          <p14:tracePt t="85202" x="3517900" y="4627563"/>
          <p14:tracePt t="85218" x="3535363" y="4627563"/>
          <p14:tracePt t="85235" x="3565525" y="4627563"/>
          <p14:tracePt t="85239" x="3578225" y="4627563"/>
          <p14:tracePt t="85252" x="3597275" y="4627563"/>
          <p14:tracePt t="85270" x="3602038" y="4627563"/>
          <p14:tracePt t="86199" x="3681413" y="4627563"/>
          <p14:tracePt t="86207" x="3786188" y="4627563"/>
          <p14:tracePt t="86221" x="3889375" y="4627563"/>
          <p14:tracePt t="86225" x="4011613" y="4627563"/>
          <p14:tracePt t="86237" x="4114800" y="4627563"/>
          <p14:tracePt t="86242" x="4254500" y="4627563"/>
          <p14:tracePt t="86251" x="4376738" y="4627563"/>
          <p14:tracePt t="86255" x="4479925" y="4627563"/>
          <p14:tracePt t="86269" x="4687888" y="4627563"/>
          <p14:tracePt t="86285" x="4803775" y="4627563"/>
          <p14:tracePt t="86302" x="4876800" y="4627563"/>
          <p14:tracePt t="86318" x="4889500" y="4627563"/>
          <p14:tracePt t="86335" x="4895850" y="4627563"/>
          <p14:tracePt t="88480" x="4962525" y="4627563"/>
          <p14:tracePt t="88488" x="5108575" y="4638675"/>
          <p14:tracePt t="88504" x="5430838" y="4638675"/>
          <p14:tracePt t="88522" x="5754688" y="4657725"/>
          <p14:tracePt t="88538" x="6119813" y="4657725"/>
          <p14:tracePt t="88555" x="6486525" y="4657725"/>
          <p14:tracePt t="88573" x="6765925" y="4657725"/>
          <p14:tracePt t="88578" x="6851650" y="4657725"/>
          <p14:tracePt t="88588" x="6954838" y="4657725"/>
          <p14:tracePt t="88605" x="7016750" y="4657725"/>
          <p14:tracePt t="88610" x="7053263" y="4657725"/>
          <p14:tracePt t="88622" x="7059613" y="4657725"/>
          <p14:tracePt t="88627" x="7070725" y="4657725"/>
          <p14:tracePt t="89377" x="7096125" y="4657725"/>
          <p14:tracePt t="89385" x="7175500" y="4657725"/>
          <p14:tracePt t="89395" x="7205663" y="4657725"/>
          <p14:tracePt t="89404" x="7265988" y="4657725"/>
          <p14:tracePt t="89421" x="7394575" y="4657725"/>
          <p14:tracePt t="89439" x="7620000" y="4657725"/>
          <p14:tracePt t="89455" x="7729538" y="4657725"/>
          <p14:tracePt t="89465" x="7748588" y="4657725"/>
          <p14:tracePt t="89474" x="7808913" y="4657725"/>
          <p14:tracePt t="89487" x="7839075" y="4651375"/>
          <p14:tracePt t="89504" x="7864475" y="4651375"/>
          <p14:tracePt t="89519" x="7875588" y="4651375"/>
          <p14:tracePt t="89535" x="7894638" y="4651375"/>
          <p14:tracePt t="93737" x="7888288" y="4651375"/>
          <p14:tracePt t="93745" x="7881938" y="4651375"/>
          <p14:tracePt t="93754" x="7869238" y="4651375"/>
          <p14:tracePt t="93772" x="7864475" y="4651375"/>
          <p14:tracePt t="93789" x="7851775" y="4651375"/>
          <p14:tracePt t="93794" x="7845425" y="4651375"/>
          <p14:tracePt t="93810" x="7839075" y="4651375"/>
          <p14:tracePt t="93822" x="7808913" y="4651375"/>
          <p14:tracePt t="93839" x="7778750" y="4657725"/>
          <p14:tracePt t="93855" x="7772400" y="4657725"/>
          <p14:tracePt t="93860" x="7753350" y="4657725"/>
          <p14:tracePt t="93865" x="7705725" y="4657725"/>
          <p14:tracePt t="93872" x="7699375" y="4657725"/>
          <p14:tracePt t="93886" x="7656513" y="4657725"/>
          <p14:tracePt t="93903" x="7607300" y="4657725"/>
          <p14:tracePt t="93920" x="7540625" y="4657725"/>
          <p14:tracePt t="93936" x="7480300" y="4657725"/>
          <p14:tracePt t="93952" x="7381875" y="4657725"/>
          <p14:tracePt t="93969" x="7315200" y="4651375"/>
          <p14:tracePt t="93986" x="7265988" y="4638675"/>
          <p14:tracePt t="94003" x="7199313" y="4638675"/>
          <p14:tracePt t="94019" x="7169150" y="4638675"/>
          <p14:tracePt t="94036" x="7113588" y="4638675"/>
          <p14:tracePt t="94053" x="7083425" y="4638675"/>
          <p14:tracePt t="94056" x="7065963" y="4638675"/>
          <p14:tracePt t="94070" x="7010400" y="4638675"/>
          <p14:tracePt t="94086" x="7004050" y="4638675"/>
          <p14:tracePt t="94090" x="6961188" y="4638675"/>
          <p14:tracePt t="94103" x="6913563" y="4638675"/>
          <p14:tracePt t="94119" x="6858000" y="4638675"/>
          <p14:tracePt t="94136" x="6834188" y="4638675"/>
          <p14:tracePt t="94153" x="6815138" y="4638675"/>
          <p14:tracePt t="94169" x="6772275" y="4638675"/>
          <p14:tracePt t="94186" x="6754813" y="4638675"/>
          <p14:tracePt t="94203" x="6735763" y="4638675"/>
          <p14:tracePt t="94219" x="6711950" y="4638675"/>
          <p14:tracePt t="94236" x="6705600" y="4638675"/>
          <p14:tracePt t="94253" x="6675438" y="4638675"/>
          <p14:tracePt t="94269" x="6656388" y="4638675"/>
          <p14:tracePt t="94286" x="6650038" y="4638675"/>
          <p14:tracePt t="94348" x="6632575" y="4638675"/>
          <p14:tracePt t="94357" x="6619875" y="4638675"/>
          <p14:tracePt t="94404" x="6613525" y="4638675"/>
          <p14:tracePt t="94452" x="6608763" y="4638675"/>
          <p14:tracePt t="94461" x="6596063" y="4638675"/>
          <p14:tracePt t="94469" x="6589713" y="4638675"/>
          <p14:tracePt t="94486" x="6577013" y="4638675"/>
          <p14:tracePt t="94502" x="6553200" y="4638675"/>
          <p14:tracePt t="94524" x="6540500" y="4638675"/>
          <p14:tracePt t="94536" x="6523038" y="4638675"/>
          <p14:tracePt t="94553" x="6497638" y="4638675"/>
          <p14:tracePt t="94569" x="6461125" y="4638675"/>
          <p14:tracePt t="94586" x="6437313" y="4638675"/>
          <p14:tracePt t="94603" x="6430963" y="4638675"/>
          <p14:tracePt t="94627" x="6424613" y="4638675"/>
          <p14:tracePt t="95477" x="6413500" y="4638675"/>
          <p14:tracePt t="95493" x="6413500" y="4651375"/>
          <p14:tracePt t="95501" x="6413500" y="4664075"/>
          <p14:tracePt t="95512" x="6413500" y="4668838"/>
          <p14:tracePt t="95542" x="6419850" y="4687888"/>
          <p14:tracePt t="98645" x="6497638" y="4700588"/>
          <p14:tracePt t="98653" x="6681788" y="4700588"/>
          <p14:tracePt t="98663" x="6778625" y="4700588"/>
          <p14:tracePt t="98669" x="6900863" y="4700588"/>
          <p14:tracePt t="98686" x="7126288" y="4700588"/>
          <p14:tracePt t="98703" x="7334250" y="4700588"/>
          <p14:tracePt t="98720" x="7516813" y="4700588"/>
          <p14:tracePt t="98736" x="7643813" y="4700588"/>
          <p14:tracePt t="98753" x="7753350" y="4694238"/>
          <p14:tracePt t="98770" x="7900988" y="4681538"/>
          <p14:tracePt t="98773" x="7937500" y="4681538"/>
          <p14:tracePt t="98787" x="8027988" y="4681538"/>
          <p14:tracePt t="98803" x="8169275" y="4681538"/>
          <p14:tracePt t="98823" x="8248650" y="4681538"/>
          <p14:tracePt t="98839" x="8339138" y="4681538"/>
          <p14:tracePt t="98852" x="8437563" y="4681538"/>
          <p14:tracePt t="98869" x="8485188" y="4681538"/>
          <p14:tracePt t="98886" x="8553450" y="4681538"/>
          <p14:tracePt t="98903" x="8577263" y="4681538"/>
          <p14:tracePt t="98920" x="8650288" y="4681538"/>
          <p14:tracePt t="98936" x="8667750" y="4681538"/>
          <p14:tracePt t="98953" x="8705850" y="4687888"/>
          <p14:tracePt t="98970" x="8716963" y="4687888"/>
          <p14:tracePt t="99101" x="8723313" y="4694238"/>
          <p14:tracePt t="99109" x="8710613" y="4711700"/>
          <p14:tracePt t="99121" x="8656638" y="4779963"/>
          <p14:tracePt t="99138" x="8528050" y="4913313"/>
          <p14:tracePt t="99143" x="8437563" y="4973638"/>
          <p14:tracePt t="99155" x="8345488" y="5048250"/>
          <p14:tracePt t="99159" x="8210550" y="5114925"/>
          <p14:tracePt t="99172" x="7997825" y="5205413"/>
          <p14:tracePt t="99186" x="7845425" y="5291138"/>
          <p14:tracePt t="99189" x="7716838" y="5340350"/>
          <p14:tracePt t="99204" x="7480300" y="5419725"/>
          <p14:tracePt t="99219" x="7192963" y="5467350"/>
          <p14:tracePt t="99237" x="6900863" y="5516563"/>
          <p14:tracePt t="99253" x="6572250" y="5565775"/>
          <p14:tracePt t="99269" x="6248400" y="5595938"/>
          <p14:tracePt t="99286" x="5937250" y="5626100"/>
          <p14:tracePt t="99303" x="5711825" y="5626100"/>
          <p14:tracePt t="99319" x="5565775" y="5645150"/>
          <p14:tracePt t="99336" x="5400675" y="5645150"/>
          <p14:tracePt t="99352" x="5291138" y="5657850"/>
          <p14:tracePt t="99373" x="5162550" y="5668963"/>
          <p14:tracePt t="99390" x="5065713" y="5668963"/>
          <p14:tracePt t="99406" x="4956175" y="5668963"/>
          <p14:tracePt t="99422" x="4864100" y="5668963"/>
          <p14:tracePt t="99438" x="4754563" y="5668963"/>
          <p14:tracePt t="99446" x="4675188" y="5668963"/>
          <p14:tracePt t="99452" x="4632325" y="5668963"/>
          <p14:tracePt t="99469" x="4511675" y="5662613"/>
          <p14:tracePt t="99486" x="4413250" y="5651500"/>
          <p14:tracePt t="99502" x="4333875" y="5638800"/>
          <p14:tracePt t="99519" x="4217988" y="5614988"/>
          <p14:tracePt t="99536" x="4121150" y="5578475"/>
          <p14:tracePt t="99552" x="4095750" y="5565775"/>
          <p14:tracePt t="99569" x="4029075" y="5565775"/>
          <p14:tracePt t="99573" x="3998913" y="5565775"/>
          <p14:tracePt t="99586" x="3949700" y="5559425"/>
          <p14:tracePt t="99589" x="3932238" y="5559425"/>
          <p14:tracePt t="99603" x="3846513" y="5535613"/>
          <p14:tracePt t="99621" x="3797300" y="5535613"/>
          <p14:tracePt t="99636" x="3706813" y="5535613"/>
          <p14:tracePt t="99653" x="3638550" y="5522913"/>
          <p14:tracePt t="99670" x="3529013" y="5510213"/>
          <p14:tracePt t="99686" x="3449638" y="5499100"/>
          <p14:tracePt t="99703" x="3389313" y="5499100"/>
          <p14:tracePt t="99719" x="3309938" y="5499100"/>
          <p14:tracePt t="99736" x="3243263" y="5486400"/>
          <p14:tracePt t="99752" x="3176588" y="5473700"/>
          <p14:tracePt t="99769" x="3108325" y="5462588"/>
          <p14:tracePt t="99773" x="3090863" y="5462588"/>
          <p14:tracePt t="99786" x="3041650" y="5449888"/>
          <p14:tracePt t="99789" x="3024188" y="5449888"/>
          <p14:tracePt t="99803" x="2987675" y="5443538"/>
          <p14:tracePt t="99820" x="2932113" y="5430838"/>
          <p14:tracePt t="99836" x="2889250" y="5419725"/>
          <p14:tracePt t="99852" x="2840038" y="5407025"/>
          <p14:tracePt t="99869" x="2809875" y="5389563"/>
          <p14:tracePt t="99886" x="2767013" y="5389563"/>
          <p14:tracePt t="99902" x="2736850" y="5376863"/>
          <p14:tracePt t="99919" x="2687638" y="5364163"/>
          <p14:tracePt t="99936" x="2663825" y="5357813"/>
          <p14:tracePt t="99953" x="2640013" y="5357813"/>
          <p14:tracePt t="99969" x="2597150" y="5357813"/>
          <p14:tracePt t="99973" x="2566988" y="5357813"/>
          <p14:tracePt t="99987" x="2547938" y="5346700"/>
          <p14:tracePt t="99990" x="2535238" y="5346700"/>
          <p14:tracePt t="100003" x="2498725" y="5346700"/>
          <p14:tracePt t="100021" x="2474913" y="5346700"/>
          <p14:tracePt t="100036" x="2444750" y="5346700"/>
          <p14:tracePt t="100053" x="2401888" y="5346700"/>
          <p14:tracePt t="100069" x="2395538" y="5346700"/>
          <p14:tracePt t="100086" x="2365375" y="5334000"/>
          <p14:tracePt t="159742" x="2365375" y="5327650"/>
          <p14:tracePt t="159751" x="2389188" y="5314950"/>
          <p14:tracePt t="159760" x="2395538" y="5314950"/>
          <p14:tracePt t="159775" x="2438400" y="5303838"/>
          <p14:tracePt t="165111" x="2578100" y="5346700"/>
          <p14:tracePt t="165119" x="2944813" y="5473700"/>
          <p14:tracePt t="165129" x="3352800" y="5565775"/>
          <p14:tracePt t="165143" x="3949700" y="5632450"/>
          <p14:tracePt t="165159" x="4310063" y="5546725"/>
          <p14:tracePt t="165176" x="5029200" y="4999038"/>
          <p14:tracePt t="165193" x="6072188" y="4237038"/>
          <p14:tracePt t="165210" x="7296150" y="3194050"/>
          <p14:tracePt t="165226" x="8266113" y="2225675"/>
          <p14:tracePt t="165231" x="8789988" y="1700213"/>
          <p14:tracePt t="165243" x="9266238" y="1255713"/>
          <p14:tracePt t="165248" x="9704388" y="847725"/>
          <p14:tracePt t="165260" x="10064750" y="487363"/>
          <p14:tracePt t="165264" x="10320338" y="176213"/>
          <p14:tracePt t="171881" x="3597275" y="688975"/>
          <p14:tracePt t="171889" x="3492500" y="987425"/>
          <p14:tracePt t="171895" x="3346450" y="1371600"/>
          <p14:tracePt t="171903" x="3194050" y="1792288"/>
          <p14:tracePt t="171911" x="3114675" y="2084388"/>
          <p14:tracePt t="171923" x="2925763" y="2590800"/>
          <p14:tracePt t="171940" x="2640013" y="3590925"/>
          <p14:tracePt t="171956" x="2547938" y="4108450"/>
          <p14:tracePt t="171973" x="2414588" y="4425950"/>
          <p14:tracePt t="171989" x="2328863" y="4737100"/>
          <p14:tracePt t="172005" x="2243138" y="4956175"/>
          <p14:tracePt t="172021" x="2157413" y="5084763"/>
          <p14:tracePt t="172038" x="2097088" y="5168900"/>
          <p14:tracePt t="172055" x="2030413" y="5211763"/>
          <p14:tracePt t="172072" x="1920875" y="5291138"/>
          <p14:tracePt t="172088" x="1798638" y="5376863"/>
          <p14:tracePt t="172105" x="1657350" y="5426075"/>
          <p14:tracePt t="172121" x="1481138" y="5505450"/>
          <p14:tracePt t="172139" x="1279525" y="5614988"/>
          <p14:tracePt t="172156" x="1127125" y="5699125"/>
          <p14:tracePt t="172172" x="957263" y="5851525"/>
          <p14:tracePt t="172188" x="811213" y="5999163"/>
          <p14:tracePt t="172205" x="665163" y="6224588"/>
          <p14:tracePt t="172222" x="573088" y="6424613"/>
          <p14:tracePt t="172238" x="463550" y="6638925"/>
          <p14:tracePt t="172255" x="407988" y="6778625"/>
        </p14:tracePtLst>
      </p14:laserTraceLst>
    </p:ext>
  </p:extLs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1BA7AB58-88B9-57F5-2CAD-D186BCE8A54A}"/>
              </a:ext>
            </a:extLst>
          </p:cNvPr>
          <p:cNvSpPr>
            <a:spLocks noGrp="1"/>
          </p:cNvSpPr>
          <p:nvPr>
            <p:ph type="title"/>
          </p:nvPr>
        </p:nvSpPr>
        <p:spPr>
          <a:xfrm>
            <a:off x="889934" y="891073"/>
            <a:ext cx="5951088" cy="945508"/>
          </a:xfrm>
        </p:spPr>
        <p:txBody>
          <a:bodyPr anchor="t">
            <a:normAutofit/>
          </a:bodyPr>
          <a:lstStyle/>
          <a:p>
            <a:r>
              <a:rPr lang="en-US" sz="4400" dirty="0">
                <a:effectLst>
                  <a:outerShdw blurRad="38100" dist="38100" dir="2700000" algn="tl">
                    <a:srgbClr val="000000">
                      <a:alpha val="43137"/>
                    </a:srgbClr>
                  </a:outerShdw>
                </a:effectLst>
              </a:rPr>
              <a:t>Key Aspects of FinTech:</a:t>
            </a:r>
          </a:p>
        </p:txBody>
      </p:sp>
      <p:sp>
        <p:nvSpPr>
          <p:cNvPr id="3" name="Content Placeholder 2">
            <a:extLst>
              <a:ext uri="{FF2B5EF4-FFF2-40B4-BE49-F238E27FC236}">
                <a16:creationId xmlns:a16="http://schemas.microsoft.com/office/drawing/2014/main" id="{E7848417-8491-474F-FB21-9B3D57ACA969}"/>
              </a:ext>
            </a:extLst>
          </p:cNvPr>
          <p:cNvSpPr>
            <a:spLocks noGrp="1"/>
          </p:cNvSpPr>
          <p:nvPr>
            <p:ph idx="4294967295"/>
          </p:nvPr>
        </p:nvSpPr>
        <p:spPr>
          <a:xfrm>
            <a:off x="770221" y="1998482"/>
            <a:ext cx="9622829" cy="3968445"/>
          </a:xfrm>
        </p:spPr>
        <p:txBody>
          <a:bodyPr>
            <a:normAutofit/>
          </a:bodyPr>
          <a:lstStyle/>
          <a:p>
            <a:pPr marL="0" indent="0">
              <a:lnSpc>
                <a:spcPct val="150000"/>
              </a:lnSpc>
              <a:buNone/>
            </a:pPr>
            <a:r>
              <a:rPr lang="en-US" sz="2800" b="1" i="0" dirty="0">
                <a:solidFill>
                  <a:srgbClr val="203E5F"/>
                </a:solidFill>
                <a:effectLst/>
              </a:rPr>
              <a:t>Insurance (</a:t>
            </a:r>
            <a:r>
              <a:rPr lang="en-US" sz="2800" b="1" i="0" dirty="0" err="1">
                <a:solidFill>
                  <a:srgbClr val="203E5F"/>
                </a:solidFill>
                <a:effectLst/>
              </a:rPr>
              <a:t>InsurTech</a:t>
            </a:r>
            <a:r>
              <a:rPr lang="en-US" sz="2800" b="1" i="0" dirty="0">
                <a:solidFill>
                  <a:srgbClr val="203E5F"/>
                </a:solidFill>
                <a:effectLst/>
              </a:rPr>
              <a:t>):</a:t>
            </a:r>
            <a:endParaRPr lang="en-US" sz="2800" b="0" i="0" dirty="0">
              <a:solidFill>
                <a:srgbClr val="203E5F"/>
              </a:solidFill>
              <a:effectLst/>
            </a:endParaRPr>
          </a:p>
          <a:p>
            <a:pPr lvl="1" indent="0">
              <a:lnSpc>
                <a:spcPct val="150000"/>
              </a:lnSpc>
              <a:spcBef>
                <a:spcPts val="1200"/>
              </a:spcBef>
              <a:spcAft>
                <a:spcPts val="600"/>
              </a:spcAft>
              <a:buNone/>
            </a:pPr>
            <a:r>
              <a:rPr lang="en-US" sz="2800" b="1" i="0" dirty="0">
                <a:solidFill>
                  <a:srgbClr val="203E5F"/>
                </a:solidFill>
                <a:effectLst/>
              </a:rPr>
              <a:t>Telematics</a:t>
            </a:r>
            <a:r>
              <a:rPr lang="en-US" sz="2400" b="1" i="0" dirty="0">
                <a:solidFill>
                  <a:srgbClr val="203E5F"/>
                </a:solidFill>
                <a:effectLst/>
              </a:rPr>
              <a:t>:</a:t>
            </a:r>
            <a:r>
              <a:rPr lang="en-US" sz="2400" b="0" i="0" dirty="0">
                <a:solidFill>
                  <a:srgbClr val="203E5F"/>
                </a:solidFill>
                <a:effectLst/>
              </a:rPr>
              <a:t> Using IoT and data analytics in car insurance to charge based on actual driving patterns.</a:t>
            </a:r>
          </a:p>
          <a:p>
            <a:pPr lvl="1" indent="0">
              <a:lnSpc>
                <a:spcPct val="150000"/>
              </a:lnSpc>
              <a:spcBef>
                <a:spcPts val="1200"/>
              </a:spcBef>
              <a:spcAft>
                <a:spcPts val="600"/>
              </a:spcAft>
              <a:buNone/>
            </a:pPr>
            <a:r>
              <a:rPr lang="en-US" sz="2800" b="1" i="0" dirty="0">
                <a:solidFill>
                  <a:srgbClr val="203E5F"/>
                </a:solidFill>
                <a:effectLst/>
              </a:rPr>
              <a:t>Digital Insurance Platforms</a:t>
            </a:r>
            <a:r>
              <a:rPr lang="en-US" sz="2400" b="1" i="0" dirty="0">
                <a:solidFill>
                  <a:srgbClr val="203E5F"/>
                </a:solidFill>
                <a:effectLst/>
              </a:rPr>
              <a:t>:</a:t>
            </a:r>
            <a:r>
              <a:rPr lang="en-US" sz="2400" b="0" i="0" dirty="0">
                <a:solidFill>
                  <a:srgbClr val="203E5F"/>
                </a:solidFill>
                <a:effectLst/>
              </a:rPr>
              <a:t> Online platforms or apps offering insurance products and claims processing.</a:t>
            </a:r>
          </a:p>
        </p:txBody>
      </p:sp>
    </p:spTree>
    <p:extLst>
      <p:ext uri="{BB962C8B-B14F-4D97-AF65-F5344CB8AC3E}">
        <p14:creationId xmlns:p14="http://schemas.microsoft.com/office/powerpoint/2010/main" val="1258019045"/>
      </p:ext>
    </p:extLst>
  </p:cSld>
  <p:clrMapOvr>
    <a:masterClrMapping/>
  </p:clrMapOvr>
  <mc:AlternateContent xmlns:mc="http://schemas.openxmlformats.org/markup-compatibility/2006" xmlns:p14="http://schemas.microsoft.com/office/powerpoint/2010/main">
    <mc:Choice Requires="p14">
      <p:transition spd="slow" p14:dur="2000" advTm="160492"/>
    </mc:Choice>
    <mc:Fallback xmlns="">
      <p:transition spd="slow" advTm="160492"/>
    </mc:Fallback>
  </mc:AlternateContent>
  <p:extLst>
    <p:ext uri="{3A86A75C-4F4B-4683-9AE1-C65F6400EC91}">
      <p14:laserTraceLst xmlns:p14="http://schemas.microsoft.com/office/powerpoint/2010/main">
        <p14:tracePtLst>
          <p14:tracePt t="173" x="822325" y="6681788"/>
          <p14:tracePt t="189" x="1060450" y="6394450"/>
          <p14:tracePt t="195" x="1158875" y="6261100"/>
          <p14:tracePt t="212" x="1390650" y="6029325"/>
          <p14:tracePt t="227" x="1474788" y="5907088"/>
          <p14:tracePt t="243" x="1524000" y="5834063"/>
          <p14:tracePt t="260" x="1554163" y="5767388"/>
          <p14:tracePt t="289" x="1554163" y="5754688"/>
          <p14:tracePt t="299" x="1573213" y="5748338"/>
          <p14:tracePt t="339" x="1584325" y="5724525"/>
          <p14:tracePt t="90481" x="1652588" y="5741988"/>
          <p14:tracePt t="90490" x="1816100" y="5810250"/>
          <p14:tracePt t="90503" x="2378075" y="6059488"/>
          <p14:tracePt t="90520" x="3249613" y="6303963"/>
          <p14:tracePt t="90538" x="3889375" y="6430963"/>
          <p14:tracePt t="90554" x="4114800" y="6430963"/>
          <p14:tracePt t="90570" x="4181475" y="6430963"/>
          <p14:tracePt t="90587" x="4206875" y="6419850"/>
          <p14:tracePt t="90603" x="4217988" y="6370638"/>
          <p14:tracePt t="90620" x="4286250" y="6248400"/>
          <p14:tracePt t="90625" x="4346575" y="6175375"/>
          <p14:tracePt t="90634" x="4475163" y="6096000"/>
          <p14:tracePt t="90651" x="4895850" y="5857875"/>
          <p14:tracePt t="90667" x="5462588" y="5535613"/>
          <p14:tracePt t="90684" x="6059488" y="5200650"/>
          <p14:tracePt t="90688" x="6351588" y="4992688"/>
          <p14:tracePt t="90701" x="6686550" y="4779963"/>
          <p14:tracePt t="90705" x="7004050" y="4595813"/>
          <p14:tracePt t="90718" x="7540625" y="4127500"/>
          <p14:tracePt t="90735" x="7851775" y="3859213"/>
          <p14:tracePt t="90752" x="8034338" y="3700463"/>
          <p14:tracePt t="90768" x="8285163" y="3486150"/>
          <p14:tracePt t="90784" x="8474075" y="3297238"/>
          <p14:tracePt t="90801" x="8674100" y="3157538"/>
          <p14:tracePt t="90818" x="8882063" y="2998788"/>
          <p14:tracePt t="90834" x="9124950" y="2852738"/>
          <p14:tracePt t="90851" x="9424988" y="2651125"/>
          <p14:tracePt t="90854" x="9594850" y="2547938"/>
          <p14:tracePt t="90867" x="9729788" y="2451100"/>
          <p14:tracePt t="90884" x="10088563" y="2262188"/>
          <p14:tracePt t="90888" x="10266363" y="2139950"/>
          <p14:tracePt t="90901" x="10429875" y="2054225"/>
          <p14:tracePt t="90905" x="10582275" y="1987550"/>
          <p14:tracePt t="90918" x="10783888" y="1847850"/>
          <p14:tracePt t="90935" x="10912475" y="1768475"/>
          <p14:tracePt t="90951" x="10953750" y="1736725"/>
          <p14:tracePt t="90975" x="10953750" y="1725613"/>
          <p14:tracePt t="90984" x="10960100" y="1706563"/>
          <p14:tracePt t="91177" x="11002963" y="1597025"/>
          <p14:tracePt t="91187" x="11039475" y="1390650"/>
          <p14:tracePt t="91203" x="11095038" y="1231900"/>
          <p14:tracePt t="91220" x="11144250" y="1152525"/>
          <p14:tracePt t="91237" x="11149013" y="1127125"/>
          <p14:tracePt t="91254" x="11161713" y="1122363"/>
          <p14:tracePt t="91259" x="11168063" y="1122363"/>
          <p14:tracePt t="91269" x="11180763" y="1169988"/>
          <p14:tracePt t="91274" x="11228388" y="1352550"/>
          <p14:tracePt t="91287" x="11247438" y="1719263"/>
          <p14:tracePt t="91688" x="11247438" y="1682750"/>
          <p14:tracePt t="91698" x="11247438" y="1584325"/>
          <p14:tracePt t="91707" x="11247438" y="1463675"/>
          <p14:tracePt t="91718" x="11271250" y="1335088"/>
          <p14:tracePt t="91734" x="11314113" y="1212850"/>
          <p14:tracePt t="91752" x="11326813" y="1163638"/>
          <p14:tracePt t="91767" x="11344275" y="1133475"/>
          <p14:tracePt t="91784" x="11356975" y="1073150"/>
          <p14:tracePt t="91801" x="11356975" y="1030288"/>
          <p14:tracePt t="91817" x="11356975" y="993775"/>
          <p14:tracePt t="91834" x="11369675" y="914400"/>
          <p14:tracePt t="91851" x="11369675" y="835025"/>
          <p14:tracePt t="91854" x="11369675" y="804863"/>
          <p14:tracePt t="91867" x="11369675" y="742950"/>
          <p14:tracePt t="91884" x="11369675" y="676275"/>
          <p14:tracePt t="91887" x="11369675" y="646113"/>
          <p14:tracePt t="91901" x="11369675" y="596900"/>
          <p14:tracePt t="91904" x="11369675" y="554038"/>
          <p14:tracePt t="91918" x="11369675" y="500063"/>
          <p14:tracePt t="91935" x="11350625" y="433388"/>
          <p14:tracePt t="91952" x="11337925" y="341313"/>
          <p14:tracePt t="91967" x="11326813" y="261938"/>
          <p14:tracePt t="91984" x="11314113" y="152400"/>
          <p14:tracePt t="92001" x="11290300" y="73025"/>
          <p14:tracePt t="136568" x="10356850" y="188913"/>
          <p14:tracePt t="136574" x="10271125" y="377825"/>
          <p14:tracePt t="136582" x="10204450" y="542925"/>
          <p14:tracePt t="136592" x="10137775" y="731838"/>
          <p14:tracePt t="136604" x="10071100" y="1060450"/>
          <p14:tracePt t="136622" x="9979025" y="1487488"/>
          <p14:tracePt t="136637" x="9918700" y="1835150"/>
          <p14:tracePt t="136653" x="9863138" y="2182813"/>
          <p14:tracePt t="136672" x="9832975" y="2432050"/>
          <p14:tracePt t="136686" x="9809163" y="2620963"/>
          <p14:tracePt t="136703" x="9796463" y="2730500"/>
          <p14:tracePt t="136720" x="9796463" y="2786063"/>
          <p14:tracePt t="136737" x="9796463" y="2809875"/>
          <p14:tracePt t="136753" x="9747250" y="2852738"/>
          <p14:tracePt t="136770" x="9740900" y="2895600"/>
          <p14:tracePt t="136787" x="9625013" y="3017838"/>
          <p14:tracePt t="136803" x="9515475" y="3133725"/>
          <p14:tracePt t="136820" x="9375775" y="3297238"/>
          <p14:tracePt t="136836" x="9229725" y="3432175"/>
          <p14:tracePt t="136853" x="9077325" y="3584575"/>
          <p14:tracePt t="136870" x="8924925" y="3749675"/>
          <p14:tracePt t="136886" x="8809038" y="3876675"/>
          <p14:tracePt t="136903" x="8753475" y="4035425"/>
          <p14:tracePt t="136920" x="8667750" y="4127500"/>
          <p14:tracePt t="136936" x="8577263" y="4217988"/>
          <p14:tracePt t="136953" x="8534400" y="4260850"/>
          <p14:tracePt t="136957" x="8485188" y="4286250"/>
          <p14:tracePt t="136970" x="8461375" y="4310063"/>
          <p14:tracePt t="136973" x="8437563" y="4327525"/>
          <p14:tracePt t="136986" x="8388350" y="4395788"/>
          <p14:tracePt t="136990" x="8345488" y="4449763"/>
          <p14:tracePt t="137004" x="8315325" y="4492625"/>
          <p14:tracePt t="137020" x="8253413" y="4578350"/>
          <p14:tracePt t="137037" x="8199438" y="4694238"/>
          <p14:tracePt t="137053" x="8143875" y="4852988"/>
          <p14:tracePt t="137070" x="8077200" y="4992688"/>
          <p14:tracePt t="137086" x="8034338" y="5145088"/>
          <p14:tracePt t="137103" x="8010525" y="5230813"/>
          <p14:tracePt t="137120" x="8010525" y="5278438"/>
          <p14:tracePt t="137246" x="8027988" y="5267325"/>
          <p14:tracePt t="137255" x="8034338" y="5254625"/>
          <p14:tracePt t="137272" x="8053388" y="5230813"/>
          <p14:tracePt t="137289" x="8083550" y="5187950"/>
          <p14:tracePt t="137306" x="8096250" y="5157788"/>
          <p14:tracePt t="137323" x="8120063" y="5108575"/>
          <p14:tracePt t="137518" x="8113713" y="5095875"/>
          <p14:tracePt t="137528" x="8096250" y="5095875"/>
          <p14:tracePt t="137538" x="8064500" y="5095875"/>
          <p14:tracePt t="137554" x="7985125" y="5095875"/>
          <p14:tracePt t="137570" x="7827963" y="5072063"/>
          <p14:tracePt t="137574" x="7680325" y="5072063"/>
          <p14:tracePt t="137587" x="7497763" y="5053013"/>
          <p14:tracePt t="137590" x="7315200" y="5022850"/>
          <p14:tracePt t="137604" x="6858000" y="4968875"/>
          <p14:tracePt t="137621" x="6467475" y="4919663"/>
          <p14:tracePt t="137639" x="6059488" y="4852988"/>
          <p14:tracePt t="137653" x="5754688" y="4803775"/>
          <p14:tracePt t="137670" x="5522913" y="4784725"/>
          <p14:tracePt t="137687" x="5413375" y="4760913"/>
          <p14:tracePt t="137703" x="5383213" y="4760913"/>
          <p14:tracePt t="137741" x="5419725" y="4760913"/>
          <p14:tracePt t="137749" x="5499100" y="4748213"/>
          <p14:tracePt t="137757" x="5595938" y="4748213"/>
          <p14:tracePt t="137770" x="5705475" y="4730750"/>
          <p14:tracePt t="137787" x="6029325" y="4718050"/>
          <p14:tracePt t="137791" x="6192838" y="4718050"/>
          <p14:tracePt t="137805" x="6516688" y="4718050"/>
          <p14:tracePt t="137820" x="6718300" y="4718050"/>
          <p14:tracePt t="137838" x="6729413" y="4718050"/>
          <p14:tracePt t="137861" x="6735763" y="4718050"/>
          <p14:tracePt t="137870" x="6675438" y="4748213"/>
          <p14:tracePt t="137886" x="6345238" y="4797425"/>
          <p14:tracePt t="137903" x="6035675" y="4810125"/>
          <p14:tracePt t="137920" x="5589588" y="4810125"/>
          <p14:tracePt t="137937" x="5095875" y="4810125"/>
          <p14:tracePt t="137953" x="4694238" y="4810125"/>
          <p14:tracePt t="137970" x="4346575" y="4803775"/>
          <p14:tracePt t="137973" x="4267200" y="4803775"/>
          <p14:tracePt t="137987" x="4181475" y="4803775"/>
          <p14:tracePt t="137990" x="4095750" y="4803775"/>
          <p14:tracePt t="138053" x="4157663" y="4784725"/>
          <p14:tracePt t="138060" x="4224338" y="4773613"/>
          <p14:tracePt t="138070" x="4291013" y="4760913"/>
          <p14:tracePt t="138087" x="4383088" y="4760913"/>
          <p14:tracePt t="138103" x="4425950" y="4754563"/>
          <p14:tracePt t="138149" x="4389438" y="4754563"/>
          <p14:tracePt t="138156" x="4286250" y="4773613"/>
          <p14:tracePt t="138170" x="4157663" y="4784725"/>
          <p14:tracePt t="138174" x="4029075" y="4852988"/>
          <p14:tracePt t="138187" x="3846513" y="4870450"/>
          <p14:tracePt t="138191" x="3681413" y="4900613"/>
          <p14:tracePt t="138203" x="3455988" y="4919663"/>
          <p14:tracePt t="138206" x="3371850" y="4949825"/>
          <p14:tracePt t="138220" x="3249613" y="4999038"/>
          <p14:tracePt t="138238" x="3133725" y="5041900"/>
          <p14:tracePt t="138253" x="3103563" y="5053013"/>
          <p14:tracePt t="138366" x="3121025" y="5035550"/>
          <p14:tracePt t="138375" x="3249613" y="4932363"/>
          <p14:tracePt t="138389" x="3670300" y="4827588"/>
          <p14:tracePt t="138406" x="4144963" y="4791075"/>
          <p14:tracePt t="138423" x="4595813" y="4791075"/>
          <p14:tracePt t="138440" x="4999038" y="4791075"/>
          <p14:tracePt t="138457" x="5321300" y="4791075"/>
          <p14:tracePt t="138473" x="5340350" y="4791075"/>
          <p14:tracePt t="138774" x="5297488" y="4754563"/>
          <p14:tracePt t="138783" x="5224463" y="4700588"/>
          <p14:tracePt t="138793" x="5194300" y="4675188"/>
          <p14:tracePt t="138806" x="5059363" y="4608513"/>
          <p14:tracePt t="138822" x="4846638" y="4565650"/>
          <p14:tracePt t="138837" x="4578350" y="4516438"/>
          <p14:tracePt t="138853" x="4364038" y="4468813"/>
          <p14:tracePt t="138870" x="4017963" y="4383088"/>
          <p14:tracePt t="138886" x="3803650" y="4322763"/>
          <p14:tracePt t="138903" x="3597275" y="4310063"/>
          <p14:tracePt t="138920" x="3425825" y="4279900"/>
          <p14:tracePt t="138937" x="3303588" y="4267200"/>
          <p14:tracePt t="138953" x="3200400" y="4254500"/>
          <p14:tracePt t="138970" x="3121025" y="4254500"/>
          <p14:tracePt t="138986" x="2992438" y="4243388"/>
          <p14:tracePt t="138990" x="2955925" y="4243388"/>
          <p14:tracePt t="139004" x="2816225" y="4243388"/>
          <p14:tracePt t="139020" x="2693988" y="4243388"/>
          <p14:tracePt t="139037" x="2584450" y="4243388"/>
          <p14:tracePt t="139053" x="2517775" y="4243388"/>
          <p14:tracePt t="139070" x="2457450" y="4243388"/>
          <p14:tracePt t="139086" x="2389188" y="4243388"/>
          <p14:tracePt t="139104" x="2352675" y="4243388"/>
          <p14:tracePt t="139120" x="2286000" y="4243388"/>
          <p14:tracePt t="139137" x="2206625" y="4243388"/>
          <p14:tracePt t="139153" x="2127250" y="4254500"/>
          <p14:tracePt t="139170" x="2047875" y="4254500"/>
          <p14:tracePt t="139187" x="1987550" y="4254500"/>
          <p14:tracePt t="139190" x="1951038" y="4267200"/>
          <p14:tracePt t="139203" x="1901825" y="4267200"/>
          <p14:tracePt t="139220" x="1847850" y="4279900"/>
          <p14:tracePt t="139238" x="1762125" y="4291013"/>
          <p14:tracePt t="139253" x="1682750" y="4316413"/>
          <p14:tracePt t="139270" x="1646238" y="4327525"/>
          <p14:tracePt t="139287" x="1603375" y="4340225"/>
          <p14:tracePt t="139303" x="1573213" y="4340225"/>
          <p14:tracePt t="139320" x="1560513" y="4346575"/>
          <p14:tracePt t="139336" x="1547813" y="4346575"/>
          <p14:tracePt t="139353" x="1524000" y="4364038"/>
          <p14:tracePt t="139373" x="1500188" y="4376738"/>
          <p14:tracePt t="139386" x="1493838" y="4383088"/>
          <p14:tracePt t="139390" x="1487488" y="4389438"/>
          <p14:tracePt t="139405" x="1474788" y="4400550"/>
          <p14:tracePt t="139420" x="1444625" y="4432300"/>
          <p14:tracePt t="139445" x="1438275" y="4438650"/>
          <p14:tracePt t="139461" x="1427163" y="4443413"/>
          <p14:tracePt t="139477" x="1420813" y="4456113"/>
          <p14:tracePt t="139501" x="1408113" y="4475163"/>
          <p14:tracePt t="139509" x="1401763" y="4479925"/>
          <p14:tracePt t="139520" x="1390650" y="4492625"/>
          <p14:tracePt t="139536" x="1365250" y="4498975"/>
          <p14:tracePt t="139557" x="1352550" y="4511675"/>
          <p14:tracePt t="139766" x="1377950" y="4505325"/>
          <p14:tracePt t="139776" x="1395413" y="4498975"/>
          <p14:tracePt t="139789" x="1450975" y="4475163"/>
          <p14:tracePt t="139804" x="1517650" y="4449763"/>
          <p14:tracePt t="139822" x="1584325" y="4449763"/>
          <p14:tracePt t="139837" x="1609725" y="4443413"/>
          <p14:tracePt t="139854" x="1652588" y="4432300"/>
          <p14:tracePt t="139870" x="1676400" y="4432300"/>
          <p14:tracePt t="139886" x="1706563" y="4425950"/>
          <p14:tracePt t="139906" x="1762125" y="4425950"/>
          <p14:tracePt t="139923" x="1809750" y="4425950"/>
          <p14:tracePt t="139928" x="1847850" y="4425950"/>
          <p14:tracePt t="139939" x="1865313" y="4425950"/>
          <p14:tracePt t="139944" x="1884363" y="4425950"/>
          <p14:tracePt t="139948" x="1931988" y="4413250"/>
          <p14:tracePt t="139957" x="1951038" y="4413250"/>
          <p14:tracePt t="139970" x="1981200" y="4413250"/>
          <p14:tracePt t="139986" x="2060575" y="4413250"/>
          <p14:tracePt t="139990" x="2109788" y="4400550"/>
          <p14:tracePt t="140004" x="2176463" y="4400550"/>
          <p14:tracePt t="140020" x="2279650" y="4400550"/>
          <p14:tracePt t="140037" x="2371725" y="4400550"/>
          <p14:tracePt t="140053" x="2462213" y="4400550"/>
          <p14:tracePt t="140069" x="2571750" y="4400550"/>
          <p14:tracePt t="140086" x="2693988" y="4400550"/>
          <p14:tracePt t="140103" x="2803525" y="4400550"/>
          <p14:tracePt t="140120" x="2908300" y="4400550"/>
          <p14:tracePt t="140136" x="3017838" y="4400550"/>
          <p14:tracePt t="140153" x="3121025" y="4400550"/>
          <p14:tracePt t="140170" x="3249613" y="4400550"/>
          <p14:tracePt t="140186" x="3371850" y="4400550"/>
          <p14:tracePt t="140190" x="3438525" y="4400550"/>
          <p14:tracePt t="140204" x="3602038" y="4400550"/>
          <p14:tracePt t="140220" x="3767138" y="4400550"/>
          <p14:tracePt t="140237" x="3876675" y="4400550"/>
          <p14:tracePt t="140253" x="3956050" y="4400550"/>
          <p14:tracePt t="140269" x="4048125" y="4400550"/>
          <p14:tracePt t="140286" x="4157663" y="4400550"/>
          <p14:tracePt t="140303" x="4248150" y="4400550"/>
          <p14:tracePt t="140320" x="4333875" y="4400550"/>
          <p14:tracePt t="140336" x="4413250" y="4400550"/>
          <p14:tracePt t="140353" x="4456113" y="4400550"/>
          <p14:tracePt t="140356" x="4498975" y="4400550"/>
          <p14:tracePt t="140370" x="4535488" y="4400550"/>
          <p14:tracePt t="140386" x="4584700" y="4400550"/>
          <p14:tracePt t="140390" x="4602163" y="4400550"/>
          <p14:tracePt t="140403" x="4681538" y="4400550"/>
          <p14:tracePt t="140420" x="4718050" y="4400550"/>
          <p14:tracePt t="140437" x="4784725" y="4400550"/>
          <p14:tracePt t="140454" x="4810125" y="4400550"/>
          <p14:tracePt t="140469" x="4870450" y="4400550"/>
          <p14:tracePt t="140486" x="4913313" y="4400550"/>
          <p14:tracePt t="140503" x="4992688" y="4400550"/>
          <p14:tracePt t="140520" x="5029200" y="4400550"/>
          <p14:tracePt t="140536" x="5108575" y="4406900"/>
          <p14:tracePt t="140553" x="5151438" y="4406900"/>
          <p14:tracePt t="140570" x="5187950" y="4419600"/>
          <p14:tracePt t="140586" x="5205413" y="4425950"/>
          <p14:tracePt t="140603" x="5230813" y="4425950"/>
          <p14:tracePt t="140620" x="5260975" y="4432300"/>
          <p14:tracePt t="140645" x="5267325" y="4432300"/>
          <p14:tracePt t="140661" x="5278438" y="4443413"/>
          <p14:tracePt t="140734" x="5284788" y="4462463"/>
          <p14:tracePt t="140743" x="5321300" y="4475163"/>
          <p14:tracePt t="140755" x="5327650" y="4475163"/>
          <p14:tracePt t="140774" x="5346700" y="4479925"/>
          <p14:tracePt t="140789" x="5357813" y="4492625"/>
          <p14:tracePt t="140806" x="5376863" y="4498975"/>
          <p14:tracePt t="141032" x="5383213" y="4498975"/>
          <p14:tracePt t="141414" x="5353050" y="4498975"/>
          <p14:tracePt t="141422" x="5224463" y="4498975"/>
          <p14:tracePt t="141439" x="5016500" y="4498975"/>
          <p14:tracePt t="141456" x="4675188" y="4498975"/>
          <p14:tracePt t="141473" x="4206875" y="4498975"/>
          <p14:tracePt t="141490" x="3822700" y="4498975"/>
          <p14:tracePt t="141507" x="3444875" y="4498975"/>
          <p14:tracePt t="141511" x="3279775" y="4498975"/>
          <p14:tracePt t="141520" x="3157538" y="4498975"/>
          <p14:tracePt t="141536" x="2871788" y="4475163"/>
          <p14:tracePt t="141553" x="2657475" y="4443413"/>
          <p14:tracePt t="141570" x="2468563" y="4413250"/>
          <p14:tracePt t="141574" x="2389188" y="4413250"/>
          <p14:tracePt t="141588" x="2219325" y="4413250"/>
          <p14:tracePt t="141604" x="2036763" y="4413250"/>
          <p14:tracePt t="141620" x="1925638" y="4400550"/>
          <p14:tracePt t="141639" x="1779588" y="4400550"/>
          <p14:tracePt t="141654" x="1657350" y="4400550"/>
          <p14:tracePt t="141670" x="1566863" y="4400550"/>
          <p14:tracePt t="141687" x="1474788" y="4400550"/>
          <p14:tracePt t="141703" x="1365250" y="4400550"/>
          <p14:tracePt t="141720" x="1274763" y="4400550"/>
          <p14:tracePt t="141736" x="1163638" y="4400550"/>
          <p14:tracePt t="141753" x="1096963" y="4400550"/>
          <p14:tracePt t="141770" x="1006475" y="4400550"/>
          <p14:tracePt t="141774" x="974725" y="4400550"/>
          <p14:tracePt t="141787" x="957263" y="4400550"/>
          <p14:tracePt t="141790" x="944563" y="4400550"/>
          <p14:tracePt t="141803" x="938213" y="4400550"/>
          <p14:tracePt t="141820" x="927100" y="4400550"/>
          <p14:tracePt t="142118" x="974725" y="4406900"/>
          <p14:tracePt t="142128" x="1182688" y="4443413"/>
          <p14:tracePt t="142138" x="1322388" y="4443413"/>
          <p14:tracePt t="142142" x="1450975" y="4456113"/>
          <p14:tracePt t="142154" x="1590675" y="4456113"/>
          <p14:tracePt t="142170" x="1920875" y="4492625"/>
          <p14:tracePt t="142187" x="2262188" y="4505325"/>
          <p14:tracePt t="142191" x="2408238" y="4522788"/>
          <p14:tracePt t="142204" x="2773363" y="4541838"/>
          <p14:tracePt t="142221" x="3078163" y="4541838"/>
          <p14:tracePt t="142237" x="3382963" y="4541838"/>
          <p14:tracePt t="142254" x="3627438" y="4529138"/>
          <p14:tracePt t="142270" x="3816350" y="4516438"/>
          <p14:tracePt t="142287" x="4005263" y="4486275"/>
          <p14:tracePt t="142304" x="4187825" y="4486275"/>
          <p14:tracePt t="142320" x="4340225" y="4443413"/>
          <p14:tracePt t="142337" x="4511675" y="4425950"/>
          <p14:tracePt t="142354" x="4681538" y="4413250"/>
          <p14:tracePt t="142370" x="4852988" y="4383088"/>
          <p14:tracePt t="142374" x="4895850" y="4383088"/>
          <p14:tracePt t="142387" x="4943475" y="4383088"/>
          <p14:tracePt t="142391" x="5005388" y="4383088"/>
          <p14:tracePt t="142404" x="5035550" y="4383088"/>
          <p14:tracePt t="142407" x="5053013" y="4383088"/>
          <p14:tracePt t="142422" x="5121275" y="4383088"/>
          <p14:tracePt t="142437" x="5126038" y="4383088"/>
          <p14:tracePt t="142454" x="5145088" y="4383088"/>
          <p14:tracePt t="142477" x="5162550" y="4383088"/>
          <p14:tracePt t="142487" x="5175250" y="4383088"/>
          <p14:tracePt t="142504" x="5181600" y="4383088"/>
          <p14:tracePt t="142520" x="5200650" y="4383088"/>
          <p14:tracePt t="142537" x="5205413" y="4383088"/>
          <p14:tracePt t="142582" x="5218113" y="4383088"/>
          <p14:tracePt t="142711" x="5241925" y="4383088"/>
          <p14:tracePt t="142719" x="5278438" y="4383088"/>
          <p14:tracePt t="142730" x="5297488" y="4383088"/>
          <p14:tracePt t="142738" x="5314950" y="4383088"/>
          <p14:tracePt t="142753" x="5383213" y="4383088"/>
          <p14:tracePt t="142770" x="5400675" y="4383088"/>
          <p14:tracePt t="142786" x="5407025" y="4383088"/>
          <p14:tracePt t="142884" x="5437188" y="4389438"/>
          <p14:tracePt t="142892" x="5449888" y="4395788"/>
          <p14:tracePt t="142916" x="5456238" y="4406900"/>
          <p14:tracePt t="142925" x="5467350" y="4425950"/>
          <p14:tracePt t="142950" x="5473700" y="4432300"/>
          <p14:tracePt t="143062" x="5473700" y="4449763"/>
          <p14:tracePt t="143144" x="5473700" y="4462463"/>
          <p14:tracePt t="143152" x="5473700" y="4479925"/>
          <p14:tracePt t="143463" x="5473700" y="4486275"/>
          <p14:tracePt t="143471" x="5449888" y="4486275"/>
          <p14:tracePt t="143490" x="5389563" y="4498975"/>
          <p14:tracePt t="143496" x="5376863" y="4498975"/>
          <p14:tracePt t="143506" x="5340350" y="4498975"/>
          <p14:tracePt t="143521" x="5273675" y="4498975"/>
          <p14:tracePt t="143538" x="5157788" y="4522788"/>
          <p14:tracePt t="143554" x="5065713" y="4522788"/>
          <p14:tracePt t="143559" x="5005388" y="4522788"/>
          <p14:tracePt t="143571" x="4937125" y="4522788"/>
          <p14:tracePt t="143588" x="4846638" y="4522788"/>
          <p14:tracePt t="143592" x="4773613" y="4522788"/>
          <p14:tracePt t="143605" x="4651375" y="4522788"/>
          <p14:tracePt t="143622" x="4541838" y="4522788"/>
          <p14:tracePt t="143638" x="4432300" y="4522788"/>
          <p14:tracePt t="143655" x="4286250" y="4522788"/>
          <p14:tracePt t="143671" x="4138613" y="4522788"/>
          <p14:tracePt t="143688" x="3956050" y="4522788"/>
          <p14:tracePt t="143705" x="3790950" y="4522788"/>
          <p14:tracePt t="143721" x="3602038" y="4516438"/>
          <p14:tracePt t="143738" x="3413125" y="4498975"/>
          <p14:tracePt t="143754" x="3267075" y="4486275"/>
          <p14:tracePt t="143771" x="3084513" y="4486275"/>
          <p14:tracePt t="143788" x="2792413" y="4475163"/>
          <p14:tracePt t="143804" x="2609850" y="4475163"/>
          <p14:tracePt t="143822" x="2401888" y="4475163"/>
          <p14:tracePt t="143840" x="2255838" y="4475163"/>
          <p14:tracePt t="143855" x="2127250" y="4475163"/>
          <p14:tracePt t="143871" x="2017713" y="4475163"/>
          <p14:tracePt t="143888" x="1925638" y="4475163"/>
          <p14:tracePt t="143904" x="1858963" y="4475163"/>
          <p14:tracePt t="143921" x="1785938" y="4475163"/>
          <p14:tracePt t="143938" x="1731963" y="4475163"/>
          <p14:tracePt t="143955" x="1652588" y="4475163"/>
          <p14:tracePt t="143971" x="1616075" y="4475163"/>
          <p14:tracePt t="143976" x="1566863" y="4475163"/>
          <p14:tracePt t="143988" x="1487488" y="4475163"/>
          <p14:tracePt t="144005" x="1427163" y="4475163"/>
          <p14:tracePt t="144022" x="1358900" y="4475163"/>
          <p14:tracePt t="144037" x="1322388" y="4475163"/>
          <p14:tracePt t="144055" x="1279525" y="4475163"/>
          <p14:tracePt t="144071" x="1268413" y="4475163"/>
          <p14:tracePt t="144089" x="1238250" y="4475163"/>
          <p14:tracePt t="144104" x="1219200" y="4475163"/>
          <p14:tracePt t="144895" x="1255713" y="4475163"/>
          <p14:tracePt t="144905" x="1384300" y="4475163"/>
          <p14:tracePt t="144910" x="1504950" y="4475163"/>
          <p14:tracePt t="144921" x="1627188" y="4475163"/>
          <p14:tracePt t="144926" x="1773238" y="4475163"/>
          <p14:tracePt t="144934" x="1931988" y="4475163"/>
          <p14:tracePt t="144942" x="2097088" y="4475163"/>
          <p14:tracePt t="144954" x="2298700" y="4486275"/>
          <p14:tracePt t="144970" x="2663825" y="4486275"/>
          <p14:tracePt t="144987" x="2968625" y="4486275"/>
          <p14:tracePt t="144990" x="3108325" y="4498975"/>
          <p14:tracePt t="145004" x="3255963" y="4498975"/>
          <p14:tracePt t="145008" x="3376613" y="4498975"/>
          <p14:tracePt t="145021" x="3560763" y="4498975"/>
          <p14:tracePt t="145037" x="3743325" y="4498975"/>
          <p14:tracePt t="145055" x="3865563" y="4498975"/>
          <p14:tracePt t="145071" x="3992563" y="4498975"/>
          <p14:tracePt t="145088" x="4121150" y="4498975"/>
          <p14:tracePt t="145104" x="4243388" y="4498975"/>
          <p14:tracePt t="145120" x="4352925" y="4498975"/>
          <p14:tracePt t="145137" x="4462463" y="4498975"/>
          <p14:tracePt t="145153" x="4565650" y="4492625"/>
          <p14:tracePt t="145170" x="4694238" y="4492625"/>
          <p14:tracePt t="145187" x="4816475" y="4492625"/>
          <p14:tracePt t="145204" x="4926013" y="4492625"/>
          <p14:tracePt t="145207" x="4968875" y="4492625"/>
          <p14:tracePt t="145221" x="5022850" y="4492625"/>
          <p14:tracePt t="145237" x="5089525" y="4492625"/>
          <p14:tracePt t="145254" x="5114925" y="4492625"/>
          <p14:tracePt t="145270" x="5157788" y="4492625"/>
          <p14:tracePt t="145287" x="5194300" y="4492625"/>
          <p14:tracePt t="145304" x="5224463" y="4492625"/>
          <p14:tracePt t="145320" x="5254625" y="4492625"/>
          <p14:tracePt t="145337" x="5260975" y="4492625"/>
          <p14:tracePt t="145354" x="5278438" y="4492625"/>
          <p14:tracePt t="145370" x="5291138" y="4492625"/>
          <p14:tracePt t="145387" x="5314950" y="4492625"/>
          <p14:tracePt t="145404" x="5334000" y="4492625"/>
          <p14:tracePt t="145420" x="5346700" y="4492625"/>
          <p14:tracePt t="149239" x="5310188" y="4492625"/>
          <p14:tracePt t="149248" x="5168900" y="4492625"/>
          <p14:tracePt t="149256" x="5102225" y="4498975"/>
          <p14:tracePt t="149273" x="4937125" y="4498975"/>
          <p14:tracePt t="149290" x="4748213" y="4498975"/>
          <p14:tracePt t="149307" x="4584700" y="4498975"/>
          <p14:tracePt t="149324" x="4383088" y="4498975"/>
          <p14:tracePt t="149329" x="4279900" y="4498975"/>
          <p14:tracePt t="149340" x="4157663" y="4498975"/>
          <p14:tracePt t="149357" x="3913188" y="4498975"/>
          <p14:tracePt t="149362" x="3767138" y="4498975"/>
          <p14:tracePt t="149371" x="3627438" y="4516438"/>
          <p14:tracePt t="149374" x="3524250" y="4516438"/>
          <p14:tracePt t="149388" x="3402013" y="4516438"/>
          <p14:tracePt t="149392" x="3255963" y="4535488"/>
          <p14:tracePt t="149405" x="3090863" y="4535488"/>
          <p14:tracePt t="149422" x="2882900" y="4535488"/>
          <p14:tracePt t="149439" x="2700338" y="4535488"/>
          <p14:tracePt t="149454" x="2517775" y="4535488"/>
          <p14:tracePt t="149471" x="2328863" y="4535488"/>
          <p14:tracePt t="149488" x="2146300" y="4535488"/>
          <p14:tracePt t="149504" x="2000250" y="4535488"/>
          <p14:tracePt t="149521" x="1858963" y="4535488"/>
          <p14:tracePt t="149538" x="1762125" y="4535488"/>
          <p14:tracePt t="149554" x="1652588" y="4535488"/>
          <p14:tracePt t="149571" x="1603375" y="4535488"/>
          <p14:tracePt t="149588" x="1554163" y="4535488"/>
          <p14:tracePt t="149592" x="1504950" y="4535488"/>
          <p14:tracePt t="149606" x="1487488" y="4535488"/>
          <p14:tracePt t="149621" x="1450975" y="4535488"/>
          <p14:tracePt t="149638" x="1438275" y="4535488"/>
          <p14:tracePt t="149654" x="1414463" y="4535488"/>
          <p14:tracePt t="149710" x="1401763" y="4541838"/>
          <p14:tracePt t="149718" x="1395413" y="4541838"/>
          <p14:tracePt t="149726" x="1384300" y="4541838"/>
          <p14:tracePt t="149738" x="1365250" y="4541838"/>
          <p14:tracePt t="149754" x="1341438" y="4559300"/>
          <p14:tracePt t="149771" x="1298575" y="4559300"/>
          <p14:tracePt t="149788" x="1274763" y="4572000"/>
          <p14:tracePt t="149791" x="1255713" y="4578350"/>
          <p14:tracePt t="149805" x="1225550" y="4602163"/>
          <p14:tracePt t="149821" x="1212850" y="4602163"/>
          <p14:tracePt t="149825" x="1206500" y="4602163"/>
          <p14:tracePt t="149838" x="1189038" y="4608513"/>
          <p14:tracePt t="149854" x="1169988" y="4608513"/>
          <p14:tracePt t="149871" x="1158875" y="4608513"/>
          <p14:tracePt t="150168" x="1163638" y="4608513"/>
          <p14:tracePt t="150176" x="1195388" y="4608513"/>
          <p14:tracePt t="150190" x="1335088" y="4595813"/>
          <p14:tracePt t="150207" x="1457325" y="4578350"/>
          <p14:tracePt t="150224" x="1639888" y="4578350"/>
          <p14:tracePt t="150242" x="1908175" y="4578350"/>
          <p14:tracePt t="150257" x="2133600" y="4578350"/>
          <p14:tracePt t="150274" x="2438400" y="4578350"/>
          <p14:tracePt t="150290" x="2762250" y="4578350"/>
          <p14:tracePt t="150306" x="3041650" y="4578350"/>
          <p14:tracePt t="150311" x="3187700" y="4578350"/>
          <p14:tracePt t="150322" x="3286125" y="4578350"/>
          <p14:tracePt t="150340" x="3554413" y="4578350"/>
          <p14:tracePt t="150357" x="3797300" y="4578350"/>
          <p14:tracePt t="150362" x="3938588" y="4578350"/>
          <p14:tracePt t="150374" x="4206875" y="4578350"/>
          <p14:tracePt t="150390" x="4449763" y="4578350"/>
          <p14:tracePt t="150407" x="4651375" y="4578350"/>
          <p14:tracePt t="150423" x="4876800" y="4578350"/>
          <p14:tracePt t="150440" x="4999038" y="4578350"/>
          <p14:tracePt t="150457" x="5145088" y="4578350"/>
          <p14:tracePt t="150474" x="5260975" y="4578350"/>
          <p14:tracePt t="150491" x="5389563" y="4578350"/>
          <p14:tracePt t="150507" x="5467350" y="4572000"/>
          <p14:tracePt t="150524" x="5505450" y="4572000"/>
          <p14:tracePt t="150540" x="5546725" y="4572000"/>
          <p14:tracePt t="150557" x="5565775" y="4572000"/>
          <p14:tracePt t="150562" x="5572125" y="4572000"/>
          <p14:tracePt t="150571" x="5589588" y="4572000"/>
          <p14:tracePt t="150575" x="5602288" y="4572000"/>
          <p14:tracePt t="150591" x="5608638" y="4572000"/>
          <p14:tracePt t="150605" x="5619750" y="4572000"/>
          <p14:tracePt t="150621" x="5626100" y="4572000"/>
          <p14:tracePt t="151047" x="5614988" y="4572000"/>
          <p14:tracePt t="151055" x="5437188" y="4572000"/>
          <p14:tracePt t="151064" x="5278438" y="4572000"/>
          <p14:tracePt t="151073" x="5114925" y="4572000"/>
          <p14:tracePt t="151090" x="4675188" y="4572000"/>
          <p14:tracePt t="151107" x="4230688" y="4572000"/>
          <p14:tracePt t="151124" x="3724275" y="4572000"/>
          <p14:tracePt t="151129" x="3505200" y="4572000"/>
          <p14:tracePt t="151140" x="3260725" y="4572000"/>
          <p14:tracePt t="151157" x="2713038" y="4572000"/>
          <p14:tracePt t="151162" x="2511425" y="4572000"/>
          <p14:tracePt t="151172" x="2292350" y="4572000"/>
          <p14:tracePt t="151175" x="2109788" y="4572000"/>
          <p14:tracePt t="151188" x="1925638" y="4572000"/>
          <p14:tracePt t="151192" x="1768475" y="4572000"/>
          <p14:tracePt t="151204" x="1620838" y="4572000"/>
          <p14:tracePt t="151208" x="1481138" y="4572000"/>
          <p14:tracePt t="151222" x="1219200" y="4572000"/>
          <p14:tracePt t="151239" x="1030288" y="4572000"/>
          <p14:tracePt t="151254" x="908050" y="4572000"/>
          <p14:tracePt t="151271" x="841375" y="4572000"/>
          <p14:tracePt t="151288" x="785813" y="4595813"/>
          <p14:tracePt t="151304" x="768350" y="4595813"/>
          <p14:tracePt t="151487" x="781050" y="4595813"/>
          <p14:tracePt t="151495" x="890588" y="4595813"/>
          <p14:tracePt t="151507" x="1047750" y="4595813"/>
          <p14:tracePt t="151523" x="1468438" y="4595813"/>
          <p14:tracePt t="151537" x="2097088" y="4595813"/>
          <p14:tracePt t="151554" x="2762250" y="4595813"/>
          <p14:tracePt t="151573" x="3713163" y="4595813"/>
          <p14:tracePt t="151576" x="4133850" y="4595813"/>
          <p14:tracePt t="151587" x="4462463" y="4595813"/>
          <p14:tracePt t="151605" x="5211763" y="4595813"/>
          <p14:tracePt t="151621" x="5413375" y="4595813"/>
          <p14:tracePt t="151638" x="5467350" y="4595813"/>
          <p14:tracePt t="151654" x="5480050" y="4595813"/>
          <p14:tracePt t="152272" x="5505450" y="4595813"/>
          <p14:tracePt t="152280" x="5541963" y="4595813"/>
          <p14:tracePt t="152289" x="5572125" y="4578350"/>
          <p14:tracePt t="152307" x="5741988" y="4505325"/>
          <p14:tracePt t="152321" x="5943600" y="4383088"/>
          <p14:tracePt t="152337" x="6132513" y="4224338"/>
          <p14:tracePt t="152354" x="6419850" y="4011613"/>
          <p14:tracePt t="152370" x="6748463" y="3644900"/>
          <p14:tracePt t="152387" x="6980238" y="3286125"/>
          <p14:tracePt t="152404" x="7291388" y="2901950"/>
          <p14:tracePt t="152408" x="7412038" y="2730500"/>
          <p14:tracePt t="152421" x="7553325" y="2554288"/>
          <p14:tracePt t="152424" x="7650163" y="2401888"/>
          <p14:tracePt t="152438" x="7900988" y="2030413"/>
          <p14:tracePt t="152454" x="8150225" y="1590675"/>
          <p14:tracePt t="152472" x="8315325" y="1311275"/>
          <p14:tracePt t="152487" x="8412163" y="1030288"/>
          <p14:tracePt t="152504" x="8485188" y="895350"/>
          <p14:tracePt t="152521" x="8510588" y="774700"/>
          <p14:tracePt t="152537" x="8558213" y="688975"/>
          <p14:tracePt t="152554" x="8570913" y="652463"/>
          <p14:tracePt t="152571" x="8583613" y="615950"/>
          <p14:tracePt t="152587" x="8589963" y="596900"/>
          <p14:tracePt t="152604" x="8589963" y="585788"/>
          <p14:tracePt t="152608" x="8589963" y="579438"/>
          <p14:tracePt t="152620" x="8589963" y="566738"/>
          <p14:tracePt t="152671" x="8601075" y="560388"/>
          <p14:tracePt t="157337" x="8601075" y="554038"/>
          <p14:tracePt t="157345" x="8558213" y="615950"/>
          <p14:tracePt t="157356" x="8547100" y="665163"/>
          <p14:tracePt t="157374" x="8485188" y="781050"/>
          <p14:tracePt t="157378" x="8442325" y="835025"/>
          <p14:tracePt t="157392" x="8394700" y="938213"/>
          <p14:tracePt t="157408" x="8326438" y="1036638"/>
          <p14:tracePt t="157422" x="8302625" y="1109663"/>
          <p14:tracePt t="157425" x="8278813" y="1158875"/>
          <p14:tracePt t="157438" x="8216900" y="1225550"/>
          <p14:tracePt t="157456" x="8180388" y="1341438"/>
          <p14:tracePt t="157472" x="8101013" y="1450975"/>
          <p14:tracePt t="157488" x="8064500" y="1547813"/>
          <p14:tracePt t="157505" x="8040688" y="1590675"/>
          <p14:tracePt t="157522" x="7997825" y="1646238"/>
          <p14:tracePt t="157538" x="7980363" y="1670050"/>
          <p14:tracePt t="157555" x="7980363" y="1706563"/>
          <p14:tracePt t="157571" x="7961313" y="1725613"/>
          <p14:tracePt t="157588" x="7943850" y="1762125"/>
          <p14:tracePt t="157592" x="7931150" y="1779588"/>
          <p14:tracePt t="157605" x="7912100" y="1804988"/>
          <p14:tracePt t="157622" x="7851775" y="1920875"/>
          <p14:tracePt t="157639" x="7839075" y="1987550"/>
          <p14:tracePt t="157656" x="7839075" y="2078038"/>
          <p14:tracePt t="157672" x="7918450" y="2189163"/>
          <p14:tracePt t="157688" x="8034338" y="2236788"/>
          <p14:tracePt t="157705" x="8150225" y="2236788"/>
          <p14:tracePt t="157722" x="8162925" y="2236788"/>
          <p14:tracePt t="157977" x="8156575" y="2236788"/>
          <p14:tracePt t="157985" x="8150225" y="2236788"/>
          <p14:tracePt t="157996" x="8137525" y="2236788"/>
          <p14:tracePt t="158007" x="8126413" y="2236788"/>
          <p14:tracePt t="158021" x="8107363" y="2236788"/>
          <p14:tracePt t="158055" x="8096250" y="2236788"/>
          <p14:tracePt t="158063" x="8077200" y="2225675"/>
          <p14:tracePt t="158080" x="8070850" y="2225675"/>
          <p14:tracePt t="158119" x="8058150" y="2225675"/>
          <p14:tracePt t="158127" x="8040688" y="2225675"/>
          <p14:tracePt t="158138" x="8034338" y="2225675"/>
          <p14:tracePt t="158155" x="8016875" y="2225675"/>
          <p14:tracePt t="158171" x="7991475" y="2219325"/>
          <p14:tracePt t="158200" x="7985125" y="2219325"/>
          <p14:tracePt t="158399" x="7974013" y="2219325"/>
          <p14:tracePt t="158407" x="7967663" y="2219325"/>
          <p14:tracePt t="158422" x="7943850" y="2219325"/>
          <p14:tracePt t="158438" x="7900988" y="2219325"/>
          <p14:tracePt t="158442" x="7864475" y="2255838"/>
          <p14:tracePt t="158456" x="7759700" y="2335213"/>
          <p14:tracePt t="158471" x="7589838" y="2468563"/>
          <p14:tracePt t="158488" x="7345363" y="2633663"/>
          <p14:tracePt t="158505" x="7029450" y="2835275"/>
          <p14:tracePt t="158521" x="6686550" y="3005138"/>
          <p14:tracePt t="158538" x="6235700" y="3243263"/>
          <p14:tracePt t="158554" x="5791200" y="3517900"/>
          <p14:tracePt t="158571" x="5260975" y="3833813"/>
          <p14:tracePt t="158588" x="4883150" y="4005263"/>
          <p14:tracePt t="158607" x="4475163" y="4200525"/>
          <p14:tracePt t="158621" x="4364038" y="4260850"/>
          <p14:tracePt t="158625" x="4297363" y="4303713"/>
          <p14:tracePt t="158638" x="4151313" y="4406900"/>
          <p14:tracePt t="158656" x="4065588" y="4456113"/>
          <p14:tracePt t="158672" x="4035425" y="4475163"/>
          <p14:tracePt t="158688" x="4017963" y="4492625"/>
          <p14:tracePt t="158705" x="3998913" y="4505325"/>
          <p14:tracePt t="158921" x="3975100" y="4516438"/>
          <p14:tracePt t="158930" x="3943350" y="4535488"/>
          <p14:tracePt t="158938" x="3919538" y="4572000"/>
          <p14:tracePt t="158954" x="3786188" y="4651375"/>
          <p14:tracePt t="158971" x="3644900" y="4737100"/>
          <p14:tracePt t="158988" x="3402013" y="4852988"/>
          <p14:tracePt t="159005" x="3163888" y="4999038"/>
          <p14:tracePt t="159021" x="2882900" y="5162550"/>
          <p14:tracePt t="159025" x="2736850" y="5230813"/>
          <p14:tracePt t="159038" x="2530475" y="5370513"/>
          <p14:tracePt t="159055" x="2266950" y="5516563"/>
          <p14:tracePt t="159072" x="1987550" y="5681663"/>
          <p14:tracePt t="159089" x="1768475" y="5803900"/>
          <p14:tracePt t="159105" x="1584325" y="5924550"/>
          <p14:tracePt t="159121" x="1408113" y="5999163"/>
          <p14:tracePt t="159138" x="1225550" y="6089650"/>
          <p14:tracePt t="159156" x="1122363" y="6175375"/>
          <p14:tracePt t="159160" x="1054100" y="6199188"/>
          <p14:tracePt t="159171" x="1000125" y="6235700"/>
          <p14:tracePt t="159188" x="914400" y="6278563"/>
          <p14:tracePt t="159205" x="817563" y="6315075"/>
          <p14:tracePt t="159222" x="695325" y="6388100"/>
          <p14:tracePt t="159238" x="628650" y="6430963"/>
          <p14:tracePt t="159255" x="542925" y="6480175"/>
          <p14:tracePt t="159273" x="457200" y="6529388"/>
          <p14:tracePt t="159288" x="371475" y="6589713"/>
          <p14:tracePt t="159305" x="304800" y="6619875"/>
          <p14:tracePt t="159321" x="261938" y="6656388"/>
          <p14:tracePt t="159338" x="231775" y="6686550"/>
          <p14:tracePt t="159355" x="182563" y="6718300"/>
          <p14:tracePt t="159371" x="152400" y="6765925"/>
          <p14:tracePt t="159387" x="115888" y="6808788"/>
          <p14:tracePt t="159403" x="96838" y="6845300"/>
        </p14:tracePtLst>
      </p14:laserTraceLst>
    </p:ext>
  </p:extLs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1BA7AB58-88B9-57F5-2CAD-D186BCE8A54A}"/>
              </a:ext>
            </a:extLst>
          </p:cNvPr>
          <p:cNvSpPr>
            <a:spLocks noGrp="1"/>
          </p:cNvSpPr>
          <p:nvPr>
            <p:ph type="title"/>
          </p:nvPr>
        </p:nvSpPr>
        <p:spPr>
          <a:xfrm>
            <a:off x="693989" y="865880"/>
            <a:ext cx="7308549" cy="940795"/>
          </a:xfrm>
        </p:spPr>
        <p:txBody>
          <a:bodyPr anchor="t">
            <a:normAutofit/>
          </a:bodyPr>
          <a:lstStyle/>
          <a:p>
            <a:r>
              <a:rPr lang="en-US" sz="4800" dirty="0">
                <a:effectLst>
                  <a:outerShdw blurRad="38100" dist="38100" dir="2700000" algn="tl">
                    <a:srgbClr val="000000">
                      <a:alpha val="43137"/>
                    </a:srgbClr>
                  </a:outerShdw>
                </a:effectLst>
              </a:rPr>
              <a:t>Key Aspects of FinTech:</a:t>
            </a:r>
          </a:p>
        </p:txBody>
      </p:sp>
      <p:sp>
        <p:nvSpPr>
          <p:cNvPr id="3" name="Content Placeholder 2">
            <a:extLst>
              <a:ext uri="{FF2B5EF4-FFF2-40B4-BE49-F238E27FC236}">
                <a16:creationId xmlns:a16="http://schemas.microsoft.com/office/drawing/2014/main" id="{E7848417-8491-474F-FB21-9B3D57ACA969}"/>
              </a:ext>
            </a:extLst>
          </p:cNvPr>
          <p:cNvSpPr>
            <a:spLocks noGrp="1"/>
          </p:cNvSpPr>
          <p:nvPr>
            <p:ph idx="4294967295"/>
          </p:nvPr>
        </p:nvSpPr>
        <p:spPr>
          <a:xfrm>
            <a:off x="890832" y="1863994"/>
            <a:ext cx="9271263" cy="3589412"/>
          </a:xfrm>
        </p:spPr>
        <p:txBody>
          <a:bodyPr>
            <a:normAutofit/>
          </a:bodyPr>
          <a:lstStyle/>
          <a:p>
            <a:pPr marL="0" indent="0">
              <a:lnSpc>
                <a:spcPct val="125000"/>
              </a:lnSpc>
              <a:spcBef>
                <a:spcPts val="1200"/>
              </a:spcBef>
              <a:spcAft>
                <a:spcPts val="600"/>
              </a:spcAft>
              <a:buNone/>
            </a:pPr>
            <a:r>
              <a:rPr lang="en-US" sz="2800" b="1" i="0" dirty="0" err="1">
                <a:solidFill>
                  <a:srgbClr val="203E5F"/>
                </a:solidFill>
                <a:effectLst/>
              </a:rPr>
              <a:t>RegTech</a:t>
            </a:r>
            <a:r>
              <a:rPr lang="en-US" sz="2800" b="1" i="0" dirty="0">
                <a:solidFill>
                  <a:srgbClr val="203E5F"/>
                </a:solidFill>
                <a:effectLst/>
              </a:rPr>
              <a:t>:</a:t>
            </a:r>
            <a:endParaRPr lang="en-US" sz="2800" b="0" i="0" dirty="0">
              <a:solidFill>
                <a:srgbClr val="203E5F"/>
              </a:solidFill>
              <a:effectLst/>
            </a:endParaRPr>
          </a:p>
          <a:p>
            <a:pPr lvl="1" indent="0">
              <a:lnSpc>
                <a:spcPct val="125000"/>
              </a:lnSpc>
              <a:spcBef>
                <a:spcPts val="1200"/>
              </a:spcBef>
              <a:spcAft>
                <a:spcPts val="600"/>
              </a:spcAft>
              <a:buNone/>
            </a:pPr>
            <a:r>
              <a:rPr lang="en-US" sz="2800" b="1" i="0" dirty="0">
                <a:solidFill>
                  <a:srgbClr val="203E5F"/>
                </a:solidFill>
                <a:effectLst/>
              </a:rPr>
              <a:t>Regulatory Compliance:</a:t>
            </a:r>
            <a:r>
              <a:rPr lang="en-US" sz="2800" b="0" i="0" dirty="0">
                <a:solidFill>
                  <a:srgbClr val="203E5F"/>
                </a:solidFill>
                <a:effectLst/>
              </a:rPr>
              <a:t> </a:t>
            </a:r>
            <a:r>
              <a:rPr lang="en-US" sz="2400" b="0" i="0" dirty="0">
                <a:solidFill>
                  <a:srgbClr val="203E5F"/>
                </a:solidFill>
                <a:effectLst/>
              </a:rPr>
              <a:t>Technologies to help financial service providers meet financial compliance rules.</a:t>
            </a:r>
          </a:p>
          <a:p>
            <a:pPr lvl="1" indent="0">
              <a:lnSpc>
                <a:spcPct val="125000"/>
              </a:lnSpc>
              <a:spcBef>
                <a:spcPts val="1200"/>
              </a:spcBef>
              <a:spcAft>
                <a:spcPts val="600"/>
              </a:spcAft>
              <a:buNone/>
            </a:pPr>
            <a:r>
              <a:rPr lang="en-US" sz="2800" b="1" i="0" dirty="0">
                <a:solidFill>
                  <a:srgbClr val="203E5F"/>
                </a:solidFill>
                <a:effectLst/>
              </a:rPr>
              <a:t>Anti-Money Laundering (AML) &amp; Know Your Customer (KYC) Solutions:</a:t>
            </a:r>
            <a:r>
              <a:rPr lang="en-US" sz="2800" b="0" i="0" dirty="0">
                <a:solidFill>
                  <a:srgbClr val="203E5F"/>
                </a:solidFill>
                <a:effectLst/>
              </a:rPr>
              <a:t> </a:t>
            </a:r>
            <a:r>
              <a:rPr lang="en-US" sz="2400" b="0" i="0" dirty="0">
                <a:solidFill>
                  <a:srgbClr val="203E5F"/>
                </a:solidFill>
                <a:effectLst/>
              </a:rPr>
              <a:t>Digital tools to prevent financial crimes</a:t>
            </a:r>
            <a:r>
              <a:rPr lang="en-US" sz="2800" b="0" i="0" dirty="0">
                <a:solidFill>
                  <a:srgbClr val="203E5F"/>
                </a:solidFill>
                <a:effectLst/>
              </a:rPr>
              <a:t>.</a:t>
            </a:r>
          </a:p>
        </p:txBody>
      </p:sp>
    </p:spTree>
    <p:extLst>
      <p:ext uri="{BB962C8B-B14F-4D97-AF65-F5344CB8AC3E}">
        <p14:creationId xmlns:p14="http://schemas.microsoft.com/office/powerpoint/2010/main" val="1509905744"/>
      </p:ext>
    </p:extLst>
  </p:cSld>
  <p:clrMapOvr>
    <a:masterClrMapping/>
  </p:clrMapOvr>
  <mc:AlternateContent xmlns:mc="http://schemas.openxmlformats.org/markup-compatibility/2006" xmlns:p14="http://schemas.microsoft.com/office/powerpoint/2010/main">
    <mc:Choice Requires="p14">
      <p:transition spd="slow" p14:dur="2000" advTm="258243"/>
    </mc:Choice>
    <mc:Fallback xmlns="">
      <p:transition spd="slow" advTm="258243"/>
    </mc:Fallback>
  </mc:AlternateContent>
  <p:extLst>
    <p:ext uri="{3A86A75C-4F4B-4683-9AE1-C65F6400EC91}">
      <p14:laserTraceLst xmlns:p14="http://schemas.microsoft.com/office/powerpoint/2010/main">
        <p14:tracePtLst>
          <p14:tracePt t="1535" x="261938" y="6662738"/>
          <p14:tracePt t="1540" x="328613" y="6516688"/>
          <p14:tracePt t="1555" x="493713" y="6156325"/>
          <p14:tracePt t="1564" x="609600" y="5907088"/>
          <p14:tracePt t="1577" x="706438" y="5681663"/>
          <p14:tracePt t="1594" x="895350" y="5237163"/>
          <p14:tracePt t="1610" x="1085850" y="4767263"/>
          <p14:tracePt t="1614" x="1133475" y="4614863"/>
          <p14:tracePt t="1628" x="1249363" y="4322763"/>
          <p14:tracePt t="1644" x="1341438" y="4084638"/>
          <p14:tracePt t="1660" x="1438275" y="3810000"/>
          <p14:tracePt t="1679" x="1536700" y="3571875"/>
          <p14:tracePt t="1694" x="1579563" y="3402013"/>
          <p14:tracePt t="1711" x="1633538" y="3279775"/>
          <p14:tracePt t="1727" x="1657350" y="3200400"/>
          <p14:tracePt t="1744" x="1657350" y="3181350"/>
          <p14:tracePt t="1761" x="1657350" y="3163888"/>
          <p14:tracePt t="1777" x="1663700" y="3121025"/>
          <p14:tracePt t="1794" x="1663700" y="3097213"/>
          <p14:tracePt t="1797" x="1676400" y="3078163"/>
          <p14:tracePt t="1811" x="1676400" y="3048000"/>
          <p14:tracePt t="1828" x="1676400" y="3041650"/>
          <p14:tracePt t="1844" x="1689100" y="3011488"/>
          <p14:tracePt t="2534" x="1689100" y="3035300"/>
          <p14:tracePt t="2543" x="1689100" y="3114675"/>
          <p14:tracePt t="2552" x="1676400" y="3181350"/>
          <p14:tracePt t="2565" x="1676400" y="3303588"/>
          <p14:tracePt t="2581" x="1670050" y="3413125"/>
          <p14:tracePt t="2599" x="1670050" y="3541713"/>
          <p14:tracePt t="2613" x="1670050" y="3621088"/>
          <p14:tracePt t="2630" x="1657350" y="3730625"/>
          <p14:tracePt t="2645" x="1646238" y="3822700"/>
          <p14:tracePt t="2662" x="1646238" y="3902075"/>
          <p14:tracePt t="2678" x="1620838" y="3943350"/>
          <p14:tracePt t="2695" x="1620838" y="3968750"/>
          <p14:tracePt t="2712" x="1620838" y="4011613"/>
          <p14:tracePt t="2728" x="1620838" y="4059238"/>
          <p14:tracePt t="2745" x="1620838" y="4102100"/>
          <p14:tracePt t="2762" x="1620838" y="4127500"/>
          <p14:tracePt t="2778" x="1620838" y="4181475"/>
          <p14:tracePt t="2782" x="1620838" y="4211638"/>
          <p14:tracePt t="2795" x="1620838" y="4260850"/>
          <p14:tracePt t="2799" x="1620838" y="4279900"/>
          <p14:tracePt t="2812" x="1620838" y="4359275"/>
          <p14:tracePt t="2829" x="1620838" y="4462463"/>
          <p14:tracePt t="2845" x="1620838" y="4552950"/>
          <p14:tracePt t="2861" x="1620838" y="4621213"/>
          <p14:tracePt t="2878" x="1627188" y="4668838"/>
          <p14:tracePt t="2895" x="1639888" y="4767263"/>
          <p14:tracePt t="2912" x="1652588" y="4857750"/>
          <p14:tracePt t="2928" x="1657350" y="4943475"/>
          <p14:tracePt t="2945" x="1670050" y="4979988"/>
          <p14:tracePt t="2961" x="1682750" y="5010150"/>
          <p14:tracePt t="2979" x="1682750" y="5029200"/>
          <p14:tracePt t="2982" x="1695450" y="5059363"/>
          <p14:tracePt t="2995" x="1712913" y="5072063"/>
          <p14:tracePt t="3012" x="1725613" y="5102225"/>
          <p14:tracePt t="3029" x="1731963" y="5126038"/>
          <p14:tracePt t="3045" x="1749425" y="5145088"/>
          <p14:tracePt t="3062" x="1749425" y="5181600"/>
          <p14:tracePt t="3078" x="1779588" y="5211763"/>
          <p14:tracePt t="3095" x="1809750" y="5241925"/>
          <p14:tracePt t="3112" x="1852613" y="5297488"/>
          <p14:tracePt t="3129" x="1914525" y="5370513"/>
          <p14:tracePt t="3145" x="1968500" y="5426075"/>
          <p14:tracePt t="3162" x="2054225" y="5473700"/>
          <p14:tracePt t="3179" x="2200275" y="5529263"/>
          <p14:tracePt t="3182" x="2273300" y="5572125"/>
          <p14:tracePt t="3196" x="2462213" y="5602288"/>
          <p14:tracePt t="3212" x="2719388" y="5662613"/>
          <p14:tracePt t="3230" x="3067050" y="5730875"/>
          <p14:tracePt t="3245" x="3455988" y="5797550"/>
          <p14:tracePt t="3262" x="3968750" y="5876925"/>
          <p14:tracePt t="3278" x="4541838" y="5894388"/>
          <p14:tracePt t="3295" x="5218113" y="5913438"/>
          <p14:tracePt t="3312" x="5761038" y="5913438"/>
          <p14:tracePt t="3329" x="6192838" y="5913438"/>
          <p14:tracePt t="3345" x="6565900" y="5851525"/>
          <p14:tracePt t="3362" x="6954838" y="5748338"/>
          <p14:tracePt t="3378" x="7248525" y="5651500"/>
          <p14:tracePt t="3382" x="7400925" y="5572125"/>
          <p14:tracePt t="3396" x="7699375" y="5419725"/>
          <p14:tracePt t="3412" x="8040688" y="5200650"/>
          <p14:tracePt t="3430" x="8321675" y="4999038"/>
          <p14:tracePt t="3445" x="8607425" y="4797425"/>
          <p14:tracePt t="3462" x="8796338" y="4627563"/>
          <p14:tracePt t="3478" x="8931275" y="4492625"/>
          <p14:tracePt t="3495" x="9083675" y="4310063"/>
          <p14:tracePt t="3512" x="9199563" y="4164013"/>
          <p14:tracePt t="3529" x="9296400" y="4035425"/>
          <p14:tracePt t="3545" x="9399588" y="3889375"/>
          <p14:tracePt t="3562" x="9521825" y="3681413"/>
          <p14:tracePt t="3577" x="9588500" y="3560763"/>
          <p14:tracePt t="3594" x="9661525" y="3419475"/>
          <p14:tracePt t="3598" x="9686925" y="3371850"/>
          <p14:tracePt t="3610" x="9729788" y="3303588"/>
          <p14:tracePt t="3614" x="9772650" y="3230563"/>
          <p14:tracePt t="3628" x="9790113" y="3163888"/>
          <p14:tracePt t="3645" x="9826625" y="3097213"/>
          <p14:tracePt t="3660" x="9875838" y="3011488"/>
          <p14:tracePt t="3677" x="9886950" y="2968625"/>
          <p14:tracePt t="3694" x="9918700" y="2914650"/>
          <p14:tracePt t="3710" x="9966325" y="2846388"/>
          <p14:tracePt t="3727" x="9985375" y="2803525"/>
          <p14:tracePt t="3744" x="10015538" y="2762250"/>
          <p14:tracePt t="3760" x="10028238" y="2743200"/>
          <p14:tracePt t="3777" x="10064750" y="2719388"/>
          <p14:tracePt t="3812" x="10071100" y="2713038"/>
          <p14:tracePt t="3836" x="10077450" y="2700338"/>
          <p14:tracePt t="3853" x="10088563" y="2693988"/>
          <p14:tracePt t="3876" x="10094913" y="2676525"/>
          <p14:tracePt t="4446" x="10094913" y="2663825"/>
          <p14:tracePt t="4455" x="10094913" y="2657475"/>
          <p14:tracePt t="4463" x="10094913" y="2640013"/>
          <p14:tracePt t="4479" x="10094913" y="2620963"/>
          <p14:tracePt t="4496" x="10094913" y="2597150"/>
          <p14:tracePt t="4535" x="10094913" y="2578100"/>
          <p14:tracePt t="4582" x="10094913" y="2566988"/>
          <p14:tracePt t="120333" x="10107613" y="2535238"/>
          <p14:tracePt t="120340" x="10107613" y="2505075"/>
          <p14:tracePt t="120350" x="10107613" y="2474913"/>
          <p14:tracePt t="120367" x="10107613" y="2444750"/>
          <p14:tracePt t="120384" x="10118725" y="2438400"/>
          <p14:tracePt t="136528" x="10118725" y="2298700"/>
          <p14:tracePt t="136538" x="10118725" y="1871663"/>
          <p14:tracePt t="136543" x="10118725" y="1749425"/>
          <p14:tracePt t="136554" x="10118725" y="1646238"/>
          <p14:tracePt t="136560" x="10118725" y="1597025"/>
          <p14:tracePt t="136571" x="10131425" y="1536700"/>
          <p14:tracePt t="136588" x="10131425" y="1390650"/>
          <p14:tracePt t="136593" x="10131425" y="1311275"/>
          <p14:tracePt t="136605" x="10131425" y="1279525"/>
          <p14:tracePt t="136610" x="10155238" y="1212850"/>
          <p14:tracePt t="136620" x="10155238" y="1169988"/>
          <p14:tracePt t="136623" x="10155238" y="1122363"/>
          <p14:tracePt t="136636" x="10155238" y="1090613"/>
          <p14:tracePt t="136639" x="10167938" y="1030288"/>
          <p14:tracePt t="136653" x="10210800" y="895350"/>
          <p14:tracePt t="136670" x="10223500" y="792163"/>
          <p14:tracePt t="136687" x="10271125" y="695325"/>
          <p14:tracePt t="136703" x="10307638" y="615950"/>
          <p14:tracePt t="136719" x="10339388" y="530225"/>
          <p14:tracePt t="136736" x="10350500" y="493713"/>
          <p14:tracePt t="136752" x="10387013" y="427038"/>
          <p14:tracePt t="136769" x="10387013" y="317500"/>
          <p14:tracePt t="136786" x="10418763" y="261938"/>
          <p14:tracePt t="136802" x="10455275" y="146050"/>
          <p14:tracePt t="256311" x="8186738" y="171450"/>
          <p14:tracePt t="256325" x="7961313" y="384175"/>
          <p14:tracePt t="256341" x="7729538" y="590550"/>
          <p14:tracePt t="256359" x="7486650" y="822325"/>
          <p14:tracePt t="256375" x="7291388" y="1054100"/>
          <p14:tracePt t="256391" x="7034213" y="1341438"/>
          <p14:tracePt t="256408" x="6772275" y="1670050"/>
          <p14:tracePt t="256424" x="6486525" y="1962150"/>
          <p14:tracePt t="256441" x="6235700" y="2212975"/>
          <p14:tracePt t="256458" x="5870575" y="2535238"/>
          <p14:tracePt t="256475" x="5376863" y="2998788"/>
          <p14:tracePt t="256491" x="5065713" y="3255963"/>
          <p14:tracePt t="256509" x="4748213" y="3571875"/>
          <p14:tracePt t="256524" x="4522788" y="3779838"/>
          <p14:tracePt t="256541" x="4370388" y="3919538"/>
          <p14:tracePt t="256558" x="4254500" y="4048125"/>
          <p14:tracePt t="256574" x="4200525" y="4102100"/>
          <p14:tracePt t="256591" x="4157663" y="4144963"/>
          <p14:tracePt t="256608" x="4138613" y="4164013"/>
          <p14:tracePt t="256625" x="4114800" y="4181475"/>
          <p14:tracePt t="256641" x="4065588" y="4217988"/>
          <p14:tracePt t="256658" x="4005263" y="4267200"/>
          <p14:tracePt t="256661" x="3968750" y="4279900"/>
          <p14:tracePt t="256675" x="3895725" y="4364038"/>
          <p14:tracePt t="256692" x="3713163" y="4486275"/>
          <p14:tracePt t="256708" x="3524250" y="4664075"/>
          <p14:tracePt t="256724" x="3279775" y="4889500"/>
          <p14:tracePt t="256741" x="2938463" y="5211763"/>
          <p14:tracePt t="256758" x="2498725" y="5651500"/>
          <p14:tracePt t="256775" x="1981200" y="6035675"/>
          <p14:tracePt t="256791" x="1358900" y="6450013"/>
          <p14:tracePt t="256808" x="963613" y="6662738"/>
        </p14:tracePtLst>
      </p14:laserTraceLst>
    </p:ext>
  </p:extLs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1BA7AB58-88B9-57F5-2CAD-D186BCE8A54A}"/>
              </a:ext>
            </a:extLst>
          </p:cNvPr>
          <p:cNvSpPr>
            <a:spLocks noGrp="1"/>
          </p:cNvSpPr>
          <p:nvPr>
            <p:ph type="title"/>
          </p:nvPr>
        </p:nvSpPr>
        <p:spPr>
          <a:xfrm>
            <a:off x="789735" y="867504"/>
            <a:ext cx="6631757" cy="983216"/>
          </a:xfrm>
        </p:spPr>
        <p:txBody>
          <a:bodyPr anchor="t">
            <a:normAutofit/>
          </a:bodyPr>
          <a:lstStyle/>
          <a:p>
            <a:r>
              <a:rPr lang="en-US" sz="4400" dirty="0">
                <a:effectLst>
                  <a:outerShdw blurRad="38100" dist="38100" dir="2700000" algn="tl">
                    <a:srgbClr val="000000">
                      <a:alpha val="43137"/>
                    </a:srgbClr>
                  </a:outerShdw>
                </a:effectLst>
              </a:rPr>
              <a:t>Key Aspects of FinTech:</a:t>
            </a:r>
          </a:p>
        </p:txBody>
      </p:sp>
      <p:sp>
        <p:nvSpPr>
          <p:cNvPr id="3" name="Content Placeholder 2">
            <a:extLst>
              <a:ext uri="{FF2B5EF4-FFF2-40B4-BE49-F238E27FC236}">
                <a16:creationId xmlns:a16="http://schemas.microsoft.com/office/drawing/2014/main" id="{E7848417-8491-474F-FB21-9B3D57ACA969}"/>
              </a:ext>
            </a:extLst>
          </p:cNvPr>
          <p:cNvSpPr>
            <a:spLocks noGrp="1"/>
          </p:cNvSpPr>
          <p:nvPr>
            <p:ph idx="4294967295"/>
          </p:nvPr>
        </p:nvSpPr>
        <p:spPr>
          <a:xfrm>
            <a:off x="1093509" y="1843256"/>
            <a:ext cx="9554065" cy="4466104"/>
          </a:xfrm>
        </p:spPr>
        <p:txBody>
          <a:bodyPr>
            <a:normAutofit/>
          </a:bodyPr>
          <a:lstStyle/>
          <a:p>
            <a:pPr marL="0" indent="0">
              <a:lnSpc>
                <a:spcPct val="114000"/>
              </a:lnSpc>
              <a:buNone/>
            </a:pPr>
            <a:r>
              <a:rPr lang="en-US" sz="2800" b="1" i="0" dirty="0">
                <a:solidFill>
                  <a:srgbClr val="203E5F"/>
                </a:solidFill>
                <a:effectLst/>
              </a:rPr>
              <a:t>Financial Health:</a:t>
            </a:r>
            <a:endParaRPr lang="en-US" sz="2800" b="0" i="0" dirty="0">
              <a:solidFill>
                <a:srgbClr val="203E5F"/>
              </a:solidFill>
              <a:effectLst/>
            </a:endParaRPr>
          </a:p>
          <a:p>
            <a:pPr lvl="1" indent="0">
              <a:lnSpc>
                <a:spcPct val="114000"/>
              </a:lnSpc>
              <a:buNone/>
            </a:pPr>
            <a:r>
              <a:rPr lang="en-US" sz="2800" b="1" i="0" dirty="0">
                <a:solidFill>
                  <a:srgbClr val="203E5F"/>
                </a:solidFill>
                <a:effectLst/>
              </a:rPr>
              <a:t>Personal Financial Management:</a:t>
            </a:r>
            <a:r>
              <a:rPr lang="en-US" sz="2800" b="0" i="0" dirty="0">
                <a:solidFill>
                  <a:srgbClr val="203E5F"/>
                </a:solidFill>
                <a:effectLst/>
              </a:rPr>
              <a:t> </a:t>
            </a:r>
            <a:r>
              <a:rPr lang="en-US" sz="2400" b="0" i="0" dirty="0">
                <a:solidFill>
                  <a:srgbClr val="203E5F"/>
                </a:solidFill>
                <a:effectLst/>
                <a:latin typeface="Söhne"/>
              </a:rPr>
              <a:t>The state of one's personal monetary affairs, and the ability to manage short-term obligations while ensuring long-term financial security. It encompasses income, spending, saving, and investment habits, as well as understanding and use of financial tools.</a:t>
            </a:r>
            <a:endParaRPr lang="en-US" sz="2400" b="0" i="0" dirty="0">
              <a:solidFill>
                <a:srgbClr val="203E5F"/>
              </a:solidFill>
              <a:effectLst/>
            </a:endParaRPr>
          </a:p>
          <a:p>
            <a:pPr lvl="1" indent="0">
              <a:lnSpc>
                <a:spcPct val="114000"/>
              </a:lnSpc>
              <a:buNone/>
            </a:pPr>
            <a:r>
              <a:rPr lang="en-US" sz="2800" b="1" i="0" dirty="0">
                <a:solidFill>
                  <a:srgbClr val="203E5F"/>
                </a:solidFill>
                <a:effectLst/>
                <a:latin typeface="Söhne"/>
              </a:rPr>
              <a:t>Personal Financial Management (PFM):</a:t>
            </a:r>
            <a:r>
              <a:rPr lang="en-US" sz="2800" b="0" i="0" dirty="0">
                <a:solidFill>
                  <a:srgbClr val="203E5F"/>
                </a:solidFill>
                <a:effectLst/>
                <a:latin typeface="Söhne"/>
              </a:rPr>
              <a:t> </a:t>
            </a:r>
            <a:r>
              <a:rPr lang="en-US" sz="2400" b="0" i="0" dirty="0">
                <a:solidFill>
                  <a:srgbClr val="203E5F"/>
                </a:solidFill>
                <a:effectLst/>
                <a:latin typeface="Söhne"/>
              </a:rPr>
              <a:t>A set of tools or platforms, usually digital, designed to help individuals monitor, manage, and optimize their financial affairs.</a:t>
            </a:r>
            <a:endParaRPr lang="en-US" sz="2400" b="0" i="0" dirty="0">
              <a:solidFill>
                <a:srgbClr val="203E5F"/>
              </a:solidFill>
              <a:effectLst/>
            </a:endParaRPr>
          </a:p>
        </p:txBody>
      </p:sp>
    </p:spTree>
    <p:extLst>
      <p:ext uri="{BB962C8B-B14F-4D97-AF65-F5344CB8AC3E}">
        <p14:creationId xmlns:p14="http://schemas.microsoft.com/office/powerpoint/2010/main" val="2721232248"/>
      </p:ext>
    </p:extLst>
  </p:cSld>
  <p:clrMapOvr>
    <a:masterClrMapping/>
  </p:clrMapOvr>
  <mc:AlternateContent xmlns:mc="http://schemas.openxmlformats.org/markup-compatibility/2006" xmlns:p14="http://schemas.microsoft.com/office/powerpoint/2010/main">
    <mc:Choice Requires="p14">
      <p:transition spd="slow" p14:dur="2000" advTm="146416"/>
    </mc:Choice>
    <mc:Fallback xmlns="">
      <p:transition spd="slow" advTm="146416"/>
    </mc:Fallback>
  </mc:AlternateContent>
  <p:extLst>
    <p:ext uri="{3A86A75C-4F4B-4683-9AE1-C65F6400EC91}">
      <p14:laserTraceLst xmlns:p14="http://schemas.microsoft.com/office/powerpoint/2010/main">
        <p14:tracePtLst>
          <p14:tracePt t="855" x="609600" y="6699250"/>
          <p14:tracePt t="865" x="669925" y="6626225"/>
          <p14:tracePt t="904" x="944563" y="6151563"/>
          <p14:tracePt t="907" x="1011238" y="6040438"/>
          <p14:tracePt t="916" x="1036638" y="5992813"/>
          <p14:tracePt t="925" x="1079500" y="5919788"/>
          <p14:tracePt t="943" x="1127125" y="5803900"/>
          <p14:tracePt t="960" x="1182688" y="5662613"/>
          <p14:tracePt t="977" x="1255713" y="5522913"/>
          <p14:tracePt t="993" x="1292225" y="5407025"/>
          <p14:tracePt t="997" x="1304925" y="5357813"/>
          <p14:tracePt t="1010" x="1335088" y="5291138"/>
          <p14:tracePt t="1014" x="1341438" y="5260975"/>
          <p14:tracePt t="1027" x="1384300" y="5126038"/>
          <p14:tracePt t="1044" x="1420813" y="5029200"/>
          <p14:tracePt t="1060" x="1431925" y="4937125"/>
          <p14:tracePt t="1077" x="1450975" y="4883150"/>
          <p14:tracePt t="1093" x="1487488" y="4810125"/>
          <p14:tracePt t="1110" x="1500188" y="4730750"/>
          <p14:tracePt t="1127" x="1500188" y="4657725"/>
          <p14:tracePt t="1143" x="1524000" y="4541838"/>
          <p14:tracePt t="1160" x="1524000" y="4475163"/>
          <p14:tracePt t="1177" x="1524000" y="4400550"/>
          <p14:tracePt t="1194" x="1524000" y="4322763"/>
          <p14:tracePt t="1197" x="1524000" y="4286250"/>
          <p14:tracePt t="1210" x="1524000" y="4243388"/>
          <p14:tracePt t="1227" x="1524000" y="4151313"/>
          <p14:tracePt t="1230" x="1524000" y="4127500"/>
          <p14:tracePt t="1243" x="1524000" y="4078288"/>
          <p14:tracePt t="1261" x="1524000" y="3998913"/>
          <p14:tracePt t="1278" x="1524000" y="3932238"/>
          <p14:tracePt t="1293" x="1524000" y="3906838"/>
          <p14:tracePt t="1310" x="1524000" y="3846513"/>
          <p14:tracePt t="1327" x="1511300" y="3767138"/>
          <p14:tracePt t="1343" x="1487488" y="3736975"/>
          <p14:tracePt t="1360" x="1481138" y="3670300"/>
          <p14:tracePt t="1377" x="1457325" y="3614738"/>
          <p14:tracePt t="1393" x="1444625" y="3590925"/>
          <p14:tracePt t="1410" x="1427163" y="3535363"/>
          <p14:tracePt t="1428" x="1390650" y="3438525"/>
          <p14:tracePt t="1444" x="1371600" y="3395663"/>
          <p14:tracePt t="1460" x="1371600" y="3352800"/>
          <p14:tracePt t="1484" x="1371600" y="3346450"/>
          <p14:tracePt t="1501" x="1371600" y="3328988"/>
          <p14:tracePt t="1510" x="1358900" y="3309938"/>
          <p14:tracePt t="1527" x="1347788" y="3273425"/>
          <p14:tracePt t="1543" x="1347788" y="3267075"/>
          <p14:tracePt t="1581" x="1341438" y="3243263"/>
          <p14:tracePt t="1655" x="1341438" y="3236913"/>
          <p14:tracePt t="1687" x="1341438" y="3206750"/>
          <p14:tracePt t="1696" x="1328738" y="3200400"/>
          <p14:tracePt t="1719" x="1328738" y="3187700"/>
          <p14:tracePt t="1734" x="1328738" y="3181350"/>
          <p14:tracePt t="1747" x="1322388" y="3176588"/>
          <p14:tracePt t="1767" x="1322388" y="3163888"/>
          <p14:tracePt t="1778" x="1304925" y="3157538"/>
          <p14:tracePt t="1782" x="1304925" y="3144838"/>
          <p14:tracePt t="1794" x="1304925" y="3127375"/>
          <p14:tracePt t="1798" x="1304925" y="3121025"/>
          <p14:tracePt t="1810" x="1292225" y="3103563"/>
          <p14:tracePt t="1826" x="1279525" y="3071813"/>
          <p14:tracePt t="1828" x="1279525" y="3067050"/>
          <p14:tracePt t="1843" x="1274763" y="3035300"/>
          <p14:tracePt t="1860" x="1274763" y="3011488"/>
          <p14:tracePt t="1877" x="1262063" y="2951163"/>
          <p14:tracePt t="1893" x="1255713" y="2908300"/>
          <p14:tracePt t="1909" x="1243013" y="2876550"/>
          <p14:tracePt t="1926" x="1243013" y="2828925"/>
          <p14:tracePt t="1943" x="1243013" y="2779713"/>
          <p14:tracePt t="1959" x="1243013" y="2724150"/>
          <p14:tracePt t="1976" x="1238250" y="2700338"/>
          <p14:tracePt t="1993" x="1238250" y="2682875"/>
          <p14:tracePt t="2009" x="1212850" y="2651125"/>
          <p14:tracePt t="2026" x="1212850" y="2620963"/>
          <p14:tracePt t="2042" x="1212850" y="2603500"/>
          <p14:tracePt t="2046" x="1212850" y="2597150"/>
          <p14:tracePt t="2060" x="1212850" y="2578100"/>
          <p14:tracePt t="2076" x="1212850" y="2547938"/>
          <p14:tracePt t="2092" x="1212850" y="2535238"/>
          <p14:tracePt t="2109" x="1212850" y="2517775"/>
          <p14:tracePt t="2126" x="1212850" y="2505075"/>
          <p14:tracePt t="2143" x="1219200" y="2468563"/>
          <p14:tracePt t="2159" x="1219200" y="2451100"/>
          <p14:tracePt t="2176" x="1219200" y="2444750"/>
          <p14:tracePt t="2193" x="1225550" y="2425700"/>
          <p14:tracePt t="2228" x="1225550" y="2419350"/>
          <p14:tracePt t="2245" x="1225550" y="2408238"/>
          <p14:tracePt t="2259" x="1225550" y="2401888"/>
          <p14:tracePt t="2276" x="1231900" y="2389188"/>
          <p14:tracePt t="2398" x="1243013" y="2389188"/>
          <p14:tracePt t="2406" x="1249363" y="2389188"/>
          <p14:tracePt t="2415" x="1268413" y="2389188"/>
          <p14:tracePt t="2430" x="1311275" y="2389188"/>
          <p14:tracePt t="2448" x="1358900" y="2389188"/>
          <p14:tracePt t="2463" x="1414463" y="2389188"/>
          <p14:tracePt t="2480" x="1474788" y="2389188"/>
          <p14:tracePt t="2496" x="1517650" y="2389188"/>
          <p14:tracePt t="2513" x="1566863" y="2408238"/>
          <p14:tracePt t="2530" x="1646238" y="2419350"/>
          <p14:tracePt t="2547" x="1755775" y="2444750"/>
          <p14:tracePt t="2563" x="1908175" y="2457450"/>
          <p14:tracePt t="2569" x="1968500" y="2457450"/>
          <p14:tracePt t="2579" x="2073275" y="2457450"/>
          <p14:tracePt t="2583" x="2193925" y="2457450"/>
          <p14:tracePt t="2594" x="2316163" y="2457450"/>
          <p14:tracePt t="2610" x="2498725" y="2457450"/>
          <p14:tracePt t="2627" x="2755900" y="2457450"/>
          <p14:tracePt t="2645" x="2895600" y="2457450"/>
          <p14:tracePt t="2661" x="3035300" y="2457450"/>
          <p14:tracePt t="2678" x="3103563" y="2457450"/>
          <p14:tracePt t="2694" x="3194050" y="2457450"/>
          <p14:tracePt t="2710" x="3286125" y="2457450"/>
          <p14:tracePt t="2727" x="3340100" y="2457450"/>
          <p14:tracePt t="2744" x="3365500" y="2457450"/>
          <p14:tracePt t="2761" x="3408363" y="2457450"/>
          <p14:tracePt t="2777" x="3444875" y="2457450"/>
          <p14:tracePt t="2794" x="3455988" y="2457450"/>
          <p14:tracePt t="2810" x="3481388" y="2457450"/>
          <p14:tracePt t="2814" x="3511550" y="2457450"/>
          <p14:tracePt t="2829" x="3524250" y="2457450"/>
          <p14:tracePt t="2844" x="3541713" y="2457450"/>
          <p14:tracePt t="2860" x="3548063" y="2457450"/>
          <p14:tracePt t="3406" x="3554413" y="2457450"/>
          <p14:tracePt t="3415" x="3565525" y="2457450"/>
          <p14:tracePt t="3429" x="3590925" y="2457450"/>
          <p14:tracePt t="3447" x="3614738" y="2444750"/>
          <p14:tracePt t="3463" x="3621088" y="2444750"/>
          <p14:tracePt t="3655" x="3638550" y="2444750"/>
          <p14:tracePt t="3665" x="3687763" y="2432050"/>
          <p14:tracePt t="3680" x="3717925" y="2432050"/>
          <p14:tracePt t="3697" x="3790950" y="2432050"/>
          <p14:tracePt t="3714" x="3859213" y="2419350"/>
          <p14:tracePt t="3719" x="3902075" y="2419350"/>
          <p14:tracePt t="3728" x="3925888" y="2408238"/>
          <p14:tracePt t="3744" x="4017963" y="2395538"/>
          <p14:tracePt t="3760" x="4095750" y="2378075"/>
          <p14:tracePt t="3777" x="4217988" y="2309813"/>
          <p14:tracePt t="3794" x="4286250" y="2286000"/>
          <p14:tracePt t="3810" x="4352925" y="2249488"/>
          <p14:tracePt t="3814" x="4376738" y="2243138"/>
          <p14:tracePt t="3828" x="4443413" y="2193925"/>
          <p14:tracePt t="3846" x="4511675" y="2152650"/>
          <p14:tracePt t="3861" x="4572000" y="2078038"/>
          <p14:tracePt t="3878" x="4591050" y="2041525"/>
          <p14:tracePt t="3894" x="4627563" y="1993900"/>
          <p14:tracePt t="3910" x="4645025" y="1968500"/>
          <p14:tracePt t="3927" x="4645025" y="1938338"/>
          <p14:tracePt t="3944" x="4651375" y="1925638"/>
          <p14:tracePt t="4021" x="4651375" y="1908175"/>
          <p14:tracePt t="4029" x="4645025" y="1871663"/>
          <p14:tracePt t="4045" x="4614863" y="1816100"/>
          <p14:tracePt t="4064" x="4578350" y="1719263"/>
          <p14:tracePt t="4081" x="4548188" y="1676400"/>
          <p14:tracePt t="4097" x="4498975" y="1609725"/>
          <p14:tracePt t="4119" x="4498975" y="1560513"/>
          <p14:tracePt t="4130" x="4486275" y="1530350"/>
          <p14:tracePt t="4147" x="4443413" y="1474788"/>
          <p14:tracePt t="4164" x="4432300" y="1450975"/>
          <p14:tracePt t="4169" x="4413250" y="1431925"/>
          <p14:tracePt t="4177" x="4400550" y="1420813"/>
          <p14:tracePt t="4194" x="4400550" y="1414463"/>
          <p14:tracePt t="4211" x="4383088" y="1384300"/>
          <p14:tracePt t="4215" x="4376738" y="1377950"/>
          <p14:tracePt t="4228" x="4364038" y="1358900"/>
          <p14:tracePt t="4231" x="4359275" y="1347788"/>
          <p14:tracePt t="4277" x="4352925" y="1341438"/>
          <p14:tracePt t="4301" x="4322763" y="1328738"/>
          <p14:tracePt t="4325" x="4310063" y="1322388"/>
          <p14:tracePt t="4333" x="4303713" y="1311275"/>
          <p14:tracePt t="4344" x="4291013" y="1304925"/>
          <p14:tracePt t="4360" x="4286250" y="1298575"/>
          <p14:tracePt t="4377" x="4286250" y="1285875"/>
          <p14:tracePt t="4790" x="4286250" y="1279525"/>
          <p14:tracePt t="4798" x="4297363" y="1279525"/>
          <p14:tracePt t="4813" x="4400550" y="1279525"/>
          <p14:tracePt t="4830" x="4511675" y="1279525"/>
          <p14:tracePt t="4848" x="4632325" y="1279525"/>
          <p14:tracePt t="4863" x="4779963" y="1279525"/>
          <p14:tracePt t="4879" x="4932363" y="1285875"/>
          <p14:tracePt t="4897" x="5194300" y="1285875"/>
          <p14:tracePt t="4913" x="5559425" y="1285875"/>
          <p14:tracePt t="4930" x="5803900" y="1285875"/>
          <p14:tracePt t="4947" x="5992813" y="1274763"/>
          <p14:tracePt t="4952" x="6096000" y="1274763"/>
          <p14:tracePt t="4963" x="6235700" y="1262063"/>
          <p14:tracePt t="4968" x="6340475" y="1262063"/>
          <p14:tracePt t="4980" x="6388100" y="1262063"/>
          <p14:tracePt t="4984" x="6430963" y="1249363"/>
          <p14:tracePt t="4994" x="6450013" y="1249363"/>
          <p14:tracePt t="5010" x="6467475" y="1249363"/>
          <p14:tracePt t="5480" x="6480175" y="1249363"/>
          <p14:tracePt t="5488" x="6480175" y="1274763"/>
          <p14:tracePt t="5497" x="6480175" y="1328738"/>
          <p14:tracePt t="5513" x="6497638" y="1395413"/>
          <p14:tracePt t="5530" x="6497638" y="1427163"/>
          <p14:tracePt t="5547" x="6510338" y="1444625"/>
          <p14:tracePt t="5552" x="6516688" y="1450975"/>
          <p14:tracePt t="5563" x="6529388" y="1463675"/>
          <p14:tracePt t="5568" x="6534150" y="1468438"/>
          <p14:tracePt t="5579" x="6546850" y="1474788"/>
          <p14:tracePt t="5594" x="6565900" y="1487488"/>
          <p14:tracePt t="5610" x="6613525" y="1500188"/>
          <p14:tracePt t="5627" x="6711950" y="1500188"/>
          <p14:tracePt t="5631" x="6754813" y="1500188"/>
          <p14:tracePt t="5644" x="6864350" y="1511300"/>
          <p14:tracePt t="5661" x="7029450" y="1511300"/>
          <p14:tracePt t="5678" x="7192963" y="1511300"/>
          <p14:tracePt t="5694" x="7321550" y="1511300"/>
          <p14:tracePt t="5710" x="7486650" y="1511300"/>
          <p14:tracePt t="5727" x="7564438" y="1504950"/>
          <p14:tracePt t="5744" x="7607300" y="1493838"/>
          <p14:tracePt t="5760" x="7620000" y="1493838"/>
          <p14:tracePt t="23579" x="7596188" y="1500188"/>
          <p14:tracePt t="23587" x="7497763" y="1554163"/>
          <p14:tracePt t="23596" x="7418388" y="1646238"/>
          <p14:tracePt t="23614" x="7248525" y="1816100"/>
          <p14:tracePt t="23619" x="7150100" y="1925638"/>
          <p14:tracePt t="23631" x="6986588" y="2066925"/>
          <p14:tracePt t="23648" x="6802438" y="2170113"/>
          <p14:tracePt t="23664" x="6681788" y="2236788"/>
          <p14:tracePt t="23681" x="6534150" y="2371725"/>
          <p14:tracePt t="23698" x="6450013" y="2474913"/>
          <p14:tracePt t="23715" x="6381750" y="2614613"/>
          <p14:tracePt t="23730" x="6357938" y="2713038"/>
          <p14:tracePt t="23748" x="6327775" y="2865438"/>
          <p14:tracePt t="23764" x="6297613" y="3054350"/>
          <p14:tracePt t="23781" x="6284913" y="3200400"/>
          <p14:tracePt t="23787" x="6284913" y="3249613"/>
          <p14:tracePt t="23799" x="6284913" y="3309938"/>
          <p14:tracePt t="23803" x="6284913" y="3328988"/>
          <p14:tracePt t="23811" x="6284913" y="3359150"/>
          <p14:tracePt t="23822" x="6284913" y="3382963"/>
          <p14:tracePt t="23827" x="6291263" y="3413125"/>
          <p14:tracePt t="23831" x="6291263" y="3432175"/>
          <p14:tracePt t="23843" x="6315075" y="3481388"/>
          <p14:tracePt t="23853" x="6327775" y="3492500"/>
          <p14:tracePt t="23872" x="6334125" y="3498850"/>
          <p14:tracePt t="23887" x="6340475" y="3498850"/>
          <p14:tracePt t="23912" x="6351588" y="3498850"/>
          <p14:tracePt t="23919" x="6381750" y="3511550"/>
          <p14:tracePt t="23951" x="6388100" y="3511550"/>
          <p14:tracePt t="23967" x="6394450" y="3511550"/>
          <p14:tracePt t="23975" x="6407150" y="3511550"/>
          <p14:tracePt t="24007" x="6424613" y="3517900"/>
          <p14:tracePt t="24015" x="6430963" y="3517900"/>
          <p14:tracePt t="24032" x="6443663" y="3517900"/>
          <p14:tracePt t="24045" x="6461125" y="3517900"/>
          <p14:tracePt t="24063" x="6480175" y="3529013"/>
          <p14:tracePt t="24079" x="6503988" y="3535363"/>
          <p14:tracePt t="24095" x="6529388" y="3535363"/>
          <p14:tracePt t="24112" x="6546850" y="3548063"/>
          <p14:tracePt t="24129" x="6572250" y="3560763"/>
          <p14:tracePt t="24160" x="6583363" y="3560763"/>
          <p14:tracePt t="24361" x="6589713" y="3560763"/>
          <p14:tracePt t="24369" x="6632575" y="3560763"/>
          <p14:tracePt t="24380" x="6650038" y="3560763"/>
          <p14:tracePt t="24398" x="6686550" y="3560763"/>
          <p14:tracePt t="24416" x="6729413" y="3560763"/>
          <p14:tracePt t="24430" x="6742113" y="3560763"/>
          <p14:tracePt t="24435" x="6748463" y="3560763"/>
          <p14:tracePt t="24448" x="6754813" y="3560763"/>
          <p14:tracePt t="24480" x="6765925" y="3560763"/>
          <p14:tracePt t="24488" x="6772275" y="3560763"/>
          <p14:tracePt t="24511" x="6784975" y="3560763"/>
          <p14:tracePt t="24535" x="6802438" y="3560763"/>
          <p14:tracePt t="24560" x="6808788" y="3560763"/>
          <p14:tracePt t="24793" x="6815138" y="3560763"/>
          <p14:tracePt t="24802" x="6858000" y="3554413"/>
          <p14:tracePt t="24814" x="6894513" y="3554413"/>
          <p14:tracePt t="24819" x="6913563" y="3554413"/>
          <p14:tracePt t="24831" x="6954838" y="3529013"/>
          <p14:tracePt t="24849" x="7034213" y="3517900"/>
          <p14:tracePt t="24865" x="7059613" y="3511550"/>
          <p14:tracePt t="24880" x="7102475" y="3498850"/>
          <p14:tracePt t="24895" x="7132638" y="3486150"/>
          <p14:tracePt t="24912" x="7169150" y="3481388"/>
          <p14:tracePt t="24929" x="7199313" y="3455988"/>
          <p14:tracePt t="24945" x="7229475" y="3444875"/>
          <p14:tracePt t="24961" x="7272338" y="3444875"/>
          <p14:tracePt t="24978" x="7315200" y="3438525"/>
          <p14:tracePt t="24995" x="7358063" y="3425825"/>
          <p14:tracePt t="25011" x="7400925" y="3413125"/>
          <p14:tracePt t="25028" x="7448550" y="3395663"/>
          <p14:tracePt t="25045" x="7467600" y="3389313"/>
          <p14:tracePt t="25048" x="7486650" y="3376613"/>
          <p14:tracePt t="25061" x="7497763" y="3376613"/>
          <p14:tracePt t="25078" x="7540625" y="3359150"/>
          <p14:tracePt t="25096" x="7570788" y="3359150"/>
          <p14:tracePt t="25111" x="7589838" y="3352800"/>
          <p14:tracePt t="25128" x="7613650" y="3340100"/>
          <p14:tracePt t="25145" x="7639050" y="3328988"/>
          <p14:tracePt t="25161" x="7662863" y="3322638"/>
          <p14:tracePt t="25178" x="7680325" y="3322638"/>
          <p14:tracePt t="25195" x="7712075" y="3309938"/>
          <p14:tracePt t="25250" x="7716838" y="3309938"/>
          <p14:tracePt t="25263" x="7729538" y="3309938"/>
          <p14:tracePt t="25273" x="7748588" y="3309938"/>
          <p14:tracePt t="25282" x="7753350" y="3309938"/>
          <p14:tracePt t="25295" x="7785100" y="3309938"/>
          <p14:tracePt t="25311" x="7802563" y="3292475"/>
          <p14:tracePt t="25329" x="7827963" y="3292475"/>
          <p14:tracePt t="25345" x="7869238" y="3292475"/>
          <p14:tracePt t="25361" x="7905750" y="3279775"/>
          <p14:tracePt t="25378" x="7937500" y="3273425"/>
          <p14:tracePt t="25395" x="7991475" y="3260725"/>
          <p14:tracePt t="25411" x="8016875" y="3260725"/>
          <p14:tracePt t="25428" x="8058150" y="3260725"/>
          <p14:tracePt t="25445" x="8096250" y="3255963"/>
          <p14:tracePt t="25449" x="8143875" y="3243263"/>
          <p14:tracePt t="25461" x="8174038" y="3230563"/>
          <p14:tracePt t="25465" x="8199438" y="3230563"/>
          <p14:tracePt t="25479" x="8278813" y="3219450"/>
          <p14:tracePt t="25495" x="8358188" y="3194050"/>
          <p14:tracePt t="25511" x="8412163" y="3151188"/>
          <p14:tracePt t="25528" x="8478838" y="3127375"/>
          <p14:tracePt t="25545" x="8504238" y="3108325"/>
          <p14:tracePt t="25561" x="8515350" y="3103563"/>
          <p14:tracePt t="25578" x="8534400" y="3103563"/>
          <p14:tracePt t="25599" x="8553450" y="3090863"/>
          <p14:tracePt t="25612" x="8564563" y="3090863"/>
          <p14:tracePt t="25628" x="8570913" y="3090863"/>
          <p14:tracePt t="25645" x="8589963" y="3090863"/>
          <p14:tracePt t="25662" x="8601075" y="3090863"/>
          <p14:tracePt t="25665" x="8620125" y="3090863"/>
          <p14:tracePt t="25678" x="8626475" y="3090863"/>
          <p14:tracePt t="25682" x="8637588" y="3090863"/>
          <p14:tracePt t="25695" x="8656638" y="3090863"/>
          <p14:tracePt t="25713" x="8705850" y="3090863"/>
          <p14:tracePt t="25728" x="8742363" y="3090863"/>
          <p14:tracePt t="25745" x="8839200" y="3090863"/>
          <p14:tracePt t="25762" x="8905875" y="3090863"/>
          <p14:tracePt t="25778" x="8942388" y="3090863"/>
          <p14:tracePt t="25795" x="9021763" y="3090863"/>
          <p14:tracePt t="25811" x="9101138" y="3108325"/>
          <p14:tracePt t="25828" x="9144000" y="3121025"/>
          <p14:tracePt t="25845" x="9223375" y="3133725"/>
          <p14:tracePt t="25863" x="9332913" y="3151188"/>
          <p14:tracePt t="25879" x="9442450" y="3151188"/>
          <p14:tracePt t="25896" x="9521825" y="3163888"/>
          <p14:tracePt t="25913" x="9577388" y="3176588"/>
          <p14:tracePt t="25929" x="9631363" y="3187700"/>
          <p14:tracePt t="25945" x="9667875" y="3187700"/>
          <p14:tracePt t="25961" x="9710738" y="3187700"/>
          <p14:tracePt t="25978" x="9729788" y="3187700"/>
          <p14:tracePt t="25995" x="9766300" y="3200400"/>
          <p14:tracePt t="26012" x="9783763" y="3200400"/>
          <p14:tracePt t="26028" x="9813925" y="3200400"/>
          <p14:tracePt t="26045" x="9820275" y="3200400"/>
          <p14:tracePt t="32762" x="9832975" y="3219450"/>
          <p14:tracePt t="32771" x="9772650" y="3286125"/>
          <p14:tracePt t="32781" x="9729788" y="3352800"/>
          <p14:tracePt t="32785" x="9693275" y="3389313"/>
          <p14:tracePt t="32795" x="9620250" y="3432175"/>
          <p14:tracePt t="32812" x="9442450" y="3492500"/>
          <p14:tracePt t="32829" x="9229725" y="3554413"/>
          <p14:tracePt t="32845" x="9004300" y="3584575"/>
          <p14:tracePt t="32862" x="8674100" y="3633788"/>
          <p14:tracePt t="32879" x="8053388" y="3681413"/>
          <p14:tracePt t="32896" x="7650163" y="3700463"/>
          <p14:tracePt t="32913" x="7223125" y="3730625"/>
          <p14:tracePt t="32930" x="6761163" y="3786188"/>
          <p14:tracePt t="32945" x="6394450" y="3852863"/>
          <p14:tracePt t="32963" x="6016625" y="3906838"/>
          <p14:tracePt t="32978" x="5711825" y="3956050"/>
          <p14:tracePt t="32995" x="5376863" y="4035425"/>
          <p14:tracePt t="33012" x="5151438" y="4065588"/>
          <p14:tracePt t="33028" x="4973638" y="4114800"/>
          <p14:tracePt t="33045" x="4767263" y="4157663"/>
          <p14:tracePt t="33062" x="4614863" y="4170363"/>
          <p14:tracePt t="33065" x="4572000" y="4170363"/>
          <p14:tracePt t="33079" x="4505325" y="4181475"/>
          <p14:tracePt t="33096" x="4438650" y="4181475"/>
          <p14:tracePt t="33112" x="4370388" y="4181475"/>
          <p14:tracePt t="33129" x="4310063" y="4181475"/>
          <p14:tracePt t="33145" x="4243388" y="4181475"/>
          <p14:tracePt t="33162" x="4151313" y="4175125"/>
          <p14:tracePt t="33178" x="4035425" y="4151313"/>
          <p14:tracePt t="33195" x="3975100" y="4127500"/>
          <p14:tracePt t="33212" x="3859213" y="4114800"/>
          <p14:tracePt t="33229" x="3779838" y="4102100"/>
          <p14:tracePt t="33245" x="3713163" y="4090988"/>
          <p14:tracePt t="33262" x="3687763" y="4090988"/>
          <p14:tracePt t="33266" x="3681413" y="4090988"/>
          <p14:tracePt t="33482" x="3670300" y="4084638"/>
          <p14:tracePt t="33491" x="3670300" y="4065588"/>
          <p14:tracePt t="33507" x="3670300" y="4054475"/>
          <p14:tracePt t="33528" x="3670300" y="4048125"/>
          <p14:tracePt t="33555" x="3670300" y="4041775"/>
          <p14:tracePt t="33563" x="3676650" y="4017963"/>
          <p14:tracePt t="33576" x="3681413" y="4011613"/>
          <p14:tracePt t="33585" x="3694113" y="4011613"/>
          <p14:tracePt t="33596" x="3700463" y="4011613"/>
          <p14:tracePt t="33612" x="3749675" y="4005263"/>
          <p14:tracePt t="33629" x="3816350" y="3992563"/>
          <p14:tracePt t="33646" x="3876675" y="3992563"/>
          <p14:tracePt t="33662" x="3986213" y="3981450"/>
          <p14:tracePt t="33679" x="4157663" y="3981450"/>
          <p14:tracePt t="33697" x="4279900" y="3981450"/>
          <p14:tracePt t="33713" x="4443413" y="3981450"/>
          <p14:tracePt t="33730" x="4627563" y="3981450"/>
          <p14:tracePt t="33745" x="4816475" y="3981450"/>
          <p14:tracePt t="33762" x="4962525" y="3981450"/>
          <p14:tracePt t="33779" x="5102225" y="3981450"/>
          <p14:tracePt t="33796" x="5211763" y="3981450"/>
          <p14:tracePt t="33812" x="5273675" y="3981450"/>
          <p14:tracePt t="33829" x="5383213" y="3981450"/>
          <p14:tracePt t="33846" x="5462588" y="3956050"/>
          <p14:tracePt t="33862" x="5565775" y="3956050"/>
          <p14:tracePt t="33866" x="5632450" y="3943350"/>
          <p14:tracePt t="33879" x="5699125" y="3932238"/>
          <p14:tracePt t="33883" x="5778500" y="3932238"/>
          <p14:tracePt t="33896" x="5883275" y="3932238"/>
          <p14:tracePt t="33899" x="5967413" y="3932238"/>
          <p14:tracePt t="33912" x="6089650" y="3932238"/>
          <p14:tracePt t="33929" x="6199188" y="3932238"/>
          <p14:tracePt t="33946" x="6291263" y="3932238"/>
          <p14:tracePt t="33962" x="6370638" y="3932238"/>
          <p14:tracePt t="33979" x="6450013" y="3932238"/>
          <p14:tracePt t="33996" x="6529388" y="3932238"/>
          <p14:tracePt t="34012" x="6577013" y="3919538"/>
          <p14:tracePt t="34029" x="6638925" y="3906838"/>
          <p14:tracePt t="34045" x="6692900" y="3895725"/>
          <p14:tracePt t="34049" x="6742113" y="3895725"/>
          <p14:tracePt t="34062" x="6772275" y="3895725"/>
          <p14:tracePt t="34067" x="6797675" y="3889375"/>
          <p14:tracePt t="34079" x="6838950" y="3889375"/>
          <p14:tracePt t="34083" x="6858000" y="3889375"/>
          <p14:tracePt t="34096" x="6888163" y="3876675"/>
          <p14:tracePt t="34112" x="6918325" y="3865563"/>
          <p14:tracePt t="34130" x="6950075" y="3865563"/>
          <p14:tracePt t="34145" x="6967538" y="3865563"/>
          <p14:tracePt t="34162" x="6973888" y="3865563"/>
          <p14:tracePt t="34179" x="7010400" y="3865563"/>
          <p14:tracePt t="34196" x="7029450" y="3859213"/>
          <p14:tracePt t="34212" x="7046913" y="3859213"/>
          <p14:tracePt t="34229" x="7070725" y="3859213"/>
          <p14:tracePt t="34246" x="7083425" y="3846513"/>
          <p14:tracePt t="34538" x="7102475" y="3846513"/>
          <p14:tracePt t="34548" x="7192963" y="3846513"/>
          <p14:tracePt t="34564" x="7259638" y="3846513"/>
          <p14:tracePt t="34582" x="7315200" y="3846513"/>
          <p14:tracePt t="34599" x="7334250" y="3846513"/>
          <p14:tracePt t="34753" x="7370763" y="3846513"/>
          <p14:tracePt t="34763" x="7418388" y="3852863"/>
          <p14:tracePt t="34773" x="7448550" y="3852863"/>
          <p14:tracePt t="34783" x="7497763" y="3852863"/>
          <p14:tracePt t="34798" x="7577138" y="3852863"/>
          <p14:tracePt t="34812" x="7686675" y="3865563"/>
          <p14:tracePt t="34829" x="7766050" y="3889375"/>
          <p14:tracePt t="34846" x="7875588" y="3889375"/>
          <p14:tracePt t="34863" x="8047038" y="3889375"/>
          <p14:tracePt t="34879" x="8126413" y="3889375"/>
          <p14:tracePt t="34882" x="8174038" y="3889375"/>
          <p14:tracePt t="34896" x="8296275" y="3889375"/>
          <p14:tracePt t="34912" x="8388350" y="3889375"/>
          <p14:tracePt t="34929" x="8491538" y="3889375"/>
          <p14:tracePt t="34946" x="8583613" y="3889375"/>
          <p14:tracePt t="34962" x="8693150" y="3889375"/>
          <p14:tracePt t="34979" x="8783638" y="3889375"/>
          <p14:tracePt t="34996" x="8894763" y="3889375"/>
          <p14:tracePt t="35012" x="8997950" y="3889375"/>
          <p14:tracePt t="35029" x="9088438" y="3889375"/>
          <p14:tracePt t="35046" x="9144000" y="3913188"/>
          <p14:tracePt t="35049" x="9210675" y="3925888"/>
          <p14:tracePt t="35062" x="9229725" y="3925888"/>
          <p14:tracePt t="35079" x="9253538" y="3925888"/>
          <p14:tracePt t="35083" x="9290050" y="3925888"/>
          <p14:tracePt t="35096" x="9315450" y="3938588"/>
          <p14:tracePt t="35112" x="9345613" y="3956050"/>
          <p14:tracePt t="35130" x="9382125" y="3956050"/>
          <p14:tracePt t="35146" x="9399588" y="3956050"/>
          <p14:tracePt t="35162" x="9412288" y="3956050"/>
          <p14:tracePt t="35179" x="9418638" y="3956050"/>
          <p14:tracePt t="35196" x="9424988" y="3956050"/>
          <p14:tracePt t="35212" x="9442450" y="3956050"/>
          <p14:tracePt t="35229" x="9461500" y="3956050"/>
          <p14:tracePt t="35257" x="9472613" y="3956050"/>
          <p14:tracePt t="35265" x="9478963" y="3956050"/>
          <p14:tracePt t="35279" x="9491663" y="3956050"/>
          <p14:tracePt t="35297" x="9528175" y="3956050"/>
          <p14:tracePt t="35312" x="9545638" y="3956050"/>
          <p14:tracePt t="35330" x="9564688" y="3956050"/>
          <p14:tracePt t="35346" x="9625013" y="3968750"/>
          <p14:tracePt t="35362" x="9650413" y="3968750"/>
          <p14:tracePt t="35379" x="9674225" y="3968750"/>
          <p14:tracePt t="35396" x="9729788" y="3968750"/>
          <p14:tracePt t="35413" x="9753600" y="3968750"/>
          <p14:tracePt t="35429" x="9796463" y="3968750"/>
          <p14:tracePt t="35446" x="9802813" y="3968750"/>
          <p14:tracePt t="35462" x="9820275" y="3968750"/>
          <p14:tracePt t="35479" x="9826625" y="3968750"/>
          <p14:tracePt t="35483" x="9839325" y="3968750"/>
          <p14:tracePt t="35496" x="9845675" y="3968750"/>
          <p14:tracePt t="35513" x="9882188" y="3968750"/>
          <p14:tracePt t="35529" x="9912350" y="3968750"/>
          <p14:tracePt t="35546" x="9942513" y="3968750"/>
          <p14:tracePt t="35562" x="9961563" y="3975100"/>
          <p14:tracePt t="35579" x="9979025" y="3975100"/>
          <p14:tracePt t="35834" x="9985375" y="3975100"/>
          <p14:tracePt t="35843" x="10015538" y="3975100"/>
          <p14:tracePt t="35852" x="10045700" y="3975100"/>
          <p14:tracePt t="35865" x="10077450" y="3975100"/>
          <p14:tracePt t="35882" x="10101263" y="3975100"/>
          <p14:tracePt t="35898" x="10137775" y="3975100"/>
          <p14:tracePt t="35915" x="10150475" y="3975100"/>
          <p14:tracePt t="35931" x="10161588" y="3975100"/>
          <p14:tracePt t="35949" x="10180638" y="3975100"/>
          <p14:tracePt t="35965" x="10191750" y="3975100"/>
          <p14:tracePt t="35987" x="10223500" y="3975100"/>
          <p14:tracePt t="36011" x="10229850" y="3975100"/>
          <p14:tracePt t="36030" x="10234613" y="3975100"/>
          <p14:tracePt t="36067" x="10247313" y="3975100"/>
          <p14:tracePt t="36306" x="10247313" y="3986213"/>
          <p14:tracePt t="36315" x="10198100" y="4005263"/>
          <p14:tracePt t="36331" x="10058400" y="4059238"/>
          <p14:tracePt t="36348" x="9863138" y="4108450"/>
          <p14:tracePt t="36365" x="9613900" y="4187825"/>
          <p14:tracePt t="36382" x="9283700" y="4254500"/>
          <p14:tracePt t="36399" x="8888413" y="4303713"/>
          <p14:tracePt t="36404" x="8656638" y="4340225"/>
          <p14:tracePt t="36415" x="8351838" y="4359275"/>
          <p14:tracePt t="36432" x="7686675" y="4443413"/>
          <p14:tracePt t="36437" x="7345363" y="4468813"/>
          <p14:tracePt t="36449" x="6967538" y="4468813"/>
          <p14:tracePt t="36454" x="6596063" y="4468813"/>
          <p14:tracePt t="36465" x="5888038" y="4468813"/>
          <p14:tracePt t="36482" x="5048250" y="4492625"/>
          <p14:tracePt t="36496" x="4443413" y="4535488"/>
          <p14:tracePt t="36513" x="4011613" y="4552950"/>
          <p14:tracePt t="36530" x="3621088" y="4584700"/>
          <p14:tracePt t="36546" x="3359150" y="4584700"/>
          <p14:tracePt t="36562" x="3114675" y="4584700"/>
          <p14:tracePt t="36579" x="2944813" y="4602163"/>
          <p14:tracePt t="36596" x="2779713" y="4614863"/>
          <p14:tracePt t="36613" x="2651125" y="4614863"/>
          <p14:tracePt t="36629" x="2541588" y="4614863"/>
          <p14:tracePt t="36646" x="2419350" y="4614863"/>
          <p14:tracePt t="36662" x="2292350" y="4614863"/>
          <p14:tracePt t="36679" x="2109788" y="4614863"/>
          <p14:tracePt t="36683" x="2047875" y="4614863"/>
          <p14:tracePt t="36696" x="1884363" y="4614863"/>
          <p14:tracePt t="36713" x="1755775" y="4614863"/>
          <p14:tracePt t="36730" x="1652588" y="4614863"/>
          <p14:tracePt t="36746" x="1609725" y="4614863"/>
          <p14:tracePt t="36763" x="1560513" y="4614863"/>
          <p14:tracePt t="36779" x="1543050" y="4614863"/>
          <p14:tracePt t="36883" x="1524000" y="4608513"/>
          <p14:tracePt t="36892" x="1524000" y="4591050"/>
          <p14:tracePt t="36901" x="1511300" y="4572000"/>
          <p14:tracePt t="36913" x="1511300" y="4529138"/>
          <p14:tracePt t="36931" x="1511300" y="4492625"/>
          <p14:tracePt t="36948" x="1511300" y="4449763"/>
          <p14:tracePt t="36965" x="1511300" y="4413250"/>
          <p14:tracePt t="36982" x="1511300" y="4389438"/>
          <p14:tracePt t="36999" x="1511300" y="4376738"/>
          <p14:tracePt t="37015" x="1511300" y="4370388"/>
          <p14:tracePt t="37043" x="1511300" y="4359275"/>
          <p14:tracePt t="37075" x="1511300" y="4352925"/>
          <p14:tracePt t="37097" x="1511300" y="4340225"/>
          <p14:tracePt t="37138" x="1511300" y="4333875"/>
          <p14:tracePt t="37163" x="1511300" y="4327525"/>
          <p14:tracePt t="37179" x="1511300" y="4316413"/>
          <p14:tracePt t="37410" x="1517650" y="4316413"/>
          <p14:tracePt t="37418" x="1609725" y="4316413"/>
          <p14:tracePt t="37431" x="1676400" y="4322763"/>
          <p14:tracePt t="37436" x="1736725" y="4322763"/>
          <p14:tracePt t="37449" x="1822450" y="4322763"/>
          <p14:tracePt t="37454" x="1884363" y="4322763"/>
          <p14:tracePt t="37465" x="2097088" y="4352925"/>
          <p14:tracePt t="37480" x="2243138" y="4364038"/>
          <p14:tracePt t="37496" x="2371725" y="4376738"/>
          <p14:tracePt t="37513" x="2481263" y="4376738"/>
          <p14:tracePt t="37531" x="2578100" y="4389438"/>
          <p14:tracePt t="37546" x="2603500" y="4389438"/>
          <p14:tracePt t="37562" x="2657475" y="4389438"/>
          <p14:tracePt t="37579" x="2687638" y="4389438"/>
          <p14:tracePt t="37596" x="2724150" y="4389438"/>
          <p14:tracePt t="37612" x="2749550" y="4389438"/>
          <p14:tracePt t="37629" x="2779713" y="4389438"/>
          <p14:tracePt t="37646" x="2822575" y="4389438"/>
          <p14:tracePt t="37662" x="2871788" y="4389438"/>
          <p14:tracePt t="37679" x="2908300" y="4389438"/>
          <p14:tracePt t="37682" x="2938463" y="4389438"/>
          <p14:tracePt t="37696" x="3017838" y="4389438"/>
          <p14:tracePt t="37713" x="3067050" y="4389438"/>
          <p14:tracePt t="37729" x="3133725" y="4389438"/>
          <p14:tracePt t="37746" x="3200400" y="4389438"/>
          <p14:tracePt t="37762" x="3236913" y="4389438"/>
          <p14:tracePt t="37779" x="3303588" y="4389438"/>
          <p14:tracePt t="37796" x="3333750" y="4389438"/>
          <p14:tracePt t="37813" x="3382963" y="4389438"/>
          <p14:tracePt t="37829" x="3419475" y="4383088"/>
          <p14:tracePt t="37846" x="3475038" y="4383088"/>
          <p14:tracePt t="37862" x="3498850" y="4383088"/>
          <p14:tracePt t="37879" x="3548063" y="4383088"/>
          <p14:tracePt t="37882" x="3571875" y="4383088"/>
          <p14:tracePt t="37896" x="3597275" y="4383088"/>
          <p14:tracePt t="37913" x="3633788" y="4383088"/>
          <p14:tracePt t="37930" x="3663950" y="4383088"/>
          <p14:tracePt t="37946" x="3700463" y="4383088"/>
          <p14:tracePt t="37962" x="3754438" y="4383088"/>
          <p14:tracePt t="37979" x="3779838" y="4383088"/>
          <p14:tracePt t="37996" x="3829050" y="4383088"/>
          <p14:tracePt t="38012" x="3870325" y="4383088"/>
          <p14:tracePt t="38029" x="3919538" y="4383088"/>
          <p14:tracePt t="38046" x="3956050" y="4383088"/>
          <p14:tracePt t="38062" x="3998913" y="4383088"/>
          <p14:tracePt t="38079" x="4029075" y="4383088"/>
          <p14:tracePt t="38082" x="4048125" y="4383088"/>
          <p14:tracePt t="38096" x="4084638" y="4383088"/>
          <p14:tracePt t="38113" x="4127500" y="4383088"/>
          <p14:tracePt t="38129" x="4144963" y="4383088"/>
          <p14:tracePt t="38146" x="4181475" y="4383088"/>
          <p14:tracePt t="38162" x="4194175" y="4383088"/>
          <p14:tracePt t="38179" x="4211638" y="4383088"/>
          <p14:tracePt t="38196" x="4217988" y="4383088"/>
          <p14:tracePt t="38212" x="4230688" y="4383088"/>
          <p14:tracePt t="38229" x="4248150" y="4383088"/>
          <p14:tracePt t="38246" x="4267200" y="4383088"/>
          <p14:tracePt t="38262" x="4273550" y="4383088"/>
          <p14:tracePt t="38279" x="4279900" y="4383088"/>
          <p14:tracePt t="38297" x="4297363" y="4383088"/>
          <p14:tracePt t="38312" x="4310063" y="4383088"/>
          <p14:tracePt t="38337" x="4340225" y="4383088"/>
          <p14:tracePt t="38353" x="4346575" y="4376738"/>
          <p14:tracePt t="38369" x="4352925" y="4376738"/>
          <p14:tracePt t="38385" x="4364038" y="4376738"/>
          <p14:tracePt t="38987" x="4383088" y="4376738"/>
          <p14:tracePt t="38995" x="4389438" y="4376738"/>
          <p14:tracePt t="39005" x="4406900" y="4376738"/>
          <p14:tracePt t="39015" x="4432300" y="4376738"/>
          <p14:tracePt t="39032" x="4438650" y="4376738"/>
          <p14:tracePt t="39050" x="4456113" y="4376738"/>
          <p14:tracePt t="39067" x="4462463" y="4376738"/>
          <p14:tracePt t="39082" x="4492625" y="4376738"/>
          <p14:tracePt t="39099" x="4498975" y="4376738"/>
          <p14:tracePt t="39115" x="4511675" y="4376738"/>
          <p14:tracePt t="39132" x="4529138" y="4376738"/>
          <p14:tracePt t="39163" x="4548188" y="4376738"/>
          <p14:tracePt t="39173" x="4552950" y="4376738"/>
          <p14:tracePt t="39187" x="4572000" y="4376738"/>
          <p14:tracePt t="39196" x="4584700" y="4376738"/>
          <p14:tracePt t="39213" x="4595813" y="4376738"/>
          <p14:tracePt t="39230" x="4614863" y="4376738"/>
          <p14:tracePt t="39246" x="4627563" y="4376738"/>
          <p14:tracePt t="39263" x="4651375" y="4376738"/>
          <p14:tracePt t="39280" x="4664075" y="4376738"/>
          <p14:tracePt t="39297" x="4668838" y="4376738"/>
          <p14:tracePt t="39313" x="4687888" y="4376738"/>
          <p14:tracePt t="39330" x="4711700" y="4376738"/>
          <p14:tracePt t="39346" x="4743450" y="4376738"/>
          <p14:tracePt t="39363" x="4767263" y="4376738"/>
          <p14:tracePt t="39379" x="4784725" y="4376738"/>
          <p14:tracePt t="39396" x="4810125" y="4376738"/>
          <p14:tracePt t="39413" x="4821238" y="4376738"/>
          <p14:tracePt t="39641" x="4827588" y="4376738"/>
          <p14:tracePt t="40972" x="4840288" y="4376738"/>
          <p14:tracePt t="41869" x="4906963" y="4376738"/>
          <p14:tracePt t="41878" x="4956175" y="4383088"/>
          <p14:tracePt t="41889" x="5041900" y="4395788"/>
          <p14:tracePt t="41894" x="5162550" y="4425950"/>
          <p14:tracePt t="41898" x="5248275" y="4425950"/>
          <p14:tracePt t="41910" x="5394325" y="4462463"/>
          <p14:tracePt t="41915" x="5535613" y="4475163"/>
          <p14:tracePt t="41927" x="5681663" y="4492625"/>
          <p14:tracePt t="41931" x="5767388" y="4505325"/>
          <p14:tracePt t="41944" x="5888038" y="4522788"/>
          <p14:tracePt t="41949" x="6010275" y="4522788"/>
          <p14:tracePt t="41959" x="6102350" y="4552950"/>
          <p14:tracePt t="41970" x="6327775" y="4565650"/>
          <p14:tracePt t="41982" x="6467475" y="4565650"/>
          <p14:tracePt t="41998" x="6718300" y="4595813"/>
          <p14:tracePt t="42013" x="6986588" y="4595813"/>
          <p14:tracePt t="42029" x="7205663" y="4595813"/>
          <p14:tracePt t="42046" x="7473950" y="4595813"/>
          <p14:tracePt t="42063" x="7675563" y="4595813"/>
          <p14:tracePt t="42079" x="7864475" y="4595813"/>
          <p14:tracePt t="42096" x="8064500" y="4595813"/>
          <p14:tracePt t="42100" x="8174038" y="4591050"/>
          <p14:tracePt t="42114" x="8302625" y="4565650"/>
          <p14:tracePt t="42130" x="8401050" y="4552950"/>
          <p14:tracePt t="42146" x="8467725" y="4529138"/>
          <p14:tracePt t="42163" x="8534400" y="4516438"/>
          <p14:tracePt t="42180" x="8577263" y="4505325"/>
          <p14:tracePt t="42196" x="8613775" y="4492625"/>
          <p14:tracePt t="42213" x="8631238" y="4492625"/>
          <p14:tracePt t="42229" x="8650288" y="4475163"/>
          <p14:tracePt t="42246" x="8686800" y="4468813"/>
          <p14:tracePt t="42263" x="8710613" y="4449763"/>
          <p14:tracePt t="42279" x="8723313" y="4449763"/>
          <p14:tracePt t="42283" x="8729663" y="4449763"/>
          <p14:tracePt t="42296" x="8759825" y="4438650"/>
          <p14:tracePt t="42300" x="8772525" y="4432300"/>
          <p14:tracePt t="42314" x="8783638" y="4419600"/>
          <p14:tracePt t="42329" x="8809038" y="4413250"/>
          <p14:tracePt t="42346" x="8820150" y="4400550"/>
          <p14:tracePt t="42363" x="8851900" y="4395788"/>
          <p14:tracePt t="42379" x="8888413" y="4383088"/>
          <p14:tracePt t="42396" x="8899525" y="4376738"/>
          <p14:tracePt t="42413" x="8936038" y="4364038"/>
          <p14:tracePt t="42429" x="8955088" y="4359275"/>
          <p14:tracePt t="42446" x="8972550" y="4359275"/>
          <p14:tracePt t="42463" x="8991600" y="4346575"/>
          <p14:tracePt t="42479" x="9040813" y="4333875"/>
          <p14:tracePt t="42496" x="9077325" y="4333875"/>
          <p14:tracePt t="42500" x="9107488" y="4333875"/>
          <p14:tracePt t="42514" x="9150350" y="4333875"/>
          <p14:tracePt t="42530" x="9217025" y="4333875"/>
          <p14:tracePt t="42547" x="9253538" y="4333875"/>
          <p14:tracePt t="42563" x="9309100" y="4333875"/>
          <p14:tracePt t="42579" x="9345613" y="4333875"/>
          <p14:tracePt t="42596" x="9382125" y="4333875"/>
          <p14:tracePt t="42613" x="9405938" y="4333875"/>
          <p14:tracePt t="42629" x="9412288" y="4333875"/>
          <p14:tracePt t="42980" x="9412288" y="4352925"/>
          <p14:tracePt t="42989" x="9290050" y="4395788"/>
          <p14:tracePt t="42998" x="9180513" y="4438650"/>
          <p14:tracePt t="43015" x="8882063" y="4552950"/>
          <p14:tracePt t="43020" x="8716963" y="4602163"/>
          <p14:tracePt t="43032" x="8553450" y="4657725"/>
          <p14:tracePt t="43037" x="8315325" y="4705350"/>
          <p14:tracePt t="43048" x="8070850" y="4767263"/>
          <p14:tracePt t="43053" x="7869238" y="4779963"/>
          <p14:tracePt t="43063" x="7607300" y="4816475"/>
          <p14:tracePt t="43081" x="7107238" y="4895850"/>
          <p14:tracePt t="43084" x="6791325" y="4937125"/>
          <p14:tracePt t="43096" x="6589713" y="4956175"/>
          <p14:tracePt t="43100" x="6278563" y="4973638"/>
          <p14:tracePt t="43113" x="5876925" y="4973638"/>
          <p14:tracePt t="43129" x="5473700" y="4973638"/>
          <p14:tracePt t="43146" x="5065713" y="4973638"/>
          <p14:tracePt t="43163" x="4705350" y="4973638"/>
          <p14:tracePt t="43179" x="4383088" y="4973638"/>
          <p14:tracePt t="43196" x="4114800" y="4973638"/>
          <p14:tracePt t="43213" x="3870325" y="4973638"/>
          <p14:tracePt t="43229" x="3644900" y="4973638"/>
          <p14:tracePt t="43246" x="3481388" y="4973638"/>
          <p14:tracePt t="43263" x="3316288" y="4986338"/>
          <p14:tracePt t="43267" x="3230563" y="4986338"/>
          <p14:tracePt t="43279" x="3127375" y="5005388"/>
          <p14:tracePt t="43296" x="2938463" y="5005388"/>
          <p14:tracePt t="43300" x="2840038" y="5005388"/>
          <p14:tracePt t="43313" x="2627313" y="5035550"/>
          <p14:tracePt t="43329" x="2425700" y="5035550"/>
          <p14:tracePt t="43347" x="2193925" y="5048250"/>
          <p14:tracePt t="43363" x="2030413" y="5048250"/>
          <p14:tracePt t="43379" x="1828800" y="5048250"/>
          <p14:tracePt t="43396" x="1700213" y="5048250"/>
          <p14:tracePt t="43413" x="1590675" y="5048250"/>
          <p14:tracePt t="43429" x="1511300" y="5048250"/>
          <p14:tracePt t="43446" x="1481138" y="5048250"/>
          <p14:tracePt t="43463" x="1463675" y="5048250"/>
          <p14:tracePt t="43628" x="1457325" y="5048250"/>
          <p14:tracePt t="43636" x="1457325" y="5035550"/>
          <p14:tracePt t="43650" x="1457325" y="5016500"/>
          <p14:tracePt t="43668" x="1468438" y="5005388"/>
          <p14:tracePt t="43683" x="1487488" y="4986338"/>
          <p14:tracePt t="43700" x="1517650" y="4937125"/>
          <p14:tracePt t="43716" x="1530350" y="4913313"/>
          <p14:tracePt t="43733" x="1547813" y="4895850"/>
          <p14:tracePt t="43749" x="1554163" y="4889500"/>
          <p14:tracePt t="43766" x="1573213" y="4883150"/>
          <p14:tracePt t="43783" x="1590675" y="4870450"/>
          <p14:tracePt t="43799" x="1616075" y="4857750"/>
          <p14:tracePt t="43850" x="1620838" y="4852988"/>
          <p14:tracePt t="43858" x="1633538" y="4852988"/>
          <p14:tracePt t="43865" x="1639888" y="4852988"/>
          <p14:tracePt t="43879" x="1646238" y="4840288"/>
          <p14:tracePt t="43896" x="1676400" y="4833938"/>
          <p14:tracePt t="43914" x="1712913" y="4821238"/>
          <p14:tracePt t="43946" x="1719263" y="4821238"/>
          <p14:tracePt t="43954" x="1736725" y="4821238"/>
          <p14:tracePt t="43962" x="1749425" y="4821238"/>
          <p14:tracePt t="43979" x="1809750" y="4810125"/>
          <p14:tracePt t="43996" x="1889125" y="4810125"/>
          <p14:tracePt t="44012" x="1968500" y="4810125"/>
          <p14:tracePt t="44029" x="2073275" y="4810125"/>
          <p14:tracePt t="44046" x="2182813" y="4810125"/>
          <p14:tracePt t="44062" x="2305050" y="4810125"/>
          <p14:tracePt t="44079" x="2451100" y="4810125"/>
          <p14:tracePt t="44096" x="2578100" y="4810125"/>
          <p14:tracePt t="44113" x="2749550" y="4810125"/>
          <p14:tracePt t="44129" x="2798763" y="4810125"/>
          <p14:tracePt t="44146" x="2865438" y="4810125"/>
          <p14:tracePt t="44162" x="2895600" y="4803775"/>
          <p14:tracePt t="44179" x="2944813" y="4779963"/>
          <p14:tracePt t="44196" x="2968625" y="4779963"/>
          <p14:tracePt t="44218" x="2974975" y="4779963"/>
          <p14:tracePt t="44242" x="2981325" y="4779963"/>
          <p14:tracePt t="44308" x="2992438" y="4779963"/>
          <p14:tracePt t="44316" x="2998788" y="4767263"/>
          <p14:tracePt t="44333" x="3041650" y="4760913"/>
          <p14:tracePt t="44349" x="3067050" y="4748213"/>
          <p14:tracePt t="44366" x="3084513" y="4748213"/>
          <p14:tracePt t="44380" x="3121025" y="4748213"/>
          <p14:tracePt t="44397" x="3133725" y="4748213"/>
          <p14:tracePt t="44413" x="3151188" y="4743450"/>
          <p14:tracePt t="44430" x="3187700" y="4743450"/>
          <p14:tracePt t="44447" x="3219450" y="4730750"/>
          <p14:tracePt t="44464" x="3279775" y="4724400"/>
          <p14:tracePt t="44468" x="3297238" y="4724400"/>
          <p14:tracePt t="44480" x="3346450" y="4724400"/>
          <p14:tracePt t="44484" x="3408363" y="4705350"/>
          <p14:tracePt t="44498" x="3578225" y="4681538"/>
          <p14:tracePt t="44514" x="3790950" y="4621213"/>
          <p14:tracePt t="44531" x="4090988" y="4522788"/>
          <p14:tracePt t="44547" x="4462463" y="4364038"/>
          <p14:tracePt t="44564" x="4913313" y="4175125"/>
          <p14:tracePt t="44580" x="5389563" y="4005263"/>
          <p14:tracePt t="44597" x="6029325" y="3786188"/>
          <p14:tracePt t="44614" x="6711950" y="3535363"/>
          <p14:tracePt t="44630" x="7248525" y="3309938"/>
          <p14:tracePt t="44647" x="7693025" y="3078163"/>
          <p14:tracePt t="44663" x="8107363" y="2816225"/>
          <p14:tracePt t="44680" x="8626475" y="2438400"/>
          <p14:tracePt t="44685" x="8778875" y="2298700"/>
          <p14:tracePt t="44698" x="8991600" y="2017713"/>
          <p14:tracePt t="44714" x="9266238" y="1547813"/>
          <p14:tracePt t="44731" x="9412288" y="1225550"/>
          <p14:tracePt t="44747" x="9478963" y="974725"/>
          <p14:tracePt t="44763" x="9521825" y="742950"/>
          <p14:tracePt t="44780" x="9571038" y="493713"/>
          <p14:tracePt t="44797" x="9620250" y="225425"/>
          <p14:tracePt t="54718" x="9412288" y="420688"/>
          <p14:tracePt t="54724" x="9217025" y="682625"/>
          <p14:tracePt t="54732" x="8985250" y="981075"/>
          <p14:tracePt t="54746" x="8680450" y="1365250"/>
          <p14:tracePt t="54751" x="8485188" y="1620838"/>
          <p14:tracePt t="54763" x="8216900" y="1962150"/>
          <p14:tracePt t="54769" x="7961313" y="2266950"/>
          <p14:tracePt t="54773" x="7716838" y="2609850"/>
          <p14:tracePt t="54783" x="7510463" y="2835275"/>
          <p14:tracePt t="54796" x="7119938" y="3346450"/>
          <p14:tracePt t="54813" x="6851650" y="3633788"/>
          <p14:tracePt t="54830" x="6602413" y="3852863"/>
          <p14:tracePt t="54846" x="6394450" y="4005263"/>
          <p14:tracePt t="54852" x="6291263" y="4054475"/>
          <p14:tracePt t="54863" x="6218238" y="4095750"/>
          <p14:tracePt t="54881" x="6132513" y="4157663"/>
          <p14:tracePt t="54897" x="6065838" y="4157663"/>
          <p14:tracePt t="54900" x="6035675" y="4157663"/>
          <p14:tracePt t="54913" x="5986463" y="4170363"/>
          <p14:tracePt t="54930" x="5894388" y="4170363"/>
          <p14:tracePt t="54934" x="5846763" y="4170363"/>
          <p14:tracePt t="54947" x="5754688" y="4170363"/>
          <p14:tracePt t="54964" x="5632450" y="4170363"/>
          <p14:tracePt t="54980" x="5510213" y="4170363"/>
          <p14:tracePt t="54996" x="5419725" y="4170363"/>
          <p14:tracePt t="55013" x="5230813" y="4133850"/>
          <p14:tracePt t="55030" x="5078413" y="4071938"/>
          <p14:tracePt t="55047" x="4906963" y="4059238"/>
          <p14:tracePt t="55063" x="4700588" y="4029075"/>
          <p14:tracePt t="55080" x="4486275" y="3998913"/>
          <p14:tracePt t="55098" x="4230688" y="3943350"/>
          <p14:tracePt t="55113" x="4164013" y="3943350"/>
          <p14:tracePt t="55116" x="4059238" y="3913188"/>
          <p14:tracePt t="55130" x="4011613" y="3902075"/>
          <p14:tracePt t="55134" x="3925888" y="3883025"/>
          <p14:tracePt t="55148" x="3790950" y="3846513"/>
          <p14:tracePt t="55163" x="3676650" y="3822700"/>
          <p14:tracePt t="55180" x="3548063" y="3790950"/>
          <p14:tracePt t="55196" x="3425825" y="3767138"/>
          <p14:tracePt t="55213" x="3309938" y="3736975"/>
          <p14:tracePt t="55230" x="3219450" y="3713163"/>
          <p14:tracePt t="55247" x="3103563" y="3687763"/>
          <p14:tracePt t="55263" x="3017838" y="3651250"/>
          <p14:tracePt t="55280" x="2932113" y="3590925"/>
          <p14:tracePt t="55297" x="2852738" y="3548063"/>
          <p14:tracePt t="55300" x="2798763" y="3505200"/>
          <p14:tracePt t="55314" x="2779713" y="3486150"/>
          <p14:tracePt t="55317" x="2743200" y="3462338"/>
          <p14:tracePt t="55330" x="2706688" y="3419475"/>
          <p14:tracePt t="55347" x="2670175" y="3376613"/>
          <p14:tracePt t="55364" x="2663825" y="3352800"/>
          <p14:tracePt t="55380" x="2633663" y="3297238"/>
          <p14:tracePt t="55396" x="2609850" y="3260725"/>
          <p14:tracePt t="55413" x="2603500" y="3236913"/>
          <p14:tracePt t="55430" x="2590800" y="3194050"/>
          <p14:tracePt t="55446" x="2584450" y="3151188"/>
          <p14:tracePt t="55463" x="2571750" y="3114675"/>
          <p14:tracePt t="55480" x="2560638" y="3084513"/>
          <p14:tracePt t="55497" x="2560638" y="3071813"/>
          <p14:tracePt t="55500" x="2560638" y="3060700"/>
          <p14:tracePt t="55870" x="2566988" y="3041650"/>
          <p14:tracePt t="55879" x="2571750" y="3035300"/>
          <p14:tracePt t="55883" x="2584450" y="3035300"/>
          <p14:tracePt t="55896" x="2603500" y="3035300"/>
          <p14:tracePt t="55900" x="2633663" y="3035300"/>
          <p14:tracePt t="55911" x="2651125" y="3035300"/>
          <p14:tracePt t="55916" x="2713038" y="3035300"/>
          <p14:tracePt t="55924" x="2736850" y="3035300"/>
          <p14:tracePt t="55932" x="2779713" y="3035300"/>
          <p14:tracePt t="55946" x="2925763" y="3035300"/>
          <p14:tracePt t="55964" x="3054350" y="3041650"/>
          <p14:tracePt t="55979" x="3236913" y="3041650"/>
          <p14:tracePt t="55996" x="3365500" y="3054350"/>
          <p14:tracePt t="56013" x="3505200" y="3067050"/>
          <p14:tracePt t="56029" x="3644900" y="3067050"/>
          <p14:tracePt t="56046" x="3713163" y="3078163"/>
          <p14:tracePt t="56063" x="3803650" y="3078163"/>
          <p14:tracePt t="56079" x="3870325" y="3090863"/>
          <p14:tracePt t="56096" x="3962400" y="3114675"/>
          <p14:tracePt t="56113" x="4005263" y="3114675"/>
          <p14:tracePt t="56130" x="4090988" y="3114675"/>
          <p14:tracePt t="56148" x="4151313" y="3114675"/>
          <p14:tracePt t="56164" x="4194175" y="3114675"/>
          <p14:tracePt t="56181" x="4230688" y="3114675"/>
          <p14:tracePt t="56196" x="4260850" y="3114675"/>
          <p14:tracePt t="56213" x="4286250" y="3114675"/>
          <p14:tracePt t="56229" x="4340225" y="3114675"/>
          <p14:tracePt t="56246" x="4389438" y="3114675"/>
          <p14:tracePt t="56263" x="4468813" y="3114675"/>
          <p14:tracePt t="56279" x="4548188" y="3114675"/>
          <p14:tracePt t="56296" x="4657725" y="3127375"/>
          <p14:tracePt t="56313" x="4797425" y="3127375"/>
          <p14:tracePt t="56316" x="4864100" y="3140075"/>
          <p14:tracePt t="56330" x="5072063" y="3157538"/>
          <p14:tracePt t="56348" x="5278438" y="3170238"/>
          <p14:tracePt t="56363" x="5480050" y="3170238"/>
          <p14:tracePt t="56379" x="5688013" y="3170238"/>
          <p14:tracePt t="56396" x="5797550" y="3170238"/>
          <p14:tracePt t="56413" x="5888038" y="3170238"/>
          <p14:tracePt t="56429" x="5967413" y="3170238"/>
          <p14:tracePt t="56446" x="5992813" y="3170238"/>
          <p14:tracePt t="56463" x="6022975" y="3170238"/>
          <p14:tracePt t="59142" x="6035675" y="3279775"/>
          <p14:tracePt t="59151" x="6035675" y="3505200"/>
          <p14:tracePt t="59166" x="5992813" y="3852863"/>
          <p14:tracePt t="59183" x="5956300" y="4138613"/>
          <p14:tracePt t="59200" x="5876925" y="4376738"/>
          <p14:tracePt t="59217" x="5846763" y="4602163"/>
          <p14:tracePt t="59233" x="5791200" y="4816475"/>
          <p14:tracePt t="59251" x="5741988" y="4992688"/>
          <p14:tracePt t="59255" x="5741988" y="5010150"/>
          <p14:tracePt t="59264" x="5724525" y="5029200"/>
          <p14:tracePt t="59281" x="5711825" y="5048250"/>
          <p14:tracePt t="59298" x="5688013" y="5065713"/>
          <p14:tracePt t="59302" x="5675313" y="5078413"/>
          <p14:tracePt t="59314" x="5668963" y="5084763"/>
          <p14:tracePt t="59319" x="5662613" y="5084763"/>
          <p14:tracePt t="59332" x="5595938" y="5084763"/>
          <p14:tracePt t="59348" x="5559425" y="5095875"/>
          <p14:tracePt t="59366" x="5492750" y="5102225"/>
          <p14:tracePt t="59381" x="5462588" y="5102225"/>
          <p14:tracePt t="59399" x="5456238" y="5102225"/>
          <p14:tracePt t="59444" x="5505450" y="5114925"/>
          <p14:tracePt t="59452" x="5645150" y="5114925"/>
          <p14:tracePt t="59463" x="5730875" y="5114925"/>
          <p14:tracePt t="59479" x="5956300" y="5114925"/>
          <p14:tracePt t="59497" x="6199188" y="5114925"/>
          <p14:tracePt t="59515" x="6321425" y="5114925"/>
          <p14:tracePt t="59518" x="6370638" y="5114925"/>
          <p14:tracePt t="59531" x="6413500" y="5114925"/>
          <p14:tracePt t="59581" x="6400800" y="5102225"/>
          <p14:tracePt t="59588" x="6351588" y="5078413"/>
          <p14:tracePt t="59597" x="6267450" y="5065713"/>
          <p14:tracePt t="59614" x="6108700" y="5022850"/>
          <p14:tracePt t="59631" x="5870575" y="4913313"/>
          <p14:tracePt t="59648" x="5595938" y="4797425"/>
          <p14:tracePt t="59665" x="5413375" y="4724400"/>
          <p14:tracePt t="59681" x="5407025" y="4724400"/>
          <p14:tracePt t="59708" x="5443538" y="4724400"/>
          <p14:tracePt t="59717" x="5535613" y="4724400"/>
          <p14:tracePt t="59732" x="5857875" y="4724400"/>
          <p14:tracePt t="59748" x="6162675" y="4711700"/>
          <p14:tracePt t="59765" x="6430963" y="4675188"/>
          <p14:tracePt t="59781" x="6577013" y="4675188"/>
          <p14:tracePt t="59802" x="6596063" y="4675188"/>
          <p14:tracePt t="59837" x="6596063" y="4657725"/>
          <p14:tracePt t="59845" x="6540500" y="4645025"/>
          <p14:tracePt t="59853" x="6473825" y="4632325"/>
          <p14:tracePt t="59864" x="6413500" y="4632325"/>
          <p14:tracePt t="59881" x="6278563" y="4608513"/>
          <p14:tracePt t="59898" x="6119813" y="4548188"/>
          <p14:tracePt t="59902" x="6102350" y="4548188"/>
          <p14:tracePt t="59915" x="6072188" y="4548188"/>
          <p14:tracePt t="59988" x="6102350" y="4548188"/>
          <p14:tracePt t="59997" x="6119813" y="4548188"/>
          <p14:tracePt t="60004" x="6132513" y="4548188"/>
          <p14:tracePt t="60014" x="6156325" y="4548188"/>
          <p14:tracePt t="60031" x="6169025" y="4548188"/>
          <p14:tracePt t="60048" x="6188075" y="4548188"/>
          <p14:tracePt t="84199" x="6284913" y="4511675"/>
          <p14:tracePt t="84206" x="6456363" y="4389438"/>
          <p14:tracePt t="84213" x="6608763" y="4267200"/>
          <p14:tracePt t="84230" x="7248525" y="3810000"/>
          <p14:tracePt t="84247" x="7900988" y="3255963"/>
          <p14:tracePt t="84264" x="8401050" y="2609850"/>
          <p14:tracePt t="84280" x="8796338" y="1816100"/>
          <p14:tracePt t="84297" x="9083675" y="1085850"/>
          <p14:tracePt t="84313" x="9253538" y="523875"/>
          <p14:tracePt t="84330" x="9412288" y="122238"/>
          <p14:tracePt t="87801" x="10021888" y="133350"/>
          <p14:tracePt t="87810" x="9863138" y="347663"/>
          <p14:tracePt t="87819" x="9723438" y="590550"/>
          <p14:tracePt t="87834" x="9315450" y="1316038"/>
          <p14:tracePt t="87852" x="8863013" y="2084388"/>
          <p14:tracePt t="87868" x="8394700" y="2828925"/>
          <p14:tracePt t="87882" x="7735888" y="3633788"/>
          <p14:tracePt t="87899" x="7089775" y="4303713"/>
          <p14:tracePt t="87915" x="6467475" y="4852988"/>
          <p14:tracePt t="87932" x="5956300" y="5237163"/>
          <p14:tracePt t="87950" x="5480050" y="5492750"/>
          <p14:tracePt t="87954" x="5327650" y="5578475"/>
          <p14:tracePt t="87965" x="5157788" y="5662613"/>
          <p14:tracePt t="87969" x="5010150" y="5711825"/>
          <p14:tracePt t="87983" x="4743450" y="5761038"/>
          <p14:tracePt t="87999" x="4535488" y="5761038"/>
          <p14:tracePt t="88016" x="4273550" y="5761038"/>
          <p14:tracePt t="88033" x="4065588" y="5761038"/>
          <p14:tracePt t="88049" x="3760788" y="5718175"/>
          <p14:tracePt t="88065" x="3524250" y="5619750"/>
          <p14:tracePt t="88082" x="3346450" y="5578475"/>
          <p14:tracePt t="88099" x="3176588" y="5522913"/>
          <p14:tracePt t="88115" x="3060700" y="5499100"/>
          <p14:tracePt t="88132" x="2962275" y="5486400"/>
          <p14:tracePt t="88149" x="2955925" y="5486400"/>
          <p14:tracePt t="88191" x="3041650" y="5486400"/>
          <p14:tracePt t="88200" x="3224213" y="5486400"/>
          <p14:tracePt t="88208" x="3498850" y="5486400"/>
          <p14:tracePt t="88215" x="3889375" y="5522913"/>
          <p14:tracePt t="88232" x="4468813" y="5583238"/>
          <p14:tracePt t="88249" x="5218113" y="5583238"/>
          <p14:tracePt t="88265" x="6211888" y="5583238"/>
          <p14:tracePt t="88282" x="6686550" y="5583238"/>
          <p14:tracePt t="88299" x="6821488" y="5583238"/>
          <p14:tracePt t="88320" x="6827838" y="5583238"/>
          <p14:tracePt t="88335" x="6791325" y="5541963"/>
          <p14:tracePt t="88349" x="6645275" y="5492750"/>
          <p14:tracePt t="88352" x="6357938" y="5327650"/>
          <p14:tracePt t="88365" x="6010275" y="5194300"/>
          <p14:tracePt t="88382" x="4803775" y="4700588"/>
          <p14:tracePt t="88400" x="3986213" y="4352925"/>
          <p14:tracePt t="88416" x="3571875" y="4206875"/>
          <p14:tracePt t="88433" x="3505200" y="4181475"/>
          <p14:tracePt t="88471" x="3602038" y="4164013"/>
          <p14:tracePt t="88479" x="3749675" y="4164013"/>
          <p14:tracePt t="88487" x="3870325" y="4164013"/>
          <p14:tracePt t="88499" x="3992563" y="4164013"/>
          <p14:tracePt t="88515" x="4217988" y="4133850"/>
          <p14:tracePt t="88532" x="4297363" y="4133850"/>
          <p14:tracePt t="88549" x="4352925" y="4133850"/>
          <p14:tracePt t="88600" x="4352925" y="4127500"/>
          <p14:tracePt t="88608" x="4267200" y="4102100"/>
          <p14:tracePt t="88615" x="4194175" y="4059238"/>
          <p14:tracePt t="88633" x="4029075" y="3956050"/>
          <p14:tracePt t="88649" x="3829050" y="3833813"/>
          <p14:tracePt t="88665" x="3608388" y="3687763"/>
          <p14:tracePt t="88682" x="3505200" y="3621088"/>
          <p14:tracePt t="88699" x="3481388" y="3590925"/>
          <p14:tracePt t="88716" x="3481388" y="3584575"/>
          <p14:tracePt t="88732" x="3481388" y="3541713"/>
          <p14:tracePt t="88749" x="3481388" y="3505200"/>
          <p14:tracePt t="88753" x="3481388" y="3492500"/>
          <p14:tracePt t="88765" x="3481388" y="3486150"/>
          <p14:tracePt t="88769" x="3481388" y="3481388"/>
          <p14:tracePt t="88784" x="3468688" y="3462338"/>
          <p14:tracePt t="88799" x="3449638" y="3432175"/>
          <p14:tracePt t="88816" x="3432175" y="3413125"/>
          <p14:tracePt t="88832" x="3402013" y="3371850"/>
          <p14:tracePt t="88849" x="3376613" y="3359150"/>
          <p14:tracePt t="88866" x="3333750" y="3328988"/>
          <p14:tracePt t="88882" x="3309938" y="3309938"/>
          <p14:tracePt t="88899" x="3279775" y="3279775"/>
          <p14:tracePt t="88916" x="3236913" y="3260725"/>
          <p14:tracePt t="88932" x="3219450" y="3249613"/>
          <p14:tracePt t="88949" x="3187700" y="3230563"/>
          <p14:tracePt t="88966" x="3144838" y="3187700"/>
          <p14:tracePt t="88982" x="3140075" y="3181350"/>
          <p14:tracePt t="89000" x="3133725" y="3176588"/>
          <p14:tracePt t="89015" x="3108325" y="3151188"/>
          <p14:tracePt t="89129" x="3114675" y="3133725"/>
          <p14:tracePt t="89138" x="3133725" y="3121025"/>
          <p14:tracePt t="89152" x="3187700" y="3114675"/>
          <p14:tracePt t="89167" x="3219450" y="3103563"/>
          <p14:tracePt t="89182" x="3224213" y="3090863"/>
          <p14:tracePt t="89186" x="3243263" y="3090863"/>
          <p14:tracePt t="89199" x="3255963" y="3090863"/>
          <p14:tracePt t="89202" x="3260725" y="3090863"/>
          <p14:tracePt t="89214" x="3273425" y="3090863"/>
          <p14:tracePt t="89240" x="3279775" y="3090863"/>
          <p14:tracePt t="89248" x="3292475" y="3090863"/>
          <p14:tracePt t="89265" x="3303588" y="3084513"/>
          <p14:tracePt t="89288" x="3333750" y="3071813"/>
          <p14:tracePt t="89299" x="3346450" y="3071813"/>
          <p14:tracePt t="89315" x="3352800" y="3067050"/>
          <p14:tracePt t="89332" x="3365500" y="3067050"/>
          <p14:tracePt t="89349" x="3371850" y="3067050"/>
          <p14:tracePt t="89352" x="3389313" y="3067050"/>
          <p14:tracePt t="89365" x="3408363" y="3067050"/>
          <p14:tracePt t="89382" x="3438525" y="3048000"/>
          <p14:tracePt t="89385" x="3444875" y="3048000"/>
          <p14:tracePt t="89399" x="3462338" y="3035300"/>
          <p14:tracePt t="89416" x="3505200" y="3028950"/>
          <p14:tracePt t="89433" x="3565525" y="3028950"/>
          <p14:tracePt t="89448" x="3621088" y="3028950"/>
          <p14:tracePt t="89465" x="3644900" y="3028950"/>
          <p14:tracePt t="89482" x="3706813" y="3017838"/>
          <p14:tracePt t="89498" x="3736975" y="3011488"/>
          <p14:tracePt t="89515" x="3803650" y="2998788"/>
          <p14:tracePt t="89532" x="3840163" y="2998788"/>
          <p14:tracePt t="89548" x="3906838" y="2998788"/>
          <p14:tracePt t="89565" x="3968750" y="2998788"/>
          <p14:tracePt t="89569" x="4005263" y="2998788"/>
          <p14:tracePt t="89582" x="4095750" y="2998788"/>
          <p14:tracePt t="89599" x="4237038" y="2998788"/>
          <p14:tracePt t="89616" x="4359275" y="2998788"/>
          <p14:tracePt t="89633" x="4486275" y="2998788"/>
          <p14:tracePt t="89648" x="4578350" y="2998788"/>
          <p14:tracePt t="89666" x="4687888" y="2998788"/>
          <p14:tracePt t="89682" x="4767263" y="2998788"/>
          <p14:tracePt t="89699" x="4846638" y="2998788"/>
          <p14:tracePt t="89718" x="4895850" y="2998788"/>
          <p14:tracePt t="89723" x="4913313" y="2998788"/>
          <p14:tracePt t="89735" x="4949825" y="2998788"/>
          <p14:tracePt t="89740" x="4956175" y="2998788"/>
          <p14:tracePt t="89752" x="4973638" y="2998788"/>
          <p14:tracePt t="90354" x="5029200" y="3005138"/>
          <p14:tracePt t="90363" x="5108575" y="3133725"/>
          <p14:tracePt t="90372" x="5145088" y="3170238"/>
          <p14:tracePt t="90386" x="5194300" y="3255963"/>
          <p14:tracePt t="90403" x="5218113" y="3322638"/>
          <p14:tracePt t="90418" x="5248275" y="3359150"/>
          <p14:tracePt t="90435" x="5248275" y="3382963"/>
          <p14:tracePt t="90452" x="5248275" y="3419475"/>
          <p14:tracePt t="90468" x="5260975" y="3486150"/>
          <p14:tracePt t="90485" x="5260975" y="3584575"/>
          <p14:tracePt t="90502" x="5260975" y="3687763"/>
          <p14:tracePt t="90507" x="5260975" y="3749675"/>
          <p14:tracePt t="90518" x="5260975" y="3786188"/>
          <p14:tracePt t="90523" x="5260975" y="3846513"/>
          <p14:tracePt t="90535" x="5241925" y="3895725"/>
          <p14:tracePt t="90540" x="5230813" y="3925888"/>
          <p14:tracePt t="90549" x="5224463" y="3938588"/>
          <p14:tracePt t="90565" x="5200650" y="3998913"/>
          <p14:tracePt t="90568" x="5194300" y="4022725"/>
          <p14:tracePt t="90582" x="5181600" y="4029075"/>
          <p14:tracePt t="90585" x="5168900" y="4071938"/>
          <p14:tracePt t="90599" x="5138738" y="4102100"/>
          <p14:tracePt t="90615" x="5121275" y="4133850"/>
          <p14:tracePt t="90633" x="5102225" y="4157663"/>
          <p14:tracePt t="90648" x="5078413" y="4224338"/>
          <p14:tracePt t="90665" x="5035550" y="4297363"/>
          <p14:tracePt t="90682" x="5016500" y="4327525"/>
          <p14:tracePt t="90698" x="4992688" y="4364038"/>
          <p14:tracePt t="90715" x="4986338" y="4406900"/>
          <p14:tracePt t="90733" x="4986338" y="4443413"/>
          <p14:tracePt t="90749" x="4962525" y="4462463"/>
          <p14:tracePt t="90765" x="4962525" y="4479925"/>
          <p14:tracePt t="97348" x="4943475" y="4522788"/>
          <p14:tracePt t="97357" x="4932363" y="4541838"/>
          <p14:tracePt t="97368" x="4906963" y="4608513"/>
          <p14:tracePt t="97373" x="4883150" y="4645025"/>
          <p14:tracePt t="97384" x="4816475" y="4760913"/>
          <p14:tracePt t="97399" x="4803775" y="4810125"/>
          <p14:tracePt t="97403" x="4779963" y="4857750"/>
          <p14:tracePt t="97416" x="4711700" y="4979988"/>
          <p14:tracePt t="97433" x="4638675" y="5121275"/>
          <p14:tracePt t="97450" x="4578350" y="5205413"/>
          <p14:tracePt t="97466" x="4505325" y="5310188"/>
          <p14:tracePt t="97483" x="4443413" y="5376863"/>
          <p14:tracePt t="97499" x="4389438" y="5413375"/>
          <p14:tracePt t="97516" x="4359275" y="5443538"/>
          <p14:tracePt t="97533" x="4327525" y="5456238"/>
          <p14:tracePt t="97549" x="4303713" y="5473700"/>
          <p14:tracePt t="97566" x="4260850" y="5492750"/>
          <p14:tracePt t="97570" x="4248150" y="5492750"/>
          <p14:tracePt t="97585" x="4243388" y="5492750"/>
          <p14:tracePt t="97599" x="4211638" y="5492750"/>
          <p14:tracePt t="97603" x="4206875" y="5492750"/>
          <p14:tracePt t="97616" x="4175125" y="5492750"/>
          <p14:tracePt t="97632" x="4157663" y="5492750"/>
          <p14:tracePt t="97649" x="4121150" y="5492750"/>
          <p14:tracePt t="97666" x="4078288" y="5492750"/>
          <p14:tracePt t="97683" x="4029075" y="5492750"/>
          <p14:tracePt t="97699" x="3913188" y="5462588"/>
          <p14:tracePt t="97716" x="3859213" y="5426075"/>
          <p14:tracePt t="97733" x="3773488" y="5400675"/>
          <p14:tracePt t="97750" x="3730625" y="5383213"/>
          <p14:tracePt t="97766" x="3713163" y="5370513"/>
          <p14:tracePt t="98276" x="3713163" y="5353050"/>
          <p14:tracePt t="98291" x="3743325" y="5346700"/>
          <p14:tracePt t="98302" x="3749675" y="5346700"/>
          <p14:tracePt t="98319" x="3760788" y="5334000"/>
          <p14:tracePt t="98325" x="3779838" y="5334000"/>
          <p14:tracePt t="98335" x="3786188" y="5334000"/>
          <p14:tracePt t="98341" x="3790950" y="5334000"/>
          <p14:tracePt t="98351" x="3822700" y="5334000"/>
          <p14:tracePt t="98370" x="3889375" y="5334000"/>
          <p14:tracePt t="98383" x="3906838" y="5334000"/>
          <p14:tracePt t="98387" x="3938588" y="5334000"/>
          <p14:tracePt t="98400" x="4048125" y="5334000"/>
          <p14:tracePt t="98418" x="4157663" y="5334000"/>
          <p14:tracePt t="98434" x="4248150" y="5334000"/>
          <p14:tracePt t="98450" x="4359275" y="5334000"/>
          <p14:tracePt t="98466" x="4449763" y="5334000"/>
          <p14:tracePt t="98483" x="4591050" y="5334000"/>
          <p14:tracePt t="98499" x="4700588" y="5340350"/>
          <p14:tracePt t="98516" x="4827588" y="5353050"/>
          <p14:tracePt t="98533" x="4919663" y="5353050"/>
          <p14:tracePt t="98550" x="5029200" y="5364163"/>
          <p14:tracePt t="98553" x="5053013" y="5376863"/>
          <p14:tracePt t="98566" x="5095875" y="5376863"/>
          <p14:tracePt t="98583" x="5145088" y="5376863"/>
          <p14:tracePt t="98600" x="5181600" y="5376863"/>
          <p14:tracePt t="98617" x="5211763" y="5376863"/>
          <p14:tracePt t="98635" x="5237163" y="5376863"/>
          <p14:tracePt t="98649" x="5278438" y="5376863"/>
          <p14:tracePt t="98667" x="5314950" y="5376863"/>
          <p14:tracePt t="98683" x="5353050" y="5376863"/>
          <p14:tracePt t="98699" x="5370513" y="5376863"/>
          <p14:tracePt t="98717" x="5394325" y="5376863"/>
          <p14:tracePt t="98733" x="5413375" y="5376863"/>
          <p14:tracePt t="98761" x="5430838" y="5376863"/>
          <p14:tracePt t="98770" x="5443538" y="5376863"/>
          <p14:tracePt t="98792" x="5449888" y="5376863"/>
          <p14:tracePt t="99907" x="5462588" y="5376863"/>
          <p14:tracePt t="99915" x="5467350" y="5376863"/>
          <p14:tracePt t="99925" x="5473700" y="5376863"/>
          <p14:tracePt t="99933" x="5492750" y="5376863"/>
          <p14:tracePt t="99949" x="5546725" y="5376863"/>
          <p14:tracePt t="99966" x="5565775" y="5376863"/>
          <p14:tracePt t="99982" x="5619750" y="5370513"/>
          <p14:tracePt t="99985" x="5626100" y="5370513"/>
          <p14:tracePt t="99999" x="5645150" y="5364163"/>
          <p14:tracePt t="100003" x="5657850" y="5364163"/>
          <p14:tracePt t="100016" x="5718175" y="5364163"/>
          <p14:tracePt t="100033" x="5761038" y="5364163"/>
          <p14:tracePt t="100050" x="5810250" y="5353050"/>
          <p14:tracePt t="100066" x="5851525" y="5353050"/>
          <p14:tracePt t="100082" x="5894388" y="5353050"/>
          <p14:tracePt t="100099" x="5919788" y="5353050"/>
          <p14:tracePt t="100116" x="5924550" y="5353050"/>
          <p14:tracePt t="100132" x="5967413" y="5353050"/>
          <p14:tracePt t="100161" x="5973763" y="5353050"/>
          <p14:tracePt t="100169" x="5980113" y="5353050"/>
          <p14:tracePt t="100859" x="6022975" y="5353050"/>
          <p14:tracePt t="100874" x="6053138" y="5353050"/>
          <p14:tracePt t="100883" x="6089650" y="5353050"/>
          <p14:tracePt t="100892" x="6119813" y="5353050"/>
          <p14:tracePt t="100899" x="6126163" y="5353050"/>
          <p14:tracePt t="100916" x="6169025" y="5353050"/>
          <p14:tracePt t="100932" x="6188075" y="5353050"/>
          <p14:tracePt t="104868" x="6192838" y="5340350"/>
          <p14:tracePt t="104877" x="6192838" y="5334000"/>
          <p14:tracePt t="104886" x="6181725" y="5334000"/>
          <p14:tracePt t="104902" x="6145213" y="5314950"/>
          <p14:tracePt t="104920" x="6145213" y="5303838"/>
          <p14:tracePt t="104935" x="6145213" y="5218113"/>
          <p14:tracePt t="104953" x="6156325" y="5175250"/>
          <p14:tracePt t="104958" x="6156325" y="5168900"/>
          <p14:tracePt t="105484" x="6145213" y="5168900"/>
          <p14:tracePt t="105493" x="6138863" y="5181600"/>
          <p14:tracePt t="105502" x="6132513" y="5187950"/>
          <p14:tracePt t="105519" x="6115050" y="5205413"/>
          <p14:tracePt t="105536" x="6096000" y="5205413"/>
          <p14:tracePt t="105550" x="6072188" y="5218113"/>
          <p14:tracePt t="105603" x="6065838" y="5218113"/>
          <p14:tracePt t="105643" x="6053138" y="5218113"/>
          <p14:tracePt t="106275" x="6046788" y="5218113"/>
          <p14:tracePt t="106285" x="6072188" y="5218113"/>
          <p14:tracePt t="106293" x="6102350" y="5218113"/>
          <p14:tracePt t="106299" x="6138863" y="5218113"/>
          <p14:tracePt t="106316" x="6267450" y="5241925"/>
          <p14:tracePt t="106333" x="6364288" y="5297488"/>
          <p14:tracePt t="106350" x="6534150" y="5340350"/>
          <p14:tracePt t="106366" x="6705600" y="5383213"/>
          <p14:tracePt t="106383" x="6858000" y="5407025"/>
          <p14:tracePt t="106400" x="7010400" y="5437188"/>
          <p14:tracePt t="106404" x="7102475" y="5467350"/>
          <p14:tracePt t="106416" x="7181850" y="5467350"/>
          <p14:tracePt t="106419" x="7248525" y="5480050"/>
          <p14:tracePt t="106434" x="7381875" y="5510213"/>
          <p14:tracePt t="106450" x="7523163" y="5522913"/>
          <p14:tracePt t="106466" x="7643813" y="5522913"/>
          <p14:tracePt t="106483" x="7778750" y="5535613"/>
          <p14:tracePt t="106499" x="7905750" y="5546725"/>
          <p14:tracePt t="106516" x="8016875" y="5546725"/>
          <p14:tracePt t="106533" x="8096250" y="5546725"/>
          <p14:tracePt t="106550" x="8107363" y="5553075"/>
          <p14:tracePt t="109754" x="8210550" y="5443538"/>
          <p14:tracePt t="109762" x="8485188" y="5059363"/>
          <p14:tracePt t="109770" x="8662988" y="4773613"/>
          <p14:tracePt t="109786" x="8863013" y="4475163"/>
          <p14:tracePt t="109803" x="9094788" y="4095750"/>
          <p14:tracePt t="109820" x="9290050" y="3700463"/>
          <p14:tracePt t="109837" x="9540875" y="3140075"/>
          <p14:tracePt t="109853" x="9740900" y="2706688"/>
          <p14:tracePt t="109869" x="9893300" y="2298700"/>
          <p14:tracePt t="109886" x="9979025" y="1987550"/>
          <p14:tracePt t="109903" x="10077450" y="1695450"/>
          <p14:tracePt t="109919" x="10118725" y="1536700"/>
          <p14:tracePt t="109924" x="10131425" y="1450975"/>
          <p14:tracePt t="109936" x="10131425" y="1408113"/>
          <p14:tracePt t="109953" x="10186988" y="1255713"/>
          <p14:tracePt t="109959" x="10186988" y="1212850"/>
          <p14:tracePt t="109969" x="10198100" y="1163638"/>
          <p14:tracePt t="109974" x="10210800" y="1096963"/>
          <p14:tracePt t="109984" x="10210800" y="1054100"/>
          <p14:tracePt t="109988" x="10210800" y="1006475"/>
          <p14:tracePt t="110000" x="10223500" y="963613"/>
          <p14:tracePt t="110004" x="10223500" y="914400"/>
          <p14:tracePt t="110017" x="10223500" y="847725"/>
          <p14:tracePt t="110034" x="10223500" y="811213"/>
          <p14:tracePt t="110051" x="10223500" y="719138"/>
          <p14:tracePt t="110067" x="10234613" y="590550"/>
          <p14:tracePt t="110083" x="10247313" y="500063"/>
          <p14:tracePt t="110100" x="10260013" y="433388"/>
          <p14:tracePt t="110117" x="10283825" y="365125"/>
          <p14:tracePt t="110133" x="10307638" y="285750"/>
          <p14:tracePt t="110150" x="10313988" y="231775"/>
          <p14:tracePt t="110167" x="10339388" y="176213"/>
          <p14:tracePt t="110183" x="10350500" y="122238"/>
          <p14:tracePt t="110201" x="10393363" y="49213"/>
          <p14:tracePt t="143920" x="8375650" y="36513"/>
          <p14:tracePt t="143928" x="8070850" y="298450"/>
          <p14:tracePt t="143937" x="7845425" y="476250"/>
          <p14:tracePt t="143951" x="7259638" y="1017588"/>
          <p14:tracePt t="143968" x="6638925" y="1566863"/>
          <p14:tracePt t="143985" x="5956300" y="2109788"/>
          <p14:tracePt t="144001" x="5237163" y="2651125"/>
          <p14:tracePt t="144018" x="4602163" y="3097213"/>
          <p14:tracePt t="144036" x="4157663" y="3346450"/>
          <p14:tracePt t="144039" x="3956050" y="3475038"/>
          <p14:tracePt t="144051" x="3767138" y="3560763"/>
          <p14:tracePt t="144068" x="3382963" y="3730625"/>
          <p14:tracePt t="144085" x="2882900" y="3906838"/>
          <p14:tracePt t="144089" x="2713038" y="3938588"/>
          <p14:tracePt t="144102" x="2419350" y="4022725"/>
          <p14:tracePt t="144119" x="2249488" y="4065588"/>
          <p14:tracePt t="144136" x="2036763" y="4095750"/>
          <p14:tracePt t="144151" x="1974850" y="4108450"/>
          <p14:tracePt t="144168" x="1925638" y="4108450"/>
          <p14:tracePt t="144185" x="1920875" y="4108450"/>
          <p14:tracePt t="144591" x="1889125" y="4127500"/>
          <p14:tracePt t="144600" x="1779588" y="4297363"/>
          <p14:tracePt t="144612" x="1695450" y="4432300"/>
          <p14:tracePt t="144622" x="1616075" y="4541838"/>
          <p14:tracePt t="144626" x="1536700" y="4657725"/>
          <p14:tracePt t="144636" x="1468438" y="4803775"/>
          <p14:tracePt t="144639" x="1335088" y="4919663"/>
          <p14:tracePt t="144652" x="1200150" y="5035550"/>
          <p14:tracePt t="144669" x="938213" y="5267325"/>
          <p14:tracePt t="144672" x="785813" y="5407025"/>
          <p14:tracePt t="144685" x="542925" y="5565775"/>
          <p14:tracePt t="144704" x="354013" y="5724525"/>
          <p14:tracePt t="144719" x="207963" y="5821363"/>
          <p14:tracePt t="144736" x="60325" y="5924550"/>
        </p14:tracePtLst>
      </p14:laserTraceLst>
    </p:ext>
  </p:extLs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9AAB0C-5D38-E5A3-2811-98F7A5ED967A}"/>
              </a:ext>
            </a:extLst>
          </p:cNvPr>
          <p:cNvSpPr>
            <a:spLocks noGrp="1"/>
          </p:cNvSpPr>
          <p:nvPr>
            <p:ph type="title"/>
          </p:nvPr>
        </p:nvSpPr>
        <p:spPr>
          <a:xfrm>
            <a:off x="1957264" y="684830"/>
            <a:ext cx="5882326" cy="950449"/>
          </a:xfrm>
        </p:spPr>
        <p:txBody>
          <a:bodyPr anchor="t">
            <a:normAutofit/>
          </a:bodyPr>
          <a:lstStyle/>
          <a:p>
            <a:pPr marL="0" indent="0">
              <a:lnSpc>
                <a:spcPct val="110000"/>
              </a:lnSpc>
              <a:buNone/>
            </a:pPr>
            <a:r>
              <a:rPr lang="en-US" sz="4800" b="1" i="0" dirty="0">
                <a:effectLst>
                  <a:outerShdw blurRad="38100" dist="38100" dir="2700000" algn="tl">
                    <a:srgbClr val="000000">
                      <a:alpha val="43137"/>
                    </a:srgbClr>
                  </a:outerShdw>
                </a:effectLst>
              </a:rPr>
              <a:t>Future Outlook</a:t>
            </a:r>
            <a:endParaRPr lang="en-US" sz="4800" b="0" i="0" dirty="0">
              <a:effectLst>
                <a:outerShdw blurRad="38100" dist="38100" dir="2700000" algn="tl">
                  <a:srgbClr val="000000">
                    <a:alpha val="43137"/>
                  </a:srgbClr>
                </a:outerShdw>
              </a:effectLst>
            </a:endParaRPr>
          </a:p>
        </p:txBody>
      </p:sp>
      <p:sp>
        <p:nvSpPr>
          <p:cNvPr id="3" name="Content Placeholder 2">
            <a:extLst>
              <a:ext uri="{FF2B5EF4-FFF2-40B4-BE49-F238E27FC236}">
                <a16:creationId xmlns:a16="http://schemas.microsoft.com/office/drawing/2014/main" id="{E7848417-8491-474F-FB21-9B3D57ACA969}"/>
              </a:ext>
            </a:extLst>
          </p:cNvPr>
          <p:cNvSpPr>
            <a:spLocks noGrp="1"/>
          </p:cNvSpPr>
          <p:nvPr>
            <p:ph idx="4294967295"/>
          </p:nvPr>
        </p:nvSpPr>
        <p:spPr>
          <a:xfrm>
            <a:off x="1005892" y="2016701"/>
            <a:ext cx="9274038" cy="4534928"/>
          </a:xfrm>
        </p:spPr>
        <p:txBody>
          <a:bodyPr>
            <a:normAutofit/>
          </a:bodyPr>
          <a:lstStyle/>
          <a:p>
            <a:pPr>
              <a:lnSpc>
                <a:spcPct val="130000"/>
              </a:lnSpc>
              <a:spcBef>
                <a:spcPts val="1200"/>
              </a:spcBef>
              <a:spcAft>
                <a:spcPts val="600"/>
              </a:spcAft>
              <a:buFont typeface="Arial" panose="020B0604020202020204" pitchFamily="34" charset="0"/>
              <a:buChar char="•"/>
            </a:pPr>
            <a:r>
              <a:rPr lang="en-US" sz="2400" b="0" i="0" dirty="0">
                <a:solidFill>
                  <a:srgbClr val="203E5F"/>
                </a:solidFill>
                <a:effectLst/>
              </a:rPr>
              <a:t>The continuous integration of AI, big data, and other emerging technologies suggests the FinTech sector will keep evolving.</a:t>
            </a:r>
          </a:p>
          <a:p>
            <a:pPr>
              <a:lnSpc>
                <a:spcPct val="130000"/>
              </a:lnSpc>
              <a:spcBef>
                <a:spcPts val="1200"/>
              </a:spcBef>
              <a:spcAft>
                <a:spcPts val="600"/>
              </a:spcAft>
              <a:buFont typeface="Arial" panose="020B0604020202020204" pitchFamily="34" charset="0"/>
              <a:buChar char="•"/>
            </a:pPr>
            <a:r>
              <a:rPr lang="en-US" sz="2400" b="0" i="0" dirty="0">
                <a:solidFill>
                  <a:srgbClr val="203E5F"/>
                </a:solidFill>
                <a:effectLst/>
              </a:rPr>
              <a:t>Collaboration between traditional financial institutions and FinTech startups can lead to hybrid models, combining the best of both worlds.</a:t>
            </a:r>
          </a:p>
          <a:p>
            <a:pPr>
              <a:lnSpc>
                <a:spcPct val="130000"/>
              </a:lnSpc>
              <a:spcBef>
                <a:spcPts val="1200"/>
              </a:spcBef>
              <a:spcAft>
                <a:spcPts val="600"/>
              </a:spcAft>
              <a:buFont typeface="Arial" panose="020B0604020202020204" pitchFamily="34" charset="0"/>
              <a:buChar char="•"/>
            </a:pPr>
            <a:r>
              <a:rPr lang="en-US" sz="2400" b="0" i="0" dirty="0">
                <a:solidFill>
                  <a:srgbClr val="203E5F"/>
                </a:solidFill>
                <a:effectLst/>
              </a:rPr>
              <a:t>In essence, FinTech represents the future of the financial industry, leveraging technology to make financial transactions more efficient, accessible, and often more affordable for the end-user.</a:t>
            </a:r>
          </a:p>
        </p:txBody>
      </p:sp>
    </p:spTree>
    <p:extLst>
      <p:ext uri="{BB962C8B-B14F-4D97-AF65-F5344CB8AC3E}">
        <p14:creationId xmlns:p14="http://schemas.microsoft.com/office/powerpoint/2010/main" val="3529922729"/>
      </p:ext>
    </p:extLst>
  </p:cSld>
  <p:clrMapOvr>
    <a:masterClrMapping/>
  </p:clrMapOvr>
  <mc:AlternateContent xmlns:mc="http://schemas.openxmlformats.org/markup-compatibility/2006" xmlns:p14="http://schemas.microsoft.com/office/powerpoint/2010/main">
    <mc:Choice Requires="p14">
      <p:transition spd="slow" p14:dur="2000" advTm="158469"/>
    </mc:Choice>
    <mc:Fallback xmlns="">
      <p:transition spd="slow" advTm="158469"/>
    </mc:Fallback>
  </mc:AlternateContent>
  <p:extLst>
    <p:ext uri="{3A86A75C-4F4B-4683-9AE1-C65F6400EC91}">
      <p14:laserTraceLst xmlns:p14="http://schemas.microsoft.com/office/powerpoint/2010/main">
        <p14:tracePtLst>
          <p14:tracePt t="18699" x="512763" y="6705600"/>
          <p14:tracePt t="18705" x="573088" y="6577013"/>
          <p14:tracePt t="18712" x="652463" y="6461125"/>
          <p14:tracePt t="18725" x="701675" y="6334125"/>
          <p14:tracePt t="18731" x="749300" y="6224588"/>
          <p14:tracePt t="18742" x="828675" y="6115050"/>
          <p14:tracePt t="18746" x="841375" y="6046788"/>
          <p14:tracePt t="18752" x="871538" y="5980113"/>
          <p14:tracePt t="18761" x="914400" y="5870575"/>
          <p14:tracePt t="18777" x="957263" y="5754688"/>
          <p14:tracePt t="18794" x="969963" y="5675313"/>
          <p14:tracePt t="18811" x="1000125" y="5608638"/>
          <p14:tracePt t="18827" x="1023938" y="5510213"/>
          <p14:tracePt t="18844" x="1047750" y="5419725"/>
          <p14:tracePt t="18862" x="1073150" y="5340350"/>
          <p14:tracePt t="18866" x="1079500" y="5327650"/>
          <p14:tracePt t="18877" x="1079500" y="5310188"/>
          <p14:tracePt t="18894" x="1090613" y="5260975"/>
          <p14:tracePt t="18897" x="1090613" y="5237163"/>
          <p14:tracePt t="18911" x="1122363" y="5181600"/>
          <p14:tracePt t="18928" x="1139825" y="5078413"/>
          <p14:tracePt t="18944" x="1206500" y="4919663"/>
          <p14:tracePt t="18960" x="1268413" y="4779963"/>
          <p14:tracePt t="18977" x="1298575" y="4608513"/>
          <p14:tracePt t="18994" x="1395413" y="4273550"/>
          <p14:tracePt t="19011" x="1500188" y="3902075"/>
          <p14:tracePt t="19027" x="1609725" y="3449638"/>
          <p14:tracePt t="19044" x="1725613" y="3133725"/>
          <p14:tracePt t="19061" x="1792288" y="2822575"/>
          <p14:tracePt t="19077" x="1889125" y="2547938"/>
          <p14:tracePt t="19094" x="1938338" y="2255838"/>
          <p14:tracePt t="19097" x="1938338" y="2133600"/>
          <p14:tracePt t="19110" x="1951038" y="2011363"/>
          <p14:tracePt t="19114" x="2000250" y="1901825"/>
          <p14:tracePt t="19127" x="2000250" y="1816100"/>
          <p14:tracePt t="19131" x="2000250" y="1773238"/>
          <p14:tracePt t="19144" x="2011363" y="1689100"/>
          <p14:tracePt t="19161" x="2011363" y="1627188"/>
          <p14:tracePt t="19177" x="2011363" y="1597025"/>
          <p14:tracePt t="19466" x="1987550" y="1584325"/>
          <p14:tracePt t="19474" x="1938338" y="1584325"/>
          <p14:tracePt t="19484" x="1841500" y="1560513"/>
          <p14:tracePt t="19497" x="1731963" y="1547813"/>
          <p14:tracePt t="19514" x="1579563" y="1504950"/>
          <p14:tracePt t="19532" x="1444625" y="1481138"/>
          <p14:tracePt t="19547" x="1365250" y="1481138"/>
          <p14:tracePt t="19561" x="1341438" y="1481138"/>
          <p14:tracePt t="19714" x="1322388" y="1481138"/>
          <p14:tracePt t="19762" x="1322388" y="1487488"/>
          <p14:tracePt t="19771" x="1322388" y="1504950"/>
          <p14:tracePt t="19780" x="1322388" y="1517650"/>
          <p14:tracePt t="19795" x="1328738" y="1536700"/>
          <p14:tracePt t="19811" x="1328738" y="1543050"/>
          <p14:tracePt t="19828" x="1328738" y="1554163"/>
          <p14:tracePt t="20506" x="1384300" y="1560513"/>
          <p14:tracePt t="20515" x="1609725" y="1536700"/>
          <p14:tracePt t="20530" x="1962150" y="1450975"/>
          <p14:tracePt t="20547" x="2462213" y="1352550"/>
          <p14:tracePt t="20563" x="3035300" y="1206500"/>
          <p14:tracePt t="20577" x="3724275" y="1054100"/>
          <p14:tracePt t="20594" x="4370388" y="920750"/>
          <p14:tracePt t="20611" x="4973638" y="798513"/>
          <p14:tracePt t="20628" x="5480050" y="701675"/>
          <p14:tracePt t="20644" x="5924550" y="590550"/>
          <p14:tracePt t="20650" x="6126163" y="536575"/>
          <p14:tracePt t="20661" x="6291263" y="523875"/>
          <p14:tracePt t="20678" x="6602413" y="457200"/>
          <p14:tracePt t="20682" x="6748463" y="438150"/>
          <p14:tracePt t="20694" x="6950075" y="427038"/>
          <p14:tracePt t="20711" x="7491413" y="274638"/>
          <p14:tracePt t="20728" x="7858125" y="207963"/>
          <p14:tracePt t="20745" x="8174038" y="122238"/>
          <p14:tracePt t="20762" x="8467725" y="23813"/>
          <p14:tracePt t="23475" x="9412288" y="249238"/>
          <p14:tracePt t="23481" x="9199563" y="444500"/>
          <p14:tracePt t="23489" x="9028113" y="633413"/>
          <p14:tracePt t="23497" x="8736013" y="835025"/>
          <p14:tracePt t="23512" x="8424863" y="993775"/>
          <p14:tracePt t="23516" x="8089900" y="1206500"/>
          <p14:tracePt t="23523" x="7778750" y="1358900"/>
          <p14:tracePt t="23529" x="7448550" y="1573213"/>
          <p14:tracePt t="23544" x="7040563" y="1773238"/>
          <p14:tracePt t="23561" x="6729413" y="1908175"/>
          <p14:tracePt t="23578" x="6473825" y="2005013"/>
          <p14:tracePt t="23593" x="6278563" y="2047875"/>
          <p14:tracePt t="23611" x="6162675" y="2078038"/>
          <p14:tracePt t="23627" x="6126163" y="2078038"/>
          <p14:tracePt t="23649" x="6108700" y="2078038"/>
          <p14:tracePt t="24244" x="6102350" y="2078038"/>
          <p14:tracePt t="24427" x="6072188" y="2084388"/>
          <p14:tracePt t="24436" x="6035675" y="2109788"/>
          <p14:tracePt t="24447" x="6016625" y="2127250"/>
          <p14:tracePt t="24452" x="5967413" y="2152650"/>
          <p14:tracePt t="24467" x="5943600" y="2163763"/>
          <p14:tracePt t="24477" x="5937250" y="2176463"/>
          <p14:tracePt t="24481" x="5919788" y="2182813"/>
          <p14:tracePt t="24494" x="5907088" y="2193925"/>
          <p14:tracePt t="24511" x="5870575" y="2219325"/>
          <p14:tracePt t="24514" x="5870575" y="2230438"/>
          <p14:tracePt t="24528" x="5851525" y="2266950"/>
          <p14:tracePt t="24544" x="5840413" y="2273300"/>
          <p14:tracePt t="24562" x="5821363" y="2298700"/>
          <p14:tracePt t="24577" x="5791200" y="2341563"/>
          <p14:tracePt t="24594" x="5778500" y="2352675"/>
          <p14:tracePt t="24611" x="5761038" y="2382838"/>
          <p14:tracePt t="24628" x="5741988" y="2419350"/>
          <p14:tracePt t="24644" x="5705475" y="2451100"/>
          <p14:tracePt t="24661" x="5688013" y="2468563"/>
          <p14:tracePt t="24678" x="5668963" y="2498725"/>
          <p14:tracePt t="24694" x="5651500" y="2517775"/>
          <p14:tracePt t="24711" x="5619750" y="2535238"/>
          <p14:tracePt t="24727" x="5614988" y="2541588"/>
          <p14:tracePt t="24745" x="5595938" y="2571750"/>
          <p14:tracePt t="24761" x="5583238" y="2578100"/>
          <p14:tracePt t="24778" x="5572125" y="2590800"/>
          <p14:tracePt t="24794" x="5529263" y="2597150"/>
          <p14:tracePt t="24811" x="5510213" y="2609850"/>
          <p14:tracePt t="24828" x="5492750" y="2614613"/>
          <p14:tracePt t="26011" x="5449888" y="2614613"/>
          <p14:tracePt t="26019" x="5437188" y="2614613"/>
          <p14:tracePt t="26030" x="5413375" y="2627313"/>
          <p14:tracePt t="26047" x="5394325" y="2627313"/>
          <p14:tracePt t="26065" x="5353050" y="2627313"/>
          <p14:tracePt t="26070" x="5346700" y="2627313"/>
          <p14:tracePt t="26080" x="5340350" y="2627313"/>
          <p14:tracePt t="26085" x="5327650" y="2627313"/>
          <p14:tracePt t="26096" x="5310188" y="2627313"/>
          <p14:tracePt t="26099" x="5291138" y="2627313"/>
          <p14:tracePt t="26111" x="5284788" y="2627313"/>
          <p14:tracePt t="26115" x="5273675" y="2627313"/>
          <p14:tracePt t="26473" x="5254625" y="2627313"/>
          <p14:tracePt t="26481" x="5248275" y="2627313"/>
          <p14:tracePt t="26495" x="5237163" y="2627313"/>
          <p14:tracePt t="26499" x="5205413" y="2627313"/>
          <p14:tracePt t="26522" x="5200650" y="2627313"/>
          <p14:tracePt t="26594" x="5181600" y="2627313"/>
          <p14:tracePt t="26859" x="5237163" y="2627313"/>
          <p14:tracePt t="26869" x="5340350" y="2627313"/>
          <p14:tracePt t="26881" x="5383213" y="2627313"/>
          <p14:tracePt t="26886" x="5443538" y="2627313"/>
          <p14:tracePt t="26899" x="5572125" y="2640013"/>
          <p14:tracePt t="26911" x="5619750" y="2640013"/>
          <p14:tracePt t="26914" x="5662613" y="2640013"/>
          <p14:tracePt t="26928" x="5730875" y="2640013"/>
          <p14:tracePt t="26944" x="5761038" y="2640013"/>
          <p14:tracePt t="27515" x="5772150" y="2640013"/>
          <p14:tracePt t="27523" x="5791200" y="2640013"/>
          <p14:tracePt t="27539" x="5810250" y="2640013"/>
          <p14:tracePt t="27547" x="5815013" y="2640013"/>
          <p14:tracePt t="27565" x="5857875" y="2640013"/>
          <p14:tracePt t="27581" x="5949950" y="2640013"/>
          <p14:tracePt t="27599" x="6059488" y="2640013"/>
          <p14:tracePt t="27615" x="6138863" y="2640013"/>
          <p14:tracePt t="27631" x="6242050" y="2640013"/>
          <p14:tracePt t="27637" x="6291263" y="2640013"/>
          <p14:tracePt t="27648" x="6321425" y="2640013"/>
          <p14:tracePt t="27664" x="6400800" y="2640013"/>
          <p14:tracePt t="27670" x="6419850" y="2640013"/>
          <p14:tracePt t="27681" x="6430963" y="2640013"/>
          <p14:tracePt t="27723" x="6437313" y="2640013"/>
          <p14:tracePt t="29811" x="6480175" y="2640013"/>
          <p14:tracePt t="29820" x="6497638" y="2640013"/>
          <p14:tracePt t="29830" x="6529388" y="2640013"/>
          <p14:tracePt t="29847" x="6619875" y="2640013"/>
          <p14:tracePt t="29864" x="6724650" y="2640013"/>
          <p14:tracePt t="29882" x="6881813" y="2640013"/>
          <p14:tracePt t="29899" x="6943725" y="2640013"/>
          <p14:tracePt t="29912" x="7004050" y="2640013"/>
          <p14:tracePt t="29916" x="7029450" y="2640013"/>
          <p14:tracePt t="29929" x="7070725" y="2640013"/>
          <p14:tracePt t="29933" x="7119938" y="2640013"/>
          <p14:tracePt t="29947" x="7192963" y="2640013"/>
          <p14:tracePt t="29962" x="7302500" y="2640013"/>
          <p14:tracePt t="29979" x="7394575" y="2640013"/>
          <p14:tracePt t="29995" x="7454900" y="2640013"/>
          <p14:tracePt t="30012" x="7534275" y="2640013"/>
          <p14:tracePt t="30029" x="7613650" y="2640013"/>
          <p14:tracePt t="30046" x="7693025" y="2640013"/>
          <p14:tracePt t="30062" x="7742238" y="2640013"/>
          <p14:tracePt t="30079" x="7808913" y="2640013"/>
          <p14:tracePt t="30083" x="7839075" y="2640013"/>
          <p14:tracePt t="30095" x="7875588" y="2640013"/>
          <p14:tracePt t="30112" x="7937500" y="2640013"/>
          <p14:tracePt t="30116" x="7948613" y="2640013"/>
          <p14:tracePt t="30129" x="7985125" y="2640013"/>
          <p14:tracePt t="30148" x="8016875" y="2627313"/>
          <p14:tracePt t="30161" x="8034338" y="2627313"/>
          <p14:tracePt t="30179" x="8064500" y="2620963"/>
          <p14:tracePt t="30195" x="8096250" y="2609850"/>
          <p14:tracePt t="30212" x="8120063" y="2609850"/>
          <p14:tracePt t="30229" x="8174038" y="2597150"/>
          <p14:tracePt t="30245" x="8199438" y="2597150"/>
          <p14:tracePt t="30262" x="8248650" y="2571750"/>
          <p14:tracePt t="30279" x="8289925" y="2571750"/>
          <p14:tracePt t="30295" x="8326438" y="2571750"/>
          <p14:tracePt t="30299" x="8345488" y="2571750"/>
          <p14:tracePt t="30312" x="8358188" y="2571750"/>
          <p14:tracePt t="30316" x="8362950" y="2571750"/>
          <p14:tracePt t="30331" x="8394700" y="2571750"/>
          <p14:tracePt t="30345" x="8412163" y="2571750"/>
          <p14:tracePt t="30378" x="8431213" y="2571750"/>
          <p14:tracePt t="30403" x="8442325" y="2571750"/>
          <p14:tracePt t="30411" x="8448675" y="2571750"/>
          <p14:tracePt t="30418" x="8467725" y="2571750"/>
          <p14:tracePt t="30443" x="8478838" y="2571750"/>
          <p14:tracePt t="30466" x="8497888" y="2571750"/>
          <p14:tracePt t="30540" x="8504238" y="2571750"/>
          <p14:tracePt t="30755" x="8521700" y="2571750"/>
          <p14:tracePt t="30763" x="8534400" y="2571750"/>
          <p14:tracePt t="31060" x="8515350" y="2584450"/>
          <p14:tracePt t="31070" x="8442325" y="2584450"/>
          <p14:tracePt t="31080" x="8332788" y="2603500"/>
          <p14:tracePt t="31085" x="8210550" y="2633663"/>
          <p14:tracePt t="31098" x="7937500" y="2682875"/>
          <p14:tracePt t="31112" x="7839075" y="2682875"/>
          <p14:tracePt t="31130" x="7248525" y="2730500"/>
          <p14:tracePt t="31146" x="6802438" y="2749550"/>
          <p14:tracePt t="31162" x="6334125" y="2749550"/>
          <p14:tracePt t="31178" x="5857875" y="2749550"/>
          <p14:tracePt t="31195" x="5389563" y="2749550"/>
          <p14:tracePt t="31211" x="4913313" y="2749550"/>
          <p14:tracePt t="31228" x="4511675" y="2749550"/>
          <p14:tracePt t="31245" x="4164013" y="2767013"/>
          <p14:tracePt t="31261" x="3840163" y="2779713"/>
          <p14:tracePt t="31278" x="3584575" y="2828925"/>
          <p14:tracePt t="31295" x="3376613" y="2859088"/>
          <p14:tracePt t="31311" x="3243263" y="2882900"/>
          <p14:tracePt t="31329" x="3103563" y="2895600"/>
          <p14:tracePt t="31346" x="3005138" y="2919413"/>
          <p14:tracePt t="31362" x="2895600" y="2944813"/>
          <p14:tracePt t="31378" x="2792413" y="2968625"/>
          <p14:tracePt t="31394" x="2682875" y="2992438"/>
          <p14:tracePt t="31411" x="2566988" y="3048000"/>
          <p14:tracePt t="31428" x="2498725" y="3060700"/>
          <p14:tracePt t="31445" x="2468563" y="3071813"/>
          <p14:tracePt t="31461" x="2438400" y="3078163"/>
          <p14:tracePt t="31478" x="2401888" y="3090863"/>
          <p14:tracePt t="31495" x="2359025" y="3108325"/>
          <p14:tracePt t="31511" x="2292350" y="3121025"/>
          <p14:tracePt t="31515" x="2273300" y="3133725"/>
          <p14:tracePt t="31528" x="2255838" y="3144838"/>
          <p14:tracePt t="31532" x="2206625" y="3144838"/>
          <p14:tracePt t="31545" x="2152650" y="3163888"/>
          <p14:tracePt t="31562" x="2109788" y="3176588"/>
          <p14:tracePt t="31579" x="2084388" y="3176588"/>
          <p14:tracePt t="31595" x="2030413" y="3187700"/>
          <p14:tracePt t="31611" x="2005013" y="3200400"/>
          <p14:tracePt t="36013" x="2047875" y="3200400"/>
          <p14:tracePt t="36021" x="2212975" y="3200400"/>
          <p14:tracePt t="36031" x="2352675" y="3200400"/>
          <p14:tracePt t="36047" x="2640013" y="3200400"/>
          <p14:tracePt t="36065" x="2925763" y="3200400"/>
          <p14:tracePt t="36071" x="3067050" y="3200400"/>
          <p14:tracePt t="36080" x="3224213" y="3200400"/>
          <p14:tracePt t="36095" x="3529013" y="3200400"/>
          <p14:tracePt t="36111" x="3773488" y="3200400"/>
          <p14:tracePt t="36129" x="4200525" y="3200400"/>
          <p14:tracePt t="36145" x="4322763" y="3200400"/>
          <p14:tracePt t="36149" x="4468813" y="3200400"/>
          <p14:tracePt t="36162" x="4668838" y="3200400"/>
          <p14:tracePt t="36179" x="4840288" y="3200400"/>
          <p14:tracePt t="36197" x="4949825" y="3213100"/>
          <p14:tracePt t="36212" x="4999038" y="3213100"/>
          <p14:tracePt t="36228" x="5078413" y="3230563"/>
          <p14:tracePt t="36245" x="5175250" y="3230563"/>
          <p14:tracePt t="36262" x="5267325" y="3243263"/>
          <p14:tracePt t="36278" x="5346700" y="3243263"/>
          <p14:tracePt t="36295" x="5376863" y="3243263"/>
          <p14:tracePt t="36312" x="5400675" y="3243263"/>
          <p14:tracePt t="36328" x="5426075" y="3243263"/>
          <p14:tracePt t="36332" x="5437188" y="3243263"/>
          <p14:tracePt t="36370" x="5443538" y="3243263"/>
          <p14:tracePt t="36378" x="5462588" y="3243263"/>
          <p14:tracePt t="36386" x="5473700" y="3243263"/>
          <p14:tracePt t="36403" x="5480050" y="3243263"/>
          <p14:tracePt t="36412" x="5510213" y="3230563"/>
          <p14:tracePt t="36429" x="5529263" y="3230563"/>
          <p14:tracePt t="36445" x="5541963" y="3224213"/>
          <p14:tracePt t="36462" x="5602288" y="3213100"/>
          <p14:tracePt t="36478" x="5657850" y="3200400"/>
          <p14:tracePt t="36495" x="5675313" y="3194050"/>
          <p14:tracePt t="36512" x="5675313" y="3181350"/>
          <p14:tracePt t="36932" x="5675313" y="3176588"/>
          <p14:tracePt t="36946" x="5662613" y="3163888"/>
          <p14:tracePt t="36980" x="5662613" y="3121025"/>
          <p14:tracePt t="36989" x="5662613" y="3084513"/>
          <p14:tracePt t="36998" x="5662613" y="3054350"/>
          <p14:tracePt t="37013" x="5662613" y="3048000"/>
          <p14:tracePt t="37029" x="5662613" y="3035300"/>
          <p14:tracePt t="37045" x="5662613" y="3028950"/>
          <p14:tracePt t="37062" x="5662613" y="3017838"/>
          <p14:tracePt t="37211" x="5662613" y="3011488"/>
          <p14:tracePt t="37235" x="5675313" y="3011488"/>
          <p14:tracePt t="37588" x="5705475" y="3011488"/>
          <p14:tracePt t="37597" x="5735638" y="3017838"/>
          <p14:tracePt t="37607" x="5772150" y="3028950"/>
          <p14:tracePt t="37617" x="5815013" y="3041650"/>
          <p14:tracePt t="37622" x="5870575" y="3078163"/>
          <p14:tracePt t="37632" x="5924550" y="3121025"/>
          <p14:tracePt t="37637" x="5973763" y="3144838"/>
          <p14:tracePt t="37646" x="6065838" y="3187700"/>
          <p14:tracePt t="37662" x="6162675" y="3236913"/>
          <p14:tracePt t="37679" x="6278563" y="3273425"/>
          <p14:tracePt t="37695" x="6297613" y="3316288"/>
          <p14:tracePt t="37716" x="6308725" y="3328988"/>
          <p14:tracePt t="38445" x="6340475" y="3328988"/>
          <p14:tracePt t="38464" x="6381750" y="3322638"/>
          <p14:tracePt t="38473" x="6407150" y="3286125"/>
          <p14:tracePt t="38478" x="6424613" y="3273425"/>
          <p14:tracePt t="38483" x="6473825" y="3249613"/>
          <p14:tracePt t="38497" x="6497638" y="3230563"/>
          <p14:tracePt t="38501" x="6529388" y="3219450"/>
          <p14:tracePt t="38514" x="6669088" y="3133725"/>
          <p14:tracePt t="38529" x="6735763" y="3108325"/>
          <p14:tracePt t="38532" x="6784975" y="3084513"/>
          <p14:tracePt t="38546" x="6997700" y="3024188"/>
          <p14:tracePt t="38563" x="7235825" y="2944813"/>
          <p14:tracePt t="38579" x="7454900" y="2852738"/>
          <p14:tracePt t="38596" x="7686675" y="2773363"/>
          <p14:tracePt t="38612" x="7881938" y="2713038"/>
          <p14:tracePt t="38628" x="8016875" y="2700338"/>
          <p14:tracePt t="38645" x="8126413" y="2676525"/>
          <p14:tracePt t="38663" x="8180388" y="2663825"/>
          <p14:tracePt t="38679" x="8223250" y="2663825"/>
          <p14:tracePt t="38789" x="8253413" y="2663825"/>
          <p14:tracePt t="38797" x="8259763" y="2663825"/>
          <p14:tracePt t="38814" x="8278813" y="2682875"/>
          <p14:tracePt t="38832" x="8289925" y="2724150"/>
          <p14:tracePt t="38845" x="8289925" y="2743200"/>
          <p14:tracePt t="38862" x="8289925" y="2786063"/>
          <p14:tracePt t="38879" x="8289925" y="2822575"/>
          <p14:tracePt t="38896" x="8289925" y="2846388"/>
          <p14:tracePt t="38915" x="8289925" y="2859088"/>
          <p14:tracePt t="38929" x="8289925" y="2865438"/>
          <p14:tracePt t="38933" x="8289925" y="2876550"/>
          <p14:tracePt t="38947" x="8289925" y="2895600"/>
          <p14:tracePt t="38963" x="8289925" y="2932113"/>
          <p14:tracePt t="38980" x="8278813" y="2974975"/>
          <p14:tracePt t="38996" x="8216900" y="3041650"/>
          <p14:tracePt t="39012" x="8180388" y="3084513"/>
          <p14:tracePt t="39029" x="8132763" y="3127375"/>
          <p14:tracePt t="39046" x="8096250" y="3144838"/>
          <p14:tracePt t="39062" x="8053388" y="3163888"/>
          <p14:tracePt t="39079" x="8047038" y="3176588"/>
          <p14:tracePt t="39189" x="8027988" y="3176588"/>
          <p14:tracePt t="39198" x="7980363" y="3176588"/>
          <p14:tracePt t="39214" x="7839075" y="3176588"/>
          <p14:tracePt t="39231" x="7759700" y="3176588"/>
          <p14:tracePt t="39249" x="7650163" y="3176588"/>
          <p14:tracePt t="39254" x="7570788" y="3176588"/>
          <p14:tracePt t="39264" x="7540625" y="3176588"/>
          <p14:tracePt t="39279" x="7437438" y="3163888"/>
          <p14:tracePt t="39296" x="7412038" y="3163888"/>
          <p14:tracePt t="39312" x="7407275" y="3163888"/>
          <p14:tracePt t="39484" x="7381875" y="3157538"/>
          <p14:tracePt t="41005" x="7351713" y="3157538"/>
          <p14:tracePt t="41015" x="7321550" y="3157538"/>
          <p14:tracePt t="41031" x="7278688" y="3157538"/>
          <p14:tracePt t="41048" x="7259638" y="3157538"/>
          <p14:tracePt t="41065" x="7229475" y="3157538"/>
          <p14:tracePt t="41269" x="7229475" y="3144838"/>
          <p14:tracePt t="41278" x="7296150" y="3140075"/>
          <p14:tracePt t="41289" x="7381875" y="3121025"/>
          <p14:tracePt t="41294" x="7491413" y="3090863"/>
          <p14:tracePt t="41304" x="7613650" y="3090863"/>
          <p14:tracePt t="41311" x="7753350" y="3090863"/>
          <p14:tracePt t="41328" x="8205788" y="3140075"/>
          <p14:tracePt t="41345" x="8558213" y="3187700"/>
          <p14:tracePt t="41348" x="8723313" y="3219450"/>
          <p14:tracePt t="41363" x="9010650" y="3267075"/>
          <p14:tracePt t="41378" x="9217025" y="3286125"/>
          <p14:tracePt t="41395" x="9283700" y="3297238"/>
          <p14:tracePt t="41412" x="9309100" y="3297238"/>
          <p14:tracePt t="44189" x="9240838" y="3297238"/>
          <p14:tracePt t="44199" x="9156700" y="3297238"/>
          <p14:tracePt t="44215" x="8931275" y="3309938"/>
          <p14:tracePt t="44232" x="8705850" y="3309938"/>
          <p14:tracePt t="44249" x="8478838" y="3309938"/>
          <p14:tracePt t="44265" x="8272463" y="3359150"/>
          <p14:tracePt t="44282" x="8053388" y="3432175"/>
          <p14:tracePt t="44287" x="7948613" y="3462338"/>
          <p14:tracePt t="44298" x="7802563" y="3498850"/>
          <p14:tracePt t="44302" x="7693025" y="3529013"/>
          <p14:tracePt t="44312" x="7527925" y="3578225"/>
          <p14:tracePt t="44329" x="7192963" y="3676650"/>
          <p14:tracePt t="44332" x="7034213" y="3694113"/>
          <p14:tracePt t="44345" x="6864350" y="3724275"/>
          <p14:tracePt t="44349" x="6699250" y="3760788"/>
          <p14:tracePt t="44363" x="6424613" y="3822700"/>
          <p14:tracePt t="44380" x="6156325" y="3870325"/>
          <p14:tracePt t="44395" x="5943600" y="3932238"/>
          <p14:tracePt t="44412" x="5772150" y="3975100"/>
          <p14:tracePt t="44429" x="5619750" y="3986213"/>
          <p14:tracePt t="44445" x="5430838" y="4005263"/>
          <p14:tracePt t="44462" x="5267325" y="4005263"/>
          <p14:tracePt t="44479" x="5022850" y="4005263"/>
          <p14:tracePt t="44495" x="4760913" y="4005263"/>
          <p14:tracePt t="44512" x="4492625" y="4005263"/>
          <p14:tracePt t="44529" x="4267200" y="3992563"/>
          <p14:tracePt t="44532" x="4138613" y="3962400"/>
          <p14:tracePt t="44545" x="4035425" y="3949700"/>
          <p14:tracePt t="44549" x="3932238" y="3949700"/>
          <p14:tracePt t="44562" x="3846513" y="3932238"/>
          <p14:tracePt t="44565" x="3743325" y="3902075"/>
          <p14:tracePt t="44580" x="3608388" y="3889375"/>
          <p14:tracePt t="44595" x="3486150" y="3889375"/>
          <p14:tracePt t="44612" x="3376613" y="3876675"/>
          <p14:tracePt t="44629" x="3286125" y="3865563"/>
          <p14:tracePt t="44645" x="3230563" y="3865563"/>
          <p14:tracePt t="44663" x="3194050" y="3865563"/>
          <p14:tracePt t="44679" x="3157538" y="3865563"/>
          <p14:tracePt t="44695" x="3114675" y="3865563"/>
          <p14:tracePt t="44712" x="3078163" y="3865563"/>
          <p14:tracePt t="44729" x="3054350" y="3865563"/>
          <p14:tracePt t="44733" x="3028950" y="3865563"/>
          <p14:tracePt t="44745" x="3011488" y="3865563"/>
          <p14:tracePt t="44762" x="2925763" y="3865563"/>
          <p14:tracePt t="44780" x="2876550" y="3865563"/>
          <p14:tracePt t="44796" x="2846388" y="3865563"/>
          <p14:tracePt t="44813" x="2798763" y="3865563"/>
          <p14:tracePt t="44829" x="2743200" y="3865563"/>
          <p14:tracePt t="44845" x="2706688" y="3865563"/>
          <p14:tracePt t="44862" x="2676525" y="3865563"/>
          <p14:tracePt t="44879" x="2657475" y="3865563"/>
          <p14:tracePt t="45685" x="2651125" y="3865563"/>
          <p14:tracePt t="47095" x="2651125" y="3852863"/>
          <p14:tracePt t="47598" x="2651125" y="3833813"/>
          <p14:tracePt t="47606" x="2736850" y="3822700"/>
          <p14:tracePt t="47615" x="2786063" y="3822700"/>
          <p14:tracePt t="47632" x="2932113" y="3797300"/>
          <p14:tracePt t="47650" x="3103563" y="3803650"/>
          <p14:tracePt t="47665" x="3213100" y="3803650"/>
          <p14:tracePt t="47682" x="3249613" y="3803650"/>
          <p14:tracePt t="47687" x="3267075" y="3803650"/>
          <p14:tracePt t="47699" x="3297238" y="3803650"/>
          <p14:tracePt t="47704" x="3322638" y="3803650"/>
          <p14:tracePt t="47715" x="3352800" y="3803650"/>
          <p14:tracePt t="47720" x="3359150" y="3803650"/>
          <p14:tracePt t="47729" x="3389313" y="3803650"/>
          <p14:tracePt t="47746" x="3408363" y="3803650"/>
          <p14:tracePt t="47749" x="3444875" y="3803650"/>
          <p14:tracePt t="47762" x="3462338" y="3803650"/>
          <p14:tracePt t="47766" x="3505200" y="3803650"/>
          <p14:tracePt t="47780" x="3560763" y="3803650"/>
          <p14:tracePt t="47796" x="3614738" y="3803650"/>
          <p14:tracePt t="47813" x="3676650" y="3803650"/>
          <p14:tracePt t="47829" x="3717925" y="3803650"/>
          <p14:tracePt t="47846" x="3743325" y="3803650"/>
          <p14:tracePt t="47862" x="3779838" y="3803650"/>
          <p14:tracePt t="47879" x="3797300" y="3803650"/>
          <p14:tracePt t="47908" x="3810000" y="3803650"/>
          <p14:tracePt t="47924" x="3816350" y="3803650"/>
          <p14:tracePt t="48430" x="3870325" y="3803650"/>
          <p14:tracePt t="48438" x="4035425" y="3803650"/>
          <p14:tracePt t="48448" x="4133850" y="3803650"/>
          <p14:tracePt t="48465" x="4322763" y="3803650"/>
          <p14:tracePt t="48481" x="4449763" y="3803650"/>
          <p14:tracePt t="48499" x="4529138" y="3803650"/>
          <p14:tracePt t="48504" x="4559300" y="3803650"/>
          <p14:tracePt t="48515" x="4578350" y="3803650"/>
          <p14:tracePt t="48520" x="4595813" y="3803650"/>
          <p14:tracePt t="48529" x="4608513" y="3803650"/>
          <p14:tracePt t="48533" x="4627563" y="3803650"/>
          <p14:tracePt t="48572" x="4632325" y="3803650"/>
          <p14:tracePt t="48604" x="4664075" y="3803650"/>
          <p14:tracePt t="48628" x="4681538" y="3803650"/>
          <p14:tracePt t="48636" x="4694238" y="3803650"/>
          <p14:tracePt t="48645" x="4700588" y="3803650"/>
          <p14:tracePt t="48662" x="4718050" y="3803650"/>
          <p14:tracePt t="48679" x="4748213" y="3803650"/>
          <p14:tracePt t="48696" x="4754563" y="3803650"/>
          <p14:tracePt t="48712" x="4791075" y="3803650"/>
          <p14:tracePt t="48729" x="4810125" y="3803650"/>
          <p14:tracePt t="48746" x="4846638" y="3803650"/>
          <p14:tracePt t="48750" x="4864100" y="3803650"/>
          <p14:tracePt t="48762" x="4889500" y="3803650"/>
          <p14:tracePt t="48766" x="4919663" y="3790950"/>
          <p14:tracePt t="48780" x="4937125" y="3790950"/>
          <p14:tracePt t="48797" x="4968875" y="3790950"/>
          <p14:tracePt t="48812" x="4973638" y="3790950"/>
          <p14:tracePt t="48829" x="5005388" y="3790950"/>
          <p14:tracePt t="48846" x="5041900" y="3779838"/>
          <p14:tracePt t="48863" x="5121275" y="3779838"/>
          <p14:tracePt t="48879" x="5200650" y="3773488"/>
          <p14:tracePt t="48896" x="5278438" y="3773488"/>
          <p14:tracePt t="48912" x="5370513" y="3773488"/>
          <p14:tracePt t="48929" x="5449888" y="3773488"/>
          <p14:tracePt t="48946" x="5553075" y="3773488"/>
          <p14:tracePt t="48950" x="5614988" y="3773488"/>
          <p14:tracePt t="48963" x="5694363" y="3773488"/>
          <p14:tracePt t="48980" x="5834063" y="3773488"/>
          <p14:tracePt t="48997" x="5956300" y="3773488"/>
          <p14:tracePt t="49013" x="6022975" y="3773488"/>
          <p14:tracePt t="49029" x="6089650" y="3773488"/>
          <p14:tracePt t="49046" x="6138863" y="3773488"/>
          <p14:tracePt t="49062" x="6156325" y="3773488"/>
          <p14:tracePt t="49079" x="6169025" y="3773488"/>
          <p14:tracePt t="49096" x="6192838" y="3773488"/>
          <p14:tracePt t="49112" x="6199188" y="3773488"/>
          <p14:tracePt t="49129" x="6229350" y="3773488"/>
          <p14:tracePt t="49148" x="6248400" y="3773488"/>
          <p14:tracePt t="49172" x="6261100" y="3773488"/>
          <p14:tracePt t="49262" x="6267450" y="3773488"/>
          <p14:tracePt t="49270" x="6284913" y="3773488"/>
          <p14:tracePt t="49281" x="6321425" y="3773488"/>
          <p14:tracePt t="49299" x="6327775" y="3773488"/>
          <p14:tracePt t="49413" x="6340475" y="3773488"/>
          <p14:tracePt t="49422" x="6376988" y="3786188"/>
          <p14:tracePt t="49431" x="6400800" y="3786188"/>
          <p14:tracePt t="49445" x="6450013" y="3786188"/>
          <p14:tracePt t="49462" x="6540500" y="3797300"/>
          <p14:tracePt t="49479" x="6619875" y="3797300"/>
          <p14:tracePt t="49495" x="6718300" y="3810000"/>
          <p14:tracePt t="49512" x="6765925" y="3810000"/>
          <p14:tracePt t="49529" x="6834188" y="3810000"/>
          <p14:tracePt t="49546" x="6877050" y="3810000"/>
          <p14:tracePt t="49549" x="6900863" y="3810000"/>
          <p14:tracePt t="49562" x="6913563" y="3810000"/>
          <p14:tracePt t="49566" x="6931025" y="3810000"/>
          <p14:tracePt t="49579" x="6954838" y="3810000"/>
          <p14:tracePt t="49596" x="6997700" y="3810000"/>
          <p14:tracePt t="49612" x="7004050" y="3810000"/>
          <p14:tracePt t="49629" x="7034213" y="3810000"/>
          <p14:tracePt t="49645" x="7070725" y="3816350"/>
          <p14:tracePt t="49662" x="7089775" y="3816350"/>
          <p14:tracePt t="49679" x="7096125" y="3816350"/>
          <p14:tracePt t="49696" x="7113588" y="3816350"/>
          <p14:tracePt t="49712" x="7119938" y="3816350"/>
          <p14:tracePt t="49782" x="7150100" y="3816350"/>
          <p14:tracePt t="49790" x="7162800" y="3816350"/>
          <p14:tracePt t="50262" x="7169150" y="3816350"/>
          <p14:tracePt t="50271" x="7186613" y="3816350"/>
          <p14:tracePt t="50281" x="7205663" y="3816350"/>
          <p14:tracePt t="50298" x="7248525" y="3816350"/>
          <p14:tracePt t="50303" x="7259638" y="3816350"/>
          <p14:tracePt t="50315" x="7278688" y="3816350"/>
          <p14:tracePt t="50320" x="7296150" y="3816350"/>
          <p14:tracePt t="50333" x="7334250" y="3816350"/>
          <p14:tracePt t="50349" x="7351713" y="3816350"/>
          <p14:tracePt t="50365" x="7381875" y="3797300"/>
          <p14:tracePt t="50384" x="7418388" y="3797300"/>
          <p14:tracePt t="50399" x="7437438" y="3786188"/>
          <p14:tracePt t="50416" x="7443788" y="3779838"/>
          <p14:tracePt t="51806" x="7454900" y="3779838"/>
          <p14:tracePt t="51817" x="7418388" y="3779838"/>
          <p14:tracePt t="51832" x="7254875" y="3797300"/>
          <p14:tracePt t="51849" x="7143750" y="3810000"/>
          <p14:tracePt t="51866" x="7034213" y="3822700"/>
          <p14:tracePt t="51883" x="6918325" y="3846513"/>
          <p14:tracePt t="51899" x="6827838" y="3859213"/>
          <p14:tracePt t="51904" x="6784975" y="3859213"/>
          <p14:tracePt t="51915" x="6748463" y="3870325"/>
          <p14:tracePt t="51920" x="6686550" y="3883025"/>
          <p14:tracePt t="51929" x="6602413" y="3902075"/>
          <p14:tracePt t="51946" x="6467475" y="3925888"/>
          <p14:tracePt t="51963" x="6278563" y="3956050"/>
          <p14:tracePt t="51966" x="6192838" y="3956050"/>
          <p14:tracePt t="51980" x="6065838" y="3981450"/>
          <p14:tracePt t="51998" x="5930900" y="3992563"/>
          <p14:tracePt t="52014" x="5810250" y="3992563"/>
          <p14:tracePt t="52029" x="5662613" y="3992563"/>
          <p14:tracePt t="52046" x="5516563" y="3992563"/>
          <p14:tracePt t="52063" x="5353050" y="3992563"/>
          <p14:tracePt t="52079" x="5187950" y="3992563"/>
          <p14:tracePt t="52096" x="4999038" y="3992563"/>
          <p14:tracePt t="52112" x="4876800" y="3992563"/>
          <p14:tracePt t="52130" x="4797425" y="3975100"/>
          <p14:tracePt t="52146" x="4730750" y="3975100"/>
          <p14:tracePt t="52149" x="4700588" y="3968750"/>
          <p14:tracePt t="52163" x="4694238" y="3968750"/>
          <p14:tracePt t="52166" x="4681538" y="3968750"/>
          <p14:tracePt t="52179" x="4664075" y="3968750"/>
          <p14:tracePt t="53870" x="4657725" y="3968750"/>
          <p14:tracePt t="53878" x="4638675" y="3968750"/>
          <p14:tracePt t="53889" x="4614863" y="3981450"/>
          <p14:tracePt t="53899" x="4608513" y="3986213"/>
          <p14:tracePt t="53903" x="4595813" y="4005263"/>
          <p14:tracePt t="53912" x="4584700" y="4029075"/>
          <p14:tracePt t="53929" x="4565650" y="4084638"/>
          <p14:tracePt t="53946" x="4552950" y="4108450"/>
          <p14:tracePt t="53962" x="4548188" y="4127500"/>
          <p14:tracePt t="53979" x="4548188" y="4138613"/>
          <p14:tracePt t="53997" x="4548188" y="4157663"/>
          <p14:tracePt t="54012" x="4522788" y="4164013"/>
          <p14:tracePt t="54839" x="4479925" y="4175125"/>
          <p14:tracePt t="54848" x="4370388" y="4206875"/>
          <p14:tracePt t="54866" x="4164013" y="4237038"/>
          <p14:tracePt t="54882" x="3816350" y="4254500"/>
          <p14:tracePt t="54899" x="3475038" y="4273550"/>
          <p14:tracePt t="54904" x="3309938" y="4286250"/>
          <p14:tracePt t="54915" x="3140075" y="4340225"/>
          <p14:tracePt t="54920" x="3041650" y="4340225"/>
          <p14:tracePt t="54930" x="2914650" y="4352925"/>
          <p14:tracePt t="54933" x="2773363" y="4370388"/>
          <p14:tracePt t="54948" x="2670175" y="4370388"/>
          <p14:tracePt t="54951" x="2584450" y="4383088"/>
          <p14:tracePt t="54963" x="2438400" y="4383088"/>
          <p14:tracePt t="54967" x="2316163" y="4400550"/>
          <p14:tracePt t="54980" x="2109788" y="4425950"/>
          <p14:tracePt t="54997" x="1920875" y="4443413"/>
          <p14:tracePt t="55014" x="1828800" y="4456113"/>
          <p14:tracePt t="55030" x="1749425" y="4456113"/>
          <p14:tracePt t="55046" x="1731963" y="4456113"/>
          <p14:tracePt t="55063" x="1712913" y="4456113"/>
          <p14:tracePt t="55080" x="1695450" y="4456113"/>
          <p14:tracePt t="55109" x="1676400" y="4456113"/>
          <p14:tracePt t="55141" x="1663700" y="4456113"/>
          <p14:tracePt t="55149" x="1657350" y="4456113"/>
          <p14:tracePt t="55326" x="1706563" y="4456113"/>
          <p14:tracePt t="55334" x="1792288" y="4432300"/>
          <p14:tracePt t="55348" x="1878013" y="4400550"/>
          <p14:tracePt t="55353" x="1981200" y="4400550"/>
          <p14:tracePt t="55366" x="2120900" y="4389438"/>
          <p14:tracePt t="55381" x="2292350" y="4389438"/>
          <p14:tracePt t="55397" x="2395538" y="4389438"/>
          <p14:tracePt t="55413" x="2444750" y="4389438"/>
          <p14:tracePt t="55503" x="2401888" y="4389438"/>
          <p14:tracePt t="55511" x="2341563" y="4389438"/>
          <p14:tracePt t="55521" x="2279650" y="4389438"/>
          <p14:tracePt t="55532" x="2230438" y="4389438"/>
          <p14:tracePt t="55536" x="2189163" y="4389438"/>
          <p14:tracePt t="55549" x="2066925" y="4389438"/>
          <p14:tracePt t="55563" x="2017713" y="4389438"/>
          <p14:tracePt t="55566" x="1987550" y="4389438"/>
          <p14:tracePt t="55580" x="1974850" y="4389438"/>
          <p14:tracePt t="55645" x="1987550" y="4389438"/>
          <p14:tracePt t="55653" x="2047875" y="4389438"/>
          <p14:tracePt t="55663" x="2170113" y="4389438"/>
          <p14:tracePt t="55679" x="2346325" y="4346575"/>
          <p14:tracePt t="55696" x="2511425" y="4346575"/>
          <p14:tracePt t="55713" x="2578100" y="4346575"/>
          <p14:tracePt t="55765" x="2547938" y="4346575"/>
          <p14:tracePt t="55773" x="2457450" y="4346575"/>
          <p14:tracePt t="55780" x="2371725" y="4346575"/>
          <p14:tracePt t="55796" x="2249488" y="4346575"/>
          <p14:tracePt t="55812" x="2084388" y="4346575"/>
          <p14:tracePt t="55828" x="1920875" y="4346575"/>
          <p14:tracePt t="55845" x="1841500" y="4346575"/>
          <p14:tracePt t="55862" x="1835150" y="4346575"/>
          <p14:tracePt t="55933" x="1858963" y="4346575"/>
          <p14:tracePt t="55940" x="1951038" y="4346575"/>
          <p14:tracePt t="55948" x="2054225" y="4346575"/>
          <p14:tracePt t="55962" x="2176463" y="4346575"/>
          <p14:tracePt t="55978" x="2359025" y="4346575"/>
          <p14:tracePt t="55996" x="2651125" y="4346575"/>
          <p14:tracePt t="56012" x="2706688" y="4346575"/>
          <p14:tracePt t="56053" x="2670175" y="4346575"/>
          <p14:tracePt t="56061" x="2560638" y="4346575"/>
          <p14:tracePt t="56069" x="2457450" y="4346575"/>
          <p14:tracePt t="56078" x="2335213" y="4346575"/>
          <p14:tracePt t="56097" x="2073275" y="4346575"/>
          <p14:tracePt t="56116" x="1847850" y="4346575"/>
          <p14:tracePt t="56121" x="1743075" y="4346575"/>
          <p14:tracePt t="56130" x="1700213" y="4346575"/>
          <p14:tracePt t="56147" x="1663700" y="4346575"/>
          <p14:tracePt t="56206" x="1706563" y="4346575"/>
          <p14:tracePt t="56212" x="1816100" y="4346575"/>
          <p14:tracePt t="56221" x="1957388" y="4346575"/>
          <p14:tracePt t="56230" x="2103438" y="4346575"/>
          <p14:tracePt t="56247" x="2382838" y="4346575"/>
          <p14:tracePt t="56263" x="2627313" y="4346575"/>
          <p14:tracePt t="56280" x="2773363" y="4346575"/>
          <p14:tracePt t="56297" x="2822575" y="4346575"/>
          <p14:tracePt t="56335" x="2792413" y="4346575"/>
          <p14:tracePt t="56343" x="2700338" y="4346575"/>
          <p14:tracePt t="56353" x="2640013" y="4346575"/>
          <p14:tracePt t="56365" x="2432050" y="4346575"/>
          <p14:tracePt t="56379" x="2328863" y="4346575"/>
          <p14:tracePt t="56383" x="2266950" y="4346575"/>
          <p14:tracePt t="56397" x="2078038" y="4346575"/>
          <p14:tracePt t="56413" x="2005013" y="4346575"/>
          <p14:tracePt t="56430" x="1968500" y="4346575"/>
          <p14:tracePt t="56485" x="1987550" y="4346575"/>
          <p14:tracePt t="56495" x="2097088" y="4346575"/>
          <p14:tracePt t="56502" x="2157413" y="4346575"/>
          <p14:tracePt t="56514" x="2279650" y="4346575"/>
          <p14:tracePt t="56530" x="2444750" y="4346575"/>
          <p14:tracePt t="56547" x="2670175" y="4346575"/>
          <p14:tracePt t="56550" x="2773363" y="4346575"/>
          <p14:tracePt t="56563" x="2792413" y="4346575"/>
          <p14:tracePt t="56567" x="2798763" y="4346575"/>
          <p14:tracePt t="56621" x="2755900" y="4346575"/>
          <p14:tracePt t="56630" x="2646363" y="4352925"/>
          <p14:tracePt t="56637" x="2524125" y="4352925"/>
          <p14:tracePt t="56646" x="2401888" y="4352925"/>
          <p14:tracePt t="56663" x="2139950" y="4370388"/>
          <p14:tracePt t="56680" x="1871663" y="4370388"/>
          <p14:tracePt t="56698" x="1689100" y="4370388"/>
          <p14:tracePt t="56716" x="1639888" y="4370388"/>
          <p14:tracePt t="56776" x="1695450" y="4370388"/>
          <p14:tracePt t="56785" x="1798638" y="4370388"/>
          <p14:tracePt t="56800" x="2005013" y="4370388"/>
          <p14:tracePt t="56816" x="2249488" y="4370388"/>
          <p14:tracePt t="56832" x="2493963" y="4370388"/>
          <p14:tracePt t="56849" x="2614613" y="4370388"/>
          <p14:tracePt t="56866" x="2693988" y="4370388"/>
          <p14:tracePt t="56959" x="2682875" y="4370388"/>
          <p14:tracePt t="56965" x="2571750" y="4370388"/>
          <p14:tracePt t="56980" x="2487613" y="4370388"/>
          <p14:tracePt t="56984" x="2382838" y="4370388"/>
          <p14:tracePt t="57000" x="2243138" y="4370388"/>
          <p14:tracePt t="57016" x="2054225" y="4370388"/>
          <p14:tracePt t="57032" x="2017713" y="4370388"/>
          <p14:tracePt t="57191" x="2030413" y="4370388"/>
          <p14:tracePt t="57551" x="2024063" y="4376738"/>
          <p14:tracePt t="57560" x="1968500" y="4376738"/>
          <p14:tracePt t="57569" x="1951038" y="4376738"/>
          <p14:tracePt t="57582" x="1944688" y="4376738"/>
          <p14:tracePt t="57663" x="1944688" y="4389438"/>
          <p14:tracePt t="57672" x="2005013" y="4389438"/>
          <p14:tracePt t="57682" x="2109788" y="4389438"/>
          <p14:tracePt t="57697" x="2273300" y="4400550"/>
          <p14:tracePt t="57713" x="2481263" y="4400550"/>
          <p14:tracePt t="57730" x="2646363" y="4400550"/>
          <p14:tracePt t="57747" x="2792413" y="4400550"/>
          <p14:tracePt t="57751" x="2840038" y="4400550"/>
          <p14:tracePt t="57763" x="2846388" y="4400550"/>
          <p14:tracePt t="57767" x="2865438" y="4400550"/>
          <p14:tracePt t="57781" x="2882900" y="4400550"/>
          <p14:tracePt t="59086" x="2938463" y="4400550"/>
          <p14:tracePt t="59095" x="3078163" y="4400550"/>
          <p14:tracePt t="59105" x="3127375" y="4400550"/>
          <p14:tracePt t="59115" x="3181350" y="4400550"/>
          <p14:tracePt t="59133" x="3292475" y="4400550"/>
          <p14:tracePt t="59138" x="3322638" y="4400550"/>
          <p14:tracePt t="59149" x="3346450" y="4400550"/>
          <p14:tracePt t="59153" x="3376613" y="4400550"/>
          <p14:tracePt t="59163" x="3395663" y="4400550"/>
          <p14:tracePt t="59167" x="3413125" y="4400550"/>
          <p14:tracePt t="59180" x="3468688" y="4389438"/>
          <p14:tracePt t="59196" x="3498850" y="4389438"/>
          <p14:tracePt t="59214" x="3529013" y="4376738"/>
          <p14:tracePt t="59230" x="3590925" y="4376738"/>
          <p14:tracePt t="59247" x="3633788" y="4352925"/>
          <p14:tracePt t="59263" x="3670300" y="4352925"/>
          <p14:tracePt t="59280" x="3706813" y="4346575"/>
          <p14:tracePt t="59297" x="3749675" y="4333875"/>
          <p14:tracePt t="59313" x="3790950" y="4333875"/>
          <p14:tracePt t="59330" x="3840163" y="4333875"/>
          <p14:tracePt t="59346" x="3906838" y="4333875"/>
          <p14:tracePt t="59363" x="4011613" y="4333875"/>
          <p14:tracePt t="59367" x="4071938" y="4333875"/>
          <p14:tracePt t="59380" x="4102100" y="4333875"/>
          <p14:tracePt t="59383" x="4187825" y="4352925"/>
          <p14:tracePt t="59397" x="4279900" y="4352925"/>
          <p14:tracePt t="59414" x="4400550" y="4364038"/>
          <p14:tracePt t="59430" x="4479925" y="4364038"/>
          <p14:tracePt t="59447" x="4602163" y="4364038"/>
          <p14:tracePt t="59463" x="4700588" y="4364038"/>
          <p14:tracePt t="59480" x="4821238" y="4364038"/>
          <p14:tracePt t="59497" x="4932363" y="4364038"/>
          <p14:tracePt t="59513" x="5041900" y="4364038"/>
          <p14:tracePt t="59530" x="5168900" y="4383088"/>
          <p14:tracePt t="59546" x="5278438" y="4383088"/>
          <p14:tracePt t="59564" x="5389563" y="4389438"/>
          <p14:tracePt t="59568" x="5419725" y="4389438"/>
          <p14:tracePt t="59580" x="5486400" y="4389438"/>
          <p14:tracePt t="59597" x="5565775" y="4389438"/>
          <p14:tracePt t="59613" x="5602288" y="4389438"/>
          <p14:tracePt t="59631" x="5657850" y="4389438"/>
          <p14:tracePt t="59646" x="5694363" y="4389438"/>
          <p14:tracePt t="59663" x="5718175" y="4364038"/>
          <p14:tracePt t="59680" x="5754688" y="4333875"/>
          <p14:tracePt t="59697" x="5767388" y="4327525"/>
          <p14:tracePt t="59713" x="5784850" y="4310063"/>
          <p14:tracePt t="59730" x="5827713" y="4273550"/>
          <p14:tracePt t="59746" x="5851525" y="4248150"/>
          <p14:tracePt t="59763" x="5864225" y="4224338"/>
          <p14:tracePt t="59766" x="5876925" y="4217988"/>
          <p14:tracePt t="59780" x="5883275" y="4200525"/>
          <p14:tracePt t="59784" x="5894388" y="4187825"/>
          <p14:tracePt t="59798" x="5919788" y="4170363"/>
          <p14:tracePt t="59814" x="5919788" y="4164013"/>
          <p14:tracePt t="59830" x="5930900" y="4144963"/>
          <p14:tracePt t="59846" x="5930900" y="4127500"/>
          <p14:tracePt t="59863" x="5930900" y="4121150"/>
          <p14:tracePt t="59880" x="5930900" y="4108450"/>
          <p14:tracePt t="59896" x="5930900" y="4084638"/>
          <p14:tracePt t="59913" x="5930900" y="4041775"/>
          <p14:tracePt t="59930" x="5930900" y="4011613"/>
          <p14:tracePt t="59947" x="5930900" y="3956050"/>
          <p14:tracePt t="59950" x="5913438" y="3938588"/>
          <p14:tracePt t="59963" x="5888038" y="3913188"/>
          <p14:tracePt t="59967" x="5883275" y="3906838"/>
          <p14:tracePt t="59980" x="5810250" y="3822700"/>
          <p14:tracePt t="59996" x="5784850" y="3803650"/>
          <p14:tracePt t="60000" x="5767388" y="3779838"/>
          <p14:tracePt t="60014" x="5681663" y="3736975"/>
          <p14:tracePt t="60030" x="5626100" y="3700463"/>
          <p14:tracePt t="60047" x="5559425" y="3670300"/>
          <p14:tracePt t="60063" x="5510213" y="3644900"/>
          <p14:tracePt t="60080" x="5467350" y="3638550"/>
          <p14:tracePt t="60096" x="5394325" y="3614738"/>
          <p14:tracePt t="60113" x="5346700" y="3590925"/>
          <p14:tracePt t="60130" x="5278438" y="3578225"/>
          <p14:tracePt t="60147" x="5211763" y="3565525"/>
          <p14:tracePt t="60163" x="5157788" y="3548063"/>
          <p14:tracePt t="60180" x="5089525" y="3548063"/>
          <p14:tracePt t="60184" x="5059363" y="3548063"/>
          <p14:tracePt t="60197" x="4992688" y="3548063"/>
          <p14:tracePt t="60214" x="4943475" y="3535363"/>
          <p14:tracePt t="60230" x="4889500" y="3535363"/>
          <p14:tracePt t="60246" x="4852988" y="3535363"/>
          <p14:tracePt t="60263" x="4773613" y="3535363"/>
          <p14:tracePt t="60280" x="4681538" y="3535363"/>
          <p14:tracePt t="60296" x="4584700" y="3535363"/>
          <p14:tracePt t="60313" x="4413250" y="3560763"/>
          <p14:tracePt t="60330" x="4286250" y="3584575"/>
          <p14:tracePt t="60347" x="4133850" y="3614738"/>
          <p14:tracePt t="60365" x="3981450" y="3657600"/>
          <p14:tracePt t="60368" x="3913188" y="3670300"/>
          <p14:tracePt t="60381" x="3816350" y="3717925"/>
          <p14:tracePt t="60397" x="3749675" y="3754438"/>
          <p14:tracePt t="60414" x="3681413" y="3790950"/>
          <p14:tracePt t="60431" x="3627438" y="3833813"/>
          <p14:tracePt t="60447" x="3584575" y="3865563"/>
          <p14:tracePt t="60463" x="3554413" y="3906838"/>
          <p14:tracePt t="60480" x="3524250" y="3949700"/>
          <p14:tracePt t="60496" x="3475038" y="4017963"/>
          <p14:tracePt t="60513" x="3449638" y="4084638"/>
          <p14:tracePt t="60530" x="3438525" y="4151313"/>
          <p14:tracePt t="60547" x="3438525" y="4181475"/>
          <p14:tracePt t="60563" x="3438525" y="4206875"/>
          <p14:tracePt t="60567" x="3438525" y="4248150"/>
          <p14:tracePt t="60582" x="3438525" y="4267200"/>
          <p14:tracePt t="60597" x="3438525" y="4286250"/>
          <p14:tracePt t="60600" x="3438525" y="4303713"/>
          <p14:tracePt t="60614" x="3438525" y="4333875"/>
          <p14:tracePt t="60630" x="3444875" y="4359275"/>
          <p14:tracePt t="60647" x="3486150" y="4413250"/>
          <p14:tracePt t="60664" x="3524250" y="4443413"/>
          <p14:tracePt t="60680" x="3621088" y="4479925"/>
          <p14:tracePt t="60696" x="3749675" y="4516438"/>
          <p14:tracePt t="60713" x="3962400" y="4548188"/>
          <p14:tracePt t="60730" x="4151313" y="4578350"/>
          <p14:tracePt t="60746" x="4383088" y="4608513"/>
          <p14:tracePt t="60763" x="4632325" y="4638675"/>
          <p14:tracePt t="60780" x="4857750" y="4657725"/>
          <p14:tracePt t="60783" x="4999038" y="4657725"/>
          <p14:tracePt t="60797" x="5162550" y="4657725"/>
          <p14:tracePt t="60814" x="5310188" y="4657725"/>
          <p14:tracePt t="60831" x="5522913" y="4614863"/>
          <p14:tracePt t="60847" x="5675313" y="4591050"/>
          <p14:tracePt t="60863" x="5791200" y="4535488"/>
          <p14:tracePt t="60880" x="5834063" y="4505325"/>
          <p14:tracePt t="60897" x="5930900" y="4456113"/>
          <p14:tracePt t="60913" x="5973763" y="4413250"/>
          <p14:tracePt t="60930" x="6003925" y="4376738"/>
          <p14:tracePt t="60947" x="6029325" y="4352925"/>
          <p14:tracePt t="60963" x="6072188" y="4322763"/>
          <p14:tracePt t="60967" x="6072188" y="4310063"/>
          <p14:tracePt t="60981" x="6108700" y="4286250"/>
          <p14:tracePt t="60996" x="6119813" y="4243388"/>
          <p14:tracePt t="61000" x="6119813" y="4237038"/>
          <p14:tracePt t="61013" x="6138863" y="4206875"/>
          <p14:tracePt t="61029" x="6145213" y="4187825"/>
          <p14:tracePt t="61045" x="6145213" y="4170363"/>
          <p14:tracePt t="61062" x="6151563" y="4157663"/>
          <p14:tracePt t="61078" x="6151563" y="4127500"/>
          <p14:tracePt t="61095" x="6151563" y="4095750"/>
          <p14:tracePt t="61112" x="6151563" y="4071938"/>
          <p14:tracePt t="61129" x="6151563" y="4022725"/>
          <p14:tracePt t="61145" x="6115050" y="3981450"/>
          <p14:tracePt t="61162" x="6059488" y="3906838"/>
          <p14:tracePt t="61179" x="5973763" y="3846513"/>
          <p14:tracePt t="61195" x="5900738" y="3773488"/>
          <p14:tracePt t="61212" x="5784850" y="3706813"/>
          <p14:tracePt t="61229" x="5699125" y="3670300"/>
          <p14:tracePt t="61245" x="5589588" y="3633788"/>
          <p14:tracePt t="61262" x="5522913" y="3621088"/>
          <p14:tracePt t="61279" x="5480050" y="3602038"/>
          <p14:tracePt t="61295" x="5389563" y="3590925"/>
          <p14:tracePt t="61312" x="5291138" y="3578225"/>
          <p14:tracePt t="61329" x="5211763" y="3565525"/>
          <p14:tracePt t="61345" x="5157788" y="3565525"/>
          <p14:tracePt t="61362" x="5089525" y="3554413"/>
          <p14:tracePt t="61365" x="5059363" y="3535363"/>
          <p14:tracePt t="61379" x="5010150" y="3535363"/>
          <p14:tracePt t="61396" x="4900613" y="3524250"/>
          <p14:tracePt t="61413" x="4833938" y="3524250"/>
          <p14:tracePt t="61431" x="4773613" y="3524250"/>
          <p14:tracePt t="61447" x="4730750" y="3524250"/>
          <p14:tracePt t="61462" x="4694238" y="3524250"/>
          <p14:tracePt t="61478" x="4632325" y="3524250"/>
          <p14:tracePt t="61495" x="4591050" y="3524250"/>
          <p14:tracePt t="61512" x="4552950" y="3524250"/>
          <p14:tracePt t="61529" x="4529138" y="3524250"/>
          <p14:tracePt t="61545" x="4498975" y="3524250"/>
          <p14:tracePt t="61562" x="4462463" y="3524250"/>
          <p14:tracePt t="61579" x="4425950" y="3524250"/>
          <p14:tracePt t="61582" x="4389438" y="3524250"/>
          <p14:tracePt t="61596" x="4364038" y="3524250"/>
          <p14:tracePt t="61612" x="4352925" y="3524250"/>
          <p14:tracePt t="61615" x="4346575" y="3524250"/>
          <p14:tracePt t="62296" x="4340225" y="3524250"/>
          <p14:tracePt t="62305" x="4310063" y="3524250"/>
          <p14:tracePt t="62315" x="4297363" y="3524250"/>
          <p14:tracePt t="62320" x="4279900" y="3524250"/>
          <p14:tracePt t="62351" x="4260850" y="3524250"/>
          <p14:tracePt t="62359" x="4243388" y="3535363"/>
          <p14:tracePt t="62400" x="4206875" y="3548063"/>
          <p14:tracePt t="62411" x="4200525" y="3548063"/>
          <p14:tracePt t="62415" x="4187825" y="3548063"/>
          <p14:tracePt t="62425" x="4170363" y="3554413"/>
          <p14:tracePt t="62437" x="4164013" y="3565525"/>
          <p14:tracePt t="62454" x="4151313" y="3565525"/>
          <p14:tracePt t="62477" x="4121150" y="3565525"/>
          <p14:tracePt t="62486" x="4114800" y="3571875"/>
          <p14:tracePt t="62502" x="4108450" y="3571875"/>
          <p14:tracePt t="62513" x="4090988" y="3584575"/>
          <p14:tracePt t="62530" x="4071938" y="3602038"/>
          <p14:tracePt t="62547" x="4041775" y="3602038"/>
          <p14:tracePt t="62563" x="4022725" y="3614738"/>
          <p14:tracePt t="62580" x="4017963" y="3627438"/>
          <p14:tracePt t="62596" x="4011613" y="3633788"/>
          <p14:tracePt t="62600" x="3998913" y="3651250"/>
          <p14:tracePt t="62613" x="3992563" y="3681413"/>
          <p14:tracePt t="62630" x="3968750" y="3713163"/>
          <p14:tracePt t="62646" x="3956050" y="3743325"/>
          <p14:tracePt t="62663" x="3949700" y="3773488"/>
          <p14:tracePt t="62680" x="3949700" y="3822700"/>
          <p14:tracePt t="62696" x="3949700" y="3876675"/>
          <p14:tracePt t="62713" x="3949700" y="3883025"/>
          <p14:tracePt t="62730" x="3949700" y="3902075"/>
          <p14:tracePt t="62750" x="3949700" y="3913188"/>
          <p14:tracePt t="62774" x="3949700" y="3932238"/>
          <p14:tracePt t="62790" x="3949700" y="3938588"/>
          <p14:tracePt t="62798" x="3949700" y="3949700"/>
          <p14:tracePt t="62813" x="3975100" y="3968750"/>
          <p14:tracePt t="62830" x="3992563" y="3986213"/>
          <p14:tracePt t="62846" x="4065588" y="4048125"/>
          <p14:tracePt t="62863" x="4114800" y="4071938"/>
          <p14:tracePt t="62880" x="4187825" y="4102100"/>
          <p14:tracePt t="62896" x="4267200" y="4114800"/>
          <p14:tracePt t="62913" x="4383088" y="4151313"/>
          <p14:tracePt t="62930" x="4456113" y="4151313"/>
          <p14:tracePt t="62946" x="4541838" y="4170363"/>
          <p14:tracePt t="62963" x="4638675" y="4187825"/>
          <p14:tracePt t="62980" x="4737100" y="4187825"/>
          <p14:tracePt t="62997" x="4767263" y="4187825"/>
          <p14:tracePt t="63000" x="4797425" y="4187825"/>
          <p14:tracePt t="63013" x="4840288" y="4187825"/>
          <p14:tracePt t="63030" x="4876800" y="4187825"/>
          <p14:tracePt t="63047" x="4883150" y="4200525"/>
          <p14:tracePt t="64888" x="4926013" y="4200525"/>
          <p14:tracePt t="64897" x="4986338" y="4224338"/>
          <p14:tracePt t="64908" x="5022850" y="4224338"/>
          <p14:tracePt t="64913" x="5114925" y="4237038"/>
          <p14:tracePt t="64926" x="5151438" y="4237038"/>
          <p14:tracePt t="64930" x="5194300" y="4237038"/>
          <p14:tracePt t="64935" x="5205413" y="4237038"/>
          <p14:tracePt t="64946" x="5224463" y="4237038"/>
          <p14:tracePt t="66313" x="5237163" y="4211638"/>
          <p14:tracePt t="66322" x="5157788" y="4138613"/>
          <p14:tracePt t="66332" x="5132388" y="4121150"/>
          <p14:tracePt t="66349" x="5059363" y="4017963"/>
          <p14:tracePt t="66353" x="5035550" y="3998913"/>
          <p14:tracePt t="66363" x="5010150" y="3962400"/>
          <p14:tracePt t="66380" x="4968875" y="3906838"/>
          <p14:tracePt t="66383" x="4956175" y="3889375"/>
          <p14:tracePt t="66397" x="4949825" y="3870325"/>
          <p14:tracePt t="66413" x="4932363" y="3829050"/>
          <p14:tracePt t="66431" x="4932363" y="3816350"/>
          <p14:tracePt t="66447" x="4932363" y="3790950"/>
          <p14:tracePt t="66463" x="4919663" y="3760788"/>
          <p14:tracePt t="66480" x="4919663" y="3754438"/>
          <p14:tracePt t="66496" x="4919663" y="3736975"/>
          <p14:tracePt t="66550" x="4919663" y="3724275"/>
          <p14:tracePt t="68432" x="4919663" y="3730625"/>
          <p14:tracePt t="68440" x="4949825" y="3810000"/>
          <p14:tracePt t="68449" x="4992688" y="3902075"/>
          <p14:tracePt t="68467" x="5138738" y="4108450"/>
          <p14:tracePt t="68484" x="5273675" y="4273550"/>
          <p14:tracePt t="68500" x="5426075" y="4462463"/>
          <p14:tracePt t="68516" x="5553075" y="4541838"/>
          <p14:tracePt t="68532" x="5638800" y="4578350"/>
          <p14:tracePt t="68548" x="5688013" y="4591050"/>
          <p14:tracePt t="68552" x="5699125" y="4591050"/>
          <p14:tracePt t="68564" x="5724525" y="4591050"/>
          <p14:tracePt t="68569" x="5735638" y="4591050"/>
          <p14:tracePt t="68580" x="5741988" y="4591050"/>
          <p14:tracePt t="68596" x="5754688" y="4591050"/>
          <p14:tracePt t="70889" x="5851525" y="4548188"/>
          <p14:tracePt t="70897" x="6096000" y="4322763"/>
          <p14:tracePt t="70909" x="6388100" y="4121150"/>
          <p14:tracePt t="70913" x="6699250" y="3833813"/>
          <p14:tracePt t="70921" x="7023100" y="3651250"/>
          <p14:tracePt t="70930" x="7370763" y="3352800"/>
          <p14:tracePt t="70947" x="8047038" y="2840038"/>
          <p14:tracePt t="70964" x="8699500" y="2309813"/>
          <p14:tracePt t="70980" x="9515475" y="1627188"/>
          <p14:tracePt t="70997" x="9966325" y="1127125"/>
          <p14:tracePt t="71001" x="10180638" y="901700"/>
          <p14:tracePt t="71015" x="10502900" y="579438"/>
          <p14:tracePt t="71031" x="10790238" y="304800"/>
          <p14:tracePt t="71048" x="11058525" y="109538"/>
          <p14:tracePt t="79535" x="10064750" y="30163"/>
          <p14:tracePt t="79544" x="9961563" y="201613"/>
          <p14:tracePt t="79552" x="9832975" y="427038"/>
          <p14:tracePt t="79564" x="9540875" y="811213"/>
          <p14:tracePt t="79581" x="9332913" y="1279525"/>
          <p14:tracePt t="79597" x="8948738" y="1725613"/>
          <p14:tracePt t="79614" x="8594725" y="2133600"/>
          <p14:tracePt t="79631" x="8162925" y="2468563"/>
          <p14:tracePt t="79648" x="7693025" y="2792413"/>
          <p14:tracePt t="79664" x="7285038" y="3054350"/>
          <p14:tracePt t="79683" x="6924675" y="3224213"/>
          <p14:tracePt t="79687" x="6754813" y="3309938"/>
          <p14:tracePt t="79698" x="6608763" y="3376613"/>
          <p14:tracePt t="79701" x="6437313" y="3444875"/>
          <p14:tracePt t="79713" x="6291263" y="3511550"/>
          <p14:tracePt t="79731" x="5741988" y="3767138"/>
          <p14:tracePt t="79747" x="5357813" y="3956050"/>
          <p14:tracePt t="79763" x="5041900" y="4144963"/>
          <p14:tracePt t="79780" x="4760913" y="4260850"/>
          <p14:tracePt t="79796" x="4602163" y="4327525"/>
          <p14:tracePt t="79813" x="4511675" y="4389438"/>
          <p14:tracePt t="79830" x="4492625" y="4400550"/>
          <p14:tracePt t="79902" x="4492625" y="4395788"/>
          <p14:tracePt t="79911" x="4541838" y="4364038"/>
          <p14:tracePt t="79920" x="4651375" y="4316413"/>
          <p14:tracePt t="79935" x="4889500" y="4170363"/>
          <p14:tracePt t="79950" x="5284788" y="3938588"/>
          <p14:tracePt t="79967" x="5930900" y="3571875"/>
          <p14:tracePt t="79984" x="6692900" y="3151188"/>
          <p14:tracePt t="80000" x="7516813" y="2640013"/>
          <p14:tracePt t="80017" x="8253413" y="2170113"/>
          <p14:tracePt t="80034" x="8832850" y="1792288"/>
          <p14:tracePt t="80051" x="9259888" y="1511300"/>
          <p14:tracePt t="80056" x="9375775" y="1414463"/>
          <p14:tracePt t="80066" x="9442450" y="1371600"/>
          <p14:tracePt t="80070" x="9515475" y="1328738"/>
          <p14:tracePt t="80082" x="9528175" y="1298575"/>
          <p14:tracePt t="80099" x="9534525" y="1268413"/>
          <p14:tracePt t="80190" x="9545638" y="1274763"/>
          <p14:tracePt t="80199" x="9545638" y="1298575"/>
          <p14:tracePt t="80210" x="9545638" y="1335088"/>
          <p14:tracePt t="80217" x="9545638" y="1365250"/>
          <p14:tracePt t="80231" x="9528175" y="1474788"/>
          <p14:tracePt t="80248" x="9528175" y="1554163"/>
          <p14:tracePt t="80265" x="9472613" y="1670050"/>
          <p14:tracePt t="80282" x="9436100" y="1736725"/>
          <p14:tracePt t="80286" x="9399588" y="1773238"/>
          <p14:tracePt t="80298" x="9345613" y="1828800"/>
          <p14:tracePt t="80302" x="9315450" y="1865313"/>
          <p14:tracePt t="80315" x="9290050" y="1889125"/>
          <p14:tracePt t="80318" x="9283700" y="1889125"/>
          <p14:tracePt t="80332" x="9240838" y="1895475"/>
          <p14:tracePt t="80348" x="9236075" y="1901825"/>
          <p14:tracePt t="80383" x="9229725" y="1914525"/>
          <p14:tracePt t="80397" x="9283700" y="1925638"/>
          <p14:tracePt t="80404" x="9388475" y="1925638"/>
          <p14:tracePt t="80415" x="9491663" y="1938338"/>
          <p14:tracePt t="80431" x="9734550" y="1938338"/>
          <p14:tracePt t="80448" x="9856788" y="1938338"/>
          <p14:tracePt t="80465" x="10021888" y="1957388"/>
          <p14:tracePt t="80468" x="10326688" y="1957388"/>
          <p14:tracePt t="80481" x="10350500" y="1968500"/>
          <p14:tracePt t="80522" x="10344150" y="1968500"/>
          <p14:tracePt t="80531" x="10296525" y="1968500"/>
          <p14:tracePt t="80538" x="10247313" y="1968500"/>
          <p14:tracePt t="80548" x="10186988" y="1968500"/>
          <p14:tracePt t="80564" x="10161588" y="1968500"/>
          <p14:tracePt t="80581" x="10150475" y="1968500"/>
          <p14:tracePt t="80628" x="10155238" y="1968500"/>
          <p14:tracePt t="80638" x="10234613" y="1968500"/>
          <p14:tracePt t="80650" x="10283825" y="1968500"/>
          <p14:tracePt t="80655" x="10393363" y="1968500"/>
          <p14:tracePt t="80667" x="10601325" y="1993900"/>
          <p14:tracePt t="80684" x="10777538" y="2036763"/>
          <p14:tracePt t="80701" x="10856913" y="2047875"/>
          <p14:tracePt t="80748" x="10850563" y="2047875"/>
          <p14:tracePt t="80756" x="10783888" y="2047875"/>
          <p14:tracePt t="80765" x="10723563" y="2047875"/>
          <p14:tracePt t="80782" x="10655300" y="2047875"/>
          <p14:tracePt t="80799" x="10564813" y="2047875"/>
          <p14:tracePt t="80816" x="10539413" y="2047875"/>
          <p14:tracePt t="80899" x="10539413" y="2036763"/>
          <p14:tracePt t="80907" x="10571163" y="2024063"/>
          <p14:tracePt t="80917" x="10575925" y="2011363"/>
          <p14:tracePt t="80934" x="10637838" y="1993900"/>
          <p14:tracePt t="80951" x="10668000" y="1993900"/>
          <p14:tracePt t="80980" x="10674350" y="1987550"/>
          <p14:tracePt t="81028" x="10674350" y="1974850"/>
          <p14:tracePt t="81044" x="10674350" y="1957388"/>
          <p14:tracePt t="81052" x="10674350" y="1951038"/>
          <p14:tracePt t="81100" x="10674350" y="1938338"/>
          <p14:tracePt t="109545" x="10674350" y="1828800"/>
          <p14:tracePt t="109553" x="10710863" y="1663700"/>
          <p14:tracePt t="109568" x="10741025" y="1438275"/>
          <p14:tracePt t="109585" x="10771188" y="1189038"/>
          <p14:tracePt t="109602" x="10790238" y="938213"/>
          <p14:tracePt t="109619" x="10814050" y="749300"/>
          <p14:tracePt t="109635" x="10850563" y="560388"/>
          <p14:tracePt t="109652" x="10875963" y="407988"/>
          <p14:tracePt t="109658" x="10893425" y="285750"/>
          <p14:tracePt t="109669" x="10906125" y="182563"/>
          <p14:tracePt t="109675" x="10942638" y="55563"/>
          <p14:tracePt t="116442" x="10734675" y="92075"/>
          <p14:tracePt t="116450" x="10717213" y="396875"/>
          <p14:tracePt t="116461" x="10717213" y="768350"/>
          <p14:tracePt t="116465" x="10717213" y="1182688"/>
          <p14:tracePt t="116476" x="10717213" y="1560513"/>
          <p14:tracePt t="116484" x="10717213" y="1931988"/>
          <p14:tracePt t="116487" x="10717213" y="2182813"/>
          <p14:tracePt t="116499" x="10717213" y="2382838"/>
          <p14:tracePt t="116515" x="10717213" y="2730500"/>
          <p14:tracePt t="116532" x="10760075" y="2944813"/>
          <p14:tracePt t="116536" x="10771188" y="3048000"/>
          <p14:tracePt t="116550" x="10771188" y="3140075"/>
          <p14:tracePt t="116567" x="10783888" y="3206750"/>
          <p14:tracePt t="116585" x="10783888" y="3224213"/>
          <p14:tracePt t="116631" x="10783888" y="3236913"/>
          <p14:tracePt t="116639" x="10783888" y="3267075"/>
          <p14:tracePt t="116649" x="10783888" y="3286125"/>
          <p14:tracePt t="116666" x="10760075" y="3328988"/>
          <p14:tracePt t="116682" x="10734675" y="3408363"/>
          <p14:tracePt t="116699" x="10710863" y="3462338"/>
          <p14:tracePt t="116716" x="10704513" y="3492500"/>
          <p14:tracePt t="116719" x="10691813" y="3517900"/>
          <p14:tracePt t="116732" x="10680700" y="3554413"/>
          <p14:tracePt t="116749" x="10648950" y="3633788"/>
          <p14:tracePt t="116753" x="10648950" y="3663950"/>
          <p14:tracePt t="116767" x="10625138" y="3760788"/>
          <p14:tracePt t="116784" x="10571163" y="3919538"/>
          <p14:tracePt t="116799" x="10466388" y="4211638"/>
          <p14:tracePt t="116816" x="10369550" y="4529138"/>
          <p14:tracePt t="116832" x="10277475" y="4767263"/>
          <p14:tracePt t="116849" x="10217150" y="4937125"/>
          <p14:tracePt t="116866" x="10161588" y="5059363"/>
          <p14:tracePt t="116882" x="10094913" y="5181600"/>
          <p14:tracePt t="116899" x="9972675" y="5346700"/>
          <p14:tracePt t="116916" x="9802813" y="5510213"/>
          <p14:tracePt t="116933" x="9491663" y="5699125"/>
          <p14:tracePt t="116949" x="9259888" y="5748338"/>
          <p14:tracePt t="116967" x="8967788" y="5797550"/>
          <p14:tracePt t="116984" x="8594725" y="5864225"/>
          <p14:tracePt t="116999" x="8229600" y="5857875"/>
          <p14:tracePt t="117016" x="7839075" y="5791200"/>
          <p14:tracePt t="117032" x="7454900" y="5791200"/>
          <p14:tracePt t="117049" x="7096125" y="5791200"/>
          <p14:tracePt t="117066" x="6827838" y="5791200"/>
          <p14:tracePt t="117082" x="6765925" y="5791200"/>
          <p14:tracePt t="117110" x="6748463" y="5791200"/>
          <p14:tracePt t="117167" x="6761163" y="5791200"/>
          <p14:tracePt t="117175" x="6851650" y="5791200"/>
          <p14:tracePt t="117182" x="6937375" y="5772150"/>
          <p14:tracePt t="117199" x="7150100" y="5741988"/>
          <p14:tracePt t="117216" x="7540625" y="5675313"/>
          <p14:tracePt t="117232" x="8137525" y="5572125"/>
          <p14:tracePt t="117249" x="8680450" y="5516563"/>
          <p14:tracePt t="117266" x="9070975" y="5462588"/>
          <p14:tracePt t="117282" x="9302750" y="5419725"/>
          <p14:tracePt t="117299" x="9339263" y="5407025"/>
          <p14:tracePt t="117327" x="9332913" y="5389563"/>
          <p14:tracePt t="117335" x="9315450" y="5389563"/>
          <p14:tracePt t="117349" x="9266238" y="5364163"/>
          <p14:tracePt t="117352" x="9217025" y="5353050"/>
          <p14:tracePt t="117366" x="9101138" y="5327650"/>
          <p14:tracePt t="117383" x="9004300" y="5303838"/>
          <p14:tracePt t="117400" x="8894763" y="5278438"/>
          <p14:tracePt t="117416" x="8875713" y="5278438"/>
          <p14:tracePt t="117432" x="8869363" y="5278438"/>
          <p14:tracePt t="117471" x="8888413" y="5267325"/>
          <p14:tracePt t="117479" x="8967788" y="5267325"/>
          <p14:tracePt t="117488" x="9015413" y="5241925"/>
          <p14:tracePt t="117499" x="9124950" y="5230813"/>
          <p14:tracePt t="117516" x="9332913" y="5181600"/>
          <p14:tracePt t="117533" x="9498013" y="5181600"/>
          <p14:tracePt t="117536" x="9582150" y="5181600"/>
          <p14:tracePt t="117550" x="9637713" y="5175250"/>
          <p14:tracePt t="117568" x="9674225" y="5175250"/>
          <p14:tracePt t="127922" x="9723438" y="5175250"/>
          <p14:tracePt t="127930" x="9813925" y="5181600"/>
          <p14:tracePt t="127940" x="9882188" y="5194300"/>
          <p14:tracePt t="127950" x="9929813" y="5205413"/>
          <p14:tracePt t="127954" x="9936163" y="5205413"/>
          <p14:tracePt t="127967" x="9966325" y="5211763"/>
          <p14:tracePt t="127985" x="10021888" y="5237163"/>
          <p14:tracePt t="128001" x="10028238" y="5237163"/>
          <p14:tracePt t="128048" x="10039350" y="5241925"/>
          <p14:tracePt t="128056" x="10039350" y="5254625"/>
          <p14:tracePt t="128067" x="10039350" y="5291138"/>
          <p14:tracePt t="128083" x="10028238" y="5321300"/>
          <p14:tracePt t="128100" x="9863138" y="5426075"/>
          <p14:tracePt t="128117" x="9686925" y="5529263"/>
          <p14:tracePt t="128134" x="9393238" y="5595938"/>
          <p14:tracePt t="128138" x="9229725" y="5626100"/>
          <p14:tracePt t="128150" x="9083675" y="5626100"/>
          <p14:tracePt t="128154" x="8942388" y="5626100"/>
          <p14:tracePt t="128168" x="8650288" y="5675313"/>
          <p14:tracePt t="128184" x="8448675" y="5675313"/>
          <p14:tracePt t="128201" x="8431213" y="5694363"/>
          <p14:tracePt t="128217" x="8424863" y="5699125"/>
          <p14:tracePt t="128234" x="8521700" y="5735638"/>
          <p14:tracePt t="128250" x="8967788" y="5840413"/>
          <p14:tracePt t="128267" x="9498013" y="5919788"/>
          <p14:tracePt t="128284" x="10021888" y="5937250"/>
          <p14:tracePt t="128300" x="10423525" y="5937250"/>
          <p14:tracePt t="128317" x="10771188" y="5967413"/>
          <p14:tracePt t="128334" x="10820400" y="5967413"/>
          <p14:tracePt t="128353" x="10801350" y="5967413"/>
          <p14:tracePt t="128368" x="10515600" y="5967413"/>
          <p14:tracePt t="128384" x="10191750" y="5967413"/>
          <p14:tracePt t="128402" x="9809163" y="5962650"/>
          <p14:tracePt t="128417" x="9266238" y="5864225"/>
          <p14:tracePt t="128433" x="8723313" y="5699125"/>
          <p14:tracePt t="128450" x="8431213" y="5619750"/>
          <p14:tracePt t="128467" x="8351838" y="5589588"/>
          <p14:tracePt t="128504" x="8375650" y="5589588"/>
          <p14:tracePt t="128512" x="8485188" y="5589588"/>
          <p14:tracePt t="128520" x="8650288" y="5559425"/>
          <p14:tracePt t="128536" x="9034463" y="5559425"/>
          <p14:tracePt t="128550" x="9217025" y="5559425"/>
          <p14:tracePt t="128554" x="9418638" y="5559425"/>
          <p14:tracePt t="128568" x="9723438" y="5559425"/>
          <p14:tracePt t="128584" x="9790113" y="5559425"/>
          <p14:tracePt t="128625" x="9759950" y="5559425"/>
          <p14:tracePt t="128633" x="9680575" y="5559425"/>
          <p14:tracePt t="128641" x="9577388" y="5559425"/>
          <p14:tracePt t="128650" x="9455150" y="5565775"/>
          <p14:tracePt t="128667" x="9186863" y="5565775"/>
          <p14:tracePt t="128684" x="8888413" y="5565775"/>
          <p14:tracePt t="128700" x="8583613" y="5565775"/>
          <p14:tracePt t="128717" x="8478838" y="5565775"/>
          <p14:tracePt t="128734" x="8461375" y="5565775"/>
          <p14:tracePt t="128776" x="8515350" y="5565775"/>
          <p14:tracePt t="128785" x="8577263" y="5565775"/>
          <p14:tracePt t="128792" x="8716963" y="5565775"/>
          <p14:tracePt t="128800" x="8820150" y="5565775"/>
          <p14:tracePt t="128817" x="9064625" y="5565775"/>
          <p14:tracePt t="128834" x="9253538" y="5565775"/>
          <p14:tracePt t="128850" x="9356725" y="5565775"/>
          <p14:tracePt t="128906" x="9326563" y="5565775"/>
          <p14:tracePt t="128914" x="9253538" y="5565775"/>
          <p14:tracePt t="128925" x="9167813" y="5565775"/>
          <p14:tracePt t="128935" x="9107488" y="5565775"/>
          <p14:tracePt t="128938" x="9004300" y="5565775"/>
          <p14:tracePt t="128950" x="8918575" y="5565775"/>
          <p14:tracePt t="128954" x="8796338" y="5565775"/>
          <p14:tracePt t="128968" x="8594725" y="5565775"/>
          <p14:tracePt t="128984" x="8442325" y="5565775"/>
          <p14:tracePt t="129001" x="8412163" y="5565775"/>
          <p14:tracePt t="129032" x="8437563" y="5565775"/>
          <p14:tracePt t="129040" x="8547100" y="5565775"/>
          <p14:tracePt t="129051" x="8693150" y="5595938"/>
          <p14:tracePt t="129067" x="8997950" y="5614988"/>
          <p14:tracePt t="129086" x="9351963" y="5662613"/>
          <p14:tracePt t="129089" x="9528175" y="5662613"/>
          <p14:tracePt t="129101" x="9656763" y="5694363"/>
          <p14:tracePt t="129118" x="9777413" y="5711825"/>
          <p14:tracePt t="129134" x="9802813" y="5730875"/>
          <p14:tracePt t="129169" x="9790113" y="5730875"/>
          <p14:tracePt t="129177" x="9740900" y="5730875"/>
          <p14:tracePt t="129184" x="9698038" y="5730875"/>
          <p14:tracePt t="129201" x="9631363" y="5730875"/>
          <p14:tracePt t="129217" x="9534525" y="5730875"/>
          <p14:tracePt t="129234" x="9485313" y="5730875"/>
          <p14:tracePt t="129251" x="9472613" y="5730875"/>
          <p14:tracePt t="154773" x="9455150" y="5741988"/>
          <p14:tracePt t="154782" x="9393238" y="5754688"/>
          <p14:tracePt t="154792" x="9388475" y="5761038"/>
          <p14:tracePt t="154802" x="9369425" y="5772150"/>
          <p14:tracePt t="154806" x="9272588" y="5784850"/>
          <p14:tracePt t="154819" x="9174163" y="5810250"/>
          <p14:tracePt t="154837" x="9120188" y="5821363"/>
          <p14:tracePt t="154853" x="9051925" y="5851525"/>
          <p14:tracePt t="154869" x="9010650" y="5864225"/>
          <p14:tracePt t="154885" x="8936038" y="5888038"/>
          <p14:tracePt t="154902" x="8863013" y="5949950"/>
          <p14:tracePt t="154919" x="8766175" y="6010275"/>
          <p14:tracePt t="154936" x="8656638" y="6089650"/>
          <p14:tracePt t="154952" x="8589963" y="6145213"/>
          <p14:tracePt t="154969" x="8547100" y="6175375"/>
          <p14:tracePt t="154985" x="8521700" y="6218238"/>
          <p14:tracePt t="154989" x="8521700" y="6248400"/>
          <p14:tracePt t="155003" x="8521700" y="6267450"/>
          <p14:tracePt t="155019" x="8558213" y="6278563"/>
          <p14:tracePt t="155038" x="8766175" y="6224588"/>
          <p14:tracePt t="155052" x="8845550" y="6181725"/>
          <p14:tracePt t="155430" x="8802688" y="6181725"/>
          <p14:tracePt t="155439" x="8594725" y="6188075"/>
          <p14:tracePt t="155454" x="8272463" y="6205538"/>
          <p14:tracePt t="155471" x="7985125" y="6205538"/>
          <p14:tracePt t="155488" x="7785100" y="6205538"/>
          <p14:tracePt t="155505" x="7669213" y="6248400"/>
          <p14:tracePt t="155519" x="7570788" y="6278563"/>
          <p14:tracePt t="155536" x="7461250" y="6308725"/>
          <p14:tracePt t="155552" x="7327900" y="6334125"/>
          <p14:tracePt t="155569" x="7077075" y="6376988"/>
          <p14:tracePt t="155573" x="6950075" y="6413500"/>
          <p14:tracePt t="155586" x="6845300" y="6443663"/>
          <p14:tracePt t="155589" x="6656388" y="6473825"/>
          <p14:tracePt t="155602" x="6492875" y="6523038"/>
          <p14:tracePt t="155606" x="6303963" y="6596063"/>
          <p14:tracePt t="155619" x="5815013" y="6724650"/>
          <p14:tracePt t="155636" x="5340350" y="6851650"/>
        </p14:tracePtLst>
      </p14:laserTraceLst>
    </p:ext>
  </p:extLs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1BA7AB58-88B9-57F5-2CAD-D186BCE8A54A}"/>
              </a:ext>
            </a:extLst>
          </p:cNvPr>
          <p:cNvSpPr>
            <a:spLocks noGrp="1"/>
          </p:cNvSpPr>
          <p:nvPr>
            <p:ph type="title"/>
          </p:nvPr>
        </p:nvSpPr>
        <p:spPr>
          <a:xfrm>
            <a:off x="739187" y="732830"/>
            <a:ext cx="7609451" cy="809318"/>
          </a:xfrm>
        </p:spPr>
        <p:txBody>
          <a:bodyPr anchor="t">
            <a:normAutofit/>
          </a:bodyPr>
          <a:lstStyle/>
          <a:p>
            <a:pPr algn="l"/>
            <a:r>
              <a:rPr lang="en-US" sz="4400" b="1" i="0" dirty="0">
                <a:effectLst/>
                <a:latin typeface="Cabin-semi-bold"/>
              </a:rPr>
              <a:t>Fintech in the Digital Economy</a:t>
            </a:r>
            <a:endParaRPr lang="en-US" sz="4400" dirty="0">
              <a:effectLst>
                <a:outerShdw blurRad="38100" dist="38100" dir="2700000" algn="tl">
                  <a:srgbClr val="000000">
                    <a:alpha val="43137"/>
                  </a:srgbClr>
                </a:outerShdw>
              </a:effectLst>
            </a:endParaRPr>
          </a:p>
        </p:txBody>
      </p:sp>
      <p:sp>
        <p:nvSpPr>
          <p:cNvPr id="3" name="Content Placeholder 2">
            <a:extLst>
              <a:ext uri="{FF2B5EF4-FFF2-40B4-BE49-F238E27FC236}">
                <a16:creationId xmlns:a16="http://schemas.microsoft.com/office/drawing/2014/main" id="{E7848417-8491-474F-FB21-9B3D57ACA969}"/>
              </a:ext>
            </a:extLst>
          </p:cNvPr>
          <p:cNvSpPr>
            <a:spLocks noGrp="1"/>
          </p:cNvSpPr>
          <p:nvPr>
            <p:ph idx="4294967295"/>
          </p:nvPr>
        </p:nvSpPr>
        <p:spPr>
          <a:xfrm>
            <a:off x="398619" y="1696075"/>
            <a:ext cx="11039151" cy="4846847"/>
          </a:xfrm>
        </p:spPr>
        <p:txBody>
          <a:bodyPr>
            <a:normAutofit lnSpcReduction="10000"/>
          </a:bodyPr>
          <a:lstStyle/>
          <a:p>
            <a:pPr algn="l">
              <a:lnSpc>
                <a:spcPct val="114000"/>
              </a:lnSpc>
              <a:buFont typeface="+mj-lt"/>
              <a:buAutoNum type="arabicPeriod"/>
            </a:pPr>
            <a:r>
              <a:rPr lang="en-US" sz="3000" b="1" i="0" dirty="0">
                <a:solidFill>
                  <a:srgbClr val="203E5F"/>
                </a:solidFill>
                <a:effectLst/>
                <a:latin typeface="Söhne"/>
              </a:rPr>
              <a:t>Digital Banking:</a:t>
            </a:r>
            <a:endParaRPr lang="en-US" sz="3000" b="0" i="0" dirty="0">
              <a:solidFill>
                <a:srgbClr val="203E5F"/>
              </a:solidFill>
              <a:effectLst/>
              <a:latin typeface="Söhne"/>
            </a:endParaRPr>
          </a:p>
          <a:p>
            <a:pPr marL="742950" lvl="1" indent="-285750" algn="l">
              <a:lnSpc>
                <a:spcPct val="114000"/>
              </a:lnSpc>
              <a:buFont typeface="+mj-lt"/>
              <a:buAutoNum type="arabicPeriod"/>
            </a:pPr>
            <a:r>
              <a:rPr lang="en-US" sz="2600" b="1" i="0" dirty="0" err="1">
                <a:solidFill>
                  <a:srgbClr val="203E5F"/>
                </a:solidFill>
                <a:effectLst/>
                <a:latin typeface="Söhne"/>
              </a:rPr>
              <a:t>Neobanks</a:t>
            </a:r>
            <a:r>
              <a:rPr lang="en-US" sz="2400" b="1" i="0" dirty="0">
                <a:solidFill>
                  <a:srgbClr val="203E5F"/>
                </a:solidFill>
                <a:effectLst/>
                <a:latin typeface="Söhne"/>
              </a:rPr>
              <a:t>:</a:t>
            </a:r>
            <a:r>
              <a:rPr lang="en-US" sz="2400" b="0" i="0" dirty="0">
                <a:solidFill>
                  <a:srgbClr val="203E5F"/>
                </a:solidFill>
                <a:effectLst/>
                <a:latin typeface="Söhne"/>
              </a:rPr>
              <a:t> These are digital-only banks without physical branches. Examples include </a:t>
            </a:r>
            <a:r>
              <a:rPr lang="en-US" sz="2400" b="0" i="0" dirty="0" err="1">
                <a:solidFill>
                  <a:srgbClr val="203E5F"/>
                </a:solidFill>
                <a:effectLst/>
                <a:latin typeface="Söhne"/>
              </a:rPr>
              <a:t>Monzo</a:t>
            </a:r>
            <a:r>
              <a:rPr lang="en-US" sz="2400" b="0" i="0" dirty="0">
                <a:solidFill>
                  <a:srgbClr val="203E5F"/>
                </a:solidFill>
                <a:effectLst/>
                <a:latin typeface="Söhne"/>
              </a:rPr>
              <a:t>, </a:t>
            </a:r>
            <a:r>
              <a:rPr lang="en-US" sz="2400" b="0" i="0" dirty="0" err="1">
                <a:solidFill>
                  <a:srgbClr val="203E5F"/>
                </a:solidFill>
                <a:effectLst/>
                <a:latin typeface="Söhne"/>
              </a:rPr>
              <a:t>Revolut</a:t>
            </a:r>
            <a:r>
              <a:rPr lang="en-US" sz="2400" b="0" i="0" dirty="0">
                <a:solidFill>
                  <a:srgbClr val="203E5F"/>
                </a:solidFill>
                <a:effectLst/>
                <a:latin typeface="Söhne"/>
              </a:rPr>
              <a:t>, and Chime.</a:t>
            </a:r>
          </a:p>
          <a:p>
            <a:pPr marL="742950" lvl="1" indent="-285750" algn="l">
              <a:lnSpc>
                <a:spcPct val="114000"/>
              </a:lnSpc>
              <a:buFont typeface="+mj-lt"/>
              <a:buAutoNum type="arabicPeriod"/>
            </a:pPr>
            <a:r>
              <a:rPr lang="en-US" sz="2600" b="1" i="0" dirty="0">
                <a:solidFill>
                  <a:srgbClr val="203E5F"/>
                </a:solidFill>
                <a:effectLst/>
                <a:latin typeface="Söhne"/>
              </a:rPr>
              <a:t>Banking Platforms</a:t>
            </a:r>
            <a:r>
              <a:rPr lang="en-US" sz="2400" b="1" i="0" dirty="0">
                <a:solidFill>
                  <a:srgbClr val="203E5F"/>
                </a:solidFill>
                <a:effectLst/>
                <a:latin typeface="Söhne"/>
              </a:rPr>
              <a:t>:</a:t>
            </a:r>
            <a:r>
              <a:rPr lang="en-US" sz="2400" b="0" i="0" dirty="0">
                <a:solidFill>
                  <a:srgbClr val="203E5F"/>
                </a:solidFill>
                <a:effectLst/>
                <a:latin typeface="Söhne"/>
              </a:rPr>
              <a:t> Traditional banks now offer comprehensive online platforms and apps, enabling users to perform almost all banking functions remotely.</a:t>
            </a:r>
          </a:p>
          <a:p>
            <a:pPr algn="l">
              <a:lnSpc>
                <a:spcPct val="114000"/>
              </a:lnSpc>
              <a:buFont typeface="+mj-lt"/>
              <a:buAutoNum type="arabicPeriod"/>
            </a:pPr>
            <a:r>
              <a:rPr lang="en-US" sz="2800" b="1" i="0" dirty="0">
                <a:solidFill>
                  <a:srgbClr val="203E5F"/>
                </a:solidFill>
                <a:effectLst/>
                <a:latin typeface="Söhne"/>
              </a:rPr>
              <a:t>Payments and Transfers:</a:t>
            </a:r>
            <a:endParaRPr lang="en-US" sz="2800" b="0" i="0" dirty="0">
              <a:solidFill>
                <a:srgbClr val="203E5F"/>
              </a:solidFill>
              <a:effectLst/>
              <a:latin typeface="Söhne"/>
            </a:endParaRPr>
          </a:p>
          <a:p>
            <a:pPr marL="742950" lvl="1" indent="-285750" algn="l">
              <a:lnSpc>
                <a:spcPct val="114000"/>
              </a:lnSpc>
              <a:buFont typeface="+mj-lt"/>
              <a:buAutoNum type="arabicPeriod"/>
            </a:pPr>
            <a:r>
              <a:rPr lang="en-US" sz="2600" b="1" i="0" dirty="0">
                <a:solidFill>
                  <a:srgbClr val="203E5F"/>
                </a:solidFill>
                <a:effectLst/>
                <a:latin typeface="Söhne"/>
              </a:rPr>
              <a:t>Mobile Wallets</a:t>
            </a:r>
            <a:r>
              <a:rPr lang="en-US" sz="2400" b="1" i="0" dirty="0">
                <a:solidFill>
                  <a:srgbClr val="203E5F"/>
                </a:solidFill>
                <a:effectLst/>
                <a:latin typeface="Söhne"/>
              </a:rPr>
              <a:t>:</a:t>
            </a:r>
            <a:r>
              <a:rPr lang="en-US" sz="2400" b="0" i="0" dirty="0">
                <a:solidFill>
                  <a:srgbClr val="203E5F"/>
                </a:solidFill>
                <a:effectLst/>
                <a:latin typeface="Söhne"/>
              </a:rPr>
              <a:t> Platforms like Apple Pay, Google Wallet, and Samsung Pay allow users to store card details and make contactless payments.</a:t>
            </a:r>
          </a:p>
          <a:p>
            <a:pPr marL="742950" lvl="1" indent="-285750" algn="l">
              <a:lnSpc>
                <a:spcPct val="114000"/>
              </a:lnSpc>
              <a:buFont typeface="+mj-lt"/>
              <a:buAutoNum type="arabicPeriod"/>
            </a:pPr>
            <a:r>
              <a:rPr lang="en-US" sz="2600" b="1" i="0" dirty="0">
                <a:solidFill>
                  <a:srgbClr val="203E5F"/>
                </a:solidFill>
                <a:effectLst/>
                <a:latin typeface="Söhne"/>
              </a:rPr>
              <a:t>Cross-border Transfers</a:t>
            </a:r>
            <a:r>
              <a:rPr lang="en-US" sz="2400" b="1" i="0" dirty="0">
                <a:solidFill>
                  <a:srgbClr val="203E5F"/>
                </a:solidFill>
                <a:effectLst/>
                <a:latin typeface="Söhne"/>
              </a:rPr>
              <a:t>:</a:t>
            </a:r>
            <a:r>
              <a:rPr lang="en-US" sz="2400" b="0" i="0" dirty="0">
                <a:solidFill>
                  <a:srgbClr val="203E5F"/>
                </a:solidFill>
                <a:effectLst/>
                <a:latin typeface="Söhne"/>
              </a:rPr>
              <a:t> Companies like TransferWise (now Wise) and </a:t>
            </a:r>
            <a:r>
              <a:rPr lang="en-US" sz="2400" b="0" i="0" dirty="0" err="1">
                <a:solidFill>
                  <a:srgbClr val="203E5F"/>
                </a:solidFill>
                <a:effectLst/>
                <a:latin typeface="Söhne"/>
              </a:rPr>
              <a:t>Remitly</a:t>
            </a:r>
            <a:r>
              <a:rPr lang="en-US" sz="2400" b="0" i="0" dirty="0">
                <a:solidFill>
                  <a:srgbClr val="203E5F"/>
                </a:solidFill>
                <a:effectLst/>
                <a:latin typeface="Söhne"/>
              </a:rPr>
              <a:t> offer international money transfers at lower fees than traditional banks.</a:t>
            </a:r>
          </a:p>
        </p:txBody>
      </p:sp>
    </p:spTree>
    <p:extLst>
      <p:ext uri="{BB962C8B-B14F-4D97-AF65-F5344CB8AC3E}">
        <p14:creationId xmlns:p14="http://schemas.microsoft.com/office/powerpoint/2010/main" val="2509904781"/>
      </p:ext>
    </p:extLst>
  </p:cSld>
  <p:clrMapOvr>
    <a:masterClrMapping/>
  </p:clrMapOvr>
  <mc:AlternateContent xmlns:mc="http://schemas.openxmlformats.org/markup-compatibility/2006" xmlns:p14="http://schemas.microsoft.com/office/powerpoint/2010/main">
    <mc:Choice Requires="p14">
      <p:transition spd="slow" p14:dur="2000" advTm="111066"/>
    </mc:Choice>
    <mc:Fallback xmlns="">
      <p:transition spd="slow" advTm="111066"/>
    </mc:Fallback>
  </mc:AlternateContent>
  <p:extLst>
    <p:ext uri="{3A86A75C-4F4B-4683-9AE1-C65F6400EC91}">
      <p14:laserTraceLst xmlns:p14="http://schemas.microsoft.com/office/powerpoint/2010/main">
        <p14:tracePtLst>
          <p14:tracePt t="4225" x="30163" y="3736975"/>
          <p14:tracePt t="4231" x="30163" y="3676650"/>
          <p14:tracePt t="4239" x="60325" y="3602038"/>
          <p14:tracePt t="4249" x="60325" y="3571875"/>
          <p14:tracePt t="4266" x="79375" y="3475038"/>
          <p14:tracePt t="4282" x="103188" y="3395663"/>
          <p14:tracePt t="4299" x="158750" y="3260725"/>
          <p14:tracePt t="4315" x="219075" y="3084513"/>
          <p14:tracePt t="4319" x="255588" y="3035300"/>
          <p14:tracePt t="4332" x="285750" y="2944813"/>
          <p14:tracePt t="4336" x="328613" y="2876550"/>
          <p14:tracePt t="4349" x="407988" y="2749550"/>
          <p14:tracePt t="4366" x="476250" y="2627313"/>
          <p14:tracePt t="4382" x="596900" y="2511425"/>
          <p14:tracePt t="4399" x="688975" y="2419350"/>
          <p14:tracePt t="4415" x="762000" y="2335213"/>
          <p14:tracePt t="4432" x="871538" y="2219325"/>
          <p14:tracePt t="4449" x="963613" y="2114550"/>
          <p14:tracePt t="4465" x="1036638" y="2054225"/>
          <p14:tracePt t="4482" x="1096963" y="2005013"/>
          <p14:tracePt t="4499" x="1152525" y="1951038"/>
          <p14:tracePt t="4518" x="1158875" y="1951038"/>
          <p14:tracePt t="4532" x="1169988" y="1951038"/>
          <p14:tracePt t="4550" x="1200150" y="1951038"/>
          <p14:tracePt t="4574" x="1219200" y="1925638"/>
          <p14:tracePt t="4664" x="1231900" y="1908175"/>
          <p14:tracePt t="4687" x="1243013" y="1889125"/>
          <p14:tracePt t="4710" x="1249363" y="1878013"/>
          <p14:tracePt t="4718" x="1255713" y="1871663"/>
          <p14:tracePt t="5064" x="1255713" y="1858963"/>
          <p14:tracePt t="5074" x="1238250" y="1858963"/>
          <p14:tracePt t="5084" x="1189038" y="1858963"/>
          <p14:tracePt t="5089" x="1158875" y="1858963"/>
          <p14:tracePt t="5100" x="1146175" y="1858963"/>
          <p14:tracePt t="5106" x="1122363" y="1858963"/>
          <p14:tracePt t="5115" x="1085850" y="1865313"/>
          <p14:tracePt t="5131" x="1042988" y="1878013"/>
          <p14:tracePt t="5135" x="1023938" y="1878013"/>
          <p14:tracePt t="5150" x="993775" y="1878013"/>
          <p14:tracePt t="5166" x="974725" y="1878013"/>
          <p14:tracePt t="5182" x="957263" y="1878013"/>
          <p14:tracePt t="5199" x="938213" y="1878013"/>
          <p14:tracePt t="5215" x="920750" y="1878013"/>
          <p14:tracePt t="5528" x="950913" y="1878013"/>
          <p14:tracePt t="5536" x="993775" y="1878013"/>
          <p14:tracePt t="5551" x="1146175" y="1852613"/>
          <p14:tracePt t="5568" x="1212850" y="1852613"/>
          <p14:tracePt t="5584" x="1384300" y="1852613"/>
          <p14:tracePt t="5602" x="1573213" y="1852613"/>
          <p14:tracePt t="5619" x="1755775" y="1852613"/>
          <p14:tracePt t="5635" x="1920875" y="1852613"/>
          <p14:tracePt t="5640" x="2024063" y="1852613"/>
          <p14:tracePt t="5652" x="2036763" y="1852613"/>
          <p14:tracePt t="5666" x="2243138" y="1852613"/>
          <p14:tracePt t="5682" x="2451100" y="1841500"/>
          <p14:tracePt t="5699" x="2646363" y="1809750"/>
          <p14:tracePt t="5716" x="2786063" y="1809750"/>
          <p14:tracePt t="5732" x="2919413" y="1779588"/>
          <p14:tracePt t="5736" x="2951163" y="1779588"/>
          <p14:tracePt t="5750" x="3060700" y="1768475"/>
          <p14:tracePt t="5767" x="3127375" y="1768475"/>
          <p14:tracePt t="5784" x="3187700" y="1768475"/>
          <p14:tracePt t="5799" x="3243263" y="1768475"/>
          <p14:tracePt t="5816" x="3249613" y="1762125"/>
          <p14:tracePt t="5847" x="3260725" y="1762125"/>
          <p14:tracePt t="6352" x="3267075" y="1762125"/>
          <p14:tracePt t="6361" x="3224213" y="1828800"/>
          <p14:tracePt t="6371" x="3176588" y="1865313"/>
          <p14:tracePt t="6382" x="3127375" y="1920875"/>
          <p14:tracePt t="6399" x="3071813" y="1981200"/>
          <p14:tracePt t="6415" x="2987675" y="2054225"/>
          <p14:tracePt t="6432" x="2914650" y="2084388"/>
          <p14:tracePt t="6449" x="2786063" y="2152650"/>
          <p14:tracePt t="6465" x="2663825" y="2219325"/>
          <p14:tracePt t="6482" x="2505075" y="2279650"/>
          <p14:tracePt t="6499" x="2382838" y="2328863"/>
          <p14:tracePt t="6516" x="2286000" y="2352675"/>
          <p14:tracePt t="6519" x="2225675" y="2365375"/>
          <p14:tracePt t="6531" x="2206625" y="2365375"/>
          <p14:tracePt t="6548" x="2127250" y="2378075"/>
          <p14:tracePt t="6552" x="2109788" y="2378075"/>
          <p14:tracePt t="6566" x="2054225" y="2378075"/>
          <p14:tracePt t="6582" x="2017713" y="2389188"/>
          <p14:tracePt t="6598" x="2005013" y="2389188"/>
          <p14:tracePt t="6615" x="2000250" y="2389188"/>
          <p14:tracePt t="6632" x="1987550" y="2389188"/>
          <p14:tracePt t="6648" x="1962150" y="2389188"/>
          <p14:tracePt t="6665" x="1957388" y="2389188"/>
          <p14:tracePt t="6682" x="1938338" y="2389188"/>
          <p14:tracePt t="6698" x="1908175" y="2389188"/>
          <p14:tracePt t="6715" x="1889125" y="2389188"/>
          <p14:tracePt t="6719" x="1871663" y="2389188"/>
          <p14:tracePt t="6735" x="1858963" y="2389188"/>
          <p14:tracePt t="6750" x="1852613" y="2389188"/>
          <p14:tracePt t="7080" x="1901825" y="2389188"/>
          <p14:tracePt t="7089" x="1962150" y="2389188"/>
          <p14:tracePt t="7101" x="2041525" y="2389188"/>
          <p14:tracePt t="7105" x="2127250" y="2389188"/>
          <p14:tracePt t="7118" x="2230438" y="2389188"/>
          <p14:tracePt t="7131" x="2266950" y="2389188"/>
          <p14:tracePt t="7148" x="2328863" y="2389188"/>
          <p14:tracePt t="7165" x="2352675" y="2389188"/>
          <p14:tracePt t="8648" x="2414588" y="2389188"/>
          <p14:tracePt t="8657" x="2493963" y="2389188"/>
          <p14:tracePt t="8667" x="2578100" y="2389188"/>
          <p14:tracePt t="8685" x="2724150" y="2389188"/>
          <p14:tracePt t="8690" x="2828925" y="2378075"/>
          <p14:tracePt t="8701" x="2871788" y="2378075"/>
          <p14:tracePt t="8707" x="2951163" y="2378075"/>
          <p14:tracePt t="8719" x="3028950" y="2378075"/>
          <p14:tracePt t="8735" x="3140075" y="2365375"/>
          <p14:tracePt t="8752" x="3286125" y="2352675"/>
          <p14:tracePt t="8769" x="3408363" y="2352675"/>
          <p14:tracePt t="8784" x="3560763" y="2352675"/>
          <p14:tracePt t="8802" x="3773488" y="2352675"/>
          <p14:tracePt t="8819" x="4017963" y="2352675"/>
          <p14:tracePt t="8835" x="4364038" y="2352675"/>
          <p14:tracePt t="8852" x="4797425" y="2382838"/>
          <p14:tracePt t="8868" x="5284788" y="2382838"/>
          <p14:tracePt t="8885" x="5541963" y="2382838"/>
          <p14:tracePt t="8902" x="6797675" y="2414588"/>
          <p14:tracePt t="8918" x="7218363" y="2414588"/>
          <p14:tracePt t="8932" x="7620000" y="2414588"/>
          <p14:tracePt t="8949" x="7924800" y="2414588"/>
          <p14:tracePt t="8966" x="8150225" y="2414588"/>
          <p14:tracePt t="8983" x="8315325" y="2414588"/>
          <p14:tracePt t="8986" x="8394700" y="2414588"/>
          <p14:tracePt t="9000" x="8474075" y="2414588"/>
          <p14:tracePt t="9016" x="8540750" y="2414588"/>
          <p14:tracePt t="9033" x="8594725" y="2414588"/>
          <p14:tracePt t="9057" x="8601075" y="2414588"/>
          <p14:tracePt t="9202" x="8564563" y="2414588"/>
          <p14:tracePt t="9212" x="8424863" y="2414588"/>
          <p14:tracePt t="9221" x="8242300" y="2414588"/>
          <p14:tracePt t="9232" x="7839075" y="2401888"/>
          <p14:tracePt t="9249" x="7431088" y="2371725"/>
          <p14:tracePt t="9265" x="7083425" y="2322513"/>
          <p14:tracePt t="9282" x="6797675" y="2286000"/>
          <p14:tracePt t="9299" x="6711950" y="2286000"/>
          <p14:tracePt t="9315" x="6705600" y="2286000"/>
          <p14:tracePt t="9360" x="6748463" y="2286000"/>
          <p14:tracePt t="9369" x="6877050" y="2286000"/>
          <p14:tracePt t="9382" x="6973888" y="2286000"/>
          <p14:tracePt t="9399" x="7285038" y="2316163"/>
          <p14:tracePt t="9402" x="7448550" y="2346325"/>
          <p14:tracePt t="9416" x="7796213" y="2401888"/>
          <p14:tracePt t="9432" x="8070850" y="2462213"/>
          <p14:tracePt t="9450" x="8199438" y="2474913"/>
          <p14:tracePt t="9465" x="8205788" y="2487613"/>
          <p14:tracePt t="9521" x="8180388" y="2487613"/>
          <p14:tracePt t="9529" x="8089900" y="2487613"/>
          <p14:tracePt t="9537" x="7985125" y="2487613"/>
          <p14:tracePt t="9548" x="7924800" y="2487613"/>
          <p14:tracePt t="9566" x="7656513" y="2474913"/>
          <p14:tracePt t="9582" x="7448550" y="2425700"/>
          <p14:tracePt t="9585" x="7381875" y="2425700"/>
          <p14:tracePt t="9599" x="7351713" y="2425700"/>
          <p14:tracePt t="9602" x="7339013" y="2425700"/>
          <p14:tracePt t="9649" x="7375525" y="2425700"/>
          <p14:tracePt t="9657" x="7467600" y="2425700"/>
          <p14:tracePt t="9665" x="7534275" y="2438400"/>
          <p14:tracePt t="9682" x="7662863" y="2451100"/>
          <p14:tracePt t="9699" x="7759700" y="2451100"/>
          <p14:tracePt t="9715" x="7839075" y="2457450"/>
          <p14:tracePt t="9732" x="7851775" y="2468563"/>
          <p14:tracePt t="9802" x="7845425" y="2468563"/>
          <p14:tracePt t="9812" x="7753350" y="2468563"/>
          <p14:tracePt t="9820" x="7650163" y="2468563"/>
          <p14:tracePt t="9832" x="7407275" y="2468563"/>
          <p14:tracePt t="9849" x="7156450" y="2462213"/>
          <p14:tracePt t="9865" x="6943725" y="2395538"/>
          <p14:tracePt t="9882" x="6864350" y="2382838"/>
          <p14:tracePt t="9899" x="6845300" y="2378075"/>
          <p14:tracePt t="9955" x="6913563" y="2378075"/>
          <p14:tracePt t="9964" x="7077075" y="2378075"/>
          <p14:tracePt t="9969" x="7218363" y="2378075"/>
          <p14:tracePt t="9979" x="7339013" y="2378075"/>
          <p14:tracePt t="9989" x="7486650" y="2378075"/>
          <p14:tracePt t="10001" x="7827963" y="2378075"/>
          <p14:tracePt t="10019" x="8174038" y="2401888"/>
          <p14:tracePt t="10035" x="8351838" y="2462213"/>
          <p14:tracePt t="10044" x="8382000" y="2462213"/>
          <p14:tracePt t="10055" x="8388350" y="2462213"/>
          <p14:tracePt t="10129" x="8375650" y="2462213"/>
          <p14:tracePt t="10137" x="8285163" y="2462213"/>
          <p14:tracePt t="10150" x="8180388" y="2462213"/>
          <p14:tracePt t="10165" x="7980363" y="2462213"/>
          <p14:tracePt t="10181" x="7613650" y="2462213"/>
          <p14:tracePt t="10198" x="7192963" y="2462213"/>
          <p14:tracePt t="10202" x="7010400" y="2462213"/>
          <p14:tracePt t="10216" x="6761163" y="2438400"/>
          <p14:tracePt t="10232" x="6692900" y="2425700"/>
          <p14:tracePt t="10289" x="6699250" y="2425700"/>
          <p14:tracePt t="10297" x="6778625" y="2425700"/>
          <p14:tracePt t="10304" x="6858000" y="2425700"/>
          <p14:tracePt t="10315" x="7004050" y="2432050"/>
          <p14:tracePt t="10331" x="7358063" y="2498725"/>
          <p14:tracePt t="10348" x="7881938" y="2560638"/>
          <p14:tracePt t="10365" x="8467725" y="2640013"/>
          <p14:tracePt t="10381" x="8863013" y="2706688"/>
          <p14:tracePt t="10398" x="9047163" y="2755900"/>
          <p14:tracePt t="10401" x="9088438" y="2755900"/>
          <p14:tracePt t="10415" x="9101138" y="2767013"/>
          <p14:tracePt t="10464" x="9077325" y="2767013"/>
          <p14:tracePt t="10472" x="8997950" y="2767013"/>
          <p14:tracePt t="10481" x="8875713" y="2767013"/>
          <p14:tracePt t="10498" x="8589963" y="2767013"/>
          <p14:tracePt t="10515" x="8186738" y="2719388"/>
          <p14:tracePt t="10533" x="7753350" y="2670175"/>
          <p14:tracePt t="10548" x="7600950" y="2640013"/>
          <p14:tracePt t="10565" x="7589838" y="2640013"/>
          <p14:tracePt t="10601" x="7596188" y="2640013"/>
          <p14:tracePt t="10608" x="7662863" y="2640013"/>
          <p14:tracePt t="10617" x="7785100" y="2640013"/>
          <p14:tracePt t="10632" x="7967663" y="2640013"/>
          <p14:tracePt t="10649" x="8235950" y="2663825"/>
          <p14:tracePt t="10665" x="8442325" y="2682875"/>
          <p14:tracePt t="10681" x="8558213" y="2719388"/>
          <p14:tracePt t="10698" x="8570913" y="2719388"/>
          <p14:tracePt t="10768" x="8547100" y="2719388"/>
          <p14:tracePt t="10776" x="8437563" y="2719388"/>
          <p14:tracePt t="10784" x="8375650" y="2719388"/>
          <p14:tracePt t="10798" x="8248650" y="2713038"/>
          <p14:tracePt t="10802" x="8143875" y="2682875"/>
          <p14:tracePt t="10816" x="7948613" y="2651125"/>
          <p14:tracePt t="10831" x="7888288" y="2640013"/>
          <p14:tracePt t="10834" x="7839075" y="2627313"/>
          <p14:tracePt t="10897" x="7839075" y="2620963"/>
          <p14:tracePt t="10908" x="7869238" y="2620963"/>
          <p14:tracePt t="10918" x="7980363" y="2620963"/>
          <p14:tracePt t="10936" x="8186738" y="2603500"/>
          <p14:tracePt t="10940" x="8332788" y="2590800"/>
          <p14:tracePt t="10946" x="8455025" y="2590800"/>
          <p14:tracePt t="10959" x="8540750" y="2571750"/>
          <p14:tracePt t="10967" x="8643938" y="2571750"/>
          <p14:tracePt t="10969" x="8747125" y="2571750"/>
          <p14:tracePt t="10982" x="8778875" y="2571750"/>
          <p14:tracePt t="10998" x="8789988" y="2571750"/>
          <p14:tracePt t="11048" x="8778875" y="2571750"/>
          <p14:tracePt t="11058" x="8650288" y="2560638"/>
          <p14:tracePt t="11065" x="8583613" y="2560638"/>
          <p14:tracePt t="11082" x="8339138" y="2560638"/>
          <p14:tracePt t="11098" x="8137525" y="2560638"/>
          <p14:tracePt t="11115" x="8010525" y="2560638"/>
          <p14:tracePt t="11132" x="7980363" y="2560638"/>
          <p14:tracePt t="11177" x="8010525" y="2560638"/>
          <p14:tracePt t="11185" x="8126413" y="2560638"/>
          <p14:tracePt t="11199" x="8223250" y="2560638"/>
          <p14:tracePt t="11202" x="8308975" y="2560638"/>
          <p14:tracePt t="11216" x="8540750" y="2584450"/>
          <p14:tracePt t="11232" x="8747125" y="2614613"/>
          <p14:tracePt t="11249" x="8839200" y="2627313"/>
          <p14:tracePt t="11266" x="8869363" y="2627313"/>
          <p14:tracePt t="11330" x="8832850" y="2627313"/>
          <p14:tracePt t="11339" x="8759825" y="2627313"/>
          <p14:tracePt t="11351" x="8631238" y="2627313"/>
          <p14:tracePt t="11355" x="8491538" y="2627313"/>
          <p14:tracePt t="11366" x="8351838" y="2627313"/>
          <p14:tracePt t="11383" x="7985125" y="2627313"/>
          <p14:tracePt t="11387" x="7827963" y="2627313"/>
          <p14:tracePt t="11399" x="7643813" y="2627313"/>
          <p14:tracePt t="11403" x="7540625" y="2627313"/>
          <p14:tracePt t="11416" x="7497763" y="2620963"/>
          <p14:tracePt t="11457" x="7504113" y="2620963"/>
          <p14:tracePt t="11466" x="7613650" y="2620963"/>
          <p14:tracePt t="11473" x="7735888" y="2620963"/>
          <p14:tracePt t="11482" x="7894638" y="2620963"/>
          <p14:tracePt t="11499" x="8394700" y="2620963"/>
          <p14:tracePt t="11516" x="8815388" y="2620963"/>
          <p14:tracePt t="11532" x="9199563" y="2620963"/>
          <p14:tracePt t="11549" x="9388475" y="2620963"/>
          <p14:tracePt t="11566" x="9405938" y="2620963"/>
          <p14:tracePt t="11609" x="9363075" y="2620963"/>
          <p14:tracePt t="11617" x="9272588" y="2620963"/>
          <p14:tracePt t="11626" x="9131300" y="2620963"/>
          <p14:tracePt t="11632" x="8985250" y="2620963"/>
          <p14:tracePt t="11649" x="8564563" y="2609850"/>
          <p14:tracePt t="11666" x="7980363" y="2530475"/>
          <p14:tracePt t="11682" x="7504113" y="2457450"/>
          <p14:tracePt t="11699" x="7278688" y="2438400"/>
          <p14:tracePt t="11716" x="7248525" y="2425700"/>
          <p14:tracePt t="11745" x="7358063" y="2425700"/>
          <p14:tracePt t="11753" x="7480300" y="2425700"/>
          <p14:tracePt t="11766" x="7662863" y="2425700"/>
          <p14:tracePt t="11783" x="8004175" y="2425700"/>
          <p14:tracePt t="11800" x="8528050" y="2425700"/>
          <p14:tracePt t="11817" x="8716963" y="2425700"/>
          <p14:tracePt t="11882" x="8710613" y="2425700"/>
          <p14:tracePt t="11891" x="8643938" y="2425700"/>
          <p14:tracePt t="11901" x="8547100" y="2425700"/>
          <p14:tracePt t="11918" x="8339138" y="2425700"/>
          <p14:tracePt t="11934" x="8016875" y="2425700"/>
          <p14:tracePt t="11952" x="7748588" y="2425700"/>
          <p14:tracePt t="11957" x="7662863" y="2395538"/>
          <p14:tracePt t="11969" x="7589838" y="2395538"/>
          <p14:tracePt t="13180" x="7510463" y="2395538"/>
          <p14:tracePt t="13188" x="7308850" y="2408238"/>
          <p14:tracePt t="13202" x="7040563" y="2425700"/>
          <p14:tracePt t="13217" x="6791325" y="2468563"/>
          <p14:tracePt t="13234" x="6577013" y="2517775"/>
          <p14:tracePt t="13249" x="6381750" y="2590800"/>
          <p14:tracePt t="13266" x="6169025" y="2651125"/>
          <p14:tracePt t="13282" x="5967413" y="2730500"/>
          <p14:tracePt t="13299" x="5772150" y="2792413"/>
          <p14:tracePt t="13316" x="5522913" y="2852738"/>
          <p14:tracePt t="13332" x="5310188" y="2901950"/>
          <p14:tracePt t="13349" x="5102225" y="2944813"/>
          <p14:tracePt t="13366" x="4906963" y="2974975"/>
          <p14:tracePt t="13382" x="4724400" y="2992438"/>
          <p14:tracePt t="13386" x="4578350" y="3005138"/>
          <p14:tracePt t="13400" x="4492625" y="3005138"/>
          <p14:tracePt t="13403" x="4413250" y="3005138"/>
          <p14:tracePt t="13416" x="4310063" y="3005138"/>
          <p14:tracePt t="13419" x="4206875" y="3005138"/>
          <p14:tracePt t="13433" x="4022725" y="3005138"/>
          <p14:tracePt t="13449" x="3816350" y="3005138"/>
          <p14:tracePt t="13466" x="3687763" y="3005138"/>
          <p14:tracePt t="13482" x="3565525" y="3005138"/>
          <p14:tracePt t="13499" x="3475038" y="3005138"/>
          <p14:tracePt t="13516" x="3419475" y="3005138"/>
          <p14:tracePt t="13532" x="3413125" y="3005138"/>
          <p14:tracePt t="13561" x="3402013" y="3005138"/>
          <p14:tracePt t="13570" x="3376613" y="3005138"/>
          <p14:tracePt t="13582" x="3352800" y="2992438"/>
          <p14:tracePt t="13599" x="3286125" y="2992438"/>
          <p14:tracePt t="13602" x="3267075" y="2981325"/>
          <p14:tracePt t="13616" x="3187700" y="2968625"/>
          <p14:tracePt t="13633" x="3121025" y="2968625"/>
          <p14:tracePt t="13649" x="3084513" y="2968625"/>
          <p14:tracePt t="13666" x="3017838" y="2955925"/>
          <p14:tracePt t="13682" x="2938463" y="2955925"/>
          <p14:tracePt t="13699" x="2871788" y="2955925"/>
          <p14:tracePt t="13716" x="2798763" y="2955925"/>
          <p14:tracePt t="13732" x="2730500" y="2955925"/>
          <p14:tracePt t="13749" x="2663825" y="2955925"/>
          <p14:tracePt t="13766" x="2614613" y="2951163"/>
          <p14:tracePt t="13782" x="2584450" y="2951163"/>
          <p14:tracePt t="13799" x="2578100" y="2951163"/>
          <p14:tracePt t="14571" x="2566988" y="2951163"/>
          <p14:tracePt t="14579" x="2578100" y="2925763"/>
          <p14:tracePt t="14588" x="2614613" y="2925763"/>
          <p14:tracePt t="14599" x="2646363" y="2914650"/>
          <p14:tracePt t="14615" x="2700338" y="2908300"/>
          <p14:tracePt t="14618" x="2719388" y="2908300"/>
          <p14:tracePt t="14632" x="2779713" y="2895600"/>
          <p14:tracePt t="14635" x="2816225" y="2895600"/>
          <p14:tracePt t="14649" x="2895600" y="2882900"/>
          <p14:tracePt t="14666" x="2951163" y="2882900"/>
          <p14:tracePt t="14682" x="2974975" y="2882900"/>
          <p14:tracePt t="14699" x="2987675" y="2882900"/>
          <p14:tracePt t="14729" x="2992438" y="2882900"/>
          <p14:tracePt t="14745" x="2998788" y="2882900"/>
          <p14:tracePt t="14754" x="3011488" y="2871788"/>
          <p14:tracePt t="14776" x="3041650" y="2865438"/>
          <p14:tracePt t="14785" x="3048000" y="2865438"/>
          <p14:tracePt t="14802" x="3060700" y="2865438"/>
          <p14:tracePt t="14815" x="3067050" y="2865438"/>
          <p14:tracePt t="14819" x="3071813" y="2865438"/>
          <p14:tracePt t="14832" x="3090863" y="2865438"/>
          <p14:tracePt t="14850" x="3108325" y="2865438"/>
          <p14:tracePt t="14865" x="3121025" y="2865438"/>
          <p14:tracePt t="14905" x="3127375" y="2865438"/>
          <p14:tracePt t="14913" x="3140075" y="2865438"/>
          <p14:tracePt t="14979" x="3144838" y="2865438"/>
          <p14:tracePt t="14989" x="3163888" y="2852738"/>
          <p14:tracePt t="15020" x="3176588" y="2852738"/>
          <p14:tracePt t="15034" x="3194050" y="2852738"/>
          <p14:tracePt t="15044" x="3200400" y="2852738"/>
          <p14:tracePt t="15058" x="3206750" y="2852738"/>
          <p14:tracePt t="15066" x="3219450" y="2852738"/>
          <p14:tracePt t="15082" x="3236913" y="2852738"/>
          <p14:tracePt t="15099" x="3255963" y="2852738"/>
          <p14:tracePt t="15116" x="3273425" y="2852738"/>
          <p14:tracePt t="15133" x="3279775" y="2852738"/>
          <p14:tracePt t="15149" x="3286125" y="2852738"/>
          <p14:tracePt t="15331" x="3297238" y="2852738"/>
          <p14:tracePt t="15340" x="3316288" y="2852738"/>
          <p14:tracePt t="15351" x="3322638" y="2852738"/>
          <p14:tracePt t="15368" x="3352800" y="2852738"/>
          <p14:tracePt t="15385" x="3371850" y="2852738"/>
          <p14:tracePt t="15403" x="3376613" y="2852738"/>
          <p14:tracePt t="15643" x="3395663" y="2852738"/>
          <p14:tracePt t="15652" x="3402013" y="2852738"/>
          <p14:tracePt t="15669" x="3444875" y="2852738"/>
          <p14:tracePt t="15682" x="3462338" y="2852738"/>
          <p14:tracePt t="15706" x="3468688" y="2852738"/>
          <p14:tracePt t="16099" x="3498850" y="2852738"/>
          <p14:tracePt t="16108" x="3560763" y="2852738"/>
          <p14:tracePt t="16118" x="3590925" y="2852738"/>
          <p14:tracePt t="16135" x="3657600" y="2852738"/>
          <p14:tracePt t="16152" x="3694113" y="2852738"/>
          <p14:tracePt t="16158" x="3730625" y="2852738"/>
          <p14:tracePt t="16168" x="3736975" y="2852738"/>
          <p14:tracePt t="16173" x="3767138" y="2852738"/>
          <p14:tracePt t="16183" x="3786188" y="2852738"/>
          <p14:tracePt t="16187" x="3833813" y="2852738"/>
          <p14:tracePt t="16199" x="3865563" y="2852738"/>
          <p14:tracePt t="16202" x="3906838" y="2852738"/>
          <p14:tracePt t="16215" x="3956050" y="2852738"/>
          <p14:tracePt t="16219" x="3986213" y="2852738"/>
          <p14:tracePt t="16233" x="4095750" y="2852738"/>
          <p14:tracePt t="16249" x="4170363" y="2852738"/>
          <p14:tracePt t="16266" x="4248150" y="2852738"/>
          <p14:tracePt t="16282" x="4279900" y="2852738"/>
          <p14:tracePt t="16299" x="4316413" y="2852738"/>
          <p14:tracePt t="16315" x="4346575" y="2852738"/>
          <p14:tracePt t="16332" x="4370388" y="2852738"/>
          <p14:tracePt t="16354" x="4406900" y="2852738"/>
          <p14:tracePt t="16366" x="4413250" y="2852738"/>
          <p14:tracePt t="16382" x="4425950" y="2852738"/>
          <p14:tracePt t="16409" x="4432300" y="2852738"/>
          <p14:tracePt t="16418" x="4438650" y="2852738"/>
          <p14:tracePt t="16442" x="4449763" y="2852738"/>
          <p14:tracePt t="16449" x="4479925" y="2852738"/>
          <p14:tracePt t="16466" x="4505325" y="2852738"/>
          <p14:tracePt t="16482" x="4535488" y="2852738"/>
          <p14:tracePt t="16498" x="4572000" y="2852738"/>
          <p14:tracePt t="16515" x="4595813" y="2852738"/>
          <p14:tracePt t="16532" x="4627563" y="2852738"/>
          <p14:tracePt t="16549" x="4645025" y="2852738"/>
          <p14:tracePt t="16566" x="4664075" y="2852738"/>
          <p14:tracePt t="16650" x="4668838" y="2852738"/>
          <p14:tracePt t="16658" x="4681538" y="2852738"/>
          <p14:tracePt t="16666" x="4687888" y="2852738"/>
          <p14:tracePt t="16683" x="4724400" y="2852738"/>
          <p14:tracePt t="16699" x="4754563" y="2852738"/>
          <p14:tracePt t="16716" x="4773613" y="2852738"/>
          <p14:tracePt t="16733" x="4791075" y="2852738"/>
          <p14:tracePt t="16749" x="4816475" y="2852738"/>
          <p14:tracePt t="17531" x="4852988" y="2852738"/>
          <p14:tracePt t="17539" x="4883150" y="2852738"/>
          <p14:tracePt t="17551" x="4913313" y="2852738"/>
          <p14:tracePt t="17569" x="5005388" y="2852738"/>
          <p14:tracePt t="17574" x="5041900" y="2852738"/>
          <p14:tracePt t="17585" x="5084763" y="2852738"/>
          <p14:tracePt t="17590" x="5151438" y="2859088"/>
          <p14:tracePt t="17600" x="5181600" y="2859088"/>
          <p14:tracePt t="17604" x="5224463" y="2859088"/>
          <p14:tracePt t="17616" x="5248275" y="2859088"/>
          <p14:tracePt t="17620" x="5278438" y="2871788"/>
          <p14:tracePt t="18300" x="5205413" y="2871788"/>
          <p14:tracePt t="18308" x="5065713" y="2871788"/>
          <p14:tracePt t="18318" x="4962525" y="2871788"/>
          <p14:tracePt t="18335" x="4681538" y="2871788"/>
          <p14:tracePt t="18352" x="4413250" y="2871788"/>
          <p14:tracePt t="18357" x="4352925" y="2871788"/>
          <p14:tracePt t="18368" x="4322763" y="2871788"/>
          <p14:tracePt t="18373" x="4310063" y="2871788"/>
          <p14:tracePt t="18410" x="4316413" y="2871788"/>
          <p14:tracePt t="18418" x="4395788" y="2882900"/>
          <p14:tracePt t="18433" x="4895850" y="2955925"/>
          <p14:tracePt t="18451" x="5522913" y="3041650"/>
          <p14:tracePt t="18466" x="6254750" y="3200400"/>
          <p14:tracePt t="18485" x="6870700" y="3260725"/>
          <p14:tracePt t="18499" x="7315200" y="3260725"/>
          <p14:tracePt t="18516" x="7486650" y="3273425"/>
          <p14:tracePt t="18533" x="7491413" y="3273425"/>
          <p14:tracePt t="18554" x="7473950" y="3273425"/>
          <p14:tracePt t="18566" x="7364413" y="3273425"/>
          <p14:tracePt t="18583" x="6954838" y="3273425"/>
          <p14:tracePt t="18600" x="6376988" y="3273425"/>
          <p14:tracePt t="18603" x="5943600" y="3230563"/>
          <p14:tracePt t="18617" x="4979988" y="3054350"/>
          <p14:tracePt t="18633" x="4516438" y="3035300"/>
          <p14:tracePt t="18650" x="4413250" y="3035300"/>
          <p14:tracePt t="18683" x="4498975" y="3035300"/>
          <p14:tracePt t="18690" x="4718050" y="3017838"/>
          <p14:tracePt t="18699" x="4937125" y="3017838"/>
          <p14:tracePt t="18716" x="5572125" y="3017838"/>
          <p14:tracePt t="18733" x="6126163" y="3017838"/>
          <p14:tracePt t="18749" x="6546850" y="3097213"/>
          <p14:tracePt t="18766" x="6632575" y="3108325"/>
          <p14:tracePt t="18802" x="6534150" y="3108325"/>
          <p14:tracePt t="18809" x="6413500" y="3108325"/>
          <p14:tracePt t="18818" x="6254750" y="3108325"/>
          <p14:tracePt t="18833" x="6089650" y="3108325"/>
          <p14:tracePt t="18836" x="5888038" y="3103563"/>
          <p14:tracePt t="18850" x="5413375" y="3024188"/>
          <p14:tracePt t="18866" x="5121275" y="2992438"/>
          <p14:tracePt t="18883" x="5102225" y="2987675"/>
          <p14:tracePt t="18914" x="5138738" y="2987675"/>
          <p14:tracePt t="18922" x="5237163" y="2987675"/>
          <p14:tracePt t="18933" x="5394325" y="2987675"/>
          <p14:tracePt t="18950" x="5681663" y="2987675"/>
          <p14:tracePt t="18966" x="5924550" y="2987675"/>
          <p14:tracePt t="18983" x="6151563" y="2987675"/>
          <p14:tracePt t="18999" x="6169025" y="2987675"/>
          <p14:tracePt t="19042" x="6145213" y="2974975"/>
          <p14:tracePt t="19049" x="6096000" y="2974975"/>
          <p14:tracePt t="19058" x="6035675" y="2974975"/>
          <p14:tracePt t="19066" x="5949950" y="2944813"/>
          <p14:tracePt t="19083" x="5846763" y="2932113"/>
          <p14:tracePt t="19099" x="5748338" y="2919413"/>
          <p14:tracePt t="19116" x="5705475" y="2908300"/>
          <p14:tracePt t="19523" x="5668963" y="2908300"/>
          <p14:tracePt t="19533" x="5578475" y="2882900"/>
          <p14:tracePt t="19538" x="5492750" y="2871788"/>
          <p14:tracePt t="19548" x="5389563" y="2871788"/>
          <p14:tracePt t="19556" x="5303838" y="2852738"/>
          <p14:tracePt t="19567" x="5194300" y="2809875"/>
          <p14:tracePt t="19583" x="5065713" y="2792413"/>
          <p14:tracePt t="19587" x="5048250" y="2786063"/>
          <p14:tracePt t="23828" x="5010150" y="2803525"/>
          <p14:tracePt t="23837" x="4962525" y="2828925"/>
          <p14:tracePt t="23853" x="4919663" y="2871788"/>
          <p14:tracePt t="23868" x="4870450" y="2901950"/>
          <p14:tracePt t="23886" x="4803775" y="2932113"/>
          <p14:tracePt t="23900" x="4754563" y="2955925"/>
          <p14:tracePt t="23916" x="4711700" y="2987675"/>
          <p14:tracePt t="23933" x="4664075" y="2998788"/>
          <p14:tracePt t="23951" x="4621213" y="3017838"/>
          <p14:tracePt t="23966" x="4565650" y="3035300"/>
          <p14:tracePt t="23983" x="4516438" y="3048000"/>
          <p14:tracePt t="23999" x="4449763" y="3071813"/>
          <p14:tracePt t="24017" x="4370388" y="3078163"/>
          <p14:tracePt t="24020" x="4333875" y="3090863"/>
          <p14:tracePt t="24033" x="4316413" y="3090863"/>
          <p14:tracePt t="24037" x="4267200" y="3103563"/>
          <p14:tracePt t="24050" x="4217988" y="3103563"/>
          <p14:tracePt t="24067" x="4138613" y="3114675"/>
          <p14:tracePt t="24083" x="4041775" y="3127375"/>
          <p14:tracePt t="24100" x="3962400" y="3140075"/>
          <p14:tracePt t="24116" x="3870325" y="3140075"/>
          <p14:tracePt t="24133" x="3760788" y="3151188"/>
          <p14:tracePt t="24150" x="3663950" y="3176588"/>
          <p14:tracePt t="24167" x="3584575" y="3187700"/>
          <p14:tracePt t="24183" x="3511550" y="3187700"/>
          <p14:tracePt t="24200" x="3444875" y="3200400"/>
          <p14:tracePt t="24217" x="3389313" y="3206750"/>
          <p14:tracePt t="24220" x="3359150" y="3206750"/>
          <p14:tracePt t="24233" x="3333750" y="3219450"/>
          <p14:tracePt t="24237" x="3303588" y="3219450"/>
          <p14:tracePt t="24250" x="3249613" y="3219450"/>
          <p14:tracePt t="24267" x="3224213" y="3219450"/>
          <p14:tracePt t="24283" x="3157538" y="3219450"/>
          <p14:tracePt t="24300" x="3078163" y="3219450"/>
          <p14:tracePt t="24316" x="2998788" y="3230563"/>
          <p14:tracePt t="24333" x="2951163" y="3243263"/>
          <p14:tracePt t="24349" x="2882900" y="3243263"/>
          <p14:tracePt t="24366" x="2835275" y="3243263"/>
          <p14:tracePt t="24383" x="2767013" y="3243263"/>
          <p14:tracePt t="24400" x="2713038" y="3243263"/>
          <p14:tracePt t="24417" x="2651125" y="3243263"/>
          <p14:tracePt t="24420" x="2640013" y="3243263"/>
          <p14:tracePt t="24433" x="2603500" y="3243263"/>
          <p14:tracePt t="24437" x="2566988" y="3243263"/>
          <p14:tracePt t="24450" x="2498725" y="3255963"/>
          <p14:tracePt t="24468" x="2451100" y="3255963"/>
          <p14:tracePt t="24483" x="2382838" y="3255963"/>
          <p14:tracePt t="24500" x="2305050" y="3255963"/>
          <p14:tracePt t="24516" x="2266950" y="3255963"/>
          <p14:tracePt t="24533" x="2200275" y="3255963"/>
          <p14:tracePt t="24549" x="2176463" y="3255963"/>
          <p14:tracePt t="24566" x="2146300" y="3255963"/>
          <p14:tracePt t="24583" x="2127250" y="3255963"/>
          <p14:tracePt t="24600" x="2109788" y="3255963"/>
          <p14:tracePt t="24617" x="2097088" y="3255963"/>
          <p14:tracePt t="24620" x="2084388" y="3255963"/>
          <p14:tracePt t="24635" x="2078038" y="3255963"/>
          <p14:tracePt t="24650" x="2066925" y="3260725"/>
          <p14:tracePt t="24666" x="2036763" y="3273425"/>
          <p14:tracePt t="24691" x="2030413" y="3279775"/>
          <p14:tracePt t="24707" x="2024063" y="3279775"/>
          <p14:tracePt t="24716" x="2011363" y="3286125"/>
          <p14:tracePt t="24733" x="2005013" y="3297238"/>
          <p14:tracePt t="24749" x="1993900" y="3303588"/>
          <p14:tracePt t="24766" x="1968500" y="3322638"/>
          <p14:tracePt t="24946" x="1968500" y="3346450"/>
          <p14:tracePt t="24954" x="1993900" y="3346450"/>
          <p14:tracePt t="24965" x="2011363" y="3346450"/>
          <p14:tracePt t="24982" x="2103438" y="3346450"/>
          <p14:tracePt t="24998" x="2212975" y="3346450"/>
          <p14:tracePt t="25015" x="2305050" y="3346450"/>
          <p14:tracePt t="25032" x="2395538" y="3346450"/>
          <p14:tracePt t="25036" x="2444750" y="3346450"/>
          <p14:tracePt t="25049" x="2524125" y="3346450"/>
          <p14:tracePt t="25066" x="2584450" y="3346450"/>
          <p14:tracePt t="25082" x="2640013" y="3346450"/>
          <p14:tracePt t="25099" x="2687638" y="3346450"/>
          <p14:tracePt t="25115" x="2724150" y="3346450"/>
          <p14:tracePt t="25136" x="2779713" y="3346450"/>
          <p14:tracePt t="25153" x="2822575" y="3346450"/>
          <p14:tracePt t="25158" x="2846388" y="3346450"/>
          <p14:tracePt t="25170" x="2882900" y="3346450"/>
          <p14:tracePt t="25185" x="2914650" y="3346450"/>
          <p14:tracePt t="25191" x="2925763" y="3346450"/>
          <p14:tracePt t="25203" x="2987675" y="3340100"/>
          <p14:tracePt t="25220" x="3048000" y="3340100"/>
          <p14:tracePt t="25237" x="3103563" y="3328988"/>
          <p14:tracePt t="25254" x="3181350" y="3316288"/>
          <p14:tracePt t="25269" x="3243263" y="3316288"/>
          <p14:tracePt t="25286" x="3309938" y="3303588"/>
          <p14:tracePt t="25302" x="3376613" y="3297238"/>
          <p14:tracePt t="25317" x="3432175" y="3286125"/>
          <p14:tracePt t="25333" x="3449638" y="3286125"/>
          <p14:tracePt t="25350" x="3462338" y="3286125"/>
          <p14:tracePt t="26038" x="3475038" y="3286125"/>
          <p14:tracePt t="26052" x="3371850" y="3286125"/>
          <p14:tracePt t="26063" x="3286125" y="3286125"/>
          <p14:tracePt t="26072" x="3224213" y="3286125"/>
          <p14:tracePt t="26083" x="3017838" y="3286125"/>
          <p14:tracePt t="26099" x="2835275" y="3286125"/>
          <p14:tracePt t="26116" x="2627313" y="3286125"/>
          <p14:tracePt t="26132" x="2462213" y="3286125"/>
          <p14:tracePt t="26149" x="2262188" y="3286125"/>
          <p14:tracePt t="26166" x="2073275" y="3286125"/>
          <p14:tracePt t="26182" x="1951038" y="3286125"/>
          <p14:tracePt t="26199" x="1871663" y="3286125"/>
          <p14:tracePt t="26216" x="1841500" y="3286125"/>
          <p14:tracePt t="26300" x="1852613" y="3286125"/>
          <p14:tracePt t="26308" x="1962150" y="3286125"/>
          <p14:tracePt t="26318" x="2084388" y="3286125"/>
          <p14:tracePt t="26335" x="2451100" y="3286125"/>
          <p14:tracePt t="26352" x="2925763" y="3249613"/>
          <p14:tracePt t="26369" x="3602038" y="3224213"/>
          <p14:tracePt t="26375" x="3803650" y="3213100"/>
          <p14:tracePt t="26384" x="4054475" y="3194050"/>
          <p14:tracePt t="26400" x="4322763" y="3176588"/>
          <p14:tracePt t="26416" x="4364038" y="3176588"/>
          <p14:tracePt t="26484" x="4359275" y="3176588"/>
          <p14:tracePt t="26493" x="4322763" y="3176588"/>
          <p14:tracePt t="26501" x="4286250" y="3176588"/>
          <p14:tracePt t="26519" x="4164013" y="3176588"/>
          <p14:tracePt t="26523" x="4071938" y="3176588"/>
          <p14:tracePt t="26535" x="4041775" y="3176588"/>
          <p14:tracePt t="26553" x="3998913" y="3176588"/>
          <p14:tracePt t="26622" x="4041775" y="3176588"/>
          <p14:tracePt t="26630" x="4121150" y="3176588"/>
          <p14:tracePt t="26635" x="4151313" y="3176588"/>
          <p14:tracePt t="26646" x="4230688" y="3176588"/>
          <p14:tracePt t="26653" x="4273550" y="3176588"/>
          <p14:tracePt t="26667" x="4383088" y="3176588"/>
          <p14:tracePt t="26683" x="4400550" y="3176588"/>
          <p14:tracePt t="26699" x="4419600" y="3181350"/>
          <p14:tracePt t="26738" x="4419600" y="3187700"/>
          <p14:tracePt t="26747" x="4395788" y="3200400"/>
          <p14:tracePt t="26754" x="4376738" y="3219450"/>
          <p14:tracePt t="26766" x="4364038" y="3219450"/>
          <p14:tracePt t="26783" x="4327525" y="3249613"/>
          <p14:tracePt t="26799" x="4310063" y="3249613"/>
          <p14:tracePt t="26816" x="4291013" y="3255963"/>
          <p14:tracePt t="26883" x="4310063" y="3267075"/>
          <p14:tracePt t="26890" x="4419600" y="3297238"/>
          <p14:tracePt t="26899" x="4565650" y="3328988"/>
          <p14:tracePt t="26917" x="4968875" y="3346450"/>
          <p14:tracePt t="26933" x="5572125" y="3365500"/>
          <p14:tracePt t="26950" x="6321425" y="3365500"/>
          <p14:tracePt t="26966" x="7065963" y="3365500"/>
          <p14:tracePt t="26983" x="7693025" y="3365500"/>
          <p14:tracePt t="27000" x="8150225" y="3365500"/>
          <p14:tracePt t="27017" x="8431213" y="3365500"/>
          <p14:tracePt t="27020" x="8515350" y="3365500"/>
          <p14:tracePt t="27034" x="8607425" y="3365500"/>
          <p14:tracePt t="27050" x="8643938" y="3365500"/>
          <p14:tracePt t="27388" x="8589963" y="3365500"/>
          <p14:tracePt t="27397" x="8448675" y="3365500"/>
          <p14:tracePt t="27404" x="8321675" y="3376613"/>
          <p14:tracePt t="27417" x="8180388" y="3395663"/>
          <p14:tracePt t="27421" x="7991475" y="3425825"/>
          <p14:tracePt t="27434" x="7626350" y="3498850"/>
          <p14:tracePt t="27450" x="7199313" y="3548063"/>
          <p14:tracePt t="27468" x="6669088" y="3621088"/>
          <p14:tracePt t="27483" x="6235700" y="3657600"/>
          <p14:tracePt t="27500" x="5930900" y="3687763"/>
          <p14:tracePt t="27517" x="5718175" y="3717925"/>
          <p14:tracePt t="27533" x="5662613" y="3717925"/>
          <p14:tracePt t="29021" x="5595938" y="3717925"/>
          <p14:tracePt t="29030" x="5430838" y="3694113"/>
          <p14:tracePt t="29039" x="5327650" y="3663950"/>
          <p14:tracePt t="29052" x="5089525" y="3565525"/>
          <p14:tracePt t="29068" x="4876800" y="3505200"/>
          <p14:tracePt t="29083" x="4675188" y="3449638"/>
          <p14:tracePt t="29101" x="4559300" y="3419475"/>
          <p14:tracePt t="29116" x="4522788" y="3413125"/>
          <p14:tracePt t="29365" x="4529138" y="3402013"/>
          <p14:tracePt t="29375" x="4584700" y="3371850"/>
          <p14:tracePt t="29384" x="4632325" y="3371850"/>
          <p14:tracePt t="29400" x="4711700" y="3359150"/>
          <p14:tracePt t="29417" x="4857750" y="3328988"/>
          <p14:tracePt t="29434" x="5005388" y="3328988"/>
          <p14:tracePt t="29450" x="5089525" y="3316288"/>
          <p14:tracePt t="29467" x="5211763" y="3316288"/>
          <p14:tracePt t="29483" x="5278438" y="3303588"/>
          <p14:tracePt t="29500" x="5321300" y="3303588"/>
          <p14:tracePt t="29517" x="5394325" y="3303588"/>
          <p14:tracePt t="29533" x="5467350" y="3303588"/>
          <p14:tracePt t="29550" x="5535613" y="3303588"/>
          <p14:tracePt t="29566" x="5589588" y="3303588"/>
          <p14:tracePt t="29583" x="5638800" y="3303588"/>
          <p14:tracePt t="29600" x="5681663" y="3303588"/>
          <p14:tracePt t="29617" x="5705475" y="3303588"/>
          <p14:tracePt t="29620" x="5718175" y="3303588"/>
          <p14:tracePt t="29633" x="5748338" y="3303588"/>
          <p14:tracePt t="29650" x="5761038" y="3303588"/>
          <p14:tracePt t="29654" x="5772150" y="3303588"/>
          <p14:tracePt t="29667" x="5797550" y="3303588"/>
          <p14:tracePt t="29683" x="5840413" y="3297238"/>
          <p14:tracePt t="29700" x="5864225" y="3297238"/>
          <p14:tracePt t="29717" x="5870575" y="3297238"/>
          <p14:tracePt t="29733" x="5888038" y="3297238"/>
          <p14:tracePt t="29750" x="5930900" y="3297238"/>
          <p14:tracePt t="29767" x="5962650" y="3297238"/>
          <p14:tracePt t="29783" x="5980113" y="3297238"/>
          <p14:tracePt t="29800" x="5999163" y="3297238"/>
          <p14:tracePt t="29941" x="6016625" y="3297238"/>
          <p14:tracePt t="29950" x="6046788" y="3297238"/>
          <p14:tracePt t="29955" x="6059488" y="3297238"/>
          <p14:tracePt t="29974" x="6089650" y="3297238"/>
          <p14:tracePt t="29982" x="6096000" y="3297238"/>
          <p14:tracePt t="32182" x="6151563" y="3297238"/>
          <p14:tracePt t="32190" x="6351588" y="3297238"/>
          <p14:tracePt t="32202" x="6430963" y="3297238"/>
          <p14:tracePt t="32206" x="6553200" y="3297238"/>
          <p14:tracePt t="32216" x="6699250" y="3297238"/>
          <p14:tracePt t="32233" x="6980238" y="3297238"/>
          <p14:tracePt t="32237" x="7126288" y="3297238"/>
          <p14:tracePt t="32250" x="7285038" y="3297238"/>
          <p14:tracePt t="32253" x="7388225" y="3297238"/>
          <p14:tracePt t="32267" x="7613650" y="3297238"/>
          <p14:tracePt t="32285" x="7723188" y="3297238"/>
          <p14:tracePt t="32300" x="7772400" y="3297238"/>
          <p14:tracePt t="32316" x="7815263" y="3297238"/>
          <p14:tracePt t="32333" x="7839075" y="3297238"/>
          <p14:tracePt t="32350" x="7869238" y="3297238"/>
          <p14:tracePt t="32366" x="7918450" y="3297238"/>
          <p14:tracePt t="32383" x="7961313" y="3297238"/>
          <p14:tracePt t="32400" x="8027988" y="3297238"/>
          <p14:tracePt t="32417" x="8089900" y="3297238"/>
          <p14:tracePt t="32433" x="8132763" y="3297238"/>
          <p14:tracePt t="32436" x="8174038" y="3297238"/>
          <p14:tracePt t="32450" x="8186738" y="3297238"/>
          <p14:tracePt t="32453" x="8210550" y="3297238"/>
          <p14:tracePt t="32467" x="8242300" y="3297238"/>
          <p14:tracePt t="32485" x="8289925" y="3297238"/>
          <p14:tracePt t="32500" x="8296275" y="3297238"/>
          <p14:tracePt t="32524" x="8308975" y="3297238"/>
          <p14:tracePt t="32533" x="8326438" y="3297238"/>
          <p14:tracePt t="32556" x="8345488" y="3297238"/>
          <p14:tracePt t="32567" x="8351838" y="3297238"/>
          <p14:tracePt t="32583" x="8382000" y="3297238"/>
          <p14:tracePt t="32600" x="8388350" y="3297238"/>
          <p14:tracePt t="34861" x="8485188" y="3297238"/>
          <p14:tracePt t="34869" x="8650288" y="3309938"/>
          <p14:tracePt t="34886" x="8851900" y="3309938"/>
          <p14:tracePt t="34903" x="9058275" y="3309938"/>
          <p14:tracePt t="34920" x="9223375" y="3309938"/>
          <p14:tracePt t="34929" x="9272588" y="3309938"/>
          <p14:tracePt t="34938" x="9302750" y="3309938"/>
          <p14:tracePt t="34942" x="9332913" y="3309938"/>
          <p14:tracePt t="34953" x="9356725" y="3309938"/>
          <p14:tracePt t="34974" x="9363075" y="3309938"/>
          <p14:tracePt t="34986" x="9382125" y="3309938"/>
          <p14:tracePt t="34992" x="9388475" y="3309938"/>
          <p14:tracePt t="35000" x="9418638" y="3309938"/>
          <p14:tracePt t="35017" x="9429750" y="3309938"/>
          <p14:tracePt t="35033" x="9467850" y="3309938"/>
          <p14:tracePt t="35037" x="9472613" y="3309938"/>
          <p14:tracePt t="35050" x="9491663" y="3309938"/>
          <p14:tracePt t="35067" x="9521825" y="3309938"/>
          <p14:tracePt t="35084" x="9545638" y="3309938"/>
          <p14:tracePt t="35101" x="9588500" y="3309938"/>
          <p14:tracePt t="35117" x="9613900" y="3309938"/>
          <p14:tracePt t="35133" x="9674225" y="3316288"/>
          <p14:tracePt t="35151" x="9772650" y="3316288"/>
          <p14:tracePt t="35167" x="9925050" y="3346450"/>
          <p14:tracePt t="35183" x="10167938" y="3376613"/>
          <p14:tracePt t="35200" x="10399713" y="3425825"/>
          <p14:tracePt t="35217" x="10691813" y="3475038"/>
          <p14:tracePt t="35233" x="10917238" y="3486150"/>
          <p14:tracePt t="35237" x="11022013" y="3505200"/>
          <p14:tracePt t="35251" x="11088688" y="3505200"/>
          <p14:tracePt t="35254" x="11174413" y="3517900"/>
          <p14:tracePt t="35267" x="11258550" y="3517900"/>
          <p14:tracePt t="35285" x="11314113" y="3517900"/>
          <p14:tracePt t="35300" x="11333163" y="3517900"/>
          <p14:tracePt t="35317" x="11344275" y="3517900"/>
          <p14:tracePt t="35877" x="11350625" y="3517900"/>
          <p14:tracePt t="35887" x="11326813" y="3529013"/>
          <p14:tracePt t="35902" x="11271250" y="3560763"/>
          <p14:tracePt t="35920" x="11191875" y="3608388"/>
          <p14:tracePt t="35925" x="11125200" y="3633788"/>
          <p14:tracePt t="35933" x="11095038" y="3644900"/>
          <p14:tracePt t="35950" x="10979150" y="3706813"/>
          <p14:tracePt t="35967" x="10893425" y="3743325"/>
          <p14:tracePt t="35984" x="10753725" y="3797300"/>
          <p14:tracePt t="36000" x="10631488" y="3876675"/>
          <p14:tracePt t="36017" x="10534650" y="3913188"/>
          <p14:tracePt t="36034" x="10375900" y="3975100"/>
          <p14:tracePt t="36050" x="10118725" y="4071938"/>
          <p14:tracePt t="36054" x="9998075" y="4084638"/>
          <p14:tracePt t="36067" x="9704388" y="4133850"/>
          <p14:tracePt t="36084" x="9356725" y="4164013"/>
          <p14:tracePt t="36101" x="8869363" y="4217988"/>
          <p14:tracePt t="36117" x="8467725" y="4237038"/>
          <p14:tracePt t="36134" x="8047038" y="4254500"/>
          <p14:tracePt t="36150" x="7600950" y="4254500"/>
          <p14:tracePt t="36167" x="7119938" y="4254500"/>
          <p14:tracePt t="36184" x="6675438" y="4254500"/>
          <p14:tracePt t="36200" x="6291263" y="4254500"/>
          <p14:tracePt t="36217" x="5943600" y="4267200"/>
          <p14:tracePt t="36234" x="5602288" y="4267200"/>
          <p14:tracePt t="36237" x="5419725" y="4286250"/>
          <p14:tracePt t="36250" x="5314950" y="4303713"/>
          <p14:tracePt t="36254" x="5187950" y="4316413"/>
          <p14:tracePt t="36267" x="5065713" y="4316413"/>
          <p14:tracePt t="36271" x="4926013" y="4316413"/>
          <p14:tracePt t="36284" x="4694238" y="4346575"/>
          <p14:tracePt t="36300" x="4486275" y="4364038"/>
          <p14:tracePt t="36317" x="4260850" y="4376738"/>
          <p14:tracePt t="36334" x="4035425" y="4376738"/>
          <p14:tracePt t="36350" x="3852863" y="4376738"/>
          <p14:tracePt t="36367" x="3663950" y="4395788"/>
          <p14:tracePt t="36384" x="3498850" y="4395788"/>
          <p14:tracePt t="36400" x="3352800" y="4395788"/>
          <p14:tracePt t="36417" x="3224213" y="4395788"/>
          <p14:tracePt t="36434" x="3103563" y="4395788"/>
          <p14:tracePt t="36437" x="3024188" y="4395788"/>
          <p14:tracePt t="36450" x="2944813" y="4395788"/>
          <p14:tracePt t="36467" x="2803525" y="4395788"/>
          <p14:tracePt t="36485" x="2719388" y="4364038"/>
          <p14:tracePt t="36500" x="2663825" y="4352925"/>
          <p14:tracePt t="36517" x="2597150" y="4327525"/>
          <p14:tracePt t="36535" x="2541588" y="4322763"/>
          <p14:tracePt t="36550" x="2498725" y="4286250"/>
          <p14:tracePt t="36567" x="2451100" y="4254500"/>
          <p14:tracePt t="36583" x="2419350" y="4224338"/>
          <p14:tracePt t="36600" x="2378075" y="4206875"/>
          <p14:tracePt t="36617" x="2335213" y="4164013"/>
          <p14:tracePt t="36634" x="2309813" y="4144963"/>
          <p14:tracePt t="36651" x="2266950" y="4108450"/>
          <p14:tracePt t="36667" x="2243138" y="4090988"/>
          <p14:tracePt t="36684" x="2212975" y="4048125"/>
          <p14:tracePt t="36700" x="2200275" y="4011613"/>
          <p14:tracePt t="36717" x="2163763" y="3992563"/>
          <p14:tracePt t="36734" x="2146300" y="3962400"/>
          <p14:tracePt t="36750" x="2139950" y="3949700"/>
          <p14:tracePt t="36767" x="2120900" y="3938588"/>
          <p14:tracePt t="36784" x="2109788" y="3925888"/>
          <p14:tracePt t="36800" x="2090738" y="3889375"/>
          <p14:tracePt t="36817" x="2084388" y="3876675"/>
          <p14:tracePt t="36834" x="2073275" y="3870325"/>
          <p14:tracePt t="36850" x="2073275" y="3852863"/>
          <p14:tracePt t="36867" x="2066925" y="3822700"/>
          <p14:tracePt t="36884" x="2054225" y="3816350"/>
          <p14:tracePt t="36900" x="2054225" y="3810000"/>
          <p14:tracePt t="36917" x="2054225" y="3797300"/>
          <p14:tracePt t="36934" x="2054225" y="3790950"/>
          <p14:tracePt t="36950" x="2054225" y="3779838"/>
          <p14:tracePt t="40670" x="2090738" y="3773488"/>
          <p14:tracePt t="40679" x="2395538" y="3773488"/>
          <p14:tracePt t="40689" x="2578100" y="3773488"/>
          <p14:tracePt t="40703" x="2882900" y="3773488"/>
          <p14:tracePt t="40720" x="3249613" y="3773488"/>
          <p14:tracePt t="40736" x="3554413" y="3773488"/>
          <p14:tracePt t="40753" x="3797300" y="3773488"/>
          <p14:tracePt t="40770" x="3998913" y="3773488"/>
          <p14:tracePt t="40786" x="4121150" y="3773488"/>
          <p14:tracePt t="40803" x="4217988" y="3760788"/>
          <p14:tracePt t="40809" x="4279900" y="3760788"/>
          <p14:tracePt t="40818" x="4359275" y="3760788"/>
          <p14:tracePt t="40835" x="4505325" y="3760788"/>
          <p14:tracePt t="40838" x="4591050" y="3743325"/>
          <p14:tracePt t="40851" x="4657725" y="3730625"/>
          <p14:tracePt t="40855" x="4737100" y="3730625"/>
          <p14:tracePt t="40868" x="4833938" y="3730625"/>
          <p14:tracePt t="40885" x="4913313" y="3730625"/>
          <p14:tracePt t="40902" x="4932363" y="3717925"/>
          <p14:tracePt t="41590" x="4949825" y="3717925"/>
          <p14:tracePt t="41600" x="5029200" y="3717925"/>
          <p14:tracePt t="41605" x="5059363" y="3717925"/>
          <p14:tracePt t="41617" x="5157788" y="3717925"/>
          <p14:tracePt t="41621" x="5314950" y="3717925"/>
          <p14:tracePt t="41629" x="5480050" y="3717925"/>
          <p14:tracePt t="41637" x="5724525" y="3717925"/>
          <p14:tracePt t="41650" x="5907088" y="3717925"/>
          <p14:tracePt t="41654" x="6108700" y="3717925"/>
          <p14:tracePt t="41668" x="6572250" y="3749675"/>
          <p14:tracePt t="41684" x="7004050" y="3749675"/>
          <p14:tracePt t="41701" x="7334250" y="3749675"/>
          <p14:tracePt t="41718" x="7596188" y="3749675"/>
          <p14:tracePt t="41734" x="7699375" y="3749675"/>
          <p14:tracePt t="41751" x="7712075" y="3749675"/>
          <p14:tracePt t="41863" x="7662863" y="3749675"/>
          <p14:tracePt t="41872" x="7523163" y="3749675"/>
          <p14:tracePt t="41887" x="7315200" y="3749675"/>
          <p14:tracePt t="41903" x="7034213" y="3749675"/>
          <p14:tracePt t="41920" x="6845300" y="3749675"/>
          <p14:tracePt t="41926" x="6827838" y="3749675"/>
          <p14:tracePt t="41934" x="6808788" y="3749675"/>
          <p14:tracePt t="41981" x="6821488" y="3749675"/>
          <p14:tracePt t="41990" x="6913563" y="3749675"/>
          <p14:tracePt t="42001" x="7016750" y="3749675"/>
          <p14:tracePt t="42017" x="7285038" y="3749675"/>
          <p14:tracePt t="42035" x="7564438" y="3749675"/>
          <p14:tracePt t="42038" x="7729538" y="3749675"/>
          <p14:tracePt t="42051" x="7869238" y="3749675"/>
          <p14:tracePt t="42055" x="7974013" y="3749675"/>
          <p14:tracePt t="42068" x="8101013" y="3749675"/>
          <p14:tracePt t="42084" x="8107363" y="3749675"/>
          <p14:tracePt t="42142" x="8096250" y="3749675"/>
          <p14:tracePt t="42152" x="8053388" y="3749675"/>
          <p14:tracePt t="42163" x="7943850" y="3749675"/>
          <p14:tracePt t="42166" x="7858125" y="3749675"/>
          <p14:tracePt t="42174" x="7753350" y="3749675"/>
          <p14:tracePt t="42184" x="7577138" y="3749675"/>
          <p14:tracePt t="42201" x="7229475" y="3749675"/>
          <p14:tracePt t="42218" x="7046913" y="3749675"/>
          <p14:tracePt t="42234" x="6997700" y="3749675"/>
          <p14:tracePt t="42269" x="7029450" y="3749675"/>
          <p14:tracePt t="42278" x="7169150" y="3749675"/>
          <p14:tracePt t="42285" x="7291388" y="3749675"/>
          <p14:tracePt t="42301" x="7480300" y="3749675"/>
          <p14:tracePt t="42318" x="7742238" y="3749675"/>
          <p14:tracePt t="42334" x="7967663" y="3767138"/>
          <p14:tracePt t="42351" x="8083550" y="3790950"/>
          <p14:tracePt t="42405" x="8027988" y="3790950"/>
          <p14:tracePt t="42413" x="7937500" y="3822700"/>
          <p14:tracePt t="42421" x="7815263" y="3840163"/>
          <p14:tracePt t="42434" x="7729538" y="3840163"/>
          <p14:tracePt t="42438" x="7589838" y="3840163"/>
          <p14:tracePt t="42451" x="7448550" y="3840163"/>
          <p14:tracePt t="42454" x="7265988" y="3840163"/>
          <p14:tracePt t="42468" x="7083425" y="3840163"/>
          <p14:tracePt t="42485" x="7046913" y="3840163"/>
          <p14:tracePt t="42533" x="7077075" y="3840163"/>
          <p14:tracePt t="42541" x="7169150" y="3840163"/>
          <p14:tracePt t="42551" x="7254875" y="3840163"/>
          <p14:tracePt t="42567" x="7454900" y="3840163"/>
          <p14:tracePt t="42586" x="7723188" y="3840163"/>
          <p14:tracePt t="42603" x="7924800" y="3840163"/>
          <p14:tracePt t="42609" x="7974013" y="3840163"/>
          <p14:tracePt t="42620" x="8004175" y="3840163"/>
          <p14:tracePt t="42687" x="7980363" y="3840163"/>
          <p14:tracePt t="42695" x="7881938" y="3840163"/>
          <p14:tracePt t="42704" x="7778750" y="3840163"/>
          <p14:tracePt t="42720" x="7626350" y="3840163"/>
          <p14:tracePt t="42737" x="7497763" y="3840163"/>
          <p14:tracePt t="42741" x="7448550" y="3840163"/>
          <p14:tracePt t="42753" x="7443788" y="3840163"/>
          <p14:tracePt t="42830" x="7486650" y="3846513"/>
          <p14:tracePt t="42839" x="7546975" y="3846513"/>
          <p14:tracePt t="42853" x="7613650" y="3846513"/>
          <p14:tracePt t="42870" x="7675563" y="3846513"/>
          <p14:tracePt t="42888" x="7705725" y="3846513"/>
          <p14:tracePt t="42990" x="7656513" y="3846513"/>
          <p14:tracePt t="43000" x="7596188" y="3846513"/>
          <p14:tracePt t="43010" x="7527925" y="3846513"/>
          <p14:tracePt t="43015" x="7486650" y="3846513"/>
          <p14:tracePt t="43024" x="7407275" y="3846513"/>
          <p14:tracePt t="43037" x="7364413" y="3846513"/>
          <p14:tracePt t="43042" x="7315200" y="3846513"/>
          <p14:tracePt t="43054" x="7278688" y="3846513"/>
          <p14:tracePt t="43991" x="7265988" y="3859213"/>
          <p14:tracePt t="43999" x="7285038" y="3889375"/>
          <p14:tracePt t="44011" x="7334250" y="3913188"/>
          <p14:tracePt t="44021" x="7381875" y="3919538"/>
          <p14:tracePt t="44037" x="7454900" y="3943350"/>
          <p14:tracePt t="44056" x="7461250" y="3943350"/>
          <p14:tracePt t="44470" x="7480300" y="3943350"/>
          <p14:tracePt t="44479" x="7486650" y="3943350"/>
          <p14:tracePt t="44487" x="7497763" y="3943350"/>
          <p14:tracePt t="44502" x="7516813" y="3932238"/>
          <p14:tracePt t="44662" x="7553325" y="3895725"/>
          <p14:tracePt t="44672" x="7596188" y="3883025"/>
          <p14:tracePt t="44685" x="7680325" y="3883025"/>
          <p14:tracePt t="44701" x="7802563" y="3870325"/>
          <p14:tracePt t="44718" x="7967663" y="3859213"/>
          <p14:tracePt t="44734" x="8132763" y="3859213"/>
          <p14:tracePt t="44751" x="8278813" y="3859213"/>
          <p14:tracePt t="44768" x="8424863" y="3859213"/>
          <p14:tracePt t="44784" x="8607425" y="3859213"/>
          <p14:tracePt t="44788" x="8710613" y="3859213"/>
          <p14:tracePt t="44801" x="8772525" y="3859213"/>
          <p14:tracePt t="44818" x="8978900" y="3846513"/>
          <p14:tracePt t="44834" x="9156700" y="3803650"/>
          <p14:tracePt t="44838" x="9236075" y="3803650"/>
          <p14:tracePt t="44851" x="9290050" y="3773488"/>
          <p14:tracePt t="44854" x="9351963" y="3773488"/>
          <p14:tracePt t="44868" x="9399588" y="3760788"/>
          <p14:tracePt t="44871" x="9418638" y="3760788"/>
          <p14:tracePt t="44885" x="9472613" y="3754438"/>
          <p14:tracePt t="44901" x="9478963" y="3754438"/>
          <p14:tracePt t="44917" x="9491663" y="3754438"/>
          <p14:tracePt t="45382" x="9528175" y="3754438"/>
          <p14:tracePt t="45399" x="9551988" y="3754438"/>
          <p14:tracePt t="47399" x="9498013" y="3754438"/>
          <p14:tracePt t="47408" x="9351963" y="3760788"/>
          <p14:tracePt t="47420" x="9186863" y="3810000"/>
          <p14:tracePt t="47425" x="9058275" y="3846513"/>
          <p14:tracePt t="47437" x="8723313" y="3925888"/>
          <p14:tracePt t="47451" x="8558213" y="3975100"/>
          <p14:tracePt t="47467" x="8289925" y="4022725"/>
          <p14:tracePt t="47471" x="8162925" y="4041775"/>
          <p14:tracePt t="47485" x="7937500" y="4071938"/>
          <p14:tracePt t="47501" x="7669213" y="4084638"/>
          <p14:tracePt t="47518" x="7437438" y="4144963"/>
          <p14:tracePt t="47534" x="7126288" y="4200525"/>
          <p14:tracePt t="47551" x="6735763" y="4248150"/>
          <p14:tracePt t="47567" x="6394450" y="4267200"/>
          <p14:tracePt t="47584" x="5919788" y="4322763"/>
          <p14:tracePt t="47601" x="5595938" y="4322763"/>
          <p14:tracePt t="47618" x="5237163" y="4322763"/>
          <p14:tracePt t="47634" x="4932363" y="4322763"/>
          <p14:tracePt t="47651" x="4664075" y="4322763"/>
          <p14:tracePt t="47668" x="4462463" y="4322763"/>
          <p14:tracePt t="47671" x="4340225" y="4322763"/>
          <p14:tracePt t="47685" x="4133850" y="4322763"/>
          <p14:tracePt t="47701" x="3889375" y="4322763"/>
          <p14:tracePt t="47718" x="3681413" y="4322763"/>
          <p14:tracePt t="47735" x="3462338" y="4322763"/>
          <p14:tracePt t="47751" x="3292475" y="4322763"/>
          <p14:tracePt t="47767" x="3151188" y="4322763"/>
          <p14:tracePt t="47784" x="3005138" y="4322763"/>
          <p14:tracePt t="47801" x="2840038" y="4322763"/>
          <p14:tracePt t="47818" x="2713038" y="4322763"/>
          <p14:tracePt t="47834" x="2584450" y="4322763"/>
          <p14:tracePt t="47851" x="2462213" y="4333875"/>
          <p14:tracePt t="47868" x="2371725" y="4333875"/>
          <p14:tracePt t="47871" x="2322513" y="4333875"/>
          <p14:tracePt t="47885" x="2255838" y="4333875"/>
          <p14:tracePt t="47901" x="2182813" y="4333875"/>
          <p14:tracePt t="47918" x="2103438" y="4346575"/>
          <p14:tracePt t="47934" x="2017713" y="4346575"/>
          <p14:tracePt t="47951" x="1968500" y="4346575"/>
          <p14:tracePt t="47967" x="1914525" y="4352925"/>
          <p14:tracePt t="47984" x="1895475" y="4352925"/>
          <p14:tracePt t="48001" x="1889125" y="4352925"/>
          <p14:tracePt t="48351" x="1951038" y="4352925"/>
          <p14:tracePt t="48360" x="2073275" y="4352925"/>
          <p14:tracePt t="48370" x="2212975" y="4352925"/>
          <p14:tracePt t="48385" x="2474913" y="4352925"/>
          <p14:tracePt t="48401" x="2803525" y="4352925"/>
          <p14:tracePt t="48418" x="3103563" y="4352925"/>
          <p14:tracePt t="48434" x="3408363" y="4352925"/>
          <p14:tracePt t="48451" x="3614738" y="4352925"/>
          <p14:tracePt t="48455" x="3694113" y="4352925"/>
          <p14:tracePt t="48468" x="3760788" y="4352925"/>
          <p14:tracePt t="48471" x="3790950" y="4352925"/>
          <p14:tracePt t="48485" x="3846513" y="4340225"/>
          <p14:tracePt t="48631" x="3876675" y="4340225"/>
          <p14:tracePt t="48640" x="3938588" y="4340225"/>
          <p14:tracePt t="48654" x="4048125" y="4340225"/>
          <p14:tracePt t="48671" x="4175125" y="4327525"/>
          <p14:tracePt t="48688" x="4286250" y="4316413"/>
          <p14:tracePt t="48704" x="4383088" y="4303713"/>
          <p14:tracePt t="48718" x="4400550" y="4303713"/>
          <p14:tracePt t="48735" x="4406900" y="4303713"/>
          <p14:tracePt t="49415" x="4419600" y="4303713"/>
          <p14:tracePt t="49423" x="4383088" y="4322763"/>
          <p14:tracePt t="49436" x="4346575" y="4359275"/>
          <p14:tracePt t="49441" x="4297363" y="4364038"/>
          <p14:tracePt t="49454" x="4144963" y="4425950"/>
          <p14:tracePt t="49470" x="3962400" y="4498975"/>
          <p14:tracePt t="49487" x="3810000" y="4541838"/>
          <p14:tracePt t="49505" x="3614738" y="4584700"/>
          <p14:tracePt t="49520" x="3382963" y="4651375"/>
          <p14:tracePt t="49537" x="3133725" y="4711700"/>
          <p14:tracePt t="49556" x="2882900" y="4743450"/>
          <p14:tracePt t="49561" x="2762250" y="4743450"/>
          <p14:tracePt t="49570" x="2620963" y="4743450"/>
          <p14:tracePt t="49585" x="2444750" y="4784725"/>
          <p14:tracePt t="49601" x="2298700" y="4797425"/>
          <p14:tracePt t="49618" x="2163763" y="4821238"/>
          <p14:tracePt t="49634" x="2054225" y="4833938"/>
          <p14:tracePt t="49637" x="2005013" y="4846638"/>
          <p14:tracePt t="49651" x="1974850" y="4846638"/>
          <p14:tracePt t="49668" x="1908175" y="4857750"/>
          <p14:tracePt t="49671" x="1878013" y="4857750"/>
          <p14:tracePt t="49685" x="1798638" y="4870450"/>
          <p14:tracePt t="49701" x="1731963" y="4870450"/>
          <p14:tracePt t="49718" x="1689100" y="4870450"/>
          <p14:tracePt t="49734" x="1639888" y="4870450"/>
          <p14:tracePt t="49751" x="1597025" y="4870450"/>
          <p14:tracePt t="49768" x="1566863" y="4870450"/>
          <p14:tracePt t="49895" x="1597025" y="4870450"/>
          <p14:tracePt t="49904" x="1755775" y="4870450"/>
          <p14:tracePt t="49920" x="2103438" y="4827588"/>
          <p14:tracePt t="49937" x="2554288" y="4810125"/>
          <p14:tracePt t="49954" x="3048000" y="4810125"/>
          <p14:tracePt t="49970" x="3413125" y="4810125"/>
          <p14:tracePt t="49988" x="3676650" y="4810125"/>
          <p14:tracePt t="49993" x="3713163" y="4810125"/>
          <p14:tracePt t="50041" x="3706813" y="4810125"/>
          <p14:tracePt t="50050" x="3638550" y="4810125"/>
          <p14:tracePt t="50055" x="3608388" y="4816475"/>
          <p14:tracePt t="50066" x="3529013" y="4827588"/>
          <p14:tracePt t="50071" x="3462338" y="4840288"/>
          <p14:tracePt t="50082" x="3402013" y="4840288"/>
          <p14:tracePt t="50086" x="3316288" y="4852988"/>
          <p14:tracePt t="50095" x="3267075" y="4852988"/>
          <p14:tracePt t="50103" x="3157538" y="4852988"/>
          <p14:tracePt t="50120" x="2992438" y="4852988"/>
          <p14:tracePt t="50137" x="2846388" y="4852988"/>
          <p14:tracePt t="50154" x="2773363" y="4852988"/>
          <p14:tracePt t="50208" x="2822575" y="4852988"/>
          <p14:tracePt t="50217" x="2925763" y="4852988"/>
          <p14:tracePt t="50228" x="2987675" y="4852988"/>
          <p14:tracePt t="50232" x="3090863" y="4852988"/>
          <p14:tracePt t="50240" x="3194050" y="4852988"/>
          <p14:tracePt t="50251" x="3316288" y="4827588"/>
          <p14:tracePt t="50268" x="3468688" y="4816475"/>
          <p14:tracePt t="50272" x="3529013" y="4816475"/>
          <p14:tracePt t="50285" x="3571875" y="4816475"/>
          <p14:tracePt t="50334" x="3535363" y="4821238"/>
          <p14:tracePt t="50343" x="3432175" y="4833938"/>
          <p14:tracePt t="50351" x="3365500" y="4864100"/>
          <p14:tracePt t="50368" x="3133725" y="4895850"/>
          <p14:tracePt t="50385" x="2846388" y="4926013"/>
          <p14:tracePt t="50401" x="2560638" y="4926013"/>
          <p14:tracePt t="50418" x="2316163" y="4926013"/>
          <p14:tracePt t="50435" x="2273300" y="4926013"/>
          <p14:tracePt t="50470" x="2279650" y="4926013"/>
          <p14:tracePt t="50478" x="2371725" y="4926013"/>
          <p14:tracePt t="50486" x="2474913" y="4926013"/>
          <p14:tracePt t="50501" x="2767013" y="4900613"/>
          <p14:tracePt t="50519" x="3108325" y="4900613"/>
          <p14:tracePt t="50535" x="3475038" y="4900613"/>
          <p14:tracePt t="50551" x="3816350" y="4900613"/>
          <p14:tracePt t="50568" x="3949700" y="4900613"/>
          <p14:tracePt t="50585" x="3956050" y="4900613"/>
          <p14:tracePt t="50614" x="3925888" y="4900613"/>
          <p14:tracePt t="50622" x="3797300" y="4900613"/>
          <p14:tracePt t="50635" x="3670300" y="4926013"/>
          <p14:tracePt t="50651" x="3365500" y="4973638"/>
          <p14:tracePt t="50655" x="3140075" y="4992688"/>
          <p14:tracePt t="50668" x="2981325" y="4992688"/>
          <p14:tracePt t="50672" x="2798763" y="4992688"/>
          <p14:tracePt t="50686" x="2395538" y="4992688"/>
          <p14:tracePt t="50701" x="2152650" y="4992688"/>
          <p14:tracePt t="50718" x="2114550" y="4992688"/>
          <p14:tracePt t="50750" x="2120900" y="4992688"/>
          <p14:tracePt t="50758" x="2230438" y="4992688"/>
          <p14:tracePt t="50768" x="2371725" y="4992688"/>
          <p14:tracePt t="50785" x="2713038" y="4992688"/>
          <p14:tracePt t="50801" x="3121025" y="4979988"/>
          <p14:tracePt t="50818" x="3571875" y="4962525"/>
          <p14:tracePt t="50835" x="3816350" y="4962525"/>
          <p14:tracePt t="50851" x="3829050" y="4962525"/>
          <p14:tracePt t="50870" x="3833813" y="4962525"/>
          <p14:tracePt t="50886" x="3565525" y="4986338"/>
          <p14:tracePt t="50902" x="3127375" y="5035550"/>
          <p14:tracePt t="50919" x="2687638" y="5053013"/>
          <p14:tracePt t="50935" x="2236788" y="5053013"/>
          <p14:tracePt t="50951" x="1914525" y="5053013"/>
          <p14:tracePt t="50968" x="1884363" y="5053013"/>
          <p14:tracePt t="50998" x="1895475" y="5053013"/>
          <p14:tracePt t="51006" x="2005013" y="5053013"/>
          <p14:tracePt t="51018" x="2170113" y="5041900"/>
          <p14:tracePt t="51035" x="2590800" y="4973638"/>
          <p14:tracePt t="51051" x="3328988" y="4906963"/>
          <p14:tracePt t="51055" x="3790950" y="4883150"/>
          <p14:tracePt t="51069" x="4175125" y="4857750"/>
          <p14:tracePt t="51072" x="4425950" y="4857750"/>
          <p14:tracePt t="51085" x="4840288" y="4857750"/>
          <p14:tracePt t="51102" x="4895850" y="4857750"/>
          <p14:tracePt t="51134" x="4846638" y="4857750"/>
          <p14:tracePt t="51143" x="4664075" y="4900613"/>
          <p14:tracePt t="51151" x="4498975" y="4900613"/>
          <p14:tracePt t="51168" x="4211638" y="4949825"/>
          <p14:tracePt t="51185" x="3906838" y="4949825"/>
          <p14:tracePt t="51201" x="3743325" y="4949825"/>
          <p14:tracePt t="51218" x="3717925" y="4949825"/>
          <p14:tracePt t="51254" x="3736975" y="4949825"/>
          <p14:tracePt t="51262" x="3810000" y="4949825"/>
          <p14:tracePt t="51270" x="3938588" y="4943475"/>
          <p14:tracePt t="51285" x="4041775" y="4926013"/>
          <p14:tracePt t="51288" x="4224338" y="4876800"/>
          <p14:tracePt t="51302" x="4516438" y="4846638"/>
          <p14:tracePt t="51319" x="4724400" y="4827588"/>
          <p14:tracePt t="51336" x="4743450" y="4827588"/>
          <p14:tracePt t="51366" x="4657725" y="4833938"/>
          <p14:tracePt t="51374" x="4486275" y="4883150"/>
          <p14:tracePt t="51385" x="4340225" y="4919663"/>
          <p14:tracePt t="51401" x="4035425" y="4932363"/>
          <p14:tracePt t="51417" x="3694113" y="4949825"/>
          <p14:tracePt t="51433" x="3425825" y="4949825"/>
          <p14:tracePt t="51450" x="3376613" y="4949825"/>
          <p14:tracePt t="51485" x="3389313" y="4949825"/>
          <p14:tracePt t="51493" x="3481388" y="4943475"/>
          <p14:tracePt t="51501" x="3548063" y="4932363"/>
          <p14:tracePt t="51518" x="3822700" y="4883150"/>
          <p14:tracePt t="51534" x="4048125" y="4864100"/>
          <p14:tracePt t="51551" x="4138613" y="4852988"/>
          <p14:tracePt t="51567" x="4144963" y="4852988"/>
          <p14:tracePt t="51605" x="4114800" y="4852988"/>
          <p14:tracePt t="51614" x="4065588" y="4852988"/>
          <p14:tracePt t="51622" x="4005263" y="4857750"/>
          <p14:tracePt t="51633" x="3919538" y="4857750"/>
          <p14:tracePt t="51650" x="3810000" y="4883150"/>
          <p14:tracePt t="51667" x="3627438" y="4883150"/>
          <p14:tracePt t="51683" x="3481388" y="4883150"/>
          <p14:tracePt t="51687" x="3444875" y="4883150"/>
          <p14:tracePt t="51733" x="3475038" y="4883150"/>
          <p14:tracePt t="51741" x="3565525" y="4883150"/>
          <p14:tracePt t="51749" x="3651250" y="4883150"/>
          <p14:tracePt t="51767" x="3876675" y="4876800"/>
          <p14:tracePt t="51783" x="4164013" y="4857750"/>
          <p14:tracePt t="51800" x="4406900" y="4857750"/>
          <p14:tracePt t="51817" x="4505325" y="4846638"/>
          <p14:tracePt t="51833" x="4516438" y="4846638"/>
          <p14:tracePt t="51861" x="4492625" y="4846638"/>
          <p14:tracePt t="51869" x="4383088" y="4846638"/>
          <p14:tracePt t="51883" x="4291013" y="4889500"/>
          <p14:tracePt t="51887" x="4206875" y="4900613"/>
          <p14:tracePt t="51901" x="3956050" y="4913313"/>
          <p14:tracePt t="51917" x="3694113" y="4913313"/>
          <p14:tracePt t="51934" x="3486150" y="4913313"/>
          <p14:tracePt t="51950" x="3425825" y="4913313"/>
          <p14:tracePt t="52079" x="3413125" y="4913313"/>
          <p14:tracePt t="52129" x="3419475" y="4900613"/>
          <p14:tracePt t="52728" x="3481388" y="4900613"/>
          <p14:tracePt t="52737" x="3602038" y="4900613"/>
          <p14:tracePt t="52754" x="3865563" y="4900613"/>
          <p14:tracePt t="52758" x="4029075" y="4900613"/>
          <p14:tracePt t="52770" x="4187825" y="4900613"/>
          <p14:tracePt t="52775" x="4389438" y="4900613"/>
          <p14:tracePt t="52786" x="4595813" y="4900613"/>
          <p14:tracePt t="52803" x="4919663" y="4900613"/>
          <p14:tracePt t="52821" x="5010150" y="4906963"/>
          <p14:tracePt t="52841" x="5022850" y="4919663"/>
          <p14:tracePt t="52852" x="4986338" y="4937125"/>
          <p14:tracePt t="52856" x="4876800" y="4986338"/>
          <p14:tracePt t="52869" x="4529138" y="4999038"/>
          <p14:tracePt t="52885" x="4364038" y="5035550"/>
          <p14:tracePt t="52889" x="4206875" y="5035550"/>
          <p14:tracePt t="52902" x="3883025" y="5035550"/>
          <p14:tracePt t="52918" x="3517900" y="5035550"/>
          <p14:tracePt t="52935" x="3333750" y="5035550"/>
          <p14:tracePt t="52952" x="3267075" y="5029200"/>
          <p14:tracePt t="52998" x="3279775" y="5029200"/>
          <p14:tracePt t="53006" x="3340100" y="5016500"/>
          <p14:tracePt t="53018" x="3444875" y="4999038"/>
          <p14:tracePt t="53035" x="3717925" y="4949825"/>
          <p14:tracePt t="53052" x="3975100" y="4870450"/>
          <p14:tracePt t="53056" x="4059238" y="4857750"/>
          <p14:tracePt t="53069" x="4175125" y="4827588"/>
          <p14:tracePt t="53111" x="4164013" y="4827588"/>
          <p14:tracePt t="53118" x="4048125" y="4827588"/>
          <p14:tracePt t="53136" x="3803650" y="4827588"/>
          <p14:tracePt t="53152" x="3676650" y="4833938"/>
          <p14:tracePt t="53168" x="3602038" y="4846638"/>
          <p14:tracePt t="53223" x="3614738" y="4846638"/>
          <p14:tracePt t="53231" x="3663950" y="4846638"/>
          <p14:tracePt t="53239" x="3736975" y="4846638"/>
          <p14:tracePt t="53252" x="3803650" y="4846638"/>
          <p14:tracePt t="53256" x="3883025" y="4846638"/>
          <p14:tracePt t="53268" x="4011613" y="4840288"/>
          <p14:tracePt t="53272" x="4133850" y="4821238"/>
          <p14:tracePt t="53285" x="4200525" y="4810125"/>
          <p14:tracePt t="53289" x="4243388" y="4810125"/>
          <p14:tracePt t="53302" x="4267200" y="4810125"/>
          <p14:tracePt t="53334" x="4260850" y="4810125"/>
          <p14:tracePt t="53342" x="4217988" y="4816475"/>
          <p14:tracePt t="53352" x="4157663" y="4827588"/>
          <p14:tracePt t="53367" x="4022725" y="4840288"/>
          <p14:tracePt t="53384" x="3883025" y="4870450"/>
          <p14:tracePt t="53400" x="3754438" y="4870450"/>
          <p14:tracePt t="53417" x="3644900" y="4870450"/>
          <p14:tracePt t="53434" x="3597275" y="4870450"/>
          <p14:tracePt t="53450" x="3584575" y="4870450"/>
          <p14:tracePt t="59657" x="3565525" y="4864100"/>
          <p14:tracePt t="59673" x="3565525" y="4857750"/>
          <p14:tracePt t="59682" x="3565525" y="4846638"/>
          <p14:tracePt t="59711" x="3565525" y="4840288"/>
          <p14:tracePt t="59727" x="3565525" y="4827588"/>
          <p14:tracePt t="59767" x="3565525" y="4810125"/>
          <p14:tracePt t="69395" x="3816350" y="4932363"/>
          <p14:tracePt t="69406" x="4779963" y="5346700"/>
          <p14:tracePt t="69422" x="5297488" y="5443538"/>
          <p14:tracePt t="69427" x="5529263" y="5480050"/>
          <p14:tracePt t="69436" x="5870575" y="5499100"/>
          <p14:tracePt t="69452" x="6699250" y="5595938"/>
          <p14:tracePt t="69469" x="7412038" y="5614988"/>
          <p14:tracePt t="69486" x="8205788" y="5614988"/>
          <p14:tracePt t="69489" x="8534400" y="5614988"/>
          <p14:tracePt t="69502" x="8912225" y="5614988"/>
          <p14:tracePt t="69506" x="9144000" y="5589588"/>
          <p14:tracePt t="69519" x="9467850" y="5522913"/>
          <p14:tracePt t="69523" x="9759950" y="5437188"/>
          <p14:tracePt t="69536" x="10198100" y="5334000"/>
          <p14:tracePt t="69552" x="10571163" y="5248275"/>
          <p14:tracePt t="69569" x="10820400" y="5187950"/>
          <p14:tracePt t="69586" x="10960100" y="5132388"/>
          <p14:tracePt t="69602" x="11002963" y="5121275"/>
          <p14:tracePt t="69619" x="11015663" y="5121275"/>
          <p14:tracePt t="73387" x="11015663" y="5102225"/>
          <p14:tracePt t="73395" x="10906125" y="5072063"/>
          <p14:tracePt t="73404" x="10839450" y="5048250"/>
          <p14:tracePt t="73421" x="10661650" y="4956175"/>
          <p14:tracePt t="73439" x="10534650" y="4857750"/>
          <p14:tracePt t="73444" x="10460038" y="4779963"/>
          <p14:tracePt t="73455" x="10399713" y="4705350"/>
          <p14:tracePt t="73460" x="10320338" y="4578350"/>
          <p14:tracePt t="73471" x="10277475" y="4505325"/>
          <p14:tracePt t="73476" x="10191750" y="4333875"/>
          <p14:tracePt t="73489" x="10028238" y="4078288"/>
          <p14:tracePt t="73506" x="9747250" y="3663950"/>
          <p14:tracePt t="73520" x="9472613" y="3333750"/>
          <p14:tracePt t="73537" x="9199563" y="2968625"/>
          <p14:tracePt t="73554" x="8985250" y="2779713"/>
          <p14:tracePt t="73569" x="8888413" y="2651125"/>
          <p14:tracePt t="73586" x="8858250" y="2609850"/>
          <p14:tracePt t="74780" x="8839200" y="2609850"/>
          <p14:tracePt t="74788" x="8789988" y="2614613"/>
          <p14:tracePt t="74807" x="8699500" y="2693988"/>
          <p14:tracePt t="74828" x="8302625" y="3097213"/>
          <p14:tracePt t="74836" x="8302625" y="3114675"/>
          <p14:tracePt t="74857" x="8442325" y="3133725"/>
          <p14:tracePt t="74870" x="8528050" y="3114675"/>
          <p14:tracePt t="74874" x="8607425" y="3017838"/>
          <p14:tracePt t="74889" x="8759825" y="2846388"/>
          <p14:tracePt t="74904" x="8815388" y="2719388"/>
          <p14:tracePt t="78171" x="8802688" y="2719388"/>
          <p14:tracePt t="78179" x="8759825" y="2767013"/>
          <p14:tracePt t="78188" x="8729663" y="2798763"/>
          <p14:tracePt t="78202" x="8528050" y="2908300"/>
          <p14:tracePt t="78219" x="8321675" y="3048000"/>
          <p14:tracePt t="78236" x="8107363" y="3140075"/>
          <p14:tracePt t="78252" x="7864475" y="3303588"/>
          <p14:tracePt t="78269" x="7564438" y="3419475"/>
          <p14:tracePt t="78286" x="7212013" y="3571875"/>
          <p14:tracePt t="78302" x="6838950" y="3676650"/>
          <p14:tracePt t="78320" x="6242050" y="3810000"/>
          <p14:tracePt t="78336" x="6096000" y="3840163"/>
          <p14:tracePt t="78339" x="5907088" y="3895725"/>
          <p14:tracePt t="78353" x="5602288" y="3943350"/>
          <p14:tracePt t="78369" x="5310188" y="3992563"/>
          <p14:tracePt t="78386" x="5059363" y="4035425"/>
          <p14:tracePt t="78402" x="4913313" y="4054475"/>
          <p14:tracePt t="78419" x="4737100" y="4108450"/>
          <p14:tracePt t="78436" x="4627563" y="4121150"/>
          <p14:tracePt t="78452" x="4498975" y="4133850"/>
          <p14:tracePt t="78469" x="4370388" y="4133850"/>
          <p14:tracePt t="78486" x="4237038" y="4144963"/>
          <p14:tracePt t="78502" x="4078288" y="4175125"/>
          <p14:tracePt t="78506" x="3975100" y="4175125"/>
          <p14:tracePt t="78519" x="3889375" y="4187825"/>
          <p14:tracePt t="78523" x="3760788" y="4217988"/>
          <p14:tracePt t="78536" x="3717925" y="4217988"/>
          <p14:tracePt t="78539" x="3627438" y="4217988"/>
          <p14:tracePt t="78553" x="3492500" y="4248150"/>
          <p14:tracePt t="78569" x="3413125" y="4254500"/>
          <p14:tracePt t="78586" x="3395663" y="4254500"/>
          <p14:tracePt t="78602" x="3389313" y="4254500"/>
          <p14:tracePt t="78851" x="3333750" y="4267200"/>
          <p14:tracePt t="78860" x="3309938" y="4291013"/>
          <p14:tracePt t="78871" x="3286125" y="4322763"/>
          <p14:tracePt t="78888" x="3230563" y="4359275"/>
          <p14:tracePt t="78893" x="3200400" y="4383088"/>
          <p14:tracePt t="78906" x="3133725" y="4400550"/>
          <p14:tracePt t="78922" x="3071813" y="4456113"/>
          <p14:tracePt t="78932" x="3041650" y="4479925"/>
          <p14:tracePt t="78942" x="3017838" y="4516438"/>
          <p14:tracePt t="78953" x="2974975" y="4548188"/>
          <p14:tracePt t="78970" x="2932113" y="4578350"/>
          <p14:tracePt t="78986" x="2889250" y="4621213"/>
          <p14:tracePt t="79002" x="2835275" y="4664075"/>
          <p14:tracePt t="79019" x="2803525" y="4705350"/>
          <p14:tracePt t="79036" x="2786063" y="4724400"/>
          <p14:tracePt t="79052" x="2773363" y="4737100"/>
          <p14:tracePt t="79069" x="2749550" y="4754563"/>
          <p14:tracePt t="79085" x="2730500" y="4773613"/>
          <p14:tracePt t="79102" x="2700338" y="4791075"/>
          <p14:tracePt t="79105" x="2687638" y="4797425"/>
          <p14:tracePt t="79119" x="2670175" y="4797425"/>
          <p14:tracePt t="79136" x="2651125" y="4810125"/>
          <p14:tracePt t="79139" x="2627313" y="4821238"/>
          <p14:tracePt t="79153" x="2603500" y="4827588"/>
          <p14:tracePt t="79171" x="2547938" y="4864100"/>
          <p14:tracePt t="79186" x="2524125" y="4870450"/>
          <p14:tracePt t="79202" x="2444750" y="4883150"/>
          <p14:tracePt t="79219" x="2414588" y="4900613"/>
          <p14:tracePt t="79236" x="2365375" y="4900613"/>
          <p14:tracePt t="79252" x="2322513" y="4913313"/>
          <p14:tracePt t="79269" x="2286000" y="4913313"/>
          <p14:tracePt t="79286" x="2273300" y="4919663"/>
          <p14:tracePt t="79302" x="2255838" y="4919663"/>
          <p14:tracePt t="79780" x="2249488" y="4919663"/>
          <p14:tracePt t="79796" x="2219325" y="4919663"/>
          <p14:tracePt t="79805" x="2212975" y="4919663"/>
          <p14:tracePt t="79822" x="2200275" y="4906963"/>
          <p14:tracePt t="79839" x="2182813" y="4895850"/>
          <p14:tracePt t="79853" x="2176463" y="4895850"/>
          <p14:tracePt t="79870" x="2157413" y="4864100"/>
          <p14:tracePt t="79890" x="2133600" y="4852988"/>
          <p14:tracePt t="79923" x="2127250" y="4852988"/>
          <p14:tracePt t="79938" x="2114550" y="4840288"/>
          <p14:tracePt t="79995" x="2109788" y="4833938"/>
          <p14:tracePt t="80298" x="2109788" y="4827588"/>
          <p14:tracePt t="80306" x="2139950" y="4827588"/>
          <p14:tracePt t="80320" x="2176463" y="4827588"/>
          <p14:tracePt t="80323" x="2249488" y="4827588"/>
          <p14:tracePt t="80337" x="2371725" y="4827588"/>
          <p14:tracePt t="80353" x="2481263" y="4827588"/>
          <p14:tracePt t="80370" x="2603500" y="4827588"/>
          <p14:tracePt t="80386" x="2719388" y="4827588"/>
          <p14:tracePt t="80403" x="2798763" y="4827588"/>
          <p14:tracePt t="80420" x="2816225" y="4827588"/>
          <p14:tracePt t="80436" x="2828925" y="4827588"/>
          <p14:tracePt t="85308" x="2846388" y="4840288"/>
          <p14:tracePt t="85316" x="2889250" y="4937125"/>
          <p14:tracePt t="85326" x="2901950" y="5005388"/>
          <p14:tracePt t="85339" x="2938463" y="5102225"/>
          <p14:tracePt t="85355" x="3005138" y="5224463"/>
          <p14:tracePt t="85373" x="3090863" y="5383213"/>
          <p14:tracePt t="85389" x="3187700" y="5492750"/>
          <p14:tracePt t="85403" x="3260725" y="5578475"/>
          <p14:tracePt t="85420" x="3371850" y="5657850"/>
          <p14:tracePt t="85437" x="3511550" y="5741988"/>
          <p14:tracePt t="85453" x="3676650" y="5846763"/>
          <p14:tracePt t="85470" x="3852863" y="5937250"/>
          <p14:tracePt t="85487" x="3968750" y="5973763"/>
          <p14:tracePt t="85503" x="4084638" y="5999163"/>
          <p14:tracePt t="85520" x="4260850" y="6059488"/>
          <p14:tracePt t="85524" x="4291013" y="6072188"/>
          <p14:tracePt t="85537" x="4389438" y="6072188"/>
          <p14:tracePt t="85554" x="4438650" y="6072188"/>
          <p14:tracePt t="85570" x="4486275" y="6072188"/>
          <p14:tracePt t="85588" x="4511675" y="6072188"/>
          <p14:tracePt t="85603" x="4548188" y="6072188"/>
          <p14:tracePt t="85620" x="4559300" y="6072188"/>
          <p14:tracePt t="85636" x="4584700" y="6072188"/>
          <p14:tracePt t="85653" x="4614863" y="6072188"/>
          <p14:tracePt t="85670" x="4645025" y="6072188"/>
          <p14:tracePt t="85687" x="4668838" y="6072188"/>
          <p14:tracePt t="85703" x="4700588" y="6072188"/>
          <p14:tracePt t="85708" x="4718050" y="6053138"/>
          <p14:tracePt t="85720" x="4737100" y="6053138"/>
          <p14:tracePt t="85737" x="4754563" y="6046788"/>
          <p14:tracePt t="85740" x="4767263" y="6046788"/>
          <p14:tracePt t="85754" x="4816475" y="6035675"/>
          <p14:tracePt t="85770" x="4846638" y="6022975"/>
          <p14:tracePt t="85787" x="4876800" y="6016625"/>
          <p14:tracePt t="85803" x="4932363" y="6003925"/>
          <p14:tracePt t="85820" x="4973638" y="5986463"/>
          <p14:tracePt t="85836" x="5005388" y="5986463"/>
          <p14:tracePt t="85853" x="5022850" y="5973763"/>
          <p14:tracePt t="85870" x="5035550" y="5962650"/>
          <p14:tracePt t="85887" x="5053013" y="5956300"/>
          <p14:tracePt t="85903" x="5059363" y="5956300"/>
          <p14:tracePt t="85907" x="5078413" y="5956300"/>
          <p14:tracePt t="85923" x="5102225" y="5930900"/>
          <p14:tracePt t="85937" x="5108575" y="5930900"/>
          <p14:tracePt t="85954" x="5138738" y="5924550"/>
          <p14:tracePt t="85972" x="5175250" y="5913438"/>
          <p14:tracePt t="85987" x="5194300" y="5900738"/>
          <p14:tracePt t="86003" x="5205413" y="5883275"/>
          <p14:tracePt t="86020" x="5224463" y="5883275"/>
          <p14:tracePt t="86037" x="5237163" y="5876925"/>
          <p14:tracePt t="86053" x="5260975" y="5864225"/>
          <p14:tracePt t="86075" x="5273675" y="5857875"/>
          <p14:tracePt t="86091" x="5278438" y="5857875"/>
          <p14:tracePt t="86103" x="5284788" y="5846763"/>
          <p14:tracePt t="86120" x="5303838" y="5840413"/>
          <p14:tracePt t="86139" x="5314950" y="5834063"/>
          <p14:tracePt t="87348" x="5364163" y="5834063"/>
          <p14:tracePt t="87357" x="5529263" y="5834063"/>
          <p14:tracePt t="87373" x="5930900" y="5834063"/>
          <p14:tracePt t="87387" x="6254750" y="5834063"/>
          <p14:tracePt t="87403" x="6503988" y="5797550"/>
          <p14:tracePt t="87420" x="6692900" y="5767388"/>
          <p14:tracePt t="87436" x="6827838" y="5741988"/>
          <p14:tracePt t="87453" x="6877050" y="5730875"/>
          <p14:tracePt t="87470" x="6894513" y="5724525"/>
          <p14:tracePt t="87498" x="6918325" y="5711825"/>
          <p14:tracePt t="87515" x="6950075" y="5688013"/>
          <p14:tracePt t="87531" x="6973888" y="5681663"/>
          <p14:tracePt t="87539" x="6980238" y="5668963"/>
          <p14:tracePt t="87555" x="7010400" y="5668963"/>
          <p14:tracePt t="87570" x="7046913" y="5668963"/>
          <p14:tracePt t="87587" x="7059613" y="5662613"/>
          <p14:tracePt t="87909" x="7065963" y="5662613"/>
          <p14:tracePt t="87918" x="7065963" y="5688013"/>
          <p14:tracePt t="87927" x="7065963" y="5718175"/>
          <p14:tracePt t="87935" x="7065963" y="5724525"/>
          <p14:tracePt t="87939" x="7065963" y="5735638"/>
          <p14:tracePt t="87947" x="7065963" y="5741988"/>
          <p14:tracePt t="87979" x="7065963" y="5754688"/>
          <p14:tracePt t="88701" x="7083425" y="5761038"/>
          <p14:tracePt t="88709" x="7096125" y="5761038"/>
          <p14:tracePt t="88723" x="7181850" y="5761038"/>
          <p14:tracePt t="88739" x="7259638" y="5761038"/>
          <p14:tracePt t="88758" x="7321550" y="5754688"/>
          <p14:tracePt t="88774" x="7364413" y="5754688"/>
          <p14:tracePt t="88786" x="7381875" y="5754688"/>
          <p14:tracePt t="88804" x="7407275" y="5754688"/>
          <p14:tracePt t="88820" x="7437438" y="5754688"/>
          <p14:tracePt t="88837" x="7448550" y="5754688"/>
          <p14:tracePt t="89981" x="7467600" y="5754688"/>
          <p14:tracePt t="89990" x="7497763" y="5730875"/>
          <p14:tracePt t="90006" x="7527925" y="5730875"/>
          <p14:tracePt t="90023" x="7600950" y="5730875"/>
          <p14:tracePt t="90040" x="7656513" y="5711825"/>
          <p14:tracePt t="90056" x="7705725" y="5711825"/>
          <p14:tracePt t="90073" x="7832725" y="5699125"/>
          <p14:tracePt t="90079" x="7864475" y="5699125"/>
          <p14:tracePt t="90090" x="7943850" y="5699125"/>
          <p14:tracePt t="90095" x="7985125" y="5699125"/>
          <p14:tracePt t="90104" x="8064500" y="5699125"/>
          <p14:tracePt t="90108" x="8126413" y="5699125"/>
          <p14:tracePt t="90120" x="8193088" y="5699125"/>
          <p14:tracePt t="90137" x="8326438" y="5668963"/>
          <p14:tracePt t="90140" x="8388350" y="5668963"/>
          <p14:tracePt t="90154" x="8461375" y="5668963"/>
          <p14:tracePt t="90170" x="8497888" y="5668963"/>
          <p14:tracePt t="90173" x="8528050" y="5668963"/>
          <p14:tracePt t="90187" x="8607425" y="5657850"/>
          <p14:tracePt t="90203" x="8631238" y="5657850"/>
          <p14:tracePt t="90220" x="8674100" y="5657850"/>
          <p14:tracePt t="90237" x="8693150" y="5651500"/>
          <p14:tracePt t="90253" x="8710613" y="5651500"/>
          <p14:tracePt t="90270" x="8759825" y="5651500"/>
          <p14:tracePt t="90287" x="8802688" y="5651500"/>
          <p14:tracePt t="90304" x="8839200" y="5651500"/>
          <p14:tracePt t="90320" x="8845550" y="5651500"/>
          <p14:tracePt t="90337" x="8858250" y="5651500"/>
          <p14:tracePt t="91349" x="8894763" y="5651500"/>
          <p14:tracePt t="91357" x="8972550" y="5651500"/>
          <p14:tracePt t="91373" x="9101138" y="5651500"/>
          <p14:tracePt t="91390" x="9290050" y="5694363"/>
          <p14:tracePt t="91407" x="9485313" y="5735638"/>
          <p14:tracePt t="91423" x="9577388" y="5748338"/>
          <p14:tracePt t="91438" x="9674225" y="5772150"/>
          <p14:tracePt t="91454" x="9710738" y="5772150"/>
          <p14:tracePt t="91471" x="9753600" y="5772150"/>
          <p14:tracePt t="91488" x="9772650" y="5772150"/>
          <p14:tracePt t="91505" x="9809163" y="5778500"/>
          <p14:tracePt t="91521" x="9845675" y="5778500"/>
          <p14:tracePt t="91525" x="9850438" y="5778500"/>
          <p14:tracePt t="91538" x="9869488" y="5778500"/>
          <p14:tracePt t="91542" x="9882188" y="5778500"/>
          <p14:tracePt t="91555" x="9918700" y="5778500"/>
          <p14:tracePt t="91572" x="9955213" y="5778500"/>
          <p14:tracePt t="91588" x="10009188" y="5778500"/>
          <p14:tracePt t="91604" x="10028238" y="5791200"/>
          <p14:tracePt t="91628" x="10034588" y="5791200"/>
          <p14:tracePt t="91638" x="10039350" y="5791200"/>
          <p14:tracePt t="91654" x="10058400" y="5791200"/>
          <p14:tracePt t="91671" x="10101263" y="5791200"/>
          <p14:tracePt t="91688" x="10118725" y="5791200"/>
          <p14:tracePt t="91704" x="10131425" y="5791200"/>
          <p14:tracePt t="91724" x="10150475" y="5791200"/>
          <p14:tracePt t="91740" x="10174288" y="5791200"/>
          <p14:tracePt t="91763" x="10191750" y="5797550"/>
          <p14:tracePt t="93038" x="10223500" y="5797550"/>
          <p14:tracePt t="93046" x="10271125" y="5797550"/>
          <p14:tracePt t="93055" x="10302875" y="5797550"/>
          <p14:tracePt t="93072" x="10382250" y="5797550"/>
          <p14:tracePt t="93076" x="10412413" y="5797550"/>
          <p14:tracePt t="93087" x="10436225" y="5797550"/>
          <p14:tracePt t="93104" x="10472738" y="5797550"/>
          <p14:tracePt t="93121" x="10491788" y="5797550"/>
          <p14:tracePt t="93124" x="10509250" y="5797550"/>
          <p14:tracePt t="93180" x="10515600" y="5797550"/>
          <p14:tracePt t="93589" x="10515600" y="5810250"/>
          <p14:tracePt t="93597" x="10423525" y="5894388"/>
          <p14:tracePt t="93606" x="10313988" y="5943600"/>
          <p14:tracePt t="93623" x="9979025" y="6059488"/>
          <p14:tracePt t="93639" x="9582150" y="6199188"/>
          <p14:tracePt t="93657" x="9010650" y="6278563"/>
          <p14:tracePt t="93662" x="8809038" y="6291263"/>
          <p14:tracePt t="93673" x="8504238" y="6291263"/>
          <p14:tracePt t="93690" x="7796213" y="6291263"/>
          <p14:tracePt t="93695" x="7504113" y="6291263"/>
          <p14:tracePt t="93708" x="6711950" y="6291263"/>
          <p14:tracePt t="93724" x="5888038" y="6205538"/>
          <p14:tracePt t="93740" x="5041900" y="6029325"/>
          <p14:tracePt t="93757" x="4359275" y="5900738"/>
          <p14:tracePt t="93774" x="3657600" y="5810250"/>
          <p14:tracePt t="93790" x="3151188" y="5735638"/>
          <p14:tracePt t="93807" x="2755900" y="5681663"/>
          <p14:tracePt t="93823" x="2468563" y="5651500"/>
          <p14:tracePt t="93840" x="2262188" y="5619750"/>
          <p14:tracePt t="93854" x="2120900" y="5608638"/>
          <p14:tracePt t="93871" x="2097088" y="5608638"/>
          <p14:tracePt t="94076" x="2090738" y="5608638"/>
          <p14:tracePt t="94095" x="2090738" y="5619750"/>
          <p14:tracePt t="94104" x="2090738" y="5638800"/>
          <p14:tracePt t="94108" x="2090738" y="5645150"/>
          <p14:tracePt t="94119" x="2090738" y="5662613"/>
          <p14:tracePt t="94123" x="2090738" y="5699125"/>
          <p14:tracePt t="94131" x="2090738" y="5705475"/>
          <p14:tracePt t="94139" x="2090738" y="5724525"/>
          <p14:tracePt t="94154" x="2090738" y="5735638"/>
          <p14:tracePt t="94157" x="2090738" y="5761038"/>
          <p14:tracePt t="94171" x="2090738" y="5803900"/>
          <p14:tracePt t="94187" x="2090738" y="5821363"/>
          <p14:tracePt t="94205" x="2090738" y="5846763"/>
          <p14:tracePt t="94220" x="2090738" y="5864225"/>
          <p14:tracePt t="94238" x="2090738" y="5883275"/>
          <p14:tracePt t="94254" x="2090738" y="5913438"/>
          <p14:tracePt t="94271" x="2090738" y="5924550"/>
          <p14:tracePt t="94287" x="2090738" y="5937250"/>
          <p14:tracePt t="94374" x="2090738" y="5943600"/>
          <p14:tracePt t="94388" x="2090738" y="5962650"/>
          <p14:tracePt t="94413" x="2090738" y="5973763"/>
          <p14:tracePt t="94422" x="2090738" y="5980113"/>
          <p14:tracePt t="94439" x="2090738" y="5999163"/>
          <p14:tracePt t="94457" x="2090738" y="6010275"/>
          <p14:tracePt t="94473" x="2090738" y="6022975"/>
          <p14:tracePt t="94500" x="2090738" y="6040438"/>
          <p14:tracePt t="94516" x="2090738" y="6053138"/>
          <p14:tracePt t="94637" x="2090738" y="6072188"/>
          <p14:tracePt t="94652" x="2066925" y="6083300"/>
          <p14:tracePt t="94663" x="2060575" y="6089650"/>
          <p14:tracePt t="94672" x="2047875" y="6089650"/>
          <p14:tracePt t="94690" x="2000250" y="6102350"/>
          <p14:tracePt t="94695" x="1962150" y="6102350"/>
          <p14:tracePt t="94706" x="1920875" y="6115050"/>
          <p14:tracePt t="94711" x="1901825" y="6115050"/>
          <p14:tracePt t="94722" x="1841500" y="6115050"/>
          <p14:tracePt t="94726" x="1804988" y="6115050"/>
          <p14:tracePt t="94737" x="1762125" y="6115050"/>
          <p14:tracePt t="94753" x="1695450" y="6115050"/>
          <p14:tracePt t="94757" x="1652588" y="6115050"/>
          <p14:tracePt t="94771" x="1573213" y="6115050"/>
          <p14:tracePt t="94787" x="1530350" y="6115050"/>
          <p14:tracePt t="94804" x="1511300" y="6115050"/>
          <p14:tracePt t="94820" x="1504950" y="6115050"/>
          <p14:tracePt t="94893" x="1504950" y="6119813"/>
          <p14:tracePt t="94902" x="1547813" y="6119813"/>
          <p14:tracePt t="94912" x="1590675" y="6132513"/>
          <p14:tracePt t="94925" x="1785938" y="6175375"/>
          <p14:tracePt t="94937" x="1889125" y="6175375"/>
          <p14:tracePt t="94953" x="2176463" y="6192838"/>
          <p14:tracePt t="94957" x="2316163" y="6192838"/>
          <p14:tracePt t="94971" x="2584450" y="6192838"/>
          <p14:tracePt t="94987" x="2767013" y="6192838"/>
          <p14:tracePt t="95005" x="2835275" y="6192838"/>
          <p14:tracePt t="95076" x="2816225" y="6205538"/>
          <p14:tracePt t="95084" x="2773363" y="6205538"/>
          <p14:tracePt t="95092" x="2724150" y="6205538"/>
          <p14:tracePt t="95104" x="2682875" y="6205538"/>
          <p14:tracePt t="95120" x="2571750" y="6205538"/>
          <p14:tracePt t="95137" x="2425700" y="6205538"/>
          <p14:tracePt t="95154" x="2395538" y="6205538"/>
          <p14:tracePt t="95221" x="2419350" y="6205538"/>
          <p14:tracePt t="95230" x="2468563" y="6205538"/>
          <p14:tracePt t="95237" x="2498725" y="6205538"/>
          <p14:tracePt t="95254" x="2554288" y="6205538"/>
          <p14:tracePt t="95271" x="2603500" y="6205538"/>
          <p14:tracePt t="95288" x="2657475" y="6211888"/>
          <p14:tracePt t="95517" x="2663825" y="6211888"/>
          <p14:tracePt t="95526" x="2706688" y="6211888"/>
          <p14:tracePt t="95540" x="2749550" y="6211888"/>
          <p14:tracePt t="95556" x="2786063" y="6211888"/>
          <p14:tracePt t="95573" x="2803525" y="6211888"/>
          <p14:tracePt t="95590" x="2822575" y="6211888"/>
          <p14:tracePt t="95659" x="2846388" y="6211888"/>
          <p14:tracePt t="95668" x="2876550" y="6211888"/>
          <p14:tracePt t="95676" x="2919413" y="6211888"/>
          <p14:tracePt t="95685" x="2968625" y="6211888"/>
          <p14:tracePt t="95702" x="3078163" y="6205538"/>
          <p14:tracePt t="95719" x="3230563" y="6205538"/>
          <p14:tracePt t="95736" x="3438525" y="6205538"/>
          <p14:tracePt t="95757" x="3822700" y="6205538"/>
          <p14:tracePt t="95774" x="4114800" y="6175375"/>
          <p14:tracePt t="95790" x="4400550" y="6162675"/>
          <p14:tracePt t="95806" x="4668838" y="6126163"/>
          <p14:tracePt t="95823" x="4870450" y="6126163"/>
          <p14:tracePt t="95839" x="5029200" y="6096000"/>
          <p14:tracePt t="95856" x="5095875" y="6083300"/>
          <p14:tracePt t="96270" x="5132388" y="6083300"/>
          <p14:tracePt t="96279" x="5175250" y="6089650"/>
          <p14:tracePt t="96290" x="5211763" y="6102350"/>
          <p14:tracePt t="96294" x="5230813" y="6102350"/>
          <p14:tracePt t="96306" x="5260975" y="6102350"/>
          <p14:tracePt t="96311" x="5284788" y="6115050"/>
          <p14:tracePt t="97734" x="5284788" y="6119813"/>
          <p14:tracePt t="97781" x="5284788" y="6138863"/>
          <p14:tracePt t="97877" x="5284788" y="6169025"/>
          <p14:tracePt t="97894" x="5278438" y="6181725"/>
          <p14:tracePt t="97902" x="5248275" y="6199188"/>
          <p14:tracePt t="97916" x="5230813" y="6224588"/>
          <p14:tracePt t="97926" x="5211763" y="6224588"/>
          <p14:tracePt t="97937" x="5187950" y="6229350"/>
          <p14:tracePt t="97941" x="5145088" y="6229350"/>
          <p14:tracePt t="97955" x="5048250" y="6229350"/>
          <p14:tracePt t="97971" x="4919663" y="6248400"/>
          <p14:tracePt t="97988" x="4797425" y="6248400"/>
          <p14:tracePt t="98005" x="4668838" y="6248400"/>
          <p14:tracePt t="98021" x="4559300" y="6248400"/>
          <p14:tracePt t="98038" x="4479925" y="6248400"/>
          <p14:tracePt t="98054" x="4462463" y="6248400"/>
          <p14:tracePt t="98071" x="4449763" y="6248400"/>
          <p14:tracePt t="98166" x="4475163" y="6248400"/>
          <p14:tracePt t="98174" x="4552950" y="6261100"/>
          <p14:tracePt t="98189" x="4705350" y="6272213"/>
          <p14:tracePt t="98208" x="4889500" y="6272213"/>
          <p14:tracePt t="98224" x="5095875" y="6272213"/>
          <p14:tracePt t="98240" x="5187950" y="6272213"/>
          <p14:tracePt t="98257" x="5241925" y="6272213"/>
          <p14:tracePt t="98341" x="5224463" y="6272213"/>
          <p14:tracePt t="98350" x="5181600" y="6272213"/>
          <p14:tracePt t="98359" x="5138738" y="6272213"/>
          <p14:tracePt t="98374" x="5072063" y="6272213"/>
          <p14:tracePt t="98380" x="5022850" y="6267450"/>
          <p14:tracePt t="98589" x="4992688" y="6267450"/>
          <p14:tracePt t="98597" x="4932363" y="6254750"/>
          <p14:tracePt t="98606" x="4883150" y="6254750"/>
          <p14:tracePt t="98623" x="4754563" y="6229350"/>
          <p14:tracePt t="98640" x="4651375" y="6205538"/>
          <p14:tracePt t="98656" x="4621213" y="6205538"/>
          <p14:tracePt t="98710" x="4645025" y="6205538"/>
          <p14:tracePt t="98719" x="4724400" y="6205538"/>
          <p14:tracePt t="98724" x="4773613" y="6205538"/>
          <p14:tracePt t="98736" x="4816475" y="6205538"/>
          <p14:tracePt t="98740" x="4864100" y="6205538"/>
          <p14:tracePt t="98751" x="4937125" y="6205538"/>
          <p14:tracePt t="98761" x="4973638" y="6205538"/>
          <p14:tracePt t="98773" x="5022850" y="6205538"/>
          <p14:tracePt t="106807" x="5089525" y="6224588"/>
          <p14:tracePt t="106816" x="5273675" y="6407150"/>
          <p14:tracePt t="106826" x="5426075" y="6510338"/>
          <p14:tracePt t="106840" x="5589588" y="6596063"/>
          <p14:tracePt t="106857" x="5595938" y="6596063"/>
          <p14:tracePt t="106873" x="5724525" y="6572250"/>
          <p14:tracePt t="106892" x="5900738" y="6291263"/>
          <p14:tracePt t="106897" x="6065838" y="6040438"/>
          <p14:tracePt t="106906" x="6248400" y="5718175"/>
          <p14:tracePt t="106921" x="6851650" y="4737100"/>
          <p14:tracePt t="106926" x="7162800" y="4170363"/>
          <p14:tracePt t="106936" x="7381875" y="3803650"/>
          <p14:tracePt t="106954" x="7815263" y="3108325"/>
          <p14:tracePt t="106969" x="8248650" y="2676525"/>
          <p14:tracePt t="106971" x="8474075" y="2468563"/>
          <p14:tracePt t="106986" x="8656638" y="2322513"/>
          <p14:tracePt t="107003" x="9131300" y="1981200"/>
          <p14:tracePt t="107020" x="9412288" y="1768475"/>
          <p14:tracePt t="107036" x="9674225" y="1603375"/>
          <p14:tracePt t="107052" x="9899650" y="1444625"/>
          <p14:tracePt t="107069" x="10101263" y="1352550"/>
          <p14:tracePt t="107086" x="10204450" y="1298575"/>
          <p14:tracePt t="107103" x="10234613" y="1279525"/>
          <p14:tracePt t="107278" x="10240963" y="1279525"/>
          <p14:tracePt t="107285" x="10234613" y="1335088"/>
          <p14:tracePt t="107295" x="10210800" y="1384300"/>
          <p14:tracePt t="107306" x="10210800" y="1450975"/>
          <p14:tracePt t="107323" x="10150475" y="1682750"/>
          <p14:tracePt t="107340" x="10101263" y="1951038"/>
          <p14:tracePt t="107344" x="10088563" y="2078038"/>
          <p14:tracePt t="107357" x="10039350" y="2328863"/>
          <p14:tracePt t="107373" x="10039350" y="2554288"/>
          <p14:tracePt t="107390" x="10039350" y="2798763"/>
          <p14:tracePt t="107406" x="10039350" y="2981325"/>
          <p14:tracePt t="107422" x="10039350" y="3170238"/>
          <p14:tracePt t="107440" x="10077450" y="3309938"/>
          <p14:tracePt t="107456" x="10101263" y="3449638"/>
          <p14:tracePt t="107472" x="10113963" y="3584575"/>
          <p14:tracePt t="107489" x="10131425" y="3713163"/>
          <p14:tracePt t="107506" x="10131425" y="3773488"/>
          <p14:tracePt t="107523" x="10150475" y="3803650"/>
          <p14:tracePt t="107527" x="10150475" y="3816350"/>
          <p14:tracePt t="107540" x="10150475" y="3822700"/>
          <p14:tracePt t="108622" x="10113963" y="3859213"/>
          <p14:tracePt t="108631" x="10002838" y="3919538"/>
          <p14:tracePt t="108640" x="9869488" y="3998913"/>
          <p14:tracePt t="108655" x="9515475" y="4138613"/>
          <p14:tracePt t="108672" x="8882063" y="4327525"/>
          <p14:tracePt t="108688" x="8132763" y="4559300"/>
          <p14:tracePt t="108705" x="7285038" y="4857750"/>
          <p14:tracePt t="108721" x="6340475" y="5278438"/>
          <p14:tracePt t="108738" x="5505450" y="5681663"/>
          <p14:tracePt t="108755" x="4913313" y="5967413"/>
          <p14:tracePt t="108758" x="4608513" y="6096000"/>
          <p14:tracePt t="108771" x="4327525" y="6248400"/>
          <p14:tracePt t="108788" x="3913188" y="6407150"/>
          <p14:tracePt t="108792" x="3749675" y="6473825"/>
          <p14:tracePt t="108806" x="3395663" y="6613525"/>
          <p14:tracePt t="108822" x="3041650" y="6681788"/>
          <p14:tracePt t="108838" x="2755900" y="6729413"/>
          <p14:tracePt t="108855" x="2481263" y="6791325"/>
        </p14:tracePtLst>
      </p14:laserTraceLst>
    </p:ext>
  </p:extLs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1BA7AB58-88B9-57F5-2CAD-D186BCE8A54A}"/>
              </a:ext>
            </a:extLst>
          </p:cNvPr>
          <p:cNvSpPr>
            <a:spLocks noGrp="1"/>
          </p:cNvSpPr>
          <p:nvPr>
            <p:ph type="title"/>
          </p:nvPr>
        </p:nvSpPr>
        <p:spPr>
          <a:xfrm>
            <a:off x="398619" y="648854"/>
            <a:ext cx="7326647" cy="828171"/>
          </a:xfrm>
        </p:spPr>
        <p:txBody>
          <a:bodyPr anchor="t">
            <a:normAutofit/>
          </a:bodyPr>
          <a:lstStyle/>
          <a:p>
            <a:pPr algn="l"/>
            <a:r>
              <a:rPr lang="en-US" sz="4400" b="1" i="0" dirty="0">
                <a:effectLst/>
                <a:latin typeface="Cabin-semi-bold"/>
              </a:rPr>
              <a:t>Summary</a:t>
            </a:r>
            <a:endParaRPr lang="en-US" sz="4400" dirty="0">
              <a:effectLst>
                <a:outerShdw blurRad="38100" dist="38100" dir="2700000" algn="tl">
                  <a:srgbClr val="000000">
                    <a:alpha val="43137"/>
                  </a:srgbClr>
                </a:outerShdw>
              </a:effectLst>
            </a:endParaRPr>
          </a:p>
        </p:txBody>
      </p:sp>
      <p:sp>
        <p:nvSpPr>
          <p:cNvPr id="3" name="Content Placeholder 2">
            <a:extLst>
              <a:ext uri="{FF2B5EF4-FFF2-40B4-BE49-F238E27FC236}">
                <a16:creationId xmlns:a16="http://schemas.microsoft.com/office/drawing/2014/main" id="{E7848417-8491-474F-FB21-9B3D57ACA969}"/>
              </a:ext>
            </a:extLst>
          </p:cNvPr>
          <p:cNvSpPr>
            <a:spLocks noGrp="1"/>
          </p:cNvSpPr>
          <p:nvPr>
            <p:ph idx="4294967295"/>
          </p:nvPr>
        </p:nvSpPr>
        <p:spPr>
          <a:xfrm>
            <a:off x="398619" y="1703971"/>
            <a:ext cx="11039151" cy="4466104"/>
          </a:xfrm>
        </p:spPr>
        <p:txBody>
          <a:bodyPr>
            <a:normAutofit lnSpcReduction="10000"/>
          </a:bodyPr>
          <a:lstStyle/>
          <a:p>
            <a:pPr algn="l">
              <a:lnSpc>
                <a:spcPct val="114000"/>
              </a:lnSpc>
              <a:buFont typeface="Arial" panose="020B0604020202020204" pitchFamily="34" charset="0"/>
              <a:buChar char="•"/>
            </a:pPr>
            <a:r>
              <a:rPr lang="en-US" sz="2400" b="0" i="0" dirty="0">
                <a:solidFill>
                  <a:srgbClr val="203E5F"/>
                </a:solidFill>
                <a:effectLst/>
                <a:latin typeface="Söhne"/>
              </a:rPr>
              <a:t>Explored the core definition and growth dynamics of the digital economy.</a:t>
            </a:r>
          </a:p>
          <a:p>
            <a:pPr algn="l">
              <a:lnSpc>
                <a:spcPct val="114000"/>
              </a:lnSpc>
              <a:buFont typeface="Arial" panose="020B0604020202020204" pitchFamily="34" charset="0"/>
              <a:buChar char="•"/>
            </a:pPr>
            <a:r>
              <a:rPr lang="en-US" sz="2400" b="0" i="0" dirty="0">
                <a:solidFill>
                  <a:srgbClr val="203E5F"/>
                </a:solidFill>
                <a:effectLst/>
                <a:latin typeface="Söhne"/>
              </a:rPr>
              <a:t>Traced historical milestones, from industrial revolutions to modern advancements.</a:t>
            </a:r>
          </a:p>
          <a:p>
            <a:pPr algn="l">
              <a:lnSpc>
                <a:spcPct val="114000"/>
              </a:lnSpc>
              <a:buFont typeface="Arial" panose="020B0604020202020204" pitchFamily="34" charset="0"/>
              <a:buChar char="•"/>
            </a:pPr>
            <a:r>
              <a:rPr lang="en-US" sz="2400" b="0" i="0" dirty="0">
                <a:solidFill>
                  <a:srgbClr val="203E5F"/>
                </a:solidFill>
                <a:effectLst/>
                <a:latin typeface="Söhne"/>
              </a:rPr>
              <a:t>Delved into the pivotal role of Moore's Law in tech progression.</a:t>
            </a:r>
          </a:p>
          <a:p>
            <a:pPr algn="l">
              <a:lnSpc>
                <a:spcPct val="114000"/>
              </a:lnSpc>
              <a:buFont typeface="Arial" panose="020B0604020202020204" pitchFamily="34" charset="0"/>
              <a:buChar char="•"/>
            </a:pPr>
            <a:r>
              <a:rPr lang="en-US" sz="2400" b="0" i="0" dirty="0">
                <a:solidFill>
                  <a:srgbClr val="203E5F"/>
                </a:solidFill>
                <a:effectLst/>
                <a:latin typeface="Söhne"/>
              </a:rPr>
              <a:t>Examined key technologies like blockchain and AI, and their broader impacts.</a:t>
            </a:r>
          </a:p>
          <a:p>
            <a:pPr algn="l">
              <a:lnSpc>
                <a:spcPct val="114000"/>
              </a:lnSpc>
              <a:buFont typeface="Arial" panose="020B0604020202020204" pitchFamily="34" charset="0"/>
              <a:buChar char="•"/>
            </a:pPr>
            <a:r>
              <a:rPr lang="en-US" sz="2400" b="0" i="0" dirty="0">
                <a:solidFill>
                  <a:srgbClr val="203E5F"/>
                </a:solidFill>
                <a:effectLst/>
                <a:latin typeface="Söhne"/>
              </a:rPr>
              <a:t>Understood the evolution of sectors, notably in advertising and finance, through digital lenses.</a:t>
            </a:r>
          </a:p>
          <a:p>
            <a:pPr algn="l">
              <a:lnSpc>
                <a:spcPct val="114000"/>
              </a:lnSpc>
              <a:buFont typeface="Arial" panose="020B0604020202020204" pitchFamily="34" charset="0"/>
              <a:buChar char="•"/>
            </a:pPr>
            <a:r>
              <a:rPr lang="en-US" sz="2400" b="0" i="0" dirty="0">
                <a:solidFill>
                  <a:srgbClr val="203E5F"/>
                </a:solidFill>
                <a:effectLst/>
                <a:latin typeface="Söhne"/>
              </a:rPr>
              <a:t>Highlighted the crucial interplay between big data and AI learning.</a:t>
            </a:r>
          </a:p>
          <a:p>
            <a:pPr algn="l">
              <a:lnSpc>
                <a:spcPct val="114000"/>
              </a:lnSpc>
              <a:buFont typeface="Arial" panose="020B0604020202020204" pitchFamily="34" charset="0"/>
              <a:buChar char="•"/>
            </a:pPr>
            <a:r>
              <a:rPr lang="en-US" sz="2400" b="0" i="0" dirty="0">
                <a:solidFill>
                  <a:srgbClr val="203E5F"/>
                </a:solidFill>
                <a:effectLst/>
                <a:latin typeface="Söhne"/>
              </a:rPr>
              <a:t>Touched upon the transformative influence and potential of FinTech in our economic structure.</a:t>
            </a:r>
          </a:p>
        </p:txBody>
      </p:sp>
    </p:spTree>
    <p:extLst>
      <p:ext uri="{BB962C8B-B14F-4D97-AF65-F5344CB8AC3E}">
        <p14:creationId xmlns:p14="http://schemas.microsoft.com/office/powerpoint/2010/main" val="2208830068"/>
      </p:ext>
    </p:extLst>
  </p:cSld>
  <p:clrMapOvr>
    <a:masterClrMapping/>
  </p:clrMapOvr>
  <mc:AlternateContent xmlns:mc="http://schemas.openxmlformats.org/markup-compatibility/2006" xmlns:p14="http://schemas.microsoft.com/office/powerpoint/2010/main">
    <mc:Choice Requires="p14">
      <p:transition spd="slow" p14:dur="2000" advTm="127059"/>
    </mc:Choice>
    <mc:Fallback xmlns="">
      <p:transition spd="slow" advTm="127059"/>
    </mc:Fallback>
  </mc:AlternateContent>
  <p:extLst>
    <p:ext uri="{3A86A75C-4F4B-4683-9AE1-C65F6400EC91}">
      <p14:laserTraceLst xmlns:p14="http://schemas.microsoft.com/office/powerpoint/2010/main">
        <p14:tracePtLst>
          <p14:tracePt t="6882" x="2133600" y="6340475"/>
          <p14:tracePt t="6886" x="2609850" y="6132513"/>
          <p14:tracePt t="6894" x="3060700" y="5870575"/>
          <p14:tracePt t="6903" x="3517900" y="5546725"/>
          <p14:tracePt t="6913" x="3902075" y="5237163"/>
          <p14:tracePt t="6916" x="4206875" y="4979988"/>
          <p14:tracePt t="6930" x="4443413" y="4743450"/>
          <p14:tracePt t="6947" x="4743450" y="4383088"/>
          <p14:tracePt t="6963" x="4889500" y="4164013"/>
          <p14:tracePt t="6980" x="5035550" y="3925888"/>
          <p14:tracePt t="6998" x="5084763" y="3810000"/>
          <p14:tracePt t="7014" x="5126038" y="3749675"/>
          <p14:tracePt t="7030" x="5126038" y="3736975"/>
          <p14:tracePt t="7617" x="5132388" y="3700463"/>
          <p14:tracePt t="7626" x="5145088" y="3663950"/>
          <p14:tracePt t="7635" x="5157788" y="3614738"/>
          <p14:tracePt t="7650" x="5187950" y="3486150"/>
          <p14:tracePt t="7667" x="5187950" y="3382963"/>
          <p14:tracePt t="7685" x="5200650" y="3255963"/>
          <p14:tracePt t="7690" x="5200650" y="3219450"/>
          <p14:tracePt t="7700" x="5200650" y="3176588"/>
          <p14:tracePt t="7717" x="5200650" y="3097213"/>
          <p14:tracePt t="7722" x="5200650" y="3048000"/>
          <p14:tracePt t="7733" x="5200650" y="3017838"/>
          <p14:tracePt t="7738" x="5200650" y="2974975"/>
          <p14:tracePt t="7747" x="5194300" y="2962275"/>
          <p14:tracePt t="7764" x="5181600" y="2901950"/>
          <p14:tracePt t="7767" x="5181600" y="2882900"/>
          <p14:tracePt t="7781" x="5175250" y="2816225"/>
          <p14:tracePt t="7797" x="5175250" y="2779713"/>
          <p14:tracePt t="7814" x="5162550" y="2700338"/>
          <p14:tracePt t="7831" x="5151438" y="2670175"/>
          <p14:tracePt t="7847" x="5151438" y="2640013"/>
          <p14:tracePt t="7864" x="5151438" y="2620963"/>
          <p14:tracePt t="7881" x="5151438" y="2597150"/>
          <p14:tracePt t="7897" x="5151438" y="2554288"/>
          <p14:tracePt t="7914" x="5151438" y="2530475"/>
          <p14:tracePt t="7930" x="5151438" y="2487613"/>
          <p14:tracePt t="7948" x="5151438" y="2462213"/>
          <p14:tracePt t="7964" x="5151438" y="2408238"/>
          <p14:tracePt t="7968" x="5151438" y="2389188"/>
          <p14:tracePt t="7981" x="5151438" y="2341563"/>
          <p14:tracePt t="7999" x="5151438" y="2298700"/>
          <p14:tracePt t="8014" x="5151438" y="2219325"/>
          <p14:tracePt t="8031" x="5151438" y="2193925"/>
          <p14:tracePt t="8048" x="5151438" y="2170113"/>
          <p14:tracePt t="8064" x="5151438" y="2152650"/>
          <p14:tracePt t="8081" x="5151438" y="2120900"/>
          <p14:tracePt t="8097" x="5151438" y="2114550"/>
          <p14:tracePt t="8113" x="5151438" y="2097088"/>
          <p14:tracePt t="8976" x="5168900" y="2073275"/>
          <p14:tracePt t="8985" x="5200650" y="2073275"/>
          <p14:tracePt t="9002" x="5278438" y="2060575"/>
          <p14:tracePt t="9014" x="5383213" y="2060575"/>
          <p14:tracePt t="9034" x="5462588" y="2060575"/>
          <p14:tracePt t="9048" x="5572125" y="2060575"/>
          <p14:tracePt t="9063" x="5645150" y="2060575"/>
          <p14:tracePt t="9079" x="5675313" y="2060575"/>
          <p14:tracePt t="9096" x="5748338" y="2060575"/>
          <p14:tracePt t="9113" x="5791200" y="2060575"/>
          <p14:tracePt t="9130" x="5840413" y="2066925"/>
          <p14:tracePt t="9150" x="5857875" y="2066925"/>
          <p14:tracePt t="9163" x="5864225" y="2066925"/>
          <p14:tracePt t="9180" x="5883275" y="2066925"/>
          <p14:tracePt t="9196" x="5924550" y="2066925"/>
          <p14:tracePt t="9256" x="5943600" y="2066925"/>
          <p14:tracePt t="9552" x="5962650" y="2066925"/>
          <p14:tracePt t="9560" x="6010275" y="2066925"/>
          <p14:tracePt t="9569" x="6040438" y="2066925"/>
          <p14:tracePt t="9585" x="6151563" y="2066925"/>
          <p14:tracePt t="9600" x="6242050" y="2060575"/>
          <p14:tracePt t="9617" x="6345238" y="2060575"/>
          <p14:tracePt t="9634" x="6443663" y="2060575"/>
          <p14:tracePt t="9652" x="6589713" y="2060575"/>
          <p14:tracePt t="9668" x="6692900" y="2060575"/>
          <p14:tracePt t="9684" x="6791325" y="2060575"/>
          <p14:tracePt t="9690" x="6808788" y="2060575"/>
          <p14:tracePt t="9700" x="6851650" y="2060575"/>
          <p14:tracePt t="9705" x="6888163" y="2060575"/>
          <p14:tracePt t="9717" x="6907213" y="2060575"/>
          <p14:tracePt t="9721" x="6924675" y="2060575"/>
          <p14:tracePt t="9731" x="6961188" y="2060575"/>
          <p14:tracePt t="9748" x="6980238" y="2060575"/>
          <p14:tracePt t="9765" x="7010400" y="2060575"/>
          <p14:tracePt t="9768" x="7016750" y="2060575"/>
          <p14:tracePt t="9781" x="7083425" y="2060575"/>
          <p14:tracePt t="9799" x="7143750" y="2060575"/>
          <p14:tracePt t="9814" x="7181850" y="2060575"/>
          <p14:tracePt t="9831" x="7248525" y="2060575"/>
          <p14:tracePt t="9848" x="7285038" y="2060575"/>
          <p14:tracePt t="9864" x="7351713" y="2060575"/>
          <p14:tracePt t="9881" x="7375525" y="2060575"/>
          <p14:tracePt t="9898" x="7418388" y="2060575"/>
          <p14:tracePt t="9914" x="7443788" y="2060575"/>
          <p14:tracePt t="9931" x="7491413" y="2060575"/>
          <p14:tracePt t="9948" x="7527925" y="2060575"/>
          <p14:tracePt t="9952" x="7546975" y="2060575"/>
          <p14:tracePt t="9965" x="7596188" y="2060575"/>
          <p14:tracePt t="9968" x="7626350" y="2060575"/>
          <p14:tracePt t="9981" x="7656513" y="2060575"/>
          <p14:tracePt t="9999" x="7705725" y="2060575"/>
          <p14:tracePt t="10014" x="7735888" y="2060575"/>
          <p14:tracePt t="10031" x="7772400" y="2060575"/>
          <p14:tracePt t="10048" x="7808913" y="2060575"/>
          <p14:tracePt t="10064" x="7827963" y="2060575"/>
          <p14:tracePt t="10094" x="7858125" y="2060575"/>
          <p14:tracePt t="10126" x="7864475" y="2060575"/>
          <p14:tracePt t="10134" x="7869238" y="2060575"/>
          <p14:tracePt t="10148" x="7881938" y="2060575"/>
          <p14:tracePt t="10712" x="7888288" y="2060575"/>
          <p14:tracePt t="10721" x="7900988" y="2060575"/>
          <p14:tracePt t="10733" x="7931150" y="2054225"/>
          <p14:tracePt t="10784" x="7937500" y="2054225"/>
          <p14:tracePt t="10792" x="7943850" y="2041525"/>
          <p14:tracePt t="10824" x="7954963" y="2041525"/>
          <p14:tracePt t="10833" x="7961313" y="2041525"/>
          <p14:tracePt t="10851" x="7974013" y="2041525"/>
          <p14:tracePt t="10888" x="7991475" y="2036763"/>
          <p14:tracePt t="10899" x="8010525" y="2036763"/>
          <p14:tracePt t="10936" x="8016875" y="2036763"/>
          <p14:tracePt t="10968" x="8027988" y="2036763"/>
          <p14:tracePt t="10977" x="8034338" y="2036763"/>
          <p14:tracePt t="10986" x="8047038" y="2036763"/>
          <p14:tracePt t="11001" x="8064500" y="2036763"/>
          <p14:tracePt t="11018" x="8101013" y="2036763"/>
          <p14:tracePt t="11034" x="8132763" y="2036763"/>
          <p14:tracePt t="11051" x="8143875" y="2036763"/>
          <p14:tracePt t="11068" x="8180388" y="2036763"/>
          <p14:tracePt t="11081" x="8216900" y="2036763"/>
          <p14:tracePt t="11098" x="8272463" y="2036763"/>
          <p14:tracePt t="11115" x="8321675" y="2036763"/>
          <p14:tracePt t="11131" x="8388350" y="2036763"/>
          <p14:tracePt t="11148" x="8510588" y="2036763"/>
          <p14:tracePt t="11152" x="8540750" y="2036763"/>
          <p14:tracePt t="11165" x="8607425" y="2041525"/>
          <p14:tracePt t="11168" x="8674100" y="2054225"/>
          <p14:tracePt t="11182" x="8839200" y="2054225"/>
          <p14:tracePt t="11198" x="8978900" y="2054225"/>
          <p14:tracePt t="11215" x="9051925" y="2054225"/>
          <p14:tracePt t="11232" x="9150350" y="2054225"/>
          <p14:tracePt t="11248" x="9186863" y="2054225"/>
          <p14:tracePt t="11265" x="9204325" y="2054225"/>
          <p14:tracePt t="11282" x="9236075" y="2054225"/>
          <p14:tracePt t="11303" x="9240838" y="2054225"/>
          <p14:tracePt t="11744" x="9229725" y="2054225"/>
          <p14:tracePt t="11752" x="9088438" y="2054225"/>
          <p14:tracePt t="11768" x="8796338" y="2011363"/>
          <p14:tracePt t="11786" x="8467725" y="1962150"/>
          <p14:tracePt t="11801" x="8083550" y="1925638"/>
          <p14:tracePt t="11818" x="7851775" y="1884363"/>
          <p14:tracePt t="11832" x="7753350" y="1865313"/>
          <p14:tracePt t="11849" x="7699375" y="1858963"/>
          <p14:tracePt t="11910" x="7735888" y="1858963"/>
          <p14:tracePt t="11920" x="7772400" y="1858963"/>
          <p14:tracePt t="11932" x="7851775" y="1865313"/>
          <p14:tracePt t="11936" x="7937500" y="1908175"/>
          <p14:tracePt t="11949" x="8027988" y="1920875"/>
          <p14:tracePt t="11952" x="8132763" y="1938338"/>
          <p14:tracePt t="11966" x="8345488" y="2000250"/>
          <p14:tracePt t="11980" x="8388350" y="2000250"/>
          <p14:tracePt t="11997" x="8504238" y="2024063"/>
          <p14:tracePt t="12104" x="8461375" y="2024063"/>
          <p14:tracePt t="12113" x="8388350" y="2024063"/>
          <p14:tracePt t="12124" x="8339138" y="2024063"/>
          <p14:tracePt t="12133" x="8259763" y="2024063"/>
          <p14:tracePt t="12138" x="8174038" y="2036763"/>
          <p14:tracePt t="12151" x="8047038" y="2060575"/>
          <p14:tracePt t="12166" x="7991475" y="2073275"/>
          <p14:tracePt t="12184" x="7980363" y="2073275"/>
          <p14:tracePt t="12246" x="7980363" y="2084388"/>
          <p14:tracePt t="12255" x="8004175" y="2084388"/>
          <p14:tracePt t="12263" x="8040688" y="2084388"/>
          <p14:tracePt t="12282" x="8143875" y="2097088"/>
          <p14:tracePt t="12298" x="8315325" y="2109788"/>
          <p14:tracePt t="12315" x="8424863" y="2120900"/>
          <p14:tracePt t="12332" x="8474075" y="2120900"/>
          <p14:tracePt t="12348" x="8485188" y="2120900"/>
          <p14:tracePt t="12424" x="8474075" y="2120900"/>
          <p14:tracePt t="12433" x="8394700" y="2120900"/>
          <p14:tracePt t="12443" x="8315325" y="2120900"/>
          <p14:tracePt t="12452" x="8229600" y="2120900"/>
          <p14:tracePt t="12465" x="8047038" y="2120900"/>
          <p14:tracePt t="12481" x="7954963" y="2120900"/>
          <p14:tracePt t="12498" x="7888288" y="2120900"/>
          <p14:tracePt t="12584" x="7931150" y="2120900"/>
          <p14:tracePt t="12593" x="7961313" y="2120900"/>
          <p14:tracePt t="12601" x="7991475" y="2120900"/>
          <p14:tracePt t="12618" x="8058150" y="2120900"/>
          <p14:tracePt t="12635" x="8089900" y="2120900"/>
          <p14:tracePt t="12651" x="8096250" y="2120900"/>
          <p14:tracePt t="19810" x="8083550" y="2152650"/>
          <p14:tracePt t="19819" x="7900988" y="2193925"/>
          <p14:tracePt t="19834" x="7705725" y="2255838"/>
          <p14:tracePt t="19851" x="7589838" y="2305050"/>
          <p14:tracePt t="19868" x="7473950" y="2346325"/>
          <p14:tracePt t="19885" x="7351713" y="2395538"/>
          <p14:tracePt t="19902" x="7199313" y="2457450"/>
          <p14:tracePt t="19907" x="7107238" y="2487613"/>
          <p14:tracePt t="19917" x="7040563" y="2511425"/>
          <p14:tracePt t="19932" x="6851650" y="2554288"/>
          <p14:tracePt t="19949" x="6602413" y="2584450"/>
          <p14:tracePt t="19966" x="6297613" y="2603500"/>
          <p14:tracePt t="19970" x="6132513" y="2603500"/>
          <p14:tracePt t="19982" x="5992813" y="2603500"/>
          <p14:tracePt t="19985" x="5791200" y="2603500"/>
          <p14:tracePt t="19999" x="5383213" y="2603500"/>
          <p14:tracePt t="20017" x="5102225" y="2603500"/>
          <p14:tracePt t="20034" x="4645025" y="2571750"/>
          <p14:tracePt t="20048" x="4243388" y="2560638"/>
          <p14:tracePt t="20065" x="3938588" y="2541588"/>
          <p14:tracePt t="20082" x="3713163" y="2541588"/>
          <p14:tracePt t="20099" x="3524250" y="2541588"/>
          <p14:tracePt t="20115" x="3432175" y="2541588"/>
          <p14:tracePt t="20132" x="3371850" y="2541588"/>
          <p14:tracePt t="20148" x="3316288" y="2541588"/>
          <p14:tracePt t="20165" x="3279775" y="2541588"/>
          <p14:tracePt t="20183" x="3230563" y="2541588"/>
          <p14:tracePt t="20199" x="3163888" y="2541588"/>
          <p14:tracePt t="20216" x="3060700" y="2541588"/>
          <p14:tracePt t="20233" x="2938463" y="2541588"/>
          <p14:tracePt t="20248" x="2846388" y="2541588"/>
          <p14:tracePt t="20265" x="2736850" y="2541588"/>
          <p14:tracePt t="20282" x="2663825" y="2541588"/>
          <p14:tracePt t="20298" x="2584450" y="2541588"/>
          <p14:tracePt t="20315" x="2505075" y="2541588"/>
          <p14:tracePt t="20332" x="2462213" y="2541588"/>
          <p14:tracePt t="20348" x="2414588" y="2541588"/>
          <p14:tracePt t="20365" x="2395538" y="2541588"/>
          <p14:tracePt t="20369" x="2378075" y="2541588"/>
          <p14:tracePt t="20383" x="2359025" y="2541588"/>
          <p14:tracePt t="20399" x="2352675" y="2541588"/>
          <p14:tracePt t="20402" x="2335213" y="2524125"/>
          <p14:tracePt t="20415" x="2309813" y="2524125"/>
          <p14:tracePt t="20432" x="2255838" y="2524125"/>
          <p14:tracePt t="20448" x="2230438" y="2524125"/>
          <p14:tracePt t="20465" x="2212975" y="2524125"/>
          <p14:tracePt t="20882" x="2206625" y="2524125"/>
          <p14:tracePt t="20890" x="2236788" y="2524125"/>
          <p14:tracePt t="20901" x="2286000" y="2511425"/>
          <p14:tracePt t="20918" x="2432050" y="2498725"/>
          <p14:tracePt t="20923" x="2468563" y="2498725"/>
          <p14:tracePt t="20935" x="2530475" y="2498725"/>
          <p14:tracePt t="20939" x="2571750" y="2498725"/>
          <p14:tracePt t="20943" x="2651125" y="2498725"/>
          <p14:tracePt t="20951" x="2682875" y="2498725"/>
          <p14:tracePt t="20965" x="2730500" y="2498725"/>
          <p14:tracePt t="20968" x="2762250" y="2498725"/>
          <p14:tracePt t="20980" x="2792413" y="2498725"/>
          <p14:tracePt t="20997" x="2859088" y="2511425"/>
          <p14:tracePt t="21014" x="2974975" y="2524125"/>
          <p14:tracePt t="21030" x="3035300" y="2535238"/>
          <p14:tracePt t="21047" x="3090863" y="2547938"/>
          <p14:tracePt t="21064" x="3170238" y="2547938"/>
          <p14:tracePt t="21080" x="3224213" y="2554288"/>
          <p14:tracePt t="21097" x="3260725" y="2554288"/>
          <p14:tracePt t="21113" x="3303588" y="2566988"/>
          <p14:tracePt t="21130" x="3316288" y="2566988"/>
          <p14:tracePt t="22185" x="3346450" y="2566988"/>
          <p14:tracePt t="22194" x="3395663" y="2566988"/>
          <p14:tracePt t="22203" x="3438525" y="2566988"/>
          <p14:tracePt t="22219" x="3529013" y="2566988"/>
          <p14:tracePt t="22235" x="3621088" y="2566988"/>
          <p14:tracePt t="22251" x="3749675" y="2560638"/>
          <p14:tracePt t="22268" x="3773488" y="2547938"/>
          <p14:tracePt t="22370" x="3760788" y="2541588"/>
          <p14:tracePt t="22379" x="3700463" y="2541588"/>
          <p14:tracePt t="22388" x="3670300" y="2541588"/>
          <p14:tracePt t="22401" x="3614738" y="2541588"/>
          <p14:tracePt t="22418" x="3597275" y="2541588"/>
          <p14:tracePt t="22610" x="3578225" y="2541588"/>
          <p14:tracePt t="22618" x="3517900" y="2541588"/>
          <p14:tracePt t="22634" x="3438525" y="2541588"/>
          <p14:tracePt t="22651" x="3346450" y="2541588"/>
          <p14:tracePt t="22669" x="3292475" y="2541588"/>
          <p14:tracePt t="22738" x="3322638" y="2541588"/>
          <p14:tracePt t="22746" x="3365500" y="2541588"/>
          <p14:tracePt t="22754" x="3425825" y="2541588"/>
          <p14:tracePt t="22769" x="3571875" y="2541588"/>
          <p14:tracePt t="22785" x="3760788" y="2541588"/>
          <p14:tracePt t="22801" x="3925888" y="2541588"/>
          <p14:tracePt t="22819" x="3986213" y="2541588"/>
          <p14:tracePt t="22835" x="4029075" y="2541588"/>
          <p14:tracePt t="22852" x="4035425" y="2541588"/>
          <p14:tracePt t="22868" x="4048125" y="2541588"/>
          <p14:tracePt t="22889" x="4054475" y="2541588"/>
          <p14:tracePt t="22902" x="4065588" y="2524125"/>
          <p14:tracePt t="22919" x="4133850" y="2524125"/>
          <p14:tracePt t="22923" x="4151313" y="2524125"/>
          <p14:tracePt t="22933" x="4194175" y="2524125"/>
          <p14:tracePt t="22950" x="4273550" y="2524125"/>
          <p14:tracePt t="22954" x="4322763" y="2524125"/>
          <p14:tracePt t="22967" x="4413250" y="2524125"/>
          <p14:tracePt t="22971" x="4475163" y="2524125"/>
          <p14:tracePt t="22987" x="4559300" y="2524125"/>
          <p14:tracePt t="22999" x="4718050" y="2524125"/>
          <p14:tracePt t="23016" x="4889500" y="2541588"/>
          <p14:tracePt t="23020" x="4956175" y="2541588"/>
          <p14:tracePt t="23034" x="5084763" y="2560638"/>
          <p14:tracePt t="23051" x="5162550" y="2560638"/>
          <p14:tracePt t="23067" x="5267325" y="2560638"/>
          <p14:tracePt t="23083" x="5321300" y="2560638"/>
          <p14:tracePt t="23099" x="5383213" y="2560638"/>
          <p14:tracePt t="23117" x="5462588" y="2560638"/>
          <p14:tracePt t="23133" x="5529263" y="2560638"/>
          <p14:tracePt t="23149" x="5589588" y="2560638"/>
          <p14:tracePt t="23166" x="5645150" y="2560638"/>
          <p14:tracePt t="23183" x="5711825" y="2560638"/>
          <p14:tracePt t="23200" x="5741988" y="2554288"/>
          <p14:tracePt t="23216" x="5761038" y="2554288"/>
          <p14:tracePt t="23221" x="5784850" y="2554288"/>
          <p14:tracePt t="23234" x="5815013" y="2530475"/>
          <p14:tracePt t="23250" x="5840413" y="2530475"/>
          <p14:tracePt t="23266" x="5864225" y="2530475"/>
          <p14:tracePt t="23283" x="5876925" y="2524125"/>
          <p14:tracePt t="23323" x="5883275" y="2511425"/>
          <p14:tracePt t="23331" x="5894388" y="2511425"/>
          <p14:tracePt t="23340" x="5913438" y="2511425"/>
          <p14:tracePt t="23354" x="5919788" y="2511425"/>
          <p14:tracePt t="23364" x="5930900" y="2511425"/>
          <p14:tracePt t="23381" x="5937250" y="2505075"/>
          <p14:tracePt t="23547" x="5943600" y="2505075"/>
          <p14:tracePt t="23555" x="5999163" y="2505075"/>
          <p14:tracePt t="23568" x="6016625" y="2505075"/>
          <p14:tracePt t="23584" x="6096000" y="2505075"/>
          <p14:tracePt t="23589" x="6108700" y="2505075"/>
          <p14:tracePt t="23601" x="6138863" y="2505075"/>
          <p14:tracePt t="23618" x="6156325" y="2505075"/>
          <p14:tracePt t="23634" x="6162675" y="2505075"/>
          <p14:tracePt t="23651" x="6181725" y="2505075"/>
          <p14:tracePt t="23852" x="6205538" y="2535238"/>
          <p14:tracePt t="23860" x="6261100" y="2614613"/>
          <p14:tracePt t="23869" x="6308725" y="2627313"/>
          <p14:tracePt t="23883" x="6364288" y="2640013"/>
          <p14:tracePt t="23899" x="6394450" y="2590800"/>
          <p14:tracePt t="23916" x="6394450" y="2584450"/>
          <p14:tracePt t="24412" x="6394450" y="2597150"/>
          <p14:tracePt t="24420" x="6357938" y="2627313"/>
          <p14:tracePt t="24434" x="6303963" y="2663825"/>
          <p14:tracePt t="24453" x="6284913" y="2663825"/>
          <p14:tracePt t="24789" x="6308725" y="2663825"/>
          <p14:tracePt t="24797" x="6370638" y="2663825"/>
          <p14:tracePt t="24807" x="6413500" y="2663825"/>
          <p14:tracePt t="24816" x="6461125" y="2663825"/>
          <p14:tracePt t="24820" x="6523038" y="2663825"/>
          <p14:tracePt t="24832" x="6565900" y="2663825"/>
          <p14:tracePt t="24836" x="6613525" y="2663825"/>
          <p14:tracePt t="24849" x="6735763" y="2663825"/>
          <p14:tracePt t="24866" x="6845300" y="2657475"/>
          <p14:tracePt t="24884" x="6937375" y="2657475"/>
          <p14:tracePt t="24899" x="7004050" y="2657475"/>
          <p14:tracePt t="24916" x="7053263" y="2657475"/>
          <p14:tracePt t="24932" x="7083425" y="2657475"/>
          <p14:tracePt t="24949" x="7119938" y="2657475"/>
          <p14:tracePt t="24966" x="7138988" y="2657475"/>
          <p14:tracePt t="24983" x="7169150" y="2657475"/>
          <p14:tracePt t="24999" x="7205663" y="2657475"/>
          <p14:tracePt t="25016" x="7229475" y="2646363"/>
          <p14:tracePt t="25019" x="7254875" y="2646363"/>
          <p14:tracePt t="25032" x="7272338" y="2640013"/>
          <p14:tracePt t="25050" x="7302500" y="2640013"/>
          <p14:tracePt t="25066" x="7315200" y="2640013"/>
          <p14:tracePt t="25084" x="7334250" y="2627313"/>
          <p14:tracePt t="25099" x="7375525" y="2627313"/>
          <p14:tracePt t="25116" x="7412038" y="2609850"/>
          <p14:tracePt t="25132" x="7424738" y="2609850"/>
          <p14:tracePt t="25149" x="7461250" y="2609850"/>
          <p14:tracePt t="25166" x="7467600" y="2609850"/>
          <p14:tracePt t="25182" x="7480300" y="2603500"/>
          <p14:tracePt t="25199" x="7486650" y="2603500"/>
          <p14:tracePt t="25216" x="7516813" y="2590800"/>
          <p14:tracePt t="25232" x="7546975" y="2571750"/>
          <p14:tracePt t="25236" x="7553325" y="2571750"/>
          <p14:tracePt t="25250" x="7570788" y="2571750"/>
          <p14:tracePt t="25265" x="7577138" y="2571750"/>
          <p14:tracePt t="25290" x="7589838" y="2571750"/>
          <p14:tracePt t="25299" x="7596188" y="2571750"/>
          <p14:tracePt t="25316" x="7607300" y="2571750"/>
          <p14:tracePt t="25332" x="7632700" y="2571750"/>
          <p14:tracePt t="25349" x="7643813" y="2571750"/>
          <p14:tracePt t="25394" x="7650163" y="2560638"/>
          <p14:tracePt t="30050" x="7669213" y="2560638"/>
          <p14:tracePt t="30058" x="7748588" y="2560638"/>
          <p14:tracePt t="30067" x="7791450" y="2560638"/>
          <p14:tracePt t="30081" x="7839075" y="2560638"/>
          <p14:tracePt t="30084" x="7869238" y="2560638"/>
          <p14:tracePt t="30098" x="7948613" y="2560638"/>
          <p14:tracePt t="30114" x="7980363" y="2560638"/>
          <p14:tracePt t="30131" x="7985125" y="2560638"/>
          <p14:tracePt t="30148" x="8010525" y="2560638"/>
          <p14:tracePt t="30164" x="8040688" y="2566988"/>
          <p14:tracePt t="30181" x="8058150" y="2566988"/>
          <p14:tracePt t="30198" x="8107363" y="2566988"/>
          <p14:tracePt t="30214" x="8132763" y="2566988"/>
          <p14:tracePt t="30231" x="8150225" y="2566988"/>
          <p14:tracePt t="30248" x="8193088" y="2566988"/>
          <p14:tracePt t="30264" x="8216900" y="2566988"/>
          <p14:tracePt t="30281" x="8223250" y="2571750"/>
          <p14:tracePt t="30306" x="8235950" y="2571750"/>
          <p14:tracePt t="30337" x="8266113" y="2571750"/>
          <p14:tracePt t="30346" x="8285163" y="2571750"/>
          <p14:tracePt t="30354" x="8289925" y="2571750"/>
          <p14:tracePt t="30365" x="8302625" y="2571750"/>
          <p14:tracePt t="30381" x="8326438" y="2584450"/>
          <p14:tracePt t="30398" x="8358188" y="2584450"/>
          <p14:tracePt t="30414" x="8388350" y="2597150"/>
          <p14:tracePt t="30431" x="8405813" y="2597150"/>
          <p14:tracePt t="30448" x="8431213" y="2597150"/>
          <p14:tracePt t="30464" x="8442325" y="2597150"/>
          <p14:tracePt t="30481" x="8467725" y="2597150"/>
          <p14:tracePt t="30484" x="8474075" y="2603500"/>
          <p14:tracePt t="30498" x="8491538" y="2603500"/>
          <p14:tracePt t="30514" x="8534400" y="2603500"/>
          <p14:tracePt t="30531" x="8570913" y="2603500"/>
          <p14:tracePt t="30548" x="8613775" y="2609850"/>
          <p14:tracePt t="30564" x="8650288" y="2609850"/>
          <p14:tracePt t="30581" x="8699500" y="2620963"/>
          <p14:tracePt t="30598" x="8716963" y="2620963"/>
          <p14:tracePt t="31093" x="8747125" y="2620963"/>
          <p14:tracePt t="31101" x="8796338" y="2620963"/>
          <p14:tracePt t="31117" x="8918575" y="2620963"/>
          <p14:tracePt t="31133" x="9058275" y="2633663"/>
          <p14:tracePt t="31149" x="9186863" y="2646363"/>
          <p14:tracePt t="31166" x="9296400" y="2646363"/>
          <p14:tracePt t="31183" x="9363075" y="2657475"/>
          <p14:tracePt t="31199" x="9399588" y="2657475"/>
          <p14:tracePt t="31216" x="9442450" y="2657475"/>
          <p14:tracePt t="31219" x="9448800" y="2657475"/>
          <p14:tracePt t="31235" x="9461500" y="2657475"/>
          <p14:tracePt t="37093" x="9467850" y="2657475"/>
          <p14:tracePt t="37101" x="9399588" y="2706688"/>
          <p14:tracePt t="37118" x="9240838" y="2798763"/>
          <p14:tracePt t="37135" x="8967788" y="2859088"/>
          <p14:tracePt t="37152" x="8637588" y="2925763"/>
          <p14:tracePt t="37169" x="8223250" y="2992438"/>
          <p14:tracePt t="37186" x="7632700" y="3097213"/>
          <p14:tracePt t="37191" x="7364413" y="3133725"/>
          <p14:tracePt t="37202" x="7077075" y="3194050"/>
          <p14:tracePt t="37207" x="6815138" y="3213100"/>
          <p14:tracePt t="37218" x="6473825" y="3236913"/>
          <p14:tracePt t="37223" x="6242050" y="3273425"/>
          <p14:tracePt t="37235" x="5888038" y="3316288"/>
          <p14:tracePt t="37240" x="5583238" y="3333750"/>
          <p14:tracePt t="37252" x="5157788" y="3425825"/>
          <p14:tracePt t="37270" x="4810125" y="3444875"/>
          <p14:tracePt t="37286" x="4522788" y="3475038"/>
          <p14:tracePt t="37301" x="4316413" y="3486150"/>
          <p14:tracePt t="37317" x="4187825" y="3498850"/>
          <p14:tracePt t="37333" x="4078288" y="3498850"/>
          <p14:tracePt t="37349" x="4011613" y="3511550"/>
          <p14:tracePt t="37366" x="3943350" y="3524250"/>
          <p14:tracePt t="37383" x="3906838" y="3524250"/>
          <p14:tracePt t="37400" x="3829050" y="3524250"/>
          <p14:tracePt t="37417" x="3749675" y="3524250"/>
          <p14:tracePt t="37434" x="3700463" y="3524250"/>
          <p14:tracePt t="37437" x="3651250" y="3524250"/>
          <p14:tracePt t="37450" x="3633788" y="3524250"/>
          <p14:tracePt t="37454" x="3621088" y="3524250"/>
          <p14:tracePt t="37466" x="3614738" y="3524250"/>
          <p14:tracePt t="37470" x="3597275" y="3524250"/>
          <p14:tracePt t="38164" x="3590925" y="3524250"/>
          <p14:tracePt t="38197" x="3590925" y="3517900"/>
          <p14:tracePt t="38206" x="3590925" y="3511550"/>
          <p14:tracePt t="38222" x="3590925" y="3505200"/>
          <p14:tracePt t="38244" x="3590925" y="3492500"/>
          <p14:tracePt t="38269" x="3590925" y="3486150"/>
          <p14:tracePt t="38277" x="3590925" y="3475038"/>
          <p14:tracePt t="38308" x="3590925" y="3468688"/>
          <p14:tracePt t="38389" x="3590925" y="3449638"/>
          <p14:tracePt t="38414" x="3590925" y="3432175"/>
          <p14:tracePt t="38462" x="3590925" y="3419475"/>
          <p14:tracePt t="38493" x="3590925" y="3402013"/>
          <p14:tracePt t="38534" x="3590925" y="3382963"/>
          <p14:tracePt t="38543" x="3590925" y="3376613"/>
          <p14:tracePt t="38558" x="3590925" y="3365500"/>
          <p14:tracePt t="38598" x="3590925" y="3346450"/>
          <p14:tracePt t="38669" x="3590925" y="3340100"/>
          <p14:tracePt t="38701" x="3590925" y="3322638"/>
          <p14:tracePt t="38878" x="3590925" y="3309938"/>
          <p14:tracePt t="38888" x="3590925" y="3292475"/>
          <p14:tracePt t="38902" x="3590925" y="3286125"/>
          <p14:tracePt t="38934" x="3590925" y="3273425"/>
          <p14:tracePt t="39014" x="3590925" y="3255963"/>
          <p14:tracePt t="39037" x="3590925" y="3249613"/>
          <p14:tracePt t="39054" x="3590925" y="3236913"/>
          <p14:tracePt t="39062" x="3597275" y="3230563"/>
          <p14:tracePt t="39067" x="3621088" y="3224213"/>
          <p14:tracePt t="39083" x="3670300" y="3200400"/>
          <p14:tracePt t="39100" x="3687763" y="3194050"/>
          <p14:tracePt t="39117" x="3717925" y="3194050"/>
          <p14:tracePt t="39133" x="3754438" y="3181350"/>
          <p14:tracePt t="39149" x="3797300" y="3170238"/>
          <p14:tracePt t="39166" x="3865563" y="3157538"/>
          <p14:tracePt t="39183" x="3925888" y="3157538"/>
          <p14:tracePt t="39199" x="4005263" y="3157538"/>
          <p14:tracePt t="39216" x="4084638" y="3157538"/>
          <p14:tracePt t="39233" x="4151313" y="3157538"/>
          <p14:tracePt t="39250" x="4187825" y="3151188"/>
          <p14:tracePt t="39254" x="4237038" y="3151188"/>
          <p14:tracePt t="39266" x="4243388" y="3151188"/>
          <p14:tracePt t="39270" x="4260850" y="3151188"/>
          <p14:tracePt t="39284" x="4291013" y="3127375"/>
          <p14:tracePt t="39300" x="4340225" y="3127375"/>
          <p14:tracePt t="39316" x="4364038" y="3127375"/>
          <p14:tracePt t="39333" x="4395788" y="3121025"/>
          <p14:tracePt t="39349" x="4400550" y="3121025"/>
          <p14:tracePt t="39366" x="4413250" y="3121025"/>
          <p14:tracePt t="39430" x="4419600" y="3121025"/>
          <p14:tracePt t="40079" x="4432300" y="3121025"/>
          <p14:tracePt t="40095" x="4438650" y="3121025"/>
          <p14:tracePt t="40103" x="4443413" y="3121025"/>
          <p14:tracePt t="40206" x="4456113" y="3121025"/>
          <p14:tracePt t="40214" x="4486275" y="3121025"/>
          <p14:tracePt t="40224" x="4505325" y="3121025"/>
          <p14:tracePt t="40234" x="4522788" y="3121025"/>
          <p14:tracePt t="40237" x="4529138" y="3108325"/>
          <p14:tracePt t="40250" x="4541838" y="3108325"/>
          <p14:tracePt t="40254" x="4584700" y="3108325"/>
          <p14:tracePt t="40266" x="4591050" y="3108325"/>
          <p14:tracePt t="40270" x="4608513" y="3108325"/>
          <p14:tracePt t="40284" x="4645025" y="3108325"/>
          <p14:tracePt t="40300" x="4664075" y="3108325"/>
          <p14:tracePt t="40317" x="4681538" y="3108325"/>
          <p14:tracePt t="40333" x="4700588" y="3108325"/>
          <p14:tracePt t="40349" x="4730750" y="3108325"/>
          <p14:tracePt t="40366" x="4737100" y="3108325"/>
          <p14:tracePt t="40438" x="4743450" y="3108325"/>
          <p14:tracePt t="40446" x="4760913" y="3108325"/>
          <p14:tracePt t="40462" x="4773613" y="3108325"/>
          <p14:tracePt t="40470" x="4791075" y="3108325"/>
          <p14:tracePt t="40485" x="4821238" y="3108325"/>
          <p14:tracePt t="40502" x="4852988" y="3108325"/>
          <p14:tracePt t="40519" x="4900613" y="3108325"/>
          <p14:tracePt t="40536" x="4962525" y="3108325"/>
          <p14:tracePt t="40553" x="5072063" y="3108325"/>
          <p14:tracePt t="40569" x="5181600" y="3127375"/>
          <p14:tracePt t="40586" x="5310188" y="3144838"/>
          <p14:tracePt t="40603" x="5492750" y="3144838"/>
          <p14:tracePt t="40609" x="5595938" y="3144838"/>
          <p14:tracePt t="40619" x="5675313" y="3144838"/>
          <p14:tracePt t="40623" x="5741988" y="3144838"/>
          <p14:tracePt t="40633" x="5803900" y="3144838"/>
          <p14:tracePt t="40650" x="5949950" y="3144838"/>
          <p14:tracePt t="40653" x="5980113" y="3144838"/>
          <p14:tracePt t="40666" x="6010275" y="3144838"/>
          <p14:tracePt t="40670" x="6059488" y="3144838"/>
          <p14:tracePt t="40684" x="6089650" y="3144838"/>
          <p14:tracePt t="43173" x="6108700" y="3144838"/>
          <p14:tracePt t="43181" x="6151563" y="3140075"/>
          <p14:tracePt t="43193" x="6162675" y="3140075"/>
          <p14:tracePt t="43202" x="6169025" y="3140075"/>
          <p14:tracePt t="43219" x="6188075" y="3127375"/>
          <p14:tracePt t="49983" x="6205538" y="3127375"/>
          <p14:tracePt t="50023" x="6205538" y="3133725"/>
          <p14:tracePt t="50032" x="6192838" y="3140075"/>
          <p14:tracePt t="50043" x="6162675" y="3140075"/>
          <p14:tracePt t="50048" x="6132513" y="3140075"/>
          <p14:tracePt t="50059" x="6108700" y="3140075"/>
          <p14:tracePt t="50064" x="6035675" y="3140075"/>
          <p14:tracePt t="50072" x="5999163" y="3140075"/>
          <p14:tracePt t="50086" x="5870575" y="3151188"/>
          <p14:tracePt t="50104" x="5772150" y="3176588"/>
          <p14:tracePt t="50120" x="5638800" y="3219450"/>
          <p14:tracePt t="50137" x="5486400" y="3260725"/>
          <p14:tracePt t="50153" x="5211763" y="3340100"/>
          <p14:tracePt t="50168" x="4919663" y="3438525"/>
          <p14:tracePt t="50184" x="4505325" y="3505200"/>
          <p14:tracePt t="50201" x="4114800" y="3590925"/>
          <p14:tracePt t="50218" x="3730625" y="3627438"/>
          <p14:tracePt t="50235" x="3382963" y="3657600"/>
          <p14:tracePt t="50251" x="3035300" y="3694113"/>
          <p14:tracePt t="50255" x="2932113" y="3694113"/>
          <p14:tracePt t="50268" x="2809875" y="3694113"/>
          <p14:tracePt t="50272" x="2687638" y="3694113"/>
          <p14:tracePt t="50285" x="2498725" y="3694113"/>
          <p14:tracePt t="50302" x="2419350" y="3700463"/>
          <p14:tracePt t="50319" x="2279650" y="3700463"/>
          <p14:tracePt t="50335" x="2170113" y="3700463"/>
          <p14:tracePt t="50351" x="2066925" y="3700463"/>
          <p14:tracePt t="50368" x="1962150" y="3700463"/>
          <p14:tracePt t="50385" x="1884363" y="3700463"/>
          <p14:tracePt t="50401" x="1804988" y="3700463"/>
          <p14:tracePt t="50418" x="1749425" y="3700463"/>
          <p14:tracePt t="50435" x="1719263" y="3700463"/>
          <p14:tracePt t="50451" x="1700213" y="3700463"/>
          <p14:tracePt t="52263" x="1725613" y="3700463"/>
          <p14:tracePt t="52272" x="1865313" y="3700463"/>
          <p14:tracePt t="52287" x="2090738" y="3700463"/>
          <p14:tracePt t="52304" x="2359025" y="3700463"/>
          <p14:tracePt t="52319" x="2620963" y="3700463"/>
          <p14:tracePt t="52337" x="2925763" y="3700463"/>
          <p14:tracePt t="52354" x="3267075" y="3700463"/>
          <p14:tracePt t="52370" x="3657600" y="3663950"/>
          <p14:tracePt t="52387" x="4022725" y="3614738"/>
          <p14:tracePt t="52404" x="4432300" y="3560763"/>
          <p14:tracePt t="52421" x="4876800" y="3548063"/>
          <p14:tracePt t="52426" x="5041900" y="3529013"/>
          <p14:tracePt t="52438" x="5218113" y="3529013"/>
          <p14:tracePt t="52442" x="5364163" y="3511550"/>
          <p14:tracePt t="52450" x="5505450" y="3511550"/>
          <p14:tracePt t="52467" x="5772150" y="3498850"/>
          <p14:tracePt t="52485" x="5967413" y="3486150"/>
          <p14:tracePt t="52501" x="6016625" y="3486150"/>
          <p14:tracePt t="52517" x="6053138" y="3475038"/>
          <p14:tracePt t="52534" x="6065838" y="3475038"/>
          <p14:tracePt t="52550" x="6076950" y="3475038"/>
          <p14:tracePt t="52567" x="6096000" y="3475038"/>
          <p14:tracePt t="53320" x="6102350" y="3475038"/>
          <p14:tracePt t="53329" x="6089650" y="3475038"/>
          <p14:tracePt t="53337" x="6083300" y="3486150"/>
          <p14:tracePt t="53351" x="6053138" y="3505200"/>
          <p14:tracePt t="53368" x="6046788" y="3511550"/>
          <p14:tracePt t="53384" x="6035675" y="3529013"/>
          <p14:tracePt t="53401" x="6029325" y="3541713"/>
          <p14:tracePt t="53417" x="6029325" y="3548063"/>
          <p14:tracePt t="53663" x="6053138" y="3578225"/>
          <p14:tracePt t="53672" x="6192838" y="3578225"/>
          <p14:tracePt t="53687" x="6419850" y="3578225"/>
          <p14:tracePt t="53704" x="6662738" y="3578225"/>
          <p14:tracePt t="53710" x="6784975" y="3597275"/>
          <p14:tracePt t="53721" x="6907213" y="3597275"/>
          <p14:tracePt t="53736" x="7034213" y="3597275"/>
          <p14:tracePt t="53751" x="7096125" y="3597275"/>
          <p14:tracePt t="53768" x="7113588" y="3597275"/>
          <p14:tracePt t="58184" x="7192963" y="3597275"/>
          <p14:tracePt t="58192" x="7259638" y="3590925"/>
          <p14:tracePt t="58203" x="7364413" y="3590925"/>
          <p14:tracePt t="58220" x="7553325" y="3560763"/>
          <p14:tracePt t="58236" x="7759700" y="3548063"/>
          <p14:tracePt t="58241" x="7864475" y="3548063"/>
          <p14:tracePt t="58253" x="7948613" y="3548063"/>
          <p14:tracePt t="58271" x="8321675" y="3511550"/>
          <p14:tracePt t="58287" x="8528050" y="3498850"/>
          <p14:tracePt t="58302" x="8716963" y="3486150"/>
          <p14:tracePt t="58318" x="8820150" y="3468688"/>
          <p14:tracePt t="58322" x="8863013" y="3468688"/>
          <p14:tracePt t="58335" x="8985250" y="3468688"/>
          <p14:tracePt t="58351" x="9124950" y="3468688"/>
          <p14:tracePt t="58368" x="9236075" y="3468688"/>
          <p14:tracePt t="58384" x="9356725" y="3468688"/>
          <p14:tracePt t="58401" x="9485313" y="3468688"/>
          <p14:tracePt t="58418" x="9558338" y="3468688"/>
          <p14:tracePt t="58434" x="9625013" y="3468688"/>
          <p14:tracePt t="58451" x="9693275" y="3468688"/>
          <p14:tracePt t="58468" x="9717088" y="3468688"/>
          <p14:tracePt t="58484" x="9772650" y="3468688"/>
          <p14:tracePt t="58488" x="9777413" y="3468688"/>
          <p14:tracePt t="58502" x="9796463" y="3468688"/>
          <p14:tracePt t="58680" x="9777413" y="3468688"/>
          <p14:tracePt t="58696" x="9759950" y="3468688"/>
          <p14:tracePt t="60729" x="9680575" y="3468688"/>
          <p14:tracePt t="60737" x="9571038" y="3541713"/>
          <p14:tracePt t="60752" x="9290050" y="3676650"/>
          <p14:tracePt t="60767" x="9051925" y="3786188"/>
          <p14:tracePt t="60784" x="8832850" y="3913188"/>
          <p14:tracePt t="60800" x="8553450" y="4011613"/>
          <p14:tracePt t="60817" x="8278813" y="4108450"/>
          <p14:tracePt t="60834" x="7967663" y="4206875"/>
          <p14:tracePt t="60851" x="7620000" y="4224338"/>
          <p14:tracePt t="60867" x="7199313" y="4237038"/>
          <p14:tracePt t="60872" x="6973888" y="4237038"/>
          <p14:tracePt t="60884" x="6772275" y="4237038"/>
          <p14:tracePt t="60887" x="6572250" y="4237038"/>
          <p14:tracePt t="60901" x="6327775" y="4237038"/>
          <p14:tracePt t="60904" x="6102350" y="4230688"/>
          <p14:tracePt t="60917" x="5815013" y="4187825"/>
          <p14:tracePt t="60921" x="5614988" y="4175125"/>
          <p14:tracePt t="60934" x="5102225" y="4138613"/>
          <p14:tracePt t="60950" x="4632325" y="4102100"/>
          <p14:tracePt t="60967" x="4157663" y="4048125"/>
          <p14:tracePt t="60984" x="3790950" y="3992563"/>
          <p14:tracePt t="61001" x="3548063" y="3981450"/>
          <p14:tracePt t="61017" x="3359150" y="3968750"/>
          <p14:tracePt t="61034" x="3187700" y="3949700"/>
          <p14:tracePt t="61050" x="3041650" y="3949700"/>
          <p14:tracePt t="61068" x="2895600" y="3938588"/>
          <p14:tracePt t="61071" x="2835275" y="3938588"/>
          <p14:tracePt t="61084" x="2749550" y="3925888"/>
          <p14:tracePt t="61087" x="2700338" y="3913188"/>
          <p14:tracePt t="61101" x="2651125" y="3913188"/>
          <p14:tracePt t="61104" x="2590800" y="3902075"/>
          <p14:tracePt t="61117" x="2560638" y="3902075"/>
          <p14:tracePt t="61120" x="2524125" y="3902075"/>
          <p14:tracePt t="61134" x="2487613" y="3902075"/>
          <p14:tracePt t="61151" x="2457450" y="3876675"/>
          <p14:tracePt t="61783" x="2444750" y="3883025"/>
          <p14:tracePt t="61791" x="2444750" y="3902075"/>
          <p14:tracePt t="61800" x="2444750" y="3906838"/>
          <p14:tracePt t="61817" x="2444750" y="3956050"/>
          <p14:tracePt t="61834" x="2462213" y="3998913"/>
          <p14:tracePt t="61851" x="2474913" y="4017963"/>
          <p14:tracePt t="61868" x="2481263" y="4054475"/>
          <p14:tracePt t="62377" x="2505075" y="4054475"/>
          <p14:tracePt t="62386" x="2511425" y="4054475"/>
          <p14:tracePt t="62394" x="2517775" y="4054475"/>
          <p14:tracePt t="62403" x="2560638" y="4054475"/>
          <p14:tracePt t="62418" x="2590800" y="4065588"/>
          <p14:tracePt t="62435" x="2609850" y="4065588"/>
          <p14:tracePt t="62451" x="2633663" y="4065588"/>
          <p14:tracePt t="62468" x="2646363" y="4065588"/>
          <p14:tracePt t="62484" x="2651125" y="4065588"/>
          <p14:tracePt t="62501" x="2663825" y="4065588"/>
          <p14:tracePt t="62518" x="2682875" y="4065588"/>
          <p14:tracePt t="62534" x="2700338" y="4065588"/>
          <p14:tracePt t="62551" x="2719388" y="4065588"/>
          <p14:tracePt t="62576" x="2749550" y="4065588"/>
          <p14:tracePt t="62607" x="2762250" y="4065588"/>
          <p14:tracePt t="62630" x="2779713" y="4065588"/>
          <p14:tracePt t="62639" x="2786063" y="4065588"/>
          <p14:tracePt t="62651" x="2816225" y="4065588"/>
          <p14:tracePt t="62668" x="2859088" y="4071938"/>
          <p14:tracePt t="62685" x="2895600" y="4071938"/>
          <p14:tracePt t="62702" x="2925763" y="4071938"/>
          <p14:tracePt t="62721" x="2951163" y="4071938"/>
          <p14:tracePt t="62738" x="2955925" y="4071938"/>
          <p14:tracePt t="62754" x="2974975" y="4071938"/>
          <p14:tracePt t="62771" x="2998788" y="4071938"/>
          <p14:tracePt t="62809" x="3005138" y="4071938"/>
          <p14:tracePt t="62883" x="3017838" y="4071938"/>
          <p14:tracePt t="63129" x="3035300" y="4071938"/>
          <p14:tracePt t="63139" x="3041650" y="4071938"/>
          <p14:tracePt t="63153" x="3067050" y="4071938"/>
          <p14:tracePt t="63171" x="3097213" y="4071938"/>
          <p14:tracePt t="63187" x="3103563" y="4071938"/>
          <p14:tracePt t="63204" x="3121025" y="4071938"/>
          <p14:tracePt t="63221" x="3163888" y="4048125"/>
          <p14:tracePt t="63238" x="3181350" y="4048125"/>
          <p14:tracePt t="63243" x="3194050" y="4048125"/>
          <p14:tracePt t="63255" x="3213100" y="4048125"/>
          <p14:tracePt t="63260" x="3243263" y="4048125"/>
          <p14:tracePt t="63270" x="3260725" y="4048125"/>
          <p14:tracePt t="63274" x="3279775" y="4048125"/>
          <p14:tracePt t="63284" x="3328988" y="4048125"/>
          <p14:tracePt t="63301" x="3365500" y="4048125"/>
          <p14:tracePt t="63304" x="3402013" y="4048125"/>
          <p14:tracePt t="63318" x="3444875" y="4048125"/>
          <p14:tracePt t="63322" x="3462338" y="4048125"/>
          <p14:tracePt t="63335" x="3517900" y="4048125"/>
          <p14:tracePt t="63352" x="3584575" y="4048125"/>
          <p14:tracePt t="63368" x="3657600" y="4048125"/>
          <p14:tracePt t="63384" x="3754438" y="4048125"/>
          <p14:tracePt t="63401" x="3859213" y="4048125"/>
          <p14:tracePt t="63418" x="3986213" y="4048125"/>
          <p14:tracePt t="63434" x="4108450" y="4048125"/>
          <p14:tracePt t="63451" x="4187825" y="4048125"/>
          <p14:tracePt t="63468" x="4267200" y="4048125"/>
          <p14:tracePt t="63484" x="4303713" y="4048125"/>
          <p14:tracePt t="63501" x="4359275" y="4048125"/>
          <p14:tracePt t="63504" x="4364038" y="4048125"/>
          <p14:tracePt t="63517" x="4383088" y="4048125"/>
          <p14:tracePt t="63521" x="4395788" y="4048125"/>
          <p14:tracePt t="63535" x="4432300" y="4048125"/>
          <p14:tracePt t="63567" x="4438650" y="4048125"/>
          <p14:tracePt t="64473" x="4456113" y="4048125"/>
          <p14:tracePt t="64489" x="4468813" y="4048125"/>
          <p14:tracePt t="64504" x="4486275" y="4048125"/>
          <p14:tracePt t="64855" x="4511675" y="4048125"/>
          <p14:tracePt t="64863" x="4548188" y="4054475"/>
          <p14:tracePt t="64870" x="4552950" y="4054475"/>
          <p14:tracePt t="64883" x="4572000" y="4054475"/>
          <p14:tracePt t="64900" x="4602163" y="4065588"/>
          <p14:tracePt t="64902" x="4608513" y="4071938"/>
          <p14:tracePt t="64918" x="4621213" y="4071938"/>
          <p14:tracePt t="65153" x="4627563" y="4078288"/>
          <p14:tracePt t="65177" x="4595813" y="4090988"/>
          <p14:tracePt t="65186" x="4591050" y="4102100"/>
          <p14:tracePt t="65201" x="4578350" y="4102100"/>
          <p14:tracePt t="65219" x="4559300" y="4108450"/>
          <p14:tracePt t="65234" x="4511675" y="4127500"/>
          <p14:tracePt t="65251" x="4492625" y="4138613"/>
          <p14:tracePt t="65268" x="4449763" y="4138613"/>
          <p14:tracePt t="65285" x="4376738" y="4157663"/>
          <p14:tracePt t="65301" x="4310063" y="4157663"/>
          <p14:tracePt t="65305" x="4260850" y="4170363"/>
          <p14:tracePt t="65319" x="4187825" y="4170363"/>
          <p14:tracePt t="65335" x="4090988" y="4170363"/>
          <p14:tracePt t="65353" x="3998913" y="4170363"/>
          <p14:tracePt t="65368" x="3919538" y="4170363"/>
          <p14:tracePt t="65385" x="3889375" y="4170363"/>
          <p14:tracePt t="65401" x="3876675" y="4170363"/>
          <p14:tracePt t="65728" x="3889375" y="4170363"/>
          <p14:tracePt t="65745" x="3919538" y="4170363"/>
          <p14:tracePt t="65753" x="3938588" y="4170363"/>
          <p14:tracePt t="65771" x="3992563" y="4170363"/>
          <p14:tracePt t="65787" x="4054475" y="4170363"/>
          <p14:tracePt t="65803" x="4121150" y="4170363"/>
          <p14:tracePt t="65821" x="4187825" y="4170363"/>
          <p14:tracePt t="65827" x="4230688" y="4170363"/>
          <p14:tracePt t="65838" x="4267200" y="4170363"/>
          <p14:tracePt t="65843" x="4310063" y="4170363"/>
          <p14:tracePt t="65853" x="4327525" y="4170363"/>
          <p14:tracePt t="65857" x="4364038" y="4170363"/>
          <p14:tracePt t="65868" x="4406900" y="4170363"/>
          <p14:tracePt t="65885" x="4443413" y="4170363"/>
          <p14:tracePt t="65888" x="4468813" y="4170363"/>
          <p14:tracePt t="65920" x="4475163" y="4170363"/>
          <p14:tracePt t="65928" x="4492625" y="4170363"/>
          <p14:tracePt t="65934" x="4505325" y="4170363"/>
          <p14:tracePt t="65952" x="4516438" y="4170363"/>
          <p14:tracePt t="65968" x="4529138" y="4170363"/>
          <p14:tracePt t="66201" x="4535488" y="4170363"/>
          <p14:tracePt t="66209" x="4548188" y="4170363"/>
          <p14:tracePt t="66225" x="4552950" y="4170363"/>
          <p14:tracePt t="66237" x="4572000" y="4170363"/>
          <p14:tracePt t="66254" x="4584700" y="4157663"/>
          <p14:tracePt t="66321" x="4591050" y="4157663"/>
          <p14:tracePt t="66336" x="4595813" y="4157663"/>
          <p14:tracePt t="66346" x="4608513" y="4157663"/>
          <p14:tracePt t="66385" x="4614863" y="4157663"/>
          <p14:tracePt t="66713" x="4632325" y="4157663"/>
          <p14:tracePt t="66722" x="4668838" y="4157663"/>
          <p14:tracePt t="66738" x="4694238" y="4157663"/>
          <p14:tracePt t="66755" x="4711700" y="4151313"/>
          <p14:tracePt t="66771" x="4743450" y="4151313"/>
          <p14:tracePt t="67242" x="4760913" y="4151313"/>
          <p14:tracePt t="67250" x="4767263" y="4138613"/>
          <p14:tracePt t="67260" x="4797425" y="4138613"/>
          <p14:tracePt t="67267" x="4810125" y="4138613"/>
          <p14:tracePt t="67284" x="4840288" y="4138613"/>
          <p14:tracePt t="67300" x="4864100" y="4138613"/>
          <p14:tracePt t="67318" x="4949825" y="4127500"/>
          <p14:tracePt t="67334" x="5016500" y="4127500"/>
          <p14:tracePt t="67351" x="5078413" y="4127500"/>
          <p14:tracePt t="67368" x="5187950" y="4127500"/>
          <p14:tracePt t="67386" x="5267325" y="4127500"/>
          <p14:tracePt t="67404" x="5327650" y="4127500"/>
          <p14:tracePt t="67421" x="5346700" y="4127500"/>
          <p14:tracePt t="67438" x="5357813" y="4127500"/>
          <p14:tracePt t="67482" x="5376863" y="4127500"/>
          <p14:tracePt t="67490" x="5419725" y="4133850"/>
          <p14:tracePt t="67504" x="5467350" y="4133850"/>
          <p14:tracePt t="67509" x="5529263" y="4144963"/>
          <p14:tracePt t="67521" x="5619750" y="4144963"/>
          <p14:tracePt t="67538" x="5657850" y="4144963"/>
          <p14:tracePt t="67555" x="5668963" y="4133850"/>
          <p14:tracePt t="68034" x="5675313" y="4138613"/>
          <p14:tracePt t="68043" x="5688013" y="4144963"/>
          <p14:tracePt t="68057" x="5724525" y="4144963"/>
          <p14:tracePt t="68209" x="5735638" y="4144963"/>
          <p14:tracePt t="68217" x="5741988" y="4144963"/>
          <p14:tracePt t="68227" x="5761038" y="4133850"/>
          <p14:tracePt t="68242" x="5791200" y="4133850"/>
          <p14:tracePt t="68255" x="5815013" y="4133850"/>
          <p14:tracePt t="68268" x="5821363" y="4133850"/>
          <p14:tracePt t="68593" x="5827713" y="4127500"/>
          <p14:tracePt t="68641" x="5851525" y="4114800"/>
          <p14:tracePt t="68690" x="5857875" y="4108450"/>
          <p14:tracePt t="68700" x="5876925" y="4108450"/>
          <p14:tracePt t="68703" x="5883275" y="4108450"/>
          <p14:tracePt t="68721" x="5913438" y="4108450"/>
          <p14:tracePt t="68729" x="5924550" y="4095750"/>
          <p14:tracePt t="68744" x="5943600" y="4090988"/>
          <p14:tracePt t="68751" x="5962650" y="4090988"/>
          <p14:tracePt t="68769" x="6003925" y="4078288"/>
          <p14:tracePt t="68785" x="6083300" y="4078288"/>
          <p14:tracePt t="68802" x="6175375" y="4078288"/>
          <p14:tracePt t="68819" x="6235700" y="4078288"/>
          <p14:tracePt t="68835" x="6394450" y="4078288"/>
          <p14:tracePt t="68852" x="6559550" y="4078288"/>
          <p14:tracePt t="68869" x="6686550" y="4078288"/>
          <p14:tracePt t="68885" x="6827838" y="4078288"/>
          <p14:tracePt t="68889" x="6924675" y="4084638"/>
          <p14:tracePt t="68902" x="7004050" y="4084638"/>
          <p14:tracePt t="68906" x="7040563" y="4095750"/>
          <p14:tracePt t="68919" x="7132638" y="4095750"/>
          <p14:tracePt t="68936" x="7212013" y="4108450"/>
          <p14:tracePt t="68952" x="7242175" y="4108450"/>
          <p14:tracePt t="68969" x="7259638" y="4108450"/>
          <p14:tracePt t="68985" x="7285038" y="4108450"/>
          <p14:tracePt t="69017" x="7291388" y="4108450"/>
          <p14:tracePt t="70257" x="7308850" y="4108450"/>
          <p14:tracePt t="70266" x="7345363" y="4108450"/>
          <p14:tracePt t="70276" x="7375525" y="4108450"/>
          <p14:tracePt t="70287" x="7424738" y="4108450"/>
          <p14:tracePt t="70292" x="7467600" y="4108450"/>
          <p14:tracePt t="70301" x="7497763" y="4108450"/>
          <p14:tracePt t="70305" x="7546975" y="4108450"/>
          <p14:tracePt t="70318" x="7589838" y="4108450"/>
          <p14:tracePt t="70322" x="7626350" y="4108450"/>
          <p14:tracePt t="70335" x="7669213" y="4108450"/>
          <p14:tracePt t="70352" x="7729538" y="4108450"/>
          <p14:tracePt t="70368" x="7766050" y="4108450"/>
          <p14:tracePt t="70385" x="7796213" y="4102100"/>
          <p14:tracePt t="70401" x="7808913" y="4102100"/>
          <p14:tracePt t="70418" x="7827963" y="4102100"/>
          <p14:tracePt t="70435" x="7845425" y="4102100"/>
          <p14:tracePt t="70874" x="7832725" y="4102100"/>
          <p14:tracePt t="70882" x="7785100" y="4102100"/>
          <p14:tracePt t="70892" x="7693025" y="4102100"/>
          <p14:tracePt t="70899" x="7607300" y="4108450"/>
          <p14:tracePt t="70911" x="7540625" y="4127500"/>
          <p14:tracePt t="70916" x="7473950" y="4138613"/>
          <p14:tracePt t="70924" x="7431088" y="4138613"/>
          <p14:tracePt t="70934" x="7418388" y="4144963"/>
          <p14:tracePt t="71002" x="7431088" y="4144963"/>
          <p14:tracePt t="71011" x="7497763" y="4157663"/>
          <p14:tracePt t="71020" x="7577138" y="4157663"/>
          <p14:tracePt t="71037" x="7766050" y="4175125"/>
          <p14:tracePt t="71055" x="7991475" y="4187825"/>
          <p14:tracePt t="71060" x="8137525" y="4206875"/>
          <p14:tracePt t="71070" x="8259763" y="4206875"/>
          <p14:tracePt t="71075" x="8345488" y="4217988"/>
          <p14:tracePt t="71087" x="8448675" y="4217988"/>
          <p14:tracePt t="71092" x="8491538" y="4217988"/>
          <p14:tracePt t="71104" x="8534400" y="4217988"/>
          <p14:tracePt t="71160" x="8528050" y="4224338"/>
          <p14:tracePt t="71167" x="8510588" y="4254500"/>
          <p14:tracePt t="71176" x="8491538" y="4254500"/>
          <p14:tracePt t="71185" x="8431213" y="4254500"/>
          <p14:tracePt t="71202" x="8332788" y="4267200"/>
          <p14:tracePt t="71218" x="8169275" y="4286250"/>
          <p14:tracePt t="71239" x="8077200" y="4297363"/>
          <p14:tracePt t="71244" x="8064500" y="4297363"/>
          <p14:tracePt t="71253" x="8058150" y="4297363"/>
          <p14:tracePt t="71313" x="8070850" y="4297363"/>
          <p14:tracePt t="71323" x="8113713" y="4297363"/>
          <p14:tracePt t="71338" x="8193088" y="4297363"/>
          <p14:tracePt t="71355" x="8223250" y="4297363"/>
          <p14:tracePt t="71394" x="8229600" y="4316413"/>
          <p14:tracePt t="71403" x="8216900" y="4340225"/>
          <p14:tracePt t="71414" x="8150225" y="4364038"/>
          <p14:tracePt t="71419" x="8101013" y="4389438"/>
          <p14:tracePt t="71424" x="8034338" y="4400550"/>
          <p14:tracePt t="71435" x="7948613" y="4432300"/>
          <p14:tracePt t="71452" x="7832725" y="4443413"/>
          <p14:tracePt t="71469" x="7693025" y="4443413"/>
          <p14:tracePt t="71485" x="7613650" y="4443413"/>
          <p14:tracePt t="71502" x="7600950" y="4468813"/>
          <p14:tracePt t="71545" x="7607300" y="4475163"/>
          <p14:tracePt t="71552" x="7626350" y="4475163"/>
          <p14:tracePt t="71559" x="7656513" y="4475163"/>
          <p14:tracePt t="71568" x="7735888" y="4475163"/>
          <p14:tracePt t="71585" x="7858125" y="4468813"/>
          <p14:tracePt t="71602" x="7991475" y="4456113"/>
          <p14:tracePt t="71618" x="8058150" y="4456113"/>
          <p14:tracePt t="71635" x="8070850" y="4456113"/>
          <p14:tracePt t="71930" x="8047038" y="4449763"/>
          <p14:tracePt t="71939" x="8016875" y="4449763"/>
          <p14:tracePt t="71955" x="7967663" y="4438650"/>
          <p14:tracePt t="71971" x="7924800" y="4425950"/>
          <p14:tracePt t="71987" x="7918450" y="4425950"/>
          <p14:tracePt t="72082" x="7918450" y="4419600"/>
          <p14:tracePt t="72090" x="7931150" y="4400550"/>
          <p14:tracePt t="72105" x="7980363" y="4400550"/>
          <p14:tracePt t="72121" x="8010525" y="4389438"/>
          <p14:tracePt t="72266" x="7997825" y="4376738"/>
          <p14:tracePt t="72276" x="7948613" y="4364038"/>
          <p14:tracePt t="72287" x="7905750" y="4364038"/>
          <p14:tracePt t="72292" x="7839075" y="4352925"/>
          <p14:tracePt t="72305" x="7748588" y="4327525"/>
          <p14:tracePt t="72321" x="7693025" y="4322763"/>
          <p14:tracePt t="72682" x="7686675" y="4310063"/>
          <p14:tracePt t="72706" x="7686675" y="4291013"/>
          <p14:tracePt t="72723" x="7686675" y="4273550"/>
          <p14:tracePt t="72732" x="7686675" y="4267200"/>
          <p14:tracePt t="72794" x="7686675" y="4248150"/>
          <p14:tracePt t="73146" x="7699375" y="4237038"/>
          <p14:tracePt t="73156" x="7791450" y="4237038"/>
          <p14:tracePt t="73171" x="7954963" y="4237038"/>
          <p14:tracePt t="73186" x="8126413" y="4237038"/>
          <p14:tracePt t="73202" x="8289925" y="4237038"/>
          <p14:tracePt t="73220" x="8437563" y="4237038"/>
          <p14:tracePt t="73236" x="8540750" y="4237038"/>
          <p14:tracePt t="73252" x="8637588" y="4237038"/>
          <p14:tracePt t="73269" x="8729663" y="4237038"/>
          <p14:tracePt t="73286" x="8820150" y="4237038"/>
          <p14:tracePt t="73290" x="8839200" y="4237038"/>
          <p14:tracePt t="73303" x="8875713" y="4237038"/>
          <p14:tracePt t="73307" x="8918575" y="4237038"/>
          <p14:tracePt t="73320" x="8972550" y="4237038"/>
          <p14:tracePt t="73336" x="9021763" y="4237038"/>
          <p14:tracePt t="73353" x="9040813" y="4237038"/>
          <p14:tracePt t="73370" x="9058275" y="4237038"/>
          <p14:tracePt t="73386" x="9077325" y="4237038"/>
          <p14:tracePt t="73409" x="9088438" y="4237038"/>
          <p14:tracePt t="73425" x="9094788" y="4237038"/>
          <p14:tracePt t="73436" x="9101138" y="4237038"/>
          <p14:tracePt t="73453" x="9113838" y="4237038"/>
          <p14:tracePt t="73469" x="9131300" y="4237038"/>
          <p14:tracePt t="77795" x="9137650" y="4237038"/>
          <p14:tracePt t="77803" x="9064625" y="4243388"/>
          <p14:tracePt t="77821" x="8894763" y="4273550"/>
          <p14:tracePt t="77837" x="8620125" y="4316413"/>
          <p14:tracePt t="77855" x="8369300" y="4346575"/>
          <p14:tracePt t="77860" x="8266113" y="4364038"/>
          <p14:tracePt t="77871" x="8143875" y="4376738"/>
          <p14:tracePt t="77886" x="7912100" y="4425950"/>
          <p14:tracePt t="77902" x="7680325" y="4456113"/>
          <p14:tracePt t="77920" x="7291388" y="4522788"/>
          <p14:tracePt t="77935" x="7138988" y="4602163"/>
          <p14:tracePt t="77939" x="6954838" y="4621213"/>
          <p14:tracePt t="77953" x="6608763" y="4668838"/>
          <p14:tracePt t="77969" x="6261100" y="4687888"/>
          <p14:tracePt t="77985" x="5876925" y="4705350"/>
          <p14:tracePt t="78002" x="5510213" y="4718050"/>
          <p14:tracePt t="78018" x="5126038" y="4754563"/>
          <p14:tracePt t="78035" x="4821238" y="4754563"/>
          <p14:tracePt t="78052" x="4535488" y="4767263"/>
          <p14:tracePt t="78069" x="4267200" y="4767263"/>
          <p14:tracePt t="78085" x="4065588" y="4767263"/>
          <p14:tracePt t="78102" x="3876675" y="4767263"/>
          <p14:tracePt t="78105" x="3816350" y="4767263"/>
          <p14:tracePt t="78119" x="3713163" y="4767263"/>
          <p14:tracePt t="78136" x="3529013" y="4767263"/>
          <p14:tracePt t="78139" x="3444875" y="4767263"/>
          <p14:tracePt t="78153" x="3279775" y="4767263"/>
          <p14:tracePt t="78169" x="3097213" y="4767263"/>
          <p14:tracePt t="78186" x="2889250" y="4767263"/>
          <p14:tracePt t="78202" x="2724150" y="4767263"/>
          <p14:tracePt t="78218" x="2578100" y="4767263"/>
          <p14:tracePt t="78235" x="2395538" y="4767263"/>
          <p14:tracePt t="78252" x="2189163" y="4767263"/>
          <p14:tracePt t="78269" x="1987550" y="4767263"/>
          <p14:tracePt t="78285" x="1798638" y="4767263"/>
          <p14:tracePt t="78302" x="1676400" y="4767263"/>
          <p14:tracePt t="78319" x="1597025" y="4767263"/>
          <p14:tracePt t="78335" x="1517650" y="4767263"/>
          <p14:tracePt t="78339" x="1487488" y="4767263"/>
          <p14:tracePt t="78352" x="1450975" y="4767263"/>
          <p14:tracePt t="78369" x="1420813" y="4767263"/>
          <p14:tracePt t="78386" x="1414463" y="4767263"/>
          <p14:tracePt t="78402" x="1401763" y="4767263"/>
          <p14:tracePt t="78611" x="1395413" y="4767263"/>
          <p14:tracePt t="78627" x="1395413" y="4760913"/>
          <p14:tracePt t="78643" x="1395413" y="4748213"/>
          <p14:tracePt t="78652" x="1395413" y="4743450"/>
          <p14:tracePt t="78673" x="1395413" y="4730750"/>
          <p14:tracePt t="78690" x="1395413" y="4724400"/>
          <p14:tracePt t="78697" x="1395413" y="4711700"/>
          <p14:tracePt t="78706" x="1408113" y="4705350"/>
          <p14:tracePt t="78745" x="1408113" y="4700588"/>
          <p14:tracePt t="78770" x="1427163" y="4668838"/>
          <p14:tracePt t="78811" x="1427163" y="4657725"/>
          <p14:tracePt t="78826" x="1444625" y="4651375"/>
          <p14:tracePt t="78842" x="1468438" y="4627563"/>
          <p14:tracePt t="78865" x="1474788" y="4621213"/>
          <p14:tracePt t="78873" x="1487488" y="4608513"/>
          <p14:tracePt t="78921" x="1504950" y="4602163"/>
          <p14:tracePt t="78929" x="1511300" y="4602163"/>
          <p14:tracePt t="78937" x="1554163" y="4591050"/>
          <p14:tracePt t="78953" x="1633538" y="4591050"/>
          <p14:tracePt t="78968" x="1773238" y="4591050"/>
          <p14:tracePt t="78986" x="1962150" y="4591050"/>
          <p14:tracePt t="79001" x="2182813" y="4591050"/>
          <p14:tracePt t="79018" x="2352675" y="4591050"/>
          <p14:tracePt t="79035" x="2481263" y="4591050"/>
          <p14:tracePt t="79052" x="2541588" y="4591050"/>
          <p14:tracePt t="79068" x="2571750" y="4591050"/>
          <p14:tracePt t="79315" x="2560638" y="4591050"/>
          <p14:tracePt t="79323" x="2451100" y="4591050"/>
          <p14:tracePt t="79337" x="2316163" y="4608513"/>
          <p14:tracePt t="79356" x="2163763" y="4638675"/>
          <p14:tracePt t="79371" x="1981200" y="4638675"/>
          <p14:tracePt t="79388" x="1804988" y="4681538"/>
          <p14:tracePt t="79405" x="1657350" y="4681538"/>
          <p14:tracePt t="79421" x="1536700" y="4681538"/>
          <p14:tracePt t="79438" x="1427163" y="4681538"/>
          <p14:tracePt t="79454" x="1322388" y="4681538"/>
          <p14:tracePt t="79472" x="1274763" y="4681538"/>
          <p14:tracePt t="79683" x="1268413" y="4681538"/>
          <p14:tracePt t="79691" x="1238250" y="4700588"/>
          <p14:tracePt t="79704" x="1200150" y="4711700"/>
          <p14:tracePt t="79709" x="1195388" y="4718050"/>
          <p14:tracePt t="79721" x="1182688" y="4718050"/>
          <p14:tracePt t="79739" x="1133475" y="4743450"/>
          <p14:tracePt t="79756" x="1079500" y="4754563"/>
          <p14:tracePt t="79772" x="1036638" y="4784725"/>
          <p14:tracePt t="79803" x="1116013" y="4784725"/>
          <p14:tracePt t="79813" x="1219200" y="4760913"/>
          <p14:tracePt t="79823" x="1420813" y="4760913"/>
          <p14:tracePt t="80235" x="1408113" y="4779963"/>
          <p14:tracePt t="80244" x="1358900" y="4803775"/>
          <p14:tracePt t="80259" x="1335088" y="4821238"/>
          <p14:tracePt t="80299" x="1316038" y="4821238"/>
          <p14:tracePt t="80363" x="1298575" y="4821238"/>
          <p14:tracePt t="80372" x="1285875" y="4821238"/>
          <p14:tracePt t="80388" x="1249363" y="4810125"/>
          <p14:tracePt t="80405" x="1182688" y="4797425"/>
          <p14:tracePt t="80422" x="1116013" y="4773613"/>
          <p14:tracePt t="80438" x="1060450" y="4760913"/>
          <p14:tracePt t="80455" x="1006475" y="4743450"/>
          <p14:tracePt t="80472" x="1000125" y="4730750"/>
          <p14:tracePt t="80477" x="993775" y="4730750"/>
          <p14:tracePt t="80507" x="981075" y="4730750"/>
          <p14:tracePt t="80519" x="974725" y="4724400"/>
          <p14:tracePt t="80531" x="963613" y="4694238"/>
          <p14:tracePt t="80547" x="944563" y="4681538"/>
          <p14:tracePt t="80555" x="933450" y="4675188"/>
          <p14:tracePt t="80569" x="927100" y="4668838"/>
          <p14:tracePt t="80588" x="908050" y="4645025"/>
          <p14:tracePt t="80605" x="895350" y="4621213"/>
          <p14:tracePt t="80619" x="877888" y="4602163"/>
          <p14:tracePt t="80636" x="858838" y="4584700"/>
          <p14:tracePt t="80652" x="854075" y="4578350"/>
          <p14:tracePt t="80669" x="841375" y="4565650"/>
          <p14:tracePt t="80686" x="835025" y="4548188"/>
          <p14:tracePt t="80722" x="835025" y="4541838"/>
          <p14:tracePt t="80730" x="822325" y="4529138"/>
          <p14:tracePt t="80746" x="817563" y="4522788"/>
          <p14:tracePt t="80770" x="817563" y="4511675"/>
          <p14:tracePt t="80777" x="817563" y="4505325"/>
          <p14:tracePt t="80786" x="811213" y="4498975"/>
          <p14:tracePt t="80802" x="798513" y="4486275"/>
          <p14:tracePt t="80819" x="781050" y="4479925"/>
          <p14:tracePt t="80836" x="781050" y="4462463"/>
          <p14:tracePt t="80853" x="768350" y="4443413"/>
          <p14:tracePt t="80869" x="768350" y="4425950"/>
          <p14:tracePt t="80886" x="768350" y="4395788"/>
          <p14:tracePt t="80902" x="762000" y="4389438"/>
          <p14:tracePt t="80919" x="762000" y="4370388"/>
          <p14:tracePt t="80923" x="762000" y="4359275"/>
          <p14:tracePt t="80936" x="762000" y="4340225"/>
          <p14:tracePt t="80940" x="762000" y="4333875"/>
          <p14:tracePt t="80953" x="774700" y="4303713"/>
          <p14:tracePt t="80971" x="785813" y="4260850"/>
          <p14:tracePt t="80986" x="804863" y="4224338"/>
          <p14:tracePt t="81003" x="822325" y="4181475"/>
          <p14:tracePt t="81019" x="865188" y="4151313"/>
          <p14:tracePt t="81036" x="908050" y="4133850"/>
          <p14:tracePt t="81053" x="933450" y="4108450"/>
          <p14:tracePt t="81070" x="987425" y="4084638"/>
          <p14:tracePt t="81086" x="1054100" y="4054475"/>
          <p14:tracePt t="81102" x="1109663" y="4041775"/>
          <p14:tracePt t="81119" x="1189038" y="4029075"/>
          <p14:tracePt t="81122" x="1238250" y="4029075"/>
          <p14:tracePt t="81137" x="1328738" y="4017963"/>
          <p14:tracePt t="81153" x="1427163" y="4005263"/>
          <p14:tracePt t="81170" x="1547813" y="4005263"/>
          <p14:tracePt t="81187" x="1639888" y="4005263"/>
          <p14:tracePt t="81203" x="1731963" y="4005263"/>
          <p14:tracePt t="81219" x="1809750" y="4005263"/>
          <p14:tracePt t="81236" x="1901825" y="4005263"/>
          <p14:tracePt t="81253" x="1962150" y="4005263"/>
          <p14:tracePt t="81269" x="2041525" y="4011613"/>
          <p14:tracePt t="81286" x="2127250" y="4022725"/>
          <p14:tracePt t="81303" x="2206625" y="4059238"/>
          <p14:tracePt t="81319" x="2273300" y="4059238"/>
          <p14:tracePt t="81323" x="2305050" y="4059238"/>
          <p14:tracePt t="81337" x="2346325" y="4065588"/>
          <p14:tracePt t="81353" x="2408238" y="4078288"/>
          <p14:tracePt t="81370" x="2425700" y="4090988"/>
          <p14:tracePt t="81386" x="2444750" y="4090988"/>
          <p14:tracePt t="81403" x="2511425" y="4095750"/>
          <p14:tracePt t="81420" x="2530475" y="4108450"/>
          <p14:tracePt t="81436" x="2547938" y="4108450"/>
          <p14:tracePt t="81452" x="2590800" y="4108450"/>
          <p14:tracePt t="81469" x="2597150" y="4114800"/>
          <p14:tracePt t="81487" x="2609850" y="4114800"/>
          <p14:tracePt t="81628" x="2614613" y="4127500"/>
          <p14:tracePt t="81636" x="2633663" y="4144963"/>
          <p14:tracePt t="81647" x="2657475" y="4157663"/>
          <p14:tracePt t="81652" x="2663825" y="4175125"/>
          <p14:tracePt t="81664" x="2676525" y="4194175"/>
          <p14:tracePt t="81669" x="2700338" y="4230688"/>
          <p14:tracePt t="81674" x="2700338" y="4237038"/>
          <p14:tracePt t="81687" x="2706688" y="4248150"/>
          <p14:tracePt t="81691" x="2719388" y="4254500"/>
          <p14:tracePt t="81700" x="2719388" y="4267200"/>
          <p14:tracePt t="81745" x="2719388" y="4273550"/>
          <p14:tracePt t="81769" x="2719388" y="4286250"/>
          <p14:tracePt t="81777" x="2719388" y="4291013"/>
          <p14:tracePt t="81801" x="2719388" y="4297363"/>
          <p14:tracePt t="81809" x="2719388" y="4310063"/>
          <p14:tracePt t="81818" x="2719388" y="4316413"/>
          <p14:tracePt t="81835" x="2719388" y="4333875"/>
          <p14:tracePt t="81852" x="2713038" y="4346575"/>
          <p14:tracePt t="81869" x="2706688" y="4383088"/>
          <p14:tracePt t="81885" x="2693988" y="4395788"/>
          <p14:tracePt t="81902" x="2687638" y="4400550"/>
          <p14:tracePt t="81919" x="2646363" y="4419600"/>
          <p14:tracePt t="81922" x="2640013" y="4419600"/>
          <p14:tracePt t="81935" x="2620963" y="4432300"/>
          <p14:tracePt t="81939" x="2609850" y="4432300"/>
          <p14:tracePt t="81952" x="2560638" y="4456113"/>
          <p14:tracePt t="81969" x="2524125" y="4456113"/>
          <p14:tracePt t="81985" x="2462213" y="4462463"/>
          <p14:tracePt t="82002" x="2395538" y="4462463"/>
          <p14:tracePt t="82018" x="2359025" y="4462463"/>
          <p14:tracePt t="82035" x="2292350" y="4462463"/>
          <p14:tracePt t="82052" x="2225675" y="4462463"/>
          <p14:tracePt t="82069" x="2146300" y="4462463"/>
          <p14:tracePt t="82086" x="2066925" y="4462463"/>
          <p14:tracePt t="82102" x="1987550" y="4462463"/>
          <p14:tracePt t="82119" x="1895475" y="4462463"/>
          <p14:tracePt t="82122" x="1852613" y="4462463"/>
          <p14:tracePt t="82136" x="1822450" y="4462463"/>
          <p14:tracePt t="82139" x="1773238" y="4462463"/>
          <p14:tracePt t="82153" x="1682750" y="4462463"/>
          <p14:tracePt t="82170" x="1627188" y="4475163"/>
          <p14:tracePt t="82186" x="1566863" y="4475163"/>
          <p14:tracePt t="82202" x="1524000" y="4475163"/>
          <p14:tracePt t="82218" x="1463675" y="4475163"/>
          <p14:tracePt t="82235" x="1431925" y="4475163"/>
          <p14:tracePt t="82252" x="1371600" y="4475163"/>
          <p14:tracePt t="82269" x="1352550" y="4475163"/>
          <p14:tracePt t="82286" x="1298575" y="4475163"/>
          <p14:tracePt t="82302" x="1262063" y="4475163"/>
          <p14:tracePt t="82319" x="1206500" y="4475163"/>
          <p14:tracePt t="82323" x="1189038" y="4475163"/>
          <p14:tracePt t="82336" x="1158875" y="4475163"/>
          <p14:tracePt t="82353" x="1073150" y="4475163"/>
          <p14:tracePt t="82370" x="1006475" y="4475163"/>
          <p14:tracePt t="82386" x="969963" y="4475163"/>
          <p14:tracePt t="82402" x="901700" y="4475163"/>
          <p14:tracePt t="82418" x="835025" y="4475163"/>
          <p14:tracePt t="82435" x="811213" y="4475163"/>
          <p14:tracePt t="82452" x="798513" y="4475163"/>
          <p14:tracePt t="82469" x="792163" y="4475163"/>
          <p14:tracePt t="82485" x="768350" y="4475163"/>
          <p14:tracePt t="82505" x="755650" y="4475163"/>
          <p14:tracePt t="82571" x="749300" y="4475163"/>
          <p14:tracePt t="82587" x="738188" y="4475163"/>
          <p14:tracePt t="82595" x="731838" y="4462463"/>
          <p14:tracePt t="82610" x="719138" y="4443413"/>
          <p14:tracePt t="82619" x="712788" y="4438650"/>
          <p14:tracePt t="82636" x="701675" y="4413250"/>
          <p14:tracePt t="82653" x="701675" y="4395788"/>
          <p14:tracePt t="82669" x="682625" y="4376738"/>
          <p14:tracePt t="82686" x="669925" y="4359275"/>
          <p14:tracePt t="82779" x="669925" y="4346575"/>
          <p14:tracePt t="82796" x="669925" y="4340225"/>
          <p14:tracePt t="82805" x="669925" y="4333875"/>
          <p14:tracePt t="82827" x="669925" y="4322763"/>
          <p14:tracePt t="82838" x="669925" y="4316413"/>
          <p14:tracePt t="82856" x="676275" y="4297363"/>
          <p14:tracePt t="82861" x="682625" y="4286250"/>
          <p14:tracePt t="82871" x="695325" y="4279900"/>
          <p14:tracePt t="82875" x="701675" y="4279900"/>
          <p14:tracePt t="82886" x="712788" y="4267200"/>
          <p14:tracePt t="82902" x="738188" y="4260850"/>
          <p14:tracePt t="82919" x="768350" y="4237038"/>
          <p14:tracePt t="82923" x="785813" y="4237038"/>
          <p14:tracePt t="82936" x="798513" y="4230688"/>
          <p14:tracePt t="82940" x="804863" y="4230688"/>
          <p14:tracePt t="82952" x="822325" y="4230688"/>
          <p14:tracePt t="82955" x="858838" y="4230688"/>
          <p14:tracePt t="82968" x="895350" y="4217988"/>
          <p14:tracePt t="82984" x="933450" y="4211638"/>
          <p14:tracePt t="83001" x="974725" y="4211638"/>
          <p14:tracePt t="83018" x="1054100" y="4211638"/>
          <p14:tracePt t="83034" x="1133475" y="4211638"/>
          <p14:tracePt t="83051" x="1169988" y="4211638"/>
          <p14:tracePt t="83068" x="1238250" y="4211638"/>
          <p14:tracePt t="83084" x="1285875" y="4211638"/>
          <p14:tracePt t="83101" x="1365250" y="4211638"/>
          <p14:tracePt t="83118" x="1444625" y="4200525"/>
          <p14:tracePt t="83134" x="1524000" y="4200525"/>
          <p14:tracePt t="83151" x="1590675" y="4200525"/>
          <p14:tracePt t="83154" x="1682750" y="4200525"/>
          <p14:tracePt t="83168" x="1762125" y="4200525"/>
          <p14:tracePt t="83185" x="1884363" y="4200525"/>
          <p14:tracePt t="83201" x="2000250" y="4200525"/>
          <p14:tracePt t="83218" x="2109788" y="4200525"/>
          <p14:tracePt t="83234" x="2189163" y="4200525"/>
          <p14:tracePt t="83251" x="2236788" y="4200525"/>
          <p14:tracePt t="83268" x="2316163" y="4200525"/>
          <p14:tracePt t="83285" x="2382838" y="4200525"/>
          <p14:tracePt t="83301" x="2419350" y="4200525"/>
          <p14:tracePt t="83318" x="2457450" y="4200525"/>
          <p14:tracePt t="83334" x="2474913" y="4200525"/>
          <p14:tracePt t="83351" x="2493963" y="4200525"/>
          <p14:tracePt t="83368" x="2498725" y="4200525"/>
          <p14:tracePt t="83384" x="2511425" y="4200525"/>
          <p14:tracePt t="83401" x="2535238" y="4200525"/>
          <p14:tracePt t="83418" x="2547938" y="4200525"/>
          <p14:tracePt t="83434" x="2560638" y="4200525"/>
          <p14:tracePt t="83451" x="2578100" y="4200525"/>
          <p14:tracePt t="83468" x="2597150" y="4200525"/>
          <p14:tracePt t="83489" x="2614613" y="4200525"/>
          <p14:tracePt t="83501" x="2627313" y="4200525"/>
          <p14:tracePt t="83518" x="2646363" y="4200525"/>
          <p14:tracePt t="83534" x="2651125" y="4211638"/>
          <p14:tracePt t="83538" x="2670175" y="4243388"/>
          <p14:tracePt t="83561" x="2682875" y="4248150"/>
          <p14:tracePt t="83569" x="2682875" y="4260850"/>
          <p14:tracePt t="83584" x="2700338" y="4279900"/>
          <p14:tracePt t="83601" x="2700338" y="4286250"/>
          <p14:tracePt t="83618" x="2700338" y="4303713"/>
          <p14:tracePt t="83634" x="2700338" y="4322763"/>
          <p14:tracePt t="83657" x="2700338" y="4340225"/>
          <p14:tracePt t="83673" x="2700338" y="4346575"/>
          <p14:tracePt t="83684" x="2700338" y="4359275"/>
          <p14:tracePt t="83701" x="2676525" y="4364038"/>
          <p14:tracePt t="83718" x="2651125" y="4389438"/>
          <p14:tracePt t="83734" x="2584450" y="4395788"/>
          <p14:tracePt t="83751" x="2517775" y="4406900"/>
          <p14:tracePt t="83755" x="2474913" y="4419600"/>
          <p14:tracePt t="83768" x="2378075" y="4443413"/>
          <p14:tracePt t="83785" x="2255838" y="4456113"/>
          <p14:tracePt t="83801" x="2146300" y="4468813"/>
          <p14:tracePt t="83818" x="2054225" y="4468813"/>
          <p14:tracePt t="83834" x="1925638" y="4468813"/>
          <p14:tracePt t="83851" x="1822450" y="4468813"/>
          <p14:tracePt t="83868" x="1700213" y="4468813"/>
          <p14:tracePt t="83885" x="1554163" y="4468813"/>
          <p14:tracePt t="83901" x="1347788" y="4468813"/>
          <p14:tracePt t="83918" x="1225550" y="4468813"/>
          <p14:tracePt t="83935" x="1060450" y="4468813"/>
          <p14:tracePt t="83937" x="993775" y="4468813"/>
          <p14:tracePt t="83951" x="933450" y="4468813"/>
          <p14:tracePt t="83954" x="890588" y="4468813"/>
          <p14:tracePt t="83968" x="854075" y="4468813"/>
          <p14:tracePt t="83971" x="811213" y="4468813"/>
          <p14:tracePt t="83985" x="755650" y="4468813"/>
          <p14:tracePt t="84001" x="706438" y="4468813"/>
          <p14:tracePt t="84018" x="695325" y="4468813"/>
          <p14:tracePt t="84034" x="676275" y="4468813"/>
          <p14:tracePt t="84115" x="658813" y="4468813"/>
          <p14:tracePt t="84123" x="652463" y="4468813"/>
          <p14:tracePt t="84139" x="633413" y="4449763"/>
          <p14:tracePt t="84156" x="633413" y="4395788"/>
          <p14:tracePt t="84161" x="633413" y="4389438"/>
          <p14:tracePt t="84173" x="633413" y="4370388"/>
          <p14:tracePt t="84188" x="622300" y="4364038"/>
          <p14:tracePt t="84204" x="622300" y="4333875"/>
          <p14:tracePt t="84221" x="622300" y="4327525"/>
          <p14:tracePt t="84238" x="622300" y="4316413"/>
          <p14:tracePt t="84254" x="622300" y="4291013"/>
          <p14:tracePt t="84271" x="622300" y="4279900"/>
          <p14:tracePt t="84288" x="622300" y="4273550"/>
          <p14:tracePt t="84305" x="658813" y="4237038"/>
          <p14:tracePt t="84322" x="768350" y="4211638"/>
          <p14:tracePt t="84338" x="920750" y="4170363"/>
          <p14:tracePt t="84355" x="1146175" y="4170363"/>
          <p14:tracePt t="84371" x="1341438" y="4127500"/>
          <p14:tracePt t="84386" x="1584325" y="4108450"/>
          <p14:tracePt t="84403" x="1792288" y="4108450"/>
          <p14:tracePt t="84419" x="1974850" y="4108450"/>
          <p14:tracePt t="84436" x="2127250" y="4095750"/>
          <p14:tracePt t="84452" x="2206625" y="4095750"/>
          <p14:tracePt t="84469" x="2286000" y="4095750"/>
          <p14:tracePt t="84486" x="2328863" y="4095750"/>
          <p14:tracePt t="84502" x="2401888" y="4095750"/>
          <p14:tracePt t="84519" x="2457450" y="4095750"/>
          <p14:tracePt t="84536" x="2505075" y="4095750"/>
          <p14:tracePt t="84539" x="2554288" y="4095750"/>
          <p14:tracePt t="84553" x="2590800" y="4102100"/>
          <p14:tracePt t="84570" x="2657475" y="4127500"/>
          <p14:tracePt t="84586" x="2676525" y="4133850"/>
          <p14:tracePt t="84604" x="2773363" y="4144963"/>
          <p14:tracePt t="84619" x="2816225" y="4170363"/>
          <p14:tracePt t="84636" x="2846388" y="4181475"/>
          <p14:tracePt t="84652" x="2895600" y="4200525"/>
          <p14:tracePt t="84669" x="2919413" y="4224338"/>
          <p14:tracePt t="89204" x="2987675" y="4248150"/>
          <p14:tracePt t="89212" x="3017838" y="4260850"/>
          <p14:tracePt t="89222" x="3078163" y="4273550"/>
          <p14:tracePt t="89236" x="3187700" y="4286250"/>
          <p14:tracePt t="89253" x="3297238" y="4286250"/>
          <p14:tracePt t="89269" x="3346450" y="4286250"/>
          <p14:tracePt t="89286" x="3395663" y="4286250"/>
          <p14:tracePt t="89303" x="3425825" y="4297363"/>
          <p14:tracePt t="89320" x="3444875" y="4303713"/>
          <p14:tracePt t="89324" x="3462338" y="4303713"/>
          <p14:tracePt t="89362" x="3468688" y="4310063"/>
          <p14:tracePt t="89395" x="3481388" y="4322763"/>
          <p14:tracePt t="89410" x="3486150" y="4327525"/>
          <p14:tracePt t="89419" x="3492500" y="4340225"/>
          <p14:tracePt t="89434" x="3492500" y="4359275"/>
          <p14:tracePt t="89442" x="3505200" y="4364038"/>
          <p14:tracePt t="89453" x="3505200" y="4395788"/>
          <p14:tracePt t="89470" x="3529013" y="4462463"/>
          <p14:tracePt t="89486" x="3565525" y="4578350"/>
          <p14:tracePt t="89503" x="3578225" y="4668838"/>
          <p14:tracePt t="89520" x="3590925" y="4748213"/>
          <p14:tracePt t="89536" x="3597275" y="4803775"/>
          <p14:tracePt t="89540" x="3597275" y="4833938"/>
          <p14:tracePt t="89554" x="3608388" y="4876800"/>
          <p14:tracePt t="89570" x="3608388" y="4913313"/>
          <p14:tracePt t="89587" x="3621088" y="4932363"/>
          <p14:tracePt t="89618" x="3627438" y="4962525"/>
          <p14:tracePt t="89626" x="3651250" y="4968875"/>
          <p14:tracePt t="89636" x="3651250" y="4979988"/>
          <p14:tracePt t="89653" x="3651250" y="4986338"/>
          <p14:tracePt t="89670" x="3657600" y="5005388"/>
          <p14:tracePt t="89686" x="3663950" y="5016500"/>
          <p14:tracePt t="89703" x="3676650" y="5022850"/>
          <p14:tracePt t="89720" x="3676650" y="5029200"/>
          <p14:tracePt t="89736" x="3681413" y="5041900"/>
          <p14:tracePt t="89740" x="3694113" y="5048250"/>
          <p14:tracePt t="89753" x="3700463" y="5059363"/>
          <p14:tracePt t="89787" x="3713163" y="5065713"/>
          <p14:tracePt t="90324" x="3713163" y="5078413"/>
          <p14:tracePt t="90332" x="3730625" y="5078413"/>
          <p14:tracePt t="90341" x="3749675" y="5078413"/>
          <p14:tracePt t="90355" x="3767138" y="5078413"/>
          <p14:tracePt t="90369" x="3786188" y="5078413"/>
          <p14:tracePt t="90373" x="3790950" y="5078413"/>
          <p14:tracePt t="90387" x="3816350" y="5078413"/>
          <p14:tracePt t="90410" x="3829050" y="5078413"/>
          <p14:tracePt t="90420" x="3833813" y="5078413"/>
          <p14:tracePt t="90452" x="3846513" y="5078413"/>
          <p14:tracePt t="90475" x="3852863" y="5078413"/>
          <p14:tracePt t="90492" x="3870325" y="5078413"/>
          <p14:tracePt t="90580" x="3906838" y="5078413"/>
          <p14:tracePt t="90589" x="3913188" y="5084763"/>
          <p14:tracePt t="90605" x="3938588" y="5084763"/>
          <p14:tracePt t="90622" x="3981450" y="5089525"/>
          <p14:tracePt t="90639" x="4011613" y="5089525"/>
          <p14:tracePt t="90656" x="4041775" y="5114925"/>
          <p14:tracePt t="90672" x="4090988" y="5114925"/>
          <p14:tracePt t="90678" x="4108450" y="5114925"/>
          <p14:tracePt t="90690" x="4114800" y="5114925"/>
          <p14:tracePt t="90695" x="4127500" y="5114925"/>
          <p14:tracePt t="90705" x="4133850" y="5114925"/>
          <p14:tracePt t="90710" x="4164013" y="5114925"/>
          <p14:tracePt t="90722" x="4170363" y="5114925"/>
          <p14:tracePt t="90726" x="4200525" y="5114925"/>
          <p14:tracePt t="90736" x="4206875" y="5114925"/>
          <p14:tracePt t="90754" x="4267200" y="5114925"/>
          <p14:tracePt t="90770" x="4286250" y="5114925"/>
          <p14:tracePt t="90786" x="4291013" y="5114925"/>
          <p14:tracePt t="90803" x="4316413" y="5114925"/>
          <p14:tracePt t="90819" x="4346575" y="5114925"/>
          <p14:tracePt t="90836" x="4364038" y="5114925"/>
          <p14:tracePt t="90853" x="4383088" y="5114925"/>
          <p14:tracePt t="90869" x="4419600" y="5114925"/>
          <p14:tracePt t="90900" x="4425950" y="5114925"/>
          <p14:tracePt t="90907" x="4438650" y="5114925"/>
          <p14:tracePt t="90922" x="4443413" y="5114925"/>
          <p14:tracePt t="90936" x="4456113" y="5114925"/>
          <p14:tracePt t="90953" x="4479925" y="5114925"/>
          <p14:tracePt t="90970" x="4511675" y="5114925"/>
          <p14:tracePt t="90987" x="4535488" y="5114925"/>
          <p14:tracePt t="91003" x="4572000" y="5114925"/>
          <p14:tracePt t="91020" x="4591050" y="5114925"/>
          <p14:tracePt t="91036" x="4602163" y="5114925"/>
          <p14:tracePt t="91053" x="4621213" y="5114925"/>
          <p14:tracePt t="91069" x="4645025" y="5114925"/>
          <p14:tracePt t="91086" x="4664075" y="5114925"/>
          <p14:tracePt t="91103" x="4681538" y="5114925"/>
          <p14:tracePt t="91120" x="4700588" y="5114925"/>
          <p14:tracePt t="91136" x="4705350" y="5114925"/>
          <p14:tracePt t="91140" x="4724400" y="5114925"/>
          <p14:tracePt t="91154" x="4737100" y="5114925"/>
          <p14:tracePt t="91170" x="4748213" y="5114925"/>
          <p14:tracePt t="91187" x="4779963" y="5114925"/>
          <p14:tracePt t="91210" x="4810125" y="5114925"/>
          <p14:tracePt t="91219" x="4821238" y="5114925"/>
          <p14:tracePt t="91236" x="4846638" y="5114925"/>
          <p14:tracePt t="91253" x="4870450" y="5114925"/>
          <p14:tracePt t="91269" x="4913313" y="5114925"/>
          <p14:tracePt t="91286" x="4937125" y="5114925"/>
          <p14:tracePt t="91303" x="4956175" y="5114925"/>
          <p14:tracePt t="91319" x="4992688" y="5114925"/>
          <p14:tracePt t="91337" x="5022850" y="5114925"/>
          <p14:tracePt t="91340" x="5029200" y="5114925"/>
          <p14:tracePt t="91353" x="5059363" y="5114925"/>
          <p14:tracePt t="91356" x="5065713" y="5114925"/>
          <p14:tracePt t="91371" x="5095875" y="5114925"/>
          <p14:tracePt t="91387" x="5121275" y="5114925"/>
          <p14:tracePt t="91403" x="5162550" y="5114925"/>
          <p14:tracePt t="91419" x="5187950" y="5114925"/>
          <p14:tracePt t="91436" x="5224463" y="5114925"/>
          <p14:tracePt t="91453" x="5278438" y="5114925"/>
          <p14:tracePt t="91470" x="5334000" y="5114925"/>
          <p14:tracePt t="91486" x="5394325" y="5114925"/>
          <p14:tracePt t="91503" x="5473700" y="5114925"/>
          <p14:tracePt t="91520" x="5546725" y="5114925"/>
          <p14:tracePt t="91536" x="5626100" y="5114925"/>
          <p14:tracePt t="91540" x="5662613" y="5114925"/>
          <p14:tracePt t="91553" x="5694363" y="5114925"/>
          <p14:tracePt t="91557" x="5735638" y="5114925"/>
          <p14:tracePt t="91570" x="5815013" y="5114925"/>
          <p14:tracePt t="91587" x="5883275" y="5114925"/>
          <p14:tracePt t="91603" x="5962650" y="5114925"/>
          <p14:tracePt t="91620" x="6010275" y="5114925"/>
          <p14:tracePt t="91636" x="6065838" y="5114925"/>
          <p14:tracePt t="91653" x="6102350" y="5114925"/>
          <p14:tracePt t="91669" x="6119813" y="5114925"/>
          <p14:tracePt t="91686" x="6145213" y="5108575"/>
          <p14:tracePt t="91703" x="6162675" y="5108575"/>
          <p14:tracePt t="91720" x="6169025" y="5095875"/>
          <p14:tracePt t="91736" x="6188075" y="5095875"/>
          <p14:tracePt t="91740" x="6199188" y="5089525"/>
          <p14:tracePt t="91756" x="6205538" y="5089525"/>
          <p14:tracePt t="91769" x="6235700" y="5078413"/>
          <p14:tracePt t="91803" x="6242050" y="5072063"/>
          <p14:tracePt t="91819" x="6254750" y="5065713"/>
          <p14:tracePt t="91850" x="6284913" y="5065713"/>
          <p14:tracePt t="91891" x="6291263" y="5053013"/>
          <p14:tracePt t="91915" x="6303963" y="5053013"/>
          <p14:tracePt t="91946" x="6308725" y="5053013"/>
          <p14:tracePt t="91954" x="6315075" y="5053013"/>
          <p14:tracePt t="91978" x="6327775" y="5048250"/>
          <p14:tracePt t="91986" x="6334125" y="5048250"/>
          <p14:tracePt t="91993" x="6351588" y="5048250"/>
          <p14:tracePt t="92001" x="6364288" y="5035550"/>
          <p14:tracePt t="92034" x="6370638" y="5035550"/>
          <p14:tracePt t="92051" x="6381750" y="5035550"/>
          <p14:tracePt t="92067" x="6388100" y="5035550"/>
          <p14:tracePt t="92074" x="6394450" y="5035550"/>
          <p14:tracePt t="92084" x="6407150" y="5035550"/>
          <p14:tracePt t="92101" x="6413500" y="5035550"/>
          <p14:tracePt t="92122" x="6443663" y="5035550"/>
          <p14:tracePt t="92147" x="6450013" y="5035550"/>
          <p14:tracePt t="92709" x="6492875" y="5035550"/>
          <p14:tracePt t="92717" x="6553200" y="5035550"/>
          <p14:tracePt t="92727" x="6656388" y="5022850"/>
          <p14:tracePt t="92736" x="6692900" y="5022850"/>
          <p14:tracePt t="92754" x="6838950" y="5022850"/>
          <p14:tracePt t="92769" x="6943725" y="5010150"/>
          <p14:tracePt t="92786" x="7004050" y="4999038"/>
          <p14:tracePt t="92803" x="7034213" y="4999038"/>
          <p14:tracePt t="93068" x="7077075" y="4999038"/>
          <p14:tracePt t="93076" x="7119938" y="4986338"/>
          <p14:tracePt t="93088" x="7143750" y="4973638"/>
          <p14:tracePt t="93102" x="7223125" y="4973638"/>
          <p14:tracePt t="93119" x="7272338" y="4962525"/>
          <p14:tracePt t="93136" x="7302500" y="4962525"/>
          <p14:tracePt t="93139" x="7321550" y="4962525"/>
          <p14:tracePt t="93153" x="7364413" y="4962525"/>
          <p14:tracePt t="93156" x="7400925" y="4962525"/>
          <p14:tracePt t="93169" x="7407275" y="4962525"/>
          <p14:tracePt t="93173" x="7448550" y="4962525"/>
          <p14:tracePt t="93187" x="7473950" y="4962525"/>
          <p14:tracePt t="93203" x="7504113" y="4962525"/>
          <p14:tracePt t="93220" x="7553325" y="4962525"/>
          <p14:tracePt t="93236" x="7596188" y="4962525"/>
          <p14:tracePt t="93252" x="7632700" y="4962525"/>
          <p14:tracePt t="93269" x="7650163" y="4962525"/>
          <p14:tracePt t="93286" x="7656513" y="4962525"/>
          <p14:tracePt t="93308" x="7675563" y="4962525"/>
          <p14:tracePt t="93320" x="7686675" y="4962525"/>
          <p14:tracePt t="93336" x="7705725" y="4962525"/>
          <p14:tracePt t="93339" x="7712075" y="4962525"/>
          <p14:tracePt t="93352" x="7723188" y="4962525"/>
          <p14:tracePt t="93369" x="7729538" y="4962525"/>
          <p14:tracePt t="93373" x="7748588" y="4962525"/>
          <p14:tracePt t="93386" x="7753350" y="4968875"/>
          <p14:tracePt t="93403" x="7785100" y="4968875"/>
          <p14:tracePt t="93419" x="7808913" y="4979988"/>
          <p14:tracePt t="93458" x="7815263" y="4979988"/>
          <p14:tracePt t="93475" x="7821613" y="4979988"/>
          <p14:tracePt t="93483" x="7845425" y="4979988"/>
          <p14:tracePt t="93491" x="7851775" y="4979988"/>
          <p14:tracePt t="93503" x="7869238" y="4979988"/>
          <p14:tracePt t="93519" x="7888288" y="4979988"/>
          <p14:tracePt t="93536" x="7905750" y="4986338"/>
          <p14:tracePt t="93553" x="7931150" y="4986338"/>
          <p14:tracePt t="93571" x="7967663" y="4999038"/>
          <p14:tracePt t="93587" x="7980363" y="4999038"/>
          <p14:tracePt t="93603" x="7997825" y="4999038"/>
          <p14:tracePt t="93620" x="8053388" y="4999038"/>
          <p14:tracePt t="93636" x="8089900" y="5010150"/>
          <p14:tracePt t="93652" x="8137525" y="5010150"/>
          <p14:tracePt t="93669" x="8186738" y="5016500"/>
          <p14:tracePt t="93686" x="8253413" y="5016500"/>
          <p14:tracePt t="93703" x="8302625" y="5016500"/>
          <p14:tracePt t="93719" x="8321675" y="5016500"/>
          <p14:tracePt t="93736" x="8339138" y="5016500"/>
          <p14:tracePt t="93755" x="8351838" y="5016500"/>
          <p14:tracePt t="93802" x="8358188" y="5016500"/>
          <p14:tracePt t="94101" x="8351838" y="5041900"/>
          <p14:tracePt t="94109" x="8253413" y="5078413"/>
          <p14:tracePt t="94122" x="8150225" y="5095875"/>
          <p14:tracePt t="94126" x="8021638" y="5145088"/>
          <p14:tracePt t="94139" x="7839075" y="5162550"/>
          <p14:tracePt t="94143" x="7639050" y="5194300"/>
          <p14:tracePt t="94153" x="7412038" y="5194300"/>
          <p14:tracePt t="94156" x="7192963" y="5211763"/>
          <p14:tracePt t="94169" x="6943725" y="5211763"/>
          <p14:tracePt t="94173" x="6692900" y="5211763"/>
          <p14:tracePt t="94187" x="6108700" y="5211763"/>
          <p14:tracePt t="94203" x="5608638" y="5200650"/>
          <p14:tracePt t="94220" x="5157788" y="5181600"/>
          <p14:tracePt t="94236" x="4791075" y="5181600"/>
          <p14:tracePt t="94253" x="4449763" y="5181600"/>
          <p14:tracePt t="94270" x="4181475" y="5181600"/>
          <p14:tracePt t="94286" x="3919538" y="5181600"/>
          <p14:tracePt t="94303" x="3773488" y="5181600"/>
          <p14:tracePt t="94319" x="3608388" y="5181600"/>
          <p14:tracePt t="94336" x="3486150" y="5181600"/>
          <p14:tracePt t="94353" x="3389313" y="5157788"/>
          <p14:tracePt t="94356" x="3359150" y="5157788"/>
          <p14:tracePt t="94369" x="3340100" y="5157788"/>
          <p14:tracePt t="94373" x="3328988" y="5157788"/>
          <p14:tracePt t="94387" x="3303588" y="5157788"/>
          <p14:tracePt t="94403" x="3292475" y="5157788"/>
          <p14:tracePt t="94501" x="3303588" y="5157788"/>
          <p14:tracePt t="94509" x="3365500" y="5157788"/>
          <p14:tracePt t="94522" x="3571875" y="5157788"/>
          <p14:tracePt t="94539" x="3797300" y="5157788"/>
          <p14:tracePt t="94557" x="4005263" y="5157788"/>
          <p14:tracePt t="94569" x="4084638" y="5157788"/>
          <p14:tracePt t="94573" x="4144963" y="5157788"/>
          <p14:tracePt t="94587" x="4224338" y="5157788"/>
          <p14:tracePt t="94660" x="4170363" y="5145088"/>
          <p14:tracePt t="94667" x="4065588" y="5145088"/>
          <p14:tracePt t="94676" x="4017963" y="5132388"/>
          <p14:tracePt t="94687" x="3913188" y="5121275"/>
          <p14:tracePt t="94703" x="3644900" y="5072063"/>
          <p14:tracePt t="94720" x="3432175" y="5041900"/>
          <p14:tracePt t="94737" x="3365500" y="5041900"/>
          <p14:tracePt t="94780" x="3395663" y="5041900"/>
          <p14:tracePt t="94788" x="3475038" y="5041900"/>
          <p14:tracePt t="94796" x="3578225" y="5041900"/>
          <p14:tracePt t="94802" x="3717925" y="5041900"/>
          <p14:tracePt t="94818" x="3981450" y="5041900"/>
          <p14:tracePt t="94835" x="4206875" y="5053013"/>
          <p14:tracePt t="94852" x="4273550" y="5065713"/>
          <p14:tracePt t="94891" x="4248150" y="5065713"/>
          <p14:tracePt t="94899" x="4157663" y="5065713"/>
          <p14:tracePt t="94907" x="4054475" y="5065713"/>
          <p14:tracePt t="94918" x="3949700" y="5065713"/>
          <p14:tracePt t="94935" x="3663950" y="5065713"/>
          <p14:tracePt t="94952" x="3340100" y="5022850"/>
          <p14:tracePt t="94968" x="3260725" y="5010150"/>
          <p14:tracePt t="95003" x="3359150" y="5010150"/>
          <p14:tracePt t="95011" x="3438525" y="5010150"/>
          <p14:tracePt t="95018" x="3638550" y="5010150"/>
          <p14:tracePt t="95035" x="4011613" y="5053013"/>
          <p14:tracePt t="95051" x="4395788" y="5102225"/>
          <p14:tracePt t="95069" x="4724400" y="5121275"/>
          <p14:tracePt t="95085" x="4754563" y="5132388"/>
          <p14:tracePt t="95123" x="4687888" y="5132388"/>
          <p14:tracePt t="95131" x="4541838" y="5132388"/>
          <p14:tracePt t="95139" x="4419600" y="5132388"/>
          <p14:tracePt t="95152" x="4340225" y="5132388"/>
          <p14:tracePt t="95168" x="3992563" y="5132388"/>
          <p14:tracePt t="95187" x="3786188" y="5121275"/>
          <p14:tracePt t="95202" x="3779838" y="5121275"/>
          <p14:tracePt t="95235" x="3852863" y="5121275"/>
          <p14:tracePt t="95243" x="3998913" y="5121275"/>
          <p14:tracePt t="95252" x="4095750" y="5121275"/>
          <p14:tracePt t="95268" x="4340225" y="5121275"/>
          <p14:tracePt t="95285" x="4552950" y="5162550"/>
          <p14:tracePt t="95302" x="4668838" y="5187950"/>
          <p14:tracePt t="95339" x="4614863" y="5187950"/>
          <p14:tracePt t="95347" x="4486275" y="5187950"/>
          <p14:tracePt t="95355" x="4346575" y="5187950"/>
          <p14:tracePt t="95368" x="4164013" y="5187950"/>
          <p14:tracePt t="95385" x="3803650" y="5187950"/>
          <p14:tracePt t="95388" x="3614738" y="5157788"/>
          <p14:tracePt t="95402" x="3462338" y="5145088"/>
          <p14:tracePt t="95418" x="3438525" y="5145088"/>
          <p14:tracePt t="95443" x="3455988" y="5145088"/>
          <p14:tracePt t="95452" x="3614738" y="5151438"/>
          <p14:tracePt t="95468" x="3883025" y="5181600"/>
          <p14:tracePt t="95485" x="4230688" y="5218113"/>
          <p14:tracePt t="95502" x="4400550" y="5241925"/>
          <p14:tracePt t="95519" x="4406900" y="5241925"/>
          <p14:tracePt t="95547" x="4364038" y="5241925"/>
          <p14:tracePt t="95555" x="4217988" y="5241925"/>
          <p14:tracePt t="95568" x="4138613" y="5241925"/>
          <p14:tracePt t="95585" x="3816350" y="5241925"/>
          <p14:tracePt t="95588" x="3627438" y="5218113"/>
          <p14:tracePt t="95602" x="3413125" y="5157788"/>
          <p14:tracePt t="95618" x="3382963" y="5145088"/>
          <p14:tracePt t="95651" x="3419475" y="5145088"/>
          <p14:tracePt t="95660" x="3529013" y="5145088"/>
          <p14:tracePt t="95668" x="3676650" y="5145088"/>
          <p14:tracePt t="95685" x="3938588" y="5145088"/>
          <p14:tracePt t="95702" x="4144963" y="5145088"/>
          <p14:tracePt t="95718" x="4254500" y="5145088"/>
          <p14:tracePt t="95735" x="4267200" y="5145088"/>
          <p14:tracePt t="95771" x="4230688" y="5132388"/>
          <p14:tracePt t="95779" x="4090988" y="5132388"/>
          <p14:tracePt t="95787" x="3962400" y="5121275"/>
          <p14:tracePt t="95802" x="3681413" y="5102225"/>
          <p14:tracePt t="95819" x="3432175" y="5089525"/>
          <p14:tracePt t="95835" x="3402013" y="5078413"/>
          <p14:tracePt t="95883" x="3505200" y="5078413"/>
          <p14:tracePt t="95891" x="3590925" y="5078413"/>
          <p14:tracePt t="95902" x="3694113" y="5078413"/>
          <p14:tracePt t="95918" x="3859213" y="5078413"/>
          <p14:tracePt t="95935" x="4005263" y="5084763"/>
          <p14:tracePt t="95938" x="4035425" y="5084763"/>
          <p14:tracePt t="95952" x="4071938" y="5084763"/>
          <p14:tracePt t="96702" x="4078288" y="5084763"/>
          <p14:tracePt t="96710" x="4054475" y="5084763"/>
          <p14:tracePt t="96722" x="4035425" y="5084763"/>
          <p14:tracePt t="96736" x="3975100" y="5084763"/>
          <p14:tracePt t="96753" x="3949700" y="5084763"/>
          <p14:tracePt t="96835" x="3981450" y="5084763"/>
          <p14:tracePt t="96843" x="4011613" y="5084763"/>
          <p14:tracePt t="96853" x="4054475" y="5084763"/>
          <p14:tracePt t="96870" x="4133850" y="5084763"/>
          <p14:tracePt t="96887" x="4211638" y="5084763"/>
          <p14:tracePt t="96903" x="4230688" y="5084763"/>
          <p14:tracePt t="97805" x="4316413" y="5084763"/>
          <p14:tracePt t="97813" x="4621213" y="5084763"/>
          <p14:tracePt t="97821" x="4784725" y="5084763"/>
          <p14:tracePt t="97839" x="5126038" y="5084763"/>
          <p14:tracePt t="97856" x="5510213" y="5084763"/>
          <p14:tracePt t="97873" x="5815013" y="5084763"/>
          <p14:tracePt t="97890" x="5962650" y="5084763"/>
          <p14:tracePt t="97895" x="6059488" y="5084763"/>
          <p14:tracePt t="97907" x="6096000" y="5084763"/>
          <p14:tracePt t="97911" x="6138863" y="5084763"/>
          <p14:tracePt t="97922" x="6162675" y="5084763"/>
          <p14:tracePt t="97927" x="6169025" y="5072063"/>
          <p14:tracePt t="97940" x="6181725" y="5053013"/>
          <p14:tracePt t="97963" x="6199188" y="5053013"/>
          <p14:tracePt t="98011" x="6229350" y="5053013"/>
          <p14:tracePt t="98018" x="6235700" y="5053013"/>
          <p14:tracePt t="98043" x="6254750" y="5053013"/>
          <p14:tracePt t="98051" x="6267450" y="5053013"/>
          <p14:tracePt t="98059" x="6272213" y="5053013"/>
          <p14:tracePt t="98068" x="6284913" y="5053013"/>
          <p14:tracePt t="98085" x="6308725" y="5053013"/>
          <p14:tracePt t="98102" x="6315075" y="5053013"/>
          <p14:tracePt t="99117" x="6327775" y="5053013"/>
          <p14:tracePt t="99134" x="6291263" y="5053013"/>
          <p14:tracePt t="99143" x="6272213" y="5053013"/>
          <p14:tracePt t="99156" x="6254750" y="5053013"/>
          <p14:tracePt t="99173" x="6229350" y="5053013"/>
          <p14:tracePt t="99191" x="6199188" y="5053013"/>
          <p14:tracePt t="99213" x="6192838" y="5053013"/>
          <p14:tracePt t="99223" x="6181725" y="5053013"/>
          <p14:tracePt t="99240" x="6175375" y="5053013"/>
          <p14:tracePt t="99260" x="6169025" y="5053013"/>
          <p14:tracePt t="99270" x="6145213" y="5053013"/>
          <p14:tracePt t="99287" x="6132513" y="5053013"/>
          <p14:tracePt t="99308" x="6119813" y="5053013"/>
          <p14:tracePt t="99320" x="6115050" y="5053013"/>
          <p14:tracePt t="100191" x="6102350" y="5053013"/>
          <p14:tracePt t="100205" x="6096000" y="5059363"/>
          <p14:tracePt t="100214" x="6089650" y="5059363"/>
          <p14:tracePt t="100278" x="6072188" y="5059363"/>
          <p14:tracePt t="101581" x="6059488" y="5059363"/>
          <p14:tracePt t="101589" x="6083300" y="5059363"/>
          <p14:tracePt t="101607" x="6132513" y="5059363"/>
          <p14:tracePt t="101623" x="6162675" y="5059363"/>
          <p14:tracePt t="101639" x="6181725" y="5059363"/>
          <p14:tracePt t="101661" x="6211888" y="5059363"/>
          <p14:tracePt t="101676" x="6261100" y="5059363"/>
          <p14:tracePt t="101687" x="6267450" y="5059363"/>
          <p14:tracePt t="101703" x="6315075" y="5059363"/>
          <p14:tracePt t="101720" x="6340475" y="5059363"/>
          <p14:tracePt t="101741" x="6345238" y="5059363"/>
          <p14:tracePt t="101754" x="6351588" y="5059363"/>
          <p14:tracePt t="101780" x="6364288" y="5059363"/>
          <p14:tracePt t="101789" x="6381750" y="5059363"/>
          <p14:tracePt t="101804" x="6400800" y="5059363"/>
          <p14:tracePt t="101821" x="6430963" y="5059363"/>
          <p14:tracePt t="101838" x="6443663" y="5059363"/>
          <p14:tracePt t="101853" x="6461125" y="5059363"/>
          <p14:tracePt t="101870" x="6516688" y="5059363"/>
          <p14:tracePt t="101887" x="6523038" y="5059363"/>
          <p14:tracePt t="101904" x="6565900" y="5059363"/>
          <p14:tracePt t="101920" x="6613525" y="5059363"/>
          <p14:tracePt t="101937" x="6692900" y="5059363"/>
          <p14:tracePt t="101954" x="6797675" y="5059363"/>
          <p14:tracePt t="101971" x="6870700" y="5059363"/>
          <p14:tracePt t="101988" x="6950075" y="5059363"/>
          <p14:tracePt t="102004" x="6986588" y="5059363"/>
          <p14:tracePt t="102021" x="7023100" y="5059363"/>
          <p14:tracePt t="102037" x="7077075" y="5072063"/>
          <p14:tracePt t="102053" x="7119938" y="5072063"/>
          <p14:tracePt t="102070" x="7143750" y="5072063"/>
          <p14:tracePt t="102087" x="7175500" y="5078413"/>
          <p14:tracePt t="102104" x="7192963" y="5089525"/>
          <p14:tracePt t="102120" x="7212013" y="5089525"/>
          <p14:tracePt t="102137" x="7218363" y="5095875"/>
          <p14:tracePt t="102153" x="7229475" y="5095875"/>
          <p14:tracePt t="102171" x="7254875" y="5102225"/>
          <p14:tracePt t="102213" x="7265988" y="5102225"/>
          <p14:tracePt t="102237" x="7272338" y="5102225"/>
          <p14:tracePt t="102253" x="7285038" y="5114925"/>
          <p14:tracePt t="102261" x="7302500" y="5114925"/>
          <p14:tracePt t="102270" x="7308850" y="5114925"/>
          <p14:tracePt t="102287" x="7339013" y="5132388"/>
          <p14:tracePt t="102304" x="7364413" y="5132388"/>
          <p14:tracePt t="102320" x="7394575" y="5145088"/>
          <p14:tracePt t="102337" x="7448550" y="5157788"/>
          <p14:tracePt t="102353" x="7510463" y="5157788"/>
          <p14:tracePt t="102357" x="7527925" y="5162550"/>
          <p14:tracePt t="102370" x="7540625" y="5162550"/>
          <p14:tracePt t="102374" x="7559675" y="5162550"/>
          <p14:tracePt t="102388" x="7607300" y="5162550"/>
          <p14:tracePt t="102403" x="7613650" y="5162550"/>
          <p14:tracePt t="104254" x="7643813" y="5162550"/>
          <p14:tracePt t="104262" x="7705725" y="5162550"/>
          <p14:tracePt t="104272" x="7748588" y="5162550"/>
          <p14:tracePt t="104289" x="7827963" y="5162550"/>
          <p14:tracePt t="104306" x="7937500" y="5157788"/>
          <p14:tracePt t="104312" x="7967663" y="5157788"/>
          <p14:tracePt t="104323" x="8016875" y="5157788"/>
          <p14:tracePt t="104328" x="8047038" y="5138738"/>
          <p14:tracePt t="104339" x="8070850" y="5138738"/>
          <p14:tracePt t="104343" x="8132763" y="5138738"/>
          <p14:tracePt t="104353" x="8162925" y="5138738"/>
          <p14:tracePt t="104370" x="8216900" y="5138738"/>
          <p14:tracePt t="104374" x="8253413" y="5138738"/>
          <p14:tracePt t="104388" x="8296275" y="5126038"/>
          <p14:tracePt t="104404" x="8315325" y="5126038"/>
          <p14:tracePt t="105006" x="8321675" y="5126038"/>
          <p14:tracePt t="105015" x="8259763" y="5126038"/>
          <p14:tracePt t="105024" x="8216900" y="5126038"/>
          <p14:tracePt t="105037" x="8107363" y="5114925"/>
          <p14:tracePt t="105053" x="7997825" y="5102225"/>
          <p14:tracePt t="105070" x="7918450" y="5102225"/>
          <p14:tracePt t="105087" x="7858125" y="5102225"/>
          <p14:tracePt t="105103" x="7815263" y="5089525"/>
          <p14:tracePt t="105120" x="7808913" y="5089525"/>
          <p14:tracePt t="105137" x="7778750" y="5084763"/>
          <p14:tracePt t="107998" x="7742238" y="5084763"/>
          <p14:tracePt t="108007" x="7639050" y="5145088"/>
          <p14:tracePt t="108023" x="7480300" y="5237163"/>
          <p14:tracePt t="108040" x="7375525" y="5284788"/>
          <p14:tracePt t="108057" x="7278688" y="5346700"/>
          <p14:tracePt t="108073" x="7205663" y="5394325"/>
          <p14:tracePt t="108089" x="7132638" y="5467350"/>
          <p14:tracePt t="108104" x="7053263" y="5516563"/>
          <p14:tracePt t="108121" x="6961188" y="5589588"/>
          <p14:tracePt t="108137" x="6864350" y="5638800"/>
          <p14:tracePt t="108154" x="6791325" y="5675313"/>
          <p14:tracePt t="108171" x="6711950" y="5724525"/>
          <p14:tracePt t="108175" x="6686550" y="5730875"/>
          <p14:tracePt t="108188" x="6589713" y="5778500"/>
          <p14:tracePt t="108205" x="6480175" y="5815013"/>
          <p14:tracePt t="108221" x="6376988" y="5857875"/>
          <p14:tracePt t="108238" x="6242050" y="5900738"/>
          <p14:tracePt t="108254" x="6035675" y="5900738"/>
          <p14:tracePt t="108271" x="5870575" y="5913438"/>
          <p14:tracePt t="108287" x="5602288" y="5930900"/>
          <p14:tracePt t="108304" x="5394325" y="5930900"/>
          <p14:tracePt t="108321" x="5230813" y="5930900"/>
          <p14:tracePt t="108338" x="5084763" y="5930900"/>
          <p14:tracePt t="108354" x="4937125" y="5930900"/>
          <p14:tracePt t="108358" x="4876800" y="5930900"/>
          <p14:tracePt t="108371" x="4773613" y="5930900"/>
          <p14:tracePt t="108375" x="4711700" y="5930900"/>
          <p14:tracePt t="108388" x="4632325" y="5930900"/>
          <p14:tracePt t="108392" x="4548188" y="5930900"/>
          <p14:tracePt t="108405" x="4395788" y="5924550"/>
          <p14:tracePt t="108421" x="4187825" y="5907088"/>
          <p14:tracePt t="108438" x="3981450" y="5876925"/>
          <p14:tracePt t="108454" x="3730625" y="5834063"/>
          <p14:tracePt t="108471" x="3554413" y="5772150"/>
          <p14:tracePt t="108487" x="3402013" y="5741988"/>
          <p14:tracePt t="108504" x="3292475" y="5718175"/>
          <p14:tracePt t="108521" x="3219450" y="5699125"/>
          <p14:tracePt t="108538" x="3140075" y="5675313"/>
          <p14:tracePt t="108557" x="3133725" y="5662613"/>
          <p14:tracePt t="108572" x="3121025" y="5657850"/>
          <p14:tracePt t="108671" x="3121025" y="5645150"/>
          <p14:tracePt t="108680" x="3121025" y="5638800"/>
          <p14:tracePt t="108689" x="3121025" y="5619750"/>
          <p14:tracePt t="108704" x="3127375" y="5583238"/>
          <p14:tracePt t="108720" x="3170238" y="5541963"/>
          <p14:tracePt t="108737" x="3213100" y="5510213"/>
          <p14:tracePt t="108754" x="3279775" y="5462588"/>
          <p14:tracePt t="108758" x="3297238" y="5456238"/>
          <p14:tracePt t="108770" x="3322638" y="5443538"/>
          <p14:tracePt t="108788" x="3389313" y="5407025"/>
          <p14:tracePt t="108804" x="3395663" y="5400675"/>
          <p14:tracePt t="108822" x="3408363" y="5400675"/>
          <p14:tracePt t="109015" x="3413125" y="5400675"/>
          <p14:tracePt t="109023" x="3511550" y="5400675"/>
          <p14:tracePt t="109040" x="3638550" y="5400675"/>
          <p14:tracePt t="109056" x="3779838" y="5400675"/>
          <p14:tracePt t="109073" x="3906838" y="5400675"/>
          <p14:tracePt t="109090" x="3992563" y="5400675"/>
          <p14:tracePt t="109107" x="4071938" y="5407025"/>
          <p14:tracePt t="109112" x="4108450" y="5419725"/>
          <p14:tracePt t="109123" x="4138613" y="5419725"/>
          <p14:tracePt t="109141" x="4217988" y="5430838"/>
          <p14:tracePt t="109146" x="4254500" y="5430838"/>
          <p14:tracePt t="109157" x="4364038" y="5449888"/>
          <p14:tracePt t="109172" x="4462463" y="5467350"/>
          <p14:tracePt t="109187" x="4522788" y="5480050"/>
          <p14:tracePt t="109190" x="4608513" y="5492750"/>
          <p14:tracePt t="109204" x="4675188" y="5505450"/>
          <p14:tracePt t="109208" x="4743450" y="5535613"/>
          <p14:tracePt t="109220" x="4895850" y="5559425"/>
          <p14:tracePt t="109238" x="5065713" y="5589588"/>
          <p14:tracePt t="109254" x="5260975" y="5651500"/>
          <p14:tracePt t="109270" x="5456238" y="5711825"/>
          <p14:tracePt t="109287" x="5608638" y="5754688"/>
          <p14:tracePt t="109304" x="5741988" y="5778500"/>
          <p14:tracePt t="109320" x="5821363" y="5803900"/>
          <p14:tracePt t="109337" x="5943600" y="5803900"/>
          <p14:tracePt t="109354" x="5999163" y="5810250"/>
          <p14:tracePt t="109370" x="6053138" y="5810250"/>
          <p14:tracePt t="109387" x="6089650" y="5821363"/>
          <p14:tracePt t="109391" x="6108700" y="5821363"/>
          <p14:tracePt t="109404" x="6138863" y="5834063"/>
          <p14:tracePt t="109421" x="6156325" y="5851525"/>
          <p14:tracePt t="109437" x="6181725" y="5851525"/>
          <p14:tracePt t="109453" x="6211888" y="5876925"/>
          <p14:tracePt t="109470" x="6315075" y="5924550"/>
          <p14:tracePt t="109487" x="6424613" y="5924550"/>
          <p14:tracePt t="109504" x="6467475" y="5924550"/>
          <p14:tracePt t="109520" x="6516688" y="5919788"/>
          <p14:tracePt t="110183" x="6534150" y="5919788"/>
          <p14:tracePt t="110191" x="6572250" y="5924550"/>
          <p14:tracePt t="110206" x="6577013" y="5924550"/>
          <p14:tracePt t="110224" x="6613525" y="5924550"/>
          <p14:tracePt t="110343" x="6638925" y="5919788"/>
          <p14:tracePt t="110367" x="6645275" y="5913438"/>
          <p14:tracePt t="110415" x="6656388" y="5907088"/>
          <p14:tracePt t="110511" x="6662738" y="5894388"/>
          <p14:tracePt t="110520" x="6681788" y="5876925"/>
          <p14:tracePt t="110531" x="6692900" y="5851525"/>
          <p14:tracePt t="110536" x="6699250" y="5846763"/>
          <p14:tracePt t="110540" x="6718300" y="5846763"/>
          <p14:tracePt t="110551" x="6729413" y="5840413"/>
          <p14:tracePt t="110558" x="6748463" y="5815013"/>
          <p14:tracePt t="110570" x="6778625" y="5815013"/>
          <p14:tracePt t="110587" x="6808788" y="5797550"/>
          <p14:tracePt t="110590" x="6827838" y="5797550"/>
          <p14:tracePt t="110603" x="6838950" y="5791200"/>
          <p14:tracePt t="110607" x="6864350" y="5791200"/>
          <p14:tracePt t="110620" x="6918325" y="5767388"/>
          <p14:tracePt t="110638" x="6961188" y="5761038"/>
          <p14:tracePt t="110653" x="6991350" y="5761038"/>
          <p14:tracePt t="110670" x="7053263" y="5748338"/>
          <p14:tracePt t="110687" x="7119938" y="5748338"/>
          <p14:tracePt t="110703" x="7199313" y="5735638"/>
          <p14:tracePt t="110720" x="7272338" y="5735638"/>
          <p14:tracePt t="110737" x="7370763" y="5724525"/>
          <p14:tracePt t="110753" x="7418388" y="5724525"/>
          <p14:tracePt t="110770" x="7473950" y="5699125"/>
          <p14:tracePt t="110773" x="7504113" y="5699125"/>
          <p14:tracePt t="110787" x="7553325" y="5699125"/>
          <p14:tracePt t="110790" x="7583488" y="5699125"/>
          <p14:tracePt t="110803" x="7620000" y="5688013"/>
          <p14:tracePt t="110807" x="7680325" y="5688013"/>
          <p14:tracePt t="110820" x="7753350" y="5688013"/>
          <p14:tracePt t="110838" x="7821613" y="5681663"/>
          <p14:tracePt t="110853" x="7875588" y="5681663"/>
          <p14:tracePt t="110870" x="7954963" y="5681663"/>
          <p14:tracePt t="110886" x="8004175" y="5681663"/>
          <p14:tracePt t="110904" x="8058150" y="5681663"/>
          <p14:tracePt t="110920" x="8096250" y="5681663"/>
          <p14:tracePt t="110937" x="8126413" y="5681663"/>
          <p14:tracePt t="110953" x="8156575" y="5681663"/>
          <p14:tracePt t="110970" x="8180388" y="5681663"/>
          <p14:tracePt t="110987" x="8216900" y="5681663"/>
          <p14:tracePt t="110991" x="8229600" y="5681663"/>
          <p14:tracePt t="111004" x="8248650" y="5681663"/>
          <p14:tracePt t="111007" x="8253413" y="5681663"/>
          <p14:tracePt t="111021" x="8272463" y="5681663"/>
          <p14:tracePt t="111036" x="8308975" y="5681663"/>
          <p14:tracePt t="111053" x="8315325" y="5681663"/>
          <p14:tracePt t="111070" x="8326438" y="5681663"/>
          <p14:tracePt t="111087" x="8345488" y="5681663"/>
          <p14:tracePt t="111103" x="8351838" y="5681663"/>
          <p14:tracePt t="111120" x="8388350" y="5668963"/>
          <p14:tracePt t="111137" x="8405813" y="5668963"/>
          <p14:tracePt t="111153" x="8437563" y="5662613"/>
          <p14:tracePt t="111170" x="8478838" y="5662613"/>
          <p14:tracePt t="111187" x="8515350" y="5651500"/>
          <p14:tracePt t="111190" x="8534400" y="5651500"/>
          <p14:tracePt t="111204" x="8601075" y="5651500"/>
          <p14:tracePt t="111221" x="8699500" y="5651500"/>
          <p14:tracePt t="111237" x="8789988" y="5651500"/>
          <p14:tracePt t="111253" x="8899525" y="5651500"/>
          <p14:tracePt t="111270" x="9058275" y="5651500"/>
          <p14:tracePt t="111287" x="9199563" y="5651500"/>
          <p14:tracePt t="111303" x="9388475" y="5651500"/>
          <p14:tracePt t="111320" x="9534525" y="5657850"/>
          <p14:tracePt t="111337" x="9613900" y="5668963"/>
          <p14:tracePt t="111353" x="9667875" y="5681663"/>
          <p14:tracePt t="111370" x="9710738" y="5711825"/>
          <p14:tracePt t="111387" x="9729788" y="5711825"/>
          <p14:tracePt t="111403" x="9734550" y="5711825"/>
          <p14:tracePt t="115055" x="9710738" y="5741988"/>
          <p14:tracePt t="115065" x="9393238" y="5784850"/>
          <p14:tracePt t="115074" x="9229725" y="5815013"/>
          <p14:tracePt t="115088" x="8680450" y="5913438"/>
          <p14:tracePt t="115104" x="7894638" y="6010275"/>
          <p14:tracePt t="115121" x="7143750" y="6010275"/>
          <p14:tracePt t="115138" x="6235700" y="6010275"/>
          <p14:tracePt t="115154" x="5486400" y="6010275"/>
          <p14:tracePt t="115171" x="4694238" y="6010275"/>
          <p14:tracePt t="115174" x="4322763" y="6010275"/>
          <p14:tracePt t="115189" x="4095750" y="6010275"/>
          <p14:tracePt t="115193" x="3852863" y="6010275"/>
          <p14:tracePt t="115205" x="3633788" y="6010275"/>
          <p14:tracePt t="115208" x="3432175" y="6010275"/>
          <p14:tracePt t="115222" x="3200400" y="6022975"/>
          <p14:tracePt t="115238" x="3133725" y="6035675"/>
          <p14:tracePt t="115254" x="3114675" y="6046788"/>
          <p14:tracePt t="115271" x="3187700" y="6016625"/>
          <p14:tracePt t="115288" x="3449638" y="6016625"/>
          <p14:tracePt t="115304" x="3541713" y="6016625"/>
          <p14:tracePt t="115583" x="3529013" y="6029325"/>
          <p14:tracePt t="115592" x="3486150" y="6040438"/>
          <p14:tracePt t="115606" x="3438525" y="6053138"/>
          <p14:tracePt t="115625" x="3425825" y="6059488"/>
          <p14:tracePt t="115671" x="3408363" y="6059488"/>
          <p14:tracePt t="115681" x="3402013" y="6059488"/>
          <p14:tracePt t="115690" x="3382963" y="6059488"/>
          <p14:tracePt t="115706" x="3303588" y="6059488"/>
          <p14:tracePt t="115723" x="3236913" y="6072188"/>
          <p14:tracePt t="115740" x="3097213" y="6083300"/>
          <p14:tracePt t="115745" x="3060700" y="6083300"/>
          <p14:tracePt t="115756" x="3028950" y="6108700"/>
          <p14:tracePt t="115761" x="2938463" y="6108700"/>
          <p14:tracePt t="115772" x="2901950" y="6108700"/>
          <p14:tracePt t="115776" x="2840038" y="6119813"/>
          <p14:tracePt t="115788" x="2743200" y="6132513"/>
          <p14:tracePt t="115805" x="2633663" y="6145213"/>
          <p14:tracePt t="115822" x="2505075" y="6169025"/>
          <p14:tracePt t="115838" x="2365375" y="6188075"/>
          <p14:tracePt t="115854" x="2206625" y="6188075"/>
          <p14:tracePt t="115871" x="2024063" y="6188075"/>
          <p14:tracePt t="115888" x="1835150" y="6188075"/>
          <p14:tracePt t="115904" x="1609725" y="6188075"/>
          <p14:tracePt t="115921" x="1444625" y="6188075"/>
          <p14:tracePt t="115938" x="1243013" y="6188075"/>
          <p14:tracePt t="115954" x="1152525" y="6188075"/>
          <p14:tracePt t="115971" x="1109663" y="6188075"/>
          <p14:tracePt t="116199" x="1109663" y="6181725"/>
          <p14:tracePt t="116207" x="1200150" y="6169025"/>
          <p14:tracePt t="116223" x="1341438" y="6169025"/>
          <p14:tracePt t="116241" x="1584325" y="6169025"/>
          <p14:tracePt t="116257" x="1809750" y="6169025"/>
          <p14:tracePt t="116273" x="1974850" y="6169025"/>
          <p14:tracePt t="116291" x="2054225" y="6169025"/>
          <p14:tracePt t="116307" x="2060575" y="6169025"/>
          <p14:tracePt t="116360" x="2017713" y="6169025"/>
          <p14:tracePt t="116370" x="1914525" y="6169025"/>
          <p14:tracePt t="116375" x="1828800" y="6169025"/>
          <p14:tracePt t="116386" x="1749425" y="6169025"/>
          <p14:tracePt t="116391" x="1646238" y="6169025"/>
          <p14:tracePt t="116404" x="1524000" y="6169025"/>
          <p14:tracePt t="116409" x="1438275" y="6169025"/>
          <p14:tracePt t="116418" x="1335088" y="6169025"/>
          <p14:tracePt t="116427" x="1274763" y="6169025"/>
          <p14:tracePt t="116432" x="1206500" y="6156325"/>
          <p14:tracePt t="116438" x="1176338" y="6156325"/>
          <p14:tracePt t="116453" x="1163638" y="6156325"/>
          <p14:tracePt t="116486" x="1189038" y="6156325"/>
          <p14:tracePt t="116494" x="1249363" y="6156325"/>
          <p14:tracePt t="116503" x="1335088" y="6156325"/>
          <p14:tracePt t="116520" x="1500188" y="6156325"/>
          <p14:tracePt t="116537" x="1785938" y="6156325"/>
          <p14:tracePt t="116553" x="1987550" y="6156325"/>
          <p14:tracePt t="116570" x="2005013" y="6156325"/>
          <p14:tracePt t="116587" x="2017713" y="6156325"/>
          <p14:tracePt t="116605" x="1993900" y="6156325"/>
          <p14:tracePt t="116620" x="1884363" y="6156325"/>
          <p14:tracePt t="116623" x="1779588" y="6156325"/>
          <p14:tracePt t="116637" x="1633538" y="6156325"/>
          <p14:tracePt t="116653" x="1450975" y="6156325"/>
          <p14:tracePt t="116670" x="1395413" y="6156325"/>
          <p14:tracePt t="116718" x="1408113" y="6156325"/>
          <p14:tracePt t="116726" x="1468438" y="6156325"/>
          <p14:tracePt t="116737" x="1573213" y="6156325"/>
          <p14:tracePt t="116753" x="1755775" y="6156325"/>
          <p14:tracePt t="116770" x="1981200" y="6156325"/>
          <p14:tracePt t="116787" x="2146300" y="6156325"/>
          <p14:tracePt t="116790" x="2176463" y="6156325"/>
          <p14:tracePt t="116830" x="2139950" y="6156325"/>
          <p14:tracePt t="116838" x="2030413" y="6156325"/>
          <p14:tracePt t="116846" x="1908175" y="6156325"/>
          <p14:tracePt t="116853" x="1779588" y="6169025"/>
          <p14:tracePt t="116870" x="1633538" y="6181725"/>
          <p14:tracePt t="116887" x="1481138" y="6181725"/>
          <p14:tracePt t="116942" x="1517650" y="6181725"/>
          <p14:tracePt t="116950" x="1597025" y="6181725"/>
          <p14:tracePt t="116958" x="1676400" y="6181725"/>
          <p14:tracePt t="116971" x="1779588" y="6181725"/>
          <p14:tracePt t="116988" x="1987550" y="6181725"/>
          <p14:tracePt t="116992" x="2109788" y="6181725"/>
          <p14:tracePt t="117005" x="2219325" y="6181725"/>
          <p14:tracePt t="117054" x="2176463" y="6181725"/>
          <p14:tracePt t="117063" x="2084388" y="6181725"/>
          <p14:tracePt t="117071" x="2000250" y="6181725"/>
          <p14:tracePt t="117088" x="1895475" y="6181725"/>
          <p14:tracePt t="117104" x="1841500" y="6181725"/>
          <p14:tracePt t="117158" x="1865313" y="6181725"/>
          <p14:tracePt t="117167" x="1925638" y="6181725"/>
          <p14:tracePt t="117175" x="2024063" y="6181725"/>
          <p14:tracePt t="117188" x="2109788" y="6181725"/>
          <p14:tracePt t="117192" x="2170113" y="6181725"/>
          <p14:tracePt t="117204" x="2316163" y="6181725"/>
          <p14:tracePt t="117208" x="2414588" y="6181725"/>
          <p14:tracePt t="117222" x="2541588" y="6192838"/>
          <p14:tracePt t="117238" x="2547938" y="6192838"/>
          <p14:tracePt t="117270" x="2474913" y="6218238"/>
          <p14:tracePt t="117278" x="2425700" y="6218238"/>
          <p14:tracePt t="117287" x="2335213" y="6218238"/>
          <p14:tracePt t="117304" x="2236788" y="6218238"/>
          <p14:tracePt t="117321" x="2127250" y="6218238"/>
          <p14:tracePt t="117338" x="2097088" y="6218238"/>
          <p14:tracePt t="117407" x="2120900" y="6218238"/>
          <p14:tracePt t="117414" x="2182813" y="6218238"/>
          <p14:tracePt t="117423" x="2225675" y="6218238"/>
          <p14:tracePt t="117438" x="2316163" y="6218238"/>
          <p14:tracePt t="117455" x="2414588" y="6218238"/>
          <p14:tracePt t="117471" x="2481263" y="6211888"/>
          <p14:tracePt t="117608" x="2474913" y="6211888"/>
          <p14:tracePt t="117617" x="2444750" y="6205538"/>
          <p14:tracePt t="117627" x="2414588" y="6205538"/>
          <p14:tracePt t="117640" x="2359025" y="6192838"/>
          <p14:tracePt t="117657" x="2309813" y="6181725"/>
          <p14:tracePt t="117674" x="2255838" y="6181725"/>
          <p14:tracePt t="117690" x="2225675" y="6175375"/>
          <p14:tracePt t="117707" x="2163763" y="6162675"/>
          <p14:tracePt t="117724" x="2133600" y="6162675"/>
          <p14:tracePt t="117740" x="2084388" y="6151563"/>
          <p14:tracePt t="117746" x="2054225" y="6151563"/>
          <p14:tracePt t="117758" x="1987550" y="6151563"/>
          <p14:tracePt t="117773" x="1957388" y="6151563"/>
          <p14:tracePt t="117778" x="1878013" y="6138863"/>
          <p14:tracePt t="117789" x="1852613" y="6138863"/>
          <p14:tracePt t="117792" x="1835150" y="6138863"/>
          <p14:tracePt t="117804" x="1804988" y="6138863"/>
          <p14:tracePt t="123440" x="1847850" y="6126163"/>
          <p14:tracePt t="123449" x="1987550" y="6115050"/>
          <p14:tracePt t="123457" x="2266950" y="6115050"/>
          <p14:tracePt t="123473" x="2932113" y="6115050"/>
          <p14:tracePt t="123490" x="4048125" y="6115050"/>
          <p14:tracePt t="123507" x="5205413" y="6115050"/>
          <p14:tracePt t="123511" x="5992813" y="6115050"/>
          <p14:tracePt t="123524" x="6772275" y="6115050"/>
          <p14:tracePt t="123540" x="8216900" y="6115050"/>
          <p14:tracePt t="123545" x="8961438" y="6115050"/>
          <p14:tracePt t="123557" x="9540875" y="6115050"/>
          <p14:tracePt t="123562" x="10204450" y="6115050"/>
          <p14:tracePt t="123572" x="10741025" y="6115050"/>
          <p14:tracePt t="123588" x="11406188" y="6115050"/>
          <p14:tracePt t="123592" x="11661775" y="6115050"/>
          <p14:tracePt t="123604" x="11880850" y="6115050"/>
          <p14:tracePt t="123608" x="12039600" y="6115050"/>
          <p14:tracePt t="123954" x="12149138" y="5803900"/>
          <p14:tracePt t="123960" x="12052300" y="5772150"/>
          <p14:tracePt t="123968" x="11953875" y="5772150"/>
          <p14:tracePt t="123981" x="11899900" y="5748338"/>
          <p14:tracePt t="123987" x="11795125" y="5735638"/>
          <p14:tracePt t="123992" x="11728450" y="5724525"/>
          <p14:tracePt t="123999" x="11661775" y="5705475"/>
          <p14:tracePt t="124008" x="11576050" y="5694363"/>
          <p14:tracePt t="124021" x="11430000" y="5681663"/>
          <p14:tracePt t="124037" x="11314113" y="5651500"/>
          <p14:tracePt t="124054" x="11168063" y="5626100"/>
          <p14:tracePt t="124070" x="11033125" y="5572125"/>
          <p14:tracePt t="124087" x="10936288" y="5559425"/>
          <p14:tracePt t="124103" x="10869613" y="5535613"/>
          <p14:tracePt t="125024" x="10790238" y="5535613"/>
          <p14:tracePt t="125032" x="10704513" y="5535613"/>
          <p14:tracePt t="125040" x="10625138" y="5535613"/>
          <p14:tracePt t="125056" x="10436225" y="5535613"/>
          <p14:tracePt t="125072" x="10174288" y="5535613"/>
          <p14:tracePt t="125088" x="9790113" y="5535613"/>
          <p14:tracePt t="125105" x="9405938" y="5535613"/>
          <p14:tracePt t="125122" x="8924925" y="5516563"/>
          <p14:tracePt t="125139" x="7985125" y="5443538"/>
          <p14:tracePt t="125155" x="7083425" y="5340350"/>
          <p14:tracePt t="125172" x="6156325" y="5291138"/>
          <p14:tracePt t="125188" x="5053013" y="5218113"/>
          <p14:tracePt t="125192" x="4668838" y="5194300"/>
          <p14:tracePt t="125205" x="4406900" y="5175250"/>
          <p14:tracePt t="125209" x="4108450" y="5157788"/>
          <p14:tracePt t="125222" x="3730625" y="5157788"/>
          <p14:tracePt t="125226" x="3511550" y="5157788"/>
          <p14:tracePt t="125239" x="3144838" y="5157788"/>
          <p14:tracePt t="125255" x="2919413" y="5162550"/>
          <p14:tracePt t="125272" x="2743200" y="5224463"/>
          <p14:tracePt t="125289" x="2627313" y="5273675"/>
          <p14:tracePt t="125305" x="2541588" y="5321300"/>
          <p14:tracePt t="125322" x="2468563" y="5383213"/>
          <p14:tracePt t="125339" x="2382838" y="5467350"/>
          <p14:tracePt t="125355" x="2279650" y="5535613"/>
          <p14:tracePt t="125373" x="2146300" y="5595938"/>
          <p14:tracePt t="125378" x="2054225" y="5657850"/>
          <p14:tracePt t="125390" x="1925638" y="5705475"/>
          <p14:tracePt t="125395" x="1798638" y="5772150"/>
          <p14:tracePt t="125408" x="1463675" y="5943600"/>
          <p14:tracePt t="125424" x="1047750" y="6102350"/>
          <p14:tracePt t="125441" x="658813" y="6297613"/>
          <p14:tracePt t="125458" x="360363" y="6443663"/>
          <p14:tracePt t="125472" x="139700" y="6608763"/>
          <p14:tracePt t="125489" x="42863" y="6711950"/>
          <p14:tracePt t="125506" x="0" y="6772275"/>
        </p14:tracePtLst>
      </p14:laserTraceLst>
    </p:ext>
  </p:extLs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7848417-8491-474F-FB21-9B3D57ACA969}"/>
              </a:ext>
            </a:extLst>
          </p:cNvPr>
          <p:cNvSpPr>
            <a:spLocks noGrp="1"/>
          </p:cNvSpPr>
          <p:nvPr>
            <p:ph idx="1"/>
          </p:nvPr>
        </p:nvSpPr>
        <p:spPr>
          <a:xfrm>
            <a:off x="4948238" y="1514475"/>
            <a:ext cx="6772707" cy="4832537"/>
          </a:xfrm>
        </p:spPr>
        <p:txBody>
          <a:bodyPr>
            <a:normAutofit/>
          </a:bodyPr>
          <a:lstStyle/>
          <a:p>
            <a:pPr marL="457200" indent="-457200">
              <a:lnSpc>
                <a:spcPct val="110000"/>
              </a:lnSpc>
              <a:spcBef>
                <a:spcPts val="1200"/>
              </a:spcBef>
              <a:spcAft>
                <a:spcPts val="600"/>
              </a:spcAft>
              <a:buFont typeface="+mj-lt"/>
              <a:buAutoNum type="arabicPeriod"/>
            </a:pPr>
            <a:r>
              <a:rPr lang="en-US" sz="2400" b="1" kern="100" dirty="0"/>
              <a:t>E</a:t>
            </a:r>
            <a:r>
              <a:rPr lang="en-US" sz="2400" b="1" kern="100" dirty="0">
                <a:effectLst/>
              </a:rPr>
              <a:t>xplain the difference between a narrow definition and a broad definition of the digital economy.</a:t>
            </a:r>
          </a:p>
          <a:p>
            <a:pPr marL="457200" indent="-457200">
              <a:lnSpc>
                <a:spcPct val="110000"/>
              </a:lnSpc>
              <a:spcBef>
                <a:spcPts val="1200"/>
              </a:spcBef>
              <a:spcAft>
                <a:spcPts val="600"/>
              </a:spcAft>
              <a:buFont typeface="+mj-lt"/>
              <a:buAutoNum type="arabicPeriod"/>
            </a:pPr>
            <a:r>
              <a:rPr lang="en-US" sz="2400" b="1" kern="100" dirty="0">
                <a:effectLst/>
              </a:rPr>
              <a:t>Explain the impact of the 4th Industrial Revolution on how we live and work, focusing on its key features.</a:t>
            </a:r>
          </a:p>
          <a:p>
            <a:pPr marL="457200" indent="-457200">
              <a:lnSpc>
                <a:spcPct val="110000"/>
              </a:lnSpc>
              <a:spcBef>
                <a:spcPts val="1200"/>
              </a:spcBef>
              <a:spcAft>
                <a:spcPts val="600"/>
              </a:spcAft>
              <a:buFont typeface="+mj-lt"/>
              <a:buAutoNum type="arabicPeriod"/>
            </a:pPr>
            <a:r>
              <a:rPr lang="en-US" sz="2400" b="1" kern="100" dirty="0">
                <a:effectLst/>
              </a:rPr>
              <a:t>Explain the role of Artificial Intelligence (AI) in the digital economy and how it influences business processes and user experiences.</a:t>
            </a:r>
          </a:p>
          <a:p>
            <a:pPr marL="457200" indent="-457200">
              <a:lnSpc>
                <a:spcPct val="110000"/>
              </a:lnSpc>
              <a:spcBef>
                <a:spcPts val="1200"/>
              </a:spcBef>
              <a:spcAft>
                <a:spcPts val="600"/>
              </a:spcAft>
              <a:buFont typeface="+mj-lt"/>
              <a:buAutoNum type="arabicPeriod"/>
            </a:pPr>
            <a:r>
              <a:rPr lang="en-US" sz="2400" b="1" kern="100" dirty="0">
                <a:effectLst/>
              </a:rPr>
              <a:t>Discuss four benefits associated with FinTech.</a:t>
            </a:r>
          </a:p>
        </p:txBody>
      </p:sp>
      <p:pic>
        <p:nvPicPr>
          <p:cNvPr id="9" name="Picture 8" descr="Digital financial graph">
            <a:extLst>
              <a:ext uri="{FF2B5EF4-FFF2-40B4-BE49-F238E27FC236}">
                <a16:creationId xmlns:a16="http://schemas.microsoft.com/office/drawing/2014/main" id="{78D9CA40-487A-E9C7-66E5-1256D8820537}"/>
              </a:ext>
            </a:extLst>
          </p:cNvPr>
          <p:cNvPicPr>
            <a:picLocks noChangeAspect="1"/>
          </p:cNvPicPr>
          <p:nvPr/>
        </p:nvPicPr>
        <p:blipFill rotWithShape="1">
          <a:blip r:embed="rId2"/>
          <a:srcRect l="26628" r="17121" b="-2"/>
          <a:stretch/>
        </p:blipFill>
        <p:spPr>
          <a:xfrm>
            <a:off x="971550" y="2971147"/>
            <a:ext cx="3494314" cy="3494314"/>
          </a:xfrm>
          <a:custGeom>
            <a:avLst/>
            <a:gdLst/>
            <a:ahLst/>
            <a:cxnLst/>
            <a:rect l="l" t="t" r="r" b="b"/>
            <a:pathLst>
              <a:path w="5244168" h="5244168">
                <a:moveTo>
                  <a:pt x="2622084" y="0"/>
                </a:moveTo>
                <a:cubicBezTo>
                  <a:pt x="4070221" y="0"/>
                  <a:pt x="5244168" y="1173947"/>
                  <a:pt x="5244168" y="2622084"/>
                </a:cubicBezTo>
                <a:cubicBezTo>
                  <a:pt x="5244168" y="4070221"/>
                  <a:pt x="4070221" y="5244168"/>
                  <a:pt x="2622084" y="5244168"/>
                </a:cubicBezTo>
                <a:cubicBezTo>
                  <a:pt x="1173947" y="5244168"/>
                  <a:pt x="0" y="4070221"/>
                  <a:pt x="0" y="2622084"/>
                </a:cubicBezTo>
                <a:cubicBezTo>
                  <a:pt x="0" y="1173947"/>
                  <a:pt x="1173947" y="0"/>
                  <a:pt x="2622084" y="0"/>
                </a:cubicBezTo>
                <a:close/>
              </a:path>
            </a:pathLst>
          </a:custGeom>
          <a:noFill/>
        </p:spPr>
      </p:pic>
      <p:sp>
        <p:nvSpPr>
          <p:cNvPr id="13" name="Date Placeholder 9">
            <a:extLst>
              <a:ext uri="{FF2B5EF4-FFF2-40B4-BE49-F238E27FC236}">
                <a16:creationId xmlns:a16="http://schemas.microsoft.com/office/drawing/2014/main" id="{DCB82115-2368-6E44-41EB-ABCC2B8FB932}"/>
              </a:ext>
            </a:extLst>
          </p:cNvPr>
          <p:cNvSpPr>
            <a:spLocks noGrp="1"/>
          </p:cNvSpPr>
          <p:nvPr>
            <p:ph type="dt" sz="half" idx="10"/>
          </p:nvPr>
        </p:nvSpPr>
        <p:spPr>
          <a:xfrm>
            <a:off x="137160" y="6453002"/>
            <a:ext cx="3494314" cy="365125"/>
          </a:xfrm>
        </p:spPr>
        <p:txBody>
          <a:bodyPr>
            <a:normAutofit/>
          </a:bodyPr>
          <a:lstStyle/>
          <a:p>
            <a:pPr>
              <a:lnSpc>
                <a:spcPct val="90000"/>
              </a:lnSpc>
              <a:spcAft>
                <a:spcPts val="600"/>
              </a:spcAft>
            </a:pPr>
            <a:fld id="{36EEDDE2-D916-4F9A-9650-DB1D30A8FDDC}" type="datetime1">
              <a:rPr lang="en-US" smtClean="0">
                <a:solidFill>
                  <a:srgbClr val="203E5F"/>
                </a:solidFill>
              </a:rPr>
              <a:pPr>
                <a:lnSpc>
                  <a:spcPct val="90000"/>
                </a:lnSpc>
                <a:spcAft>
                  <a:spcPts val="600"/>
                </a:spcAft>
              </a:pPr>
              <a:t>9/28/2024</a:t>
            </a:fld>
            <a:endParaRPr lang="en-US">
              <a:solidFill>
                <a:srgbClr val="203E5F"/>
              </a:solidFill>
            </a:endParaRPr>
          </a:p>
        </p:txBody>
      </p:sp>
      <p:sp>
        <p:nvSpPr>
          <p:cNvPr id="17" name="Slide Number Placeholder 11">
            <a:extLst>
              <a:ext uri="{FF2B5EF4-FFF2-40B4-BE49-F238E27FC236}">
                <a16:creationId xmlns:a16="http://schemas.microsoft.com/office/drawing/2014/main" id="{8298AED6-FDA1-2358-192E-99EEAF6A8CB8}"/>
              </a:ext>
            </a:extLst>
          </p:cNvPr>
          <p:cNvSpPr>
            <a:spLocks noGrp="1"/>
          </p:cNvSpPr>
          <p:nvPr>
            <p:ph type="sldNum" sz="quarter" idx="12"/>
          </p:nvPr>
        </p:nvSpPr>
        <p:spPr>
          <a:xfrm>
            <a:off x="11632162" y="6453002"/>
            <a:ext cx="429207" cy="365125"/>
          </a:xfrm>
        </p:spPr>
        <p:txBody>
          <a:bodyPr>
            <a:normAutofit/>
          </a:bodyPr>
          <a:lstStyle/>
          <a:p>
            <a:pPr>
              <a:lnSpc>
                <a:spcPct val="90000"/>
              </a:lnSpc>
              <a:spcAft>
                <a:spcPts val="600"/>
              </a:spcAft>
            </a:pPr>
            <a:fld id="{6F391B04-159E-4284-919C-20BE23D169A4}" type="slidenum">
              <a:rPr lang="en-US" smtClean="0">
                <a:solidFill>
                  <a:srgbClr val="203E5F"/>
                </a:solidFill>
                <a:effectLst>
                  <a:outerShdw blurRad="38100" dist="38100" dir="2700000" algn="tl">
                    <a:srgbClr val="000000">
                      <a:alpha val="43137"/>
                    </a:srgbClr>
                  </a:outerShdw>
                </a:effectLst>
              </a:rPr>
              <a:pPr>
                <a:lnSpc>
                  <a:spcPct val="90000"/>
                </a:lnSpc>
                <a:spcAft>
                  <a:spcPts val="600"/>
                </a:spcAft>
              </a:pPr>
              <a:t>44</a:t>
            </a:fld>
            <a:endParaRPr lang="en-US">
              <a:solidFill>
                <a:srgbClr val="203E5F"/>
              </a:solidFill>
              <a:effectLst>
                <a:outerShdw blurRad="38100" dist="38100" dir="2700000" algn="tl">
                  <a:srgbClr val="000000">
                    <a:alpha val="43137"/>
                  </a:srgbClr>
                </a:outerShdw>
              </a:effectLst>
            </a:endParaRPr>
          </a:p>
        </p:txBody>
      </p:sp>
      <p:sp>
        <p:nvSpPr>
          <p:cNvPr id="7" name="Title 1">
            <a:extLst>
              <a:ext uri="{FF2B5EF4-FFF2-40B4-BE49-F238E27FC236}">
                <a16:creationId xmlns:a16="http://schemas.microsoft.com/office/drawing/2014/main" id="{1BA7AB58-88B9-57F5-2CAD-D186BCE8A54A}"/>
              </a:ext>
            </a:extLst>
          </p:cNvPr>
          <p:cNvSpPr>
            <a:spLocks noGrp="1"/>
          </p:cNvSpPr>
          <p:nvPr>
            <p:ph type="title"/>
          </p:nvPr>
        </p:nvSpPr>
        <p:spPr>
          <a:xfrm>
            <a:off x="828952" y="1650248"/>
            <a:ext cx="4066898" cy="1159210"/>
          </a:xfrm>
        </p:spPr>
        <p:txBody>
          <a:bodyPr anchor="b">
            <a:normAutofit/>
          </a:bodyPr>
          <a:lstStyle/>
          <a:p>
            <a:r>
              <a:rPr lang="en-US" sz="4400" dirty="0">
                <a:solidFill>
                  <a:srgbClr val="203E5F"/>
                </a:solidFill>
                <a:effectLst>
                  <a:outerShdw blurRad="38100" dist="38100" dir="2700000" algn="tl">
                    <a:srgbClr val="000000">
                      <a:alpha val="43137"/>
                    </a:srgbClr>
                  </a:outerShdw>
                </a:effectLst>
              </a:rPr>
              <a:t>For Discussion:</a:t>
            </a:r>
          </a:p>
        </p:txBody>
      </p:sp>
    </p:spTree>
    <p:extLst>
      <p:ext uri="{BB962C8B-B14F-4D97-AF65-F5344CB8AC3E}">
        <p14:creationId xmlns:p14="http://schemas.microsoft.com/office/powerpoint/2010/main" val="1139685446"/>
      </p:ext>
    </p:extLst>
  </p:cSld>
  <p:clrMapOvr>
    <a:masterClrMapping/>
  </p:clrMapOvr>
  <mc:AlternateContent xmlns:mc="http://schemas.openxmlformats.org/markup-compatibility/2006" xmlns:p14="http://schemas.microsoft.com/office/powerpoint/2010/main">
    <mc:Choice Requires="p14">
      <p:transition spd="slow" p14:dur="2000" advTm="131581"/>
    </mc:Choice>
    <mc:Fallback xmlns="">
      <p:transition spd="slow" advTm="131581"/>
    </mc:Fallback>
  </mc:AlternateContent>
  <p:extLst>
    <p:ext uri="{3A86A75C-4F4B-4683-9AE1-C65F6400EC91}">
      <p14:laserTraceLst xmlns:p14="http://schemas.microsoft.com/office/powerpoint/2010/main">
        <p14:tracePtLst>
          <p14:tracePt t="892" x="974725" y="6351588"/>
          <p14:tracePt t="902" x="1328738" y="6053138"/>
          <p14:tracePt t="941" x="3108325" y="4522788"/>
          <p14:tracePt t="958" x="3578225" y="4170363"/>
          <p14:tracePt t="975" x="4011613" y="3889375"/>
          <p14:tracePt t="979" x="4138613" y="3803650"/>
          <p14:tracePt t="990" x="4211638" y="3749675"/>
          <p14:tracePt t="1008" x="4419600" y="3621088"/>
          <p14:tracePt t="1025" x="4498975" y="3578225"/>
          <p14:tracePt t="1028" x="4511675" y="3565525"/>
          <p14:tracePt t="1042" x="4516438" y="3560763"/>
          <p14:tracePt t="1060" x="4535488" y="3541713"/>
          <p14:tracePt t="10310" x="4591050" y="3492500"/>
          <p14:tracePt t="10319" x="4767263" y="3352800"/>
          <p14:tracePt t="10328" x="4900613" y="3273425"/>
          <p14:tracePt t="10344" x="5200650" y="3090863"/>
          <p14:tracePt t="10361" x="5426075" y="2908300"/>
          <p14:tracePt t="10378" x="5632450" y="2767013"/>
          <p14:tracePt t="10383" x="5688013" y="2713038"/>
          <p14:tracePt t="10394" x="5761038" y="2657475"/>
          <p14:tracePt t="10399" x="5815013" y="2603500"/>
          <p14:tracePt t="10408" x="5846763" y="2578100"/>
          <p14:tracePt t="10425" x="5919788" y="2530475"/>
          <p14:tracePt t="10428" x="5943600" y="2517775"/>
          <p14:tracePt t="10443" x="5999163" y="2474913"/>
          <p14:tracePt t="10459" x="6053138" y="2444750"/>
          <p14:tracePt t="10476" x="6156325" y="2378075"/>
          <p14:tracePt t="10492" x="6254750" y="2316163"/>
          <p14:tracePt t="10509" x="6345238" y="2236788"/>
          <p14:tracePt t="10525" x="6430963" y="2163763"/>
          <p14:tracePt t="10542" x="6534150" y="2103438"/>
          <p14:tracePt t="10558" x="6565900" y="2060575"/>
          <p14:tracePt t="10575" x="6583363" y="2047875"/>
          <p14:tracePt t="10592" x="6602413" y="2036763"/>
          <p14:tracePt t="10609" x="6645275" y="1993900"/>
          <p14:tracePt t="10625" x="6675438" y="1974850"/>
          <p14:tracePt t="10629" x="6681788" y="1962150"/>
          <p14:tracePt t="10642" x="6692900" y="1957388"/>
          <p14:tracePt t="10646" x="6711950" y="1944688"/>
          <p14:tracePt t="10658" x="6718300" y="1938338"/>
          <p14:tracePt t="10748" x="6724650" y="1931988"/>
          <p14:tracePt t="10755" x="6748463" y="1920875"/>
          <p14:tracePt t="10763" x="6765925" y="1895475"/>
          <p14:tracePt t="10774" x="6778625" y="1895475"/>
          <p14:tracePt t="10791" x="6851650" y="1889125"/>
          <p14:tracePt t="10807" x="6918325" y="1878013"/>
          <p14:tracePt t="10824" x="7010400" y="1865313"/>
          <p14:tracePt t="10841" x="7132638" y="1865313"/>
          <p14:tracePt t="10843" x="7181850" y="1865313"/>
          <p14:tracePt t="10858" x="7302500" y="1865313"/>
          <p14:tracePt t="10874" x="7461250" y="1865313"/>
          <p14:tracePt t="10891" x="7570788" y="1865313"/>
          <p14:tracePt t="10907" x="7675563" y="1865313"/>
          <p14:tracePt t="10924" x="7785100" y="1865313"/>
          <p14:tracePt t="10941" x="7832725" y="1865313"/>
          <p14:tracePt t="10957" x="7900988" y="1865313"/>
          <p14:tracePt t="10974" x="7918450" y="1865313"/>
          <p14:tracePt t="10990" x="7961313" y="1865313"/>
          <p14:tracePt t="11007" x="7967663" y="1865313"/>
          <p14:tracePt t="11024" x="7991475" y="1865313"/>
          <p14:tracePt t="11043" x="8010525" y="1865313"/>
          <p14:tracePt t="11059" x="8021638" y="1865313"/>
          <p14:tracePt t="11205" x="8040688" y="1865313"/>
          <p14:tracePt t="11213" x="8083550" y="1865313"/>
          <p14:tracePt t="11228" x="8137525" y="1865313"/>
          <p14:tracePt t="11245" x="8205788" y="1865313"/>
          <p14:tracePt t="11263" x="8253413" y="1865313"/>
          <p14:tracePt t="11277" x="8308975" y="1865313"/>
          <p14:tracePt t="11295" x="8358188" y="1871663"/>
          <p14:tracePt t="11311" x="8424863" y="1871663"/>
          <p14:tracePt t="11328" x="8467725" y="1889125"/>
          <p14:tracePt t="11345" x="8540750" y="1914525"/>
          <p14:tracePt t="11362" x="8570913" y="1920875"/>
          <p14:tracePt t="11366" x="8589963" y="1920875"/>
          <p14:tracePt t="11375" x="8607425" y="1920875"/>
          <p14:tracePt t="11392" x="8637588" y="1920875"/>
          <p14:tracePt t="11409" x="8656638" y="1920875"/>
          <p14:tracePt t="11413" x="8674100" y="1931988"/>
          <p14:tracePt t="11426" x="8710613" y="1931988"/>
          <p14:tracePt t="11443" x="8742363" y="1931988"/>
          <p14:tracePt t="11460" x="8783638" y="1931988"/>
          <p14:tracePt t="11476" x="8802688" y="1931988"/>
          <p14:tracePt t="11492" x="8826500" y="1931988"/>
          <p14:tracePt t="11509" x="8845550" y="1931988"/>
          <p14:tracePt t="11525" x="8888413" y="1931988"/>
          <p14:tracePt t="11548" x="8894763" y="1931988"/>
          <p14:tracePt t="11559" x="8912225" y="1931988"/>
          <p14:tracePt t="11575" x="8924925" y="1931988"/>
          <p14:tracePt t="11592" x="8948738" y="1944688"/>
          <p14:tracePt t="11611" x="8961438" y="1944688"/>
          <p14:tracePt t="11628" x="8967788" y="1944688"/>
          <p14:tracePt t="13958" x="9021763" y="1944688"/>
          <p14:tracePt t="13966" x="9144000" y="1944688"/>
          <p14:tracePt t="13977" x="9229725" y="1957388"/>
          <p14:tracePt t="13982" x="9272588" y="1957388"/>
          <p14:tracePt t="13994" x="9332913" y="1957388"/>
          <p14:tracePt t="13999" x="9418638" y="1957388"/>
          <p14:tracePt t="14009" x="9461500" y="1957388"/>
          <p14:tracePt t="14025" x="9528175" y="1957388"/>
          <p14:tracePt t="14043" x="9577388" y="1957388"/>
          <p14:tracePt t="14059" x="9613900" y="1957388"/>
          <p14:tracePt t="14076" x="9637713" y="1957388"/>
          <p14:tracePt t="14093" x="9667875" y="1957388"/>
          <p14:tracePt t="14109" x="9698038" y="1957388"/>
          <p14:tracePt t="14126" x="9723438" y="1957388"/>
          <p14:tracePt t="14142" x="9729788" y="1957388"/>
          <p14:tracePt t="14159" x="9747250" y="1957388"/>
          <p14:tracePt t="14205" x="9772650" y="1957388"/>
          <p14:tracePt t="14228" x="9777413" y="1957388"/>
          <p14:tracePt t="14245" x="9783763" y="1957388"/>
          <p14:tracePt t="14268" x="9796463" y="1957388"/>
          <p14:tracePt t="14277" x="9802813" y="1957388"/>
          <p14:tracePt t="14285" x="9813925" y="1957388"/>
          <p14:tracePt t="14308" x="9820275" y="1957388"/>
          <p14:tracePt t="14356" x="9850438" y="1957388"/>
          <p14:tracePt t="14365" x="9856788" y="1957388"/>
          <p14:tracePt t="14379" x="9869488" y="1957388"/>
          <p14:tracePt t="14392" x="9875838" y="1957388"/>
          <p14:tracePt t="14409" x="9886950" y="1957388"/>
          <p14:tracePt t="14703" x="9875838" y="1957388"/>
          <p14:tracePt t="14711" x="9809163" y="1981200"/>
          <p14:tracePt t="14727" x="9710738" y="2030413"/>
          <p14:tracePt t="14745" x="9571038" y="2103438"/>
          <p14:tracePt t="14761" x="9393238" y="2146300"/>
          <p14:tracePt t="14778" x="9144000" y="2206625"/>
          <p14:tracePt t="14794" x="8832850" y="2273300"/>
          <p14:tracePt t="14799" x="8667750" y="2305050"/>
          <p14:tracePt t="14812" x="8278813" y="2341563"/>
          <p14:tracePt t="14827" x="8096250" y="2371725"/>
          <p14:tracePt t="14832" x="7912100" y="2389188"/>
          <p14:tracePt t="14845" x="7546975" y="2408238"/>
          <p14:tracePt t="14859" x="7223125" y="2419350"/>
          <p14:tracePt t="14876" x="6937375" y="2438400"/>
          <p14:tracePt t="14893" x="6692900" y="2438400"/>
          <p14:tracePt t="14910" x="6523038" y="2438400"/>
          <p14:tracePt t="14926" x="6424613" y="2438400"/>
          <p14:tracePt t="14942" x="6407150" y="2438400"/>
          <p14:tracePt t="14959" x="6400800" y="2438400"/>
          <p14:tracePt t="18022" x="6413500" y="2438400"/>
          <p14:tracePt t="18030" x="6540500" y="2438400"/>
          <p14:tracePt t="18044" x="6645275" y="2438400"/>
          <p14:tracePt t="18062" x="6772275" y="2438400"/>
          <p14:tracePt t="18079" x="6864350" y="2438400"/>
          <p14:tracePt t="18095" x="6943725" y="2438400"/>
          <p14:tracePt t="18112" x="7023100" y="2438400"/>
          <p14:tracePt t="18128" x="7070725" y="2438400"/>
          <p14:tracePt t="18145" x="7169150" y="2438400"/>
          <p14:tracePt t="18162" x="7259638" y="2438400"/>
          <p14:tracePt t="18168" x="7291388" y="2438400"/>
          <p14:tracePt t="18177" x="7334250" y="2438400"/>
          <p14:tracePt t="18192" x="7412038" y="2438400"/>
          <p14:tracePt t="18209" x="7443788" y="2438400"/>
          <p14:tracePt t="18226" x="7467600" y="2438400"/>
          <p14:tracePt t="18878" x="7480300" y="2438400"/>
          <p14:tracePt t="19230" x="7510463" y="2432050"/>
          <p14:tracePt t="19241" x="7540625" y="2432050"/>
          <p14:tracePt t="19245" x="7546975" y="2432050"/>
          <p14:tracePt t="19256" x="7564438" y="2432050"/>
          <p14:tracePt t="19263" x="7589838" y="2432050"/>
          <p14:tracePt t="19275" x="7607300" y="2432050"/>
          <p14:tracePt t="19340" x="7613650" y="2425700"/>
          <p14:tracePt t="20918" x="7656513" y="2425700"/>
          <p14:tracePt t="20928" x="7716838" y="2425700"/>
          <p14:tracePt t="20938" x="7759700" y="2425700"/>
          <p14:tracePt t="20950" x="7900988" y="2425700"/>
          <p14:tracePt t="20962" x="7937500" y="2425700"/>
          <p14:tracePt t="20976" x="8010525" y="2425700"/>
          <p14:tracePt t="20992" x="8064500" y="2425700"/>
          <p14:tracePt t="21009" x="8143875" y="2425700"/>
          <p14:tracePt t="21026" x="8253413" y="2425700"/>
          <p14:tracePt t="21030" x="8285163" y="2425700"/>
          <p14:tracePt t="21043" x="8332788" y="2425700"/>
          <p14:tracePt t="21047" x="8362950" y="2425700"/>
          <p14:tracePt t="21059" x="8405813" y="2425700"/>
          <p14:tracePt t="21063" x="8442325" y="2425700"/>
          <p14:tracePt t="21077" x="8504238" y="2425700"/>
          <p14:tracePt t="21093" x="8558213" y="2425700"/>
          <p14:tracePt t="21111" x="8637588" y="2425700"/>
          <p14:tracePt t="21126" x="8729663" y="2432050"/>
          <p14:tracePt t="21142" x="8783638" y="2432050"/>
          <p14:tracePt t="21159" x="8839200" y="2444750"/>
          <p14:tracePt t="21176" x="8858250" y="2444750"/>
          <p14:tracePt t="21193" x="8875713" y="2444750"/>
          <p14:tracePt t="21209" x="8894763" y="2444750"/>
          <p14:tracePt t="21226" x="8899525" y="2444750"/>
          <p14:tracePt t="21243" x="8918575" y="2444750"/>
          <p14:tracePt t="21246" x="8924925" y="2444750"/>
          <p14:tracePt t="21259" x="8942388" y="2444750"/>
          <p14:tracePt t="21278" x="8955088" y="2444750"/>
          <p14:tracePt t="21292" x="8972550" y="2444750"/>
          <p14:tracePt t="21309" x="8978900" y="2444750"/>
          <p14:tracePt t="21349" x="8991600" y="2444750"/>
          <p14:tracePt t="21358" x="8997950" y="2444750"/>
          <p14:tracePt t="21366" x="9004300" y="2444750"/>
          <p14:tracePt t="21381" x="9015413" y="2444750"/>
          <p14:tracePt t="21392" x="9034463" y="2444750"/>
          <p14:tracePt t="21409" x="9070975" y="2444750"/>
          <p14:tracePt t="21429" x="9088438" y="2444750"/>
          <p14:tracePt t="21443" x="9101138" y="2444750"/>
          <p14:tracePt t="21461" x="9120188" y="2444750"/>
          <p14:tracePt t="21476" x="9137650" y="2444750"/>
          <p14:tracePt t="21493" x="9167813" y="2444750"/>
          <p14:tracePt t="21509" x="9186863" y="2444750"/>
          <p14:tracePt t="21734" x="9199563" y="2474913"/>
          <p14:tracePt t="21743" x="9180513" y="2498725"/>
          <p14:tracePt t="21750" x="9174163" y="2505075"/>
          <p14:tracePt t="21758" x="9113838" y="2530475"/>
          <p14:tracePt t="21775" x="9058275" y="2547938"/>
          <p14:tracePt t="21792" x="8978900" y="2590800"/>
          <p14:tracePt t="21809" x="8888413" y="2590800"/>
          <p14:tracePt t="21825" x="8747125" y="2590800"/>
          <p14:tracePt t="21842" x="8656638" y="2590800"/>
          <p14:tracePt t="21859" x="8583613" y="2590800"/>
          <p14:tracePt t="21875" x="8564563" y="2590800"/>
          <p14:tracePt t="21879" x="8553450" y="2590800"/>
          <p14:tracePt t="21893" x="8547100" y="2590800"/>
          <p14:tracePt t="22343" x="8534400" y="2590800"/>
          <p14:tracePt t="22351" x="8540750" y="2584450"/>
          <p14:tracePt t="22361" x="8558213" y="2578100"/>
          <p14:tracePt t="22377" x="8589963" y="2566988"/>
          <p14:tracePt t="22392" x="8637588" y="2547938"/>
          <p14:tracePt t="22409" x="8680450" y="2535238"/>
          <p14:tracePt t="22426" x="8729663" y="2511425"/>
          <p14:tracePt t="22442" x="8796338" y="2505075"/>
          <p14:tracePt t="22459" x="8863013" y="2468563"/>
          <p14:tracePt t="22463" x="8899525" y="2468563"/>
          <p14:tracePt t="22476" x="8905875" y="2468563"/>
          <p14:tracePt t="22480" x="8936038" y="2468563"/>
          <p14:tracePt t="22493" x="8961438" y="2468563"/>
          <p14:tracePt t="22510" x="9040813" y="2457450"/>
          <p14:tracePt t="22526" x="9120188" y="2457450"/>
          <p14:tracePt t="22542" x="9210675" y="2457450"/>
          <p14:tracePt t="22559" x="9309100" y="2457450"/>
          <p14:tracePt t="22576" x="9399588" y="2457450"/>
          <p14:tracePt t="22592" x="9509125" y="2462213"/>
          <p14:tracePt t="22609" x="9571038" y="2474913"/>
          <p14:tracePt t="22626" x="9625013" y="2487613"/>
          <p14:tracePt t="22642" x="9680575" y="2487613"/>
          <p14:tracePt t="22659" x="9729788" y="2498725"/>
          <p14:tracePt t="22663" x="9740900" y="2498725"/>
          <p14:tracePt t="22675" x="9759950" y="2498725"/>
          <p14:tracePt t="22693" x="9802813" y="2511425"/>
          <p14:tracePt t="22709" x="9809163" y="2511425"/>
          <p14:tracePt t="22725" x="9826625" y="2511425"/>
          <p14:tracePt t="22742" x="9850438" y="2511425"/>
          <p14:tracePt t="22759" x="9906000" y="2517775"/>
          <p14:tracePt t="22776" x="9929813" y="2517775"/>
          <p14:tracePt t="22792" x="9985375" y="2530475"/>
          <p14:tracePt t="22809" x="10021888" y="2530475"/>
          <p14:tracePt t="22826" x="10094913" y="2530475"/>
          <p14:tracePt t="22842" x="10174288" y="2554288"/>
          <p14:tracePt t="22859" x="10253663" y="2554288"/>
          <p14:tracePt t="22863" x="10290175" y="2566988"/>
          <p14:tracePt t="22876" x="10356850" y="2571750"/>
          <p14:tracePt t="22892" x="10393363" y="2571750"/>
          <p14:tracePt t="22911" x="10472738" y="2597150"/>
          <p14:tracePt t="22926" x="10515600" y="2597150"/>
          <p14:tracePt t="22942" x="10564813" y="2597150"/>
          <p14:tracePt t="22959" x="10607675" y="2597150"/>
          <p14:tracePt t="22976" x="10655300" y="2597150"/>
          <p14:tracePt t="22992" x="10687050" y="2597150"/>
          <p14:tracePt t="23009" x="10747375" y="2597150"/>
          <p14:tracePt t="23026" x="10753725" y="2597150"/>
          <p14:tracePt t="23279" x="10764838" y="2620963"/>
          <p14:tracePt t="23287" x="10674350" y="2646363"/>
          <p14:tracePt t="23297" x="10618788" y="2670175"/>
          <p14:tracePt t="23311" x="10496550" y="2719388"/>
          <p14:tracePt t="23328" x="10387013" y="2755900"/>
          <p14:tracePt t="23345" x="10174288" y="2786063"/>
          <p14:tracePt t="23362" x="9886950" y="2835275"/>
          <p14:tracePt t="23376" x="9558338" y="2846388"/>
          <p14:tracePt t="23392" x="9150350" y="2846388"/>
          <p14:tracePt t="23409" x="8686800" y="2846388"/>
          <p14:tracePt t="23426" x="8210550" y="2846388"/>
          <p14:tracePt t="23443" x="7827963" y="2846388"/>
          <p14:tracePt t="23447" x="7643813" y="2846388"/>
          <p14:tracePt t="23459" x="7486650" y="2846388"/>
          <p14:tracePt t="23463" x="7345363" y="2846388"/>
          <p14:tracePt t="23477" x="7218363" y="2846388"/>
          <p14:tracePt t="23493" x="7132638" y="2846388"/>
          <p14:tracePt t="23511" x="7089775" y="2846388"/>
          <p14:tracePt t="23526" x="7034213" y="2859088"/>
          <p14:tracePt t="23543" x="6986588" y="2859088"/>
          <p14:tracePt t="23559" x="6931025" y="2871788"/>
          <p14:tracePt t="23576" x="6900863" y="2876550"/>
          <p14:tracePt t="23592" x="6815138" y="2889250"/>
          <p14:tracePt t="23609" x="6797675" y="2889250"/>
          <p14:tracePt t="23626" x="6735763" y="2889250"/>
          <p14:tracePt t="23642" x="6711950" y="2901950"/>
          <p14:tracePt t="23659" x="6662738" y="2901950"/>
          <p14:tracePt t="23663" x="6650038" y="2901950"/>
          <p14:tracePt t="23676" x="6632575" y="2901950"/>
          <p14:tracePt t="23693" x="6577013" y="2901950"/>
          <p14:tracePt t="24055" x="6589713" y="2901950"/>
          <p14:tracePt t="24071" x="6602413" y="2901950"/>
          <p14:tracePt t="24080" x="6608763" y="2901950"/>
          <p14:tracePt t="24094" x="6619875" y="2901950"/>
          <p14:tracePt t="24111" x="6669088" y="2919413"/>
          <p14:tracePt t="24129" x="6748463" y="2919413"/>
          <p14:tracePt t="24145" x="6791325" y="2882900"/>
          <p14:tracePt t="24162" x="6791325" y="2871788"/>
          <p14:tracePt t="24542" x="6761163" y="2876550"/>
          <p14:tracePt t="24551" x="6613525" y="2925763"/>
          <p14:tracePt t="24561" x="6565900" y="2925763"/>
          <p14:tracePt t="24575" x="6534150" y="2901950"/>
          <p14:tracePt t="24592" x="6529388" y="2895600"/>
          <p14:tracePt t="27873" x="6510338" y="2919413"/>
          <p14:tracePt t="27880" x="6473825" y="2968625"/>
          <p14:tracePt t="27889" x="6419850" y="3024188"/>
          <p14:tracePt t="27897" x="6388100" y="3071813"/>
          <p14:tracePt t="27909" x="6291263" y="3200400"/>
          <p14:tracePt t="27926" x="6261100" y="3230563"/>
          <p14:tracePt t="27942" x="6242050" y="3286125"/>
          <p14:tracePt t="27959" x="6235700" y="3303588"/>
          <p14:tracePt t="27976" x="6211888" y="3309938"/>
          <p14:tracePt t="28005" x="6205538" y="3322638"/>
          <p14:tracePt t="28192" x="6192838" y="3346450"/>
          <p14:tracePt t="28202" x="6188075" y="3382963"/>
          <p14:tracePt t="28212" x="6175375" y="3402013"/>
          <p14:tracePt t="28217" x="6175375" y="3413125"/>
          <p14:tracePt t="28227" x="6175375" y="3419475"/>
          <p14:tracePt t="28231" x="6175375" y="3438525"/>
          <p14:tracePt t="28243" x="6162675" y="3449638"/>
          <p14:tracePt t="28584" x="6162675" y="3455988"/>
          <p14:tracePt t="28594" x="6162675" y="3462338"/>
          <p14:tracePt t="28617" x="6181725" y="3475038"/>
          <p14:tracePt t="28627" x="6188075" y="3481388"/>
          <p14:tracePt t="28631" x="6218238" y="3481388"/>
          <p14:tracePt t="28643" x="6248400" y="3492500"/>
          <p14:tracePt t="28647" x="6315075" y="3505200"/>
          <p14:tracePt t="28654" x="6345238" y="3517900"/>
          <p14:tracePt t="28661" x="6394450" y="3517900"/>
          <p14:tracePt t="28676" x="6456363" y="3529013"/>
          <p14:tracePt t="28680" x="6540500" y="3548063"/>
          <p14:tracePt t="28693" x="6686550" y="3560763"/>
          <p14:tracePt t="28709" x="6797675" y="3560763"/>
          <p14:tracePt t="28727" x="6918325" y="3560763"/>
          <p14:tracePt t="28743" x="7016750" y="3571875"/>
          <p14:tracePt t="28759" x="7089775" y="3571875"/>
          <p14:tracePt t="28776" x="7107238" y="3571875"/>
          <p14:tracePt t="29159" x="7126288" y="3571875"/>
          <p14:tracePt t="29167" x="7162800" y="3571875"/>
          <p14:tracePt t="29178" x="7205663" y="3565525"/>
          <p14:tracePt t="29195" x="7235825" y="3548063"/>
          <p14:tracePt t="29212" x="7254875" y="3548063"/>
          <p14:tracePt t="29229" x="7272338" y="3548063"/>
          <p14:tracePt t="29235" x="7278688" y="3535363"/>
          <p14:tracePt t="29368" x="7296150" y="3529013"/>
          <p14:tracePt t="29377" x="7321550" y="3517900"/>
          <p14:tracePt t="29388" x="7339013" y="3517900"/>
          <p14:tracePt t="29393" x="7358063" y="3517900"/>
          <p14:tracePt t="29398" x="7375525" y="3517900"/>
          <p14:tracePt t="29405" x="7388225" y="3511550"/>
          <p14:tracePt t="29414" x="7418388" y="3511550"/>
          <p14:tracePt t="29426" x="7424738" y="3498850"/>
          <p14:tracePt t="29486" x="7454900" y="3498850"/>
          <p14:tracePt t="29494" x="7461250" y="3498850"/>
          <p14:tracePt t="29502" x="7473950" y="3498850"/>
          <p14:tracePt t="29510" x="7480300" y="3498850"/>
          <p14:tracePt t="29526" x="7491413" y="3492500"/>
          <p14:tracePt t="29542" x="7510463" y="3492500"/>
          <p14:tracePt t="29559" x="7527925" y="3492500"/>
          <p14:tracePt t="29576" x="7546975" y="3492500"/>
          <p14:tracePt t="29592" x="7583488" y="3492500"/>
          <p14:tracePt t="29609" x="7662863" y="3492500"/>
          <p14:tracePt t="29626" x="7729538" y="3492500"/>
          <p14:tracePt t="29642" x="7759700" y="3492500"/>
          <p14:tracePt t="29659" x="7791450" y="3492500"/>
          <p14:tracePt t="33504" x="7832725" y="3481388"/>
          <p14:tracePt t="33513" x="7845425" y="3481388"/>
          <p14:tracePt t="33529" x="7864475" y="3462338"/>
          <p14:tracePt t="33543" x="7905750" y="3449638"/>
          <p14:tracePt t="33567" x="7924800" y="3449638"/>
          <p14:tracePt t="33582" x="7931150" y="3449638"/>
          <p14:tracePt t="33593" x="7948613" y="3449638"/>
          <p14:tracePt t="33610" x="7985125" y="3449638"/>
          <p14:tracePt t="33626" x="8004175" y="3438525"/>
          <p14:tracePt t="33643" x="8047038" y="3438525"/>
          <p14:tracePt t="33660" x="8096250" y="3438525"/>
          <p14:tracePt t="33664" x="8113713" y="3438525"/>
          <p14:tracePt t="33676" x="8150225" y="3438525"/>
          <p14:tracePt t="33680" x="8180388" y="3438525"/>
          <p14:tracePt t="33694" x="8272463" y="3438525"/>
          <p14:tracePt t="33710" x="8315325" y="3438525"/>
          <p14:tracePt t="33728" x="8418513" y="3438525"/>
          <p14:tracePt t="33743" x="8528050" y="3438525"/>
          <p14:tracePt t="33760" x="8620125" y="3438525"/>
          <p14:tracePt t="33777" x="8686800" y="3455988"/>
          <p14:tracePt t="33793" x="8766175" y="3481388"/>
          <p14:tracePt t="33810" x="8820150" y="3481388"/>
          <p14:tracePt t="33827" x="8845550" y="3481388"/>
          <p14:tracePt t="34610" x="8875713" y="3481388"/>
          <p14:tracePt t="34618" x="8894763" y="3481388"/>
          <p14:tracePt t="34628" x="8918575" y="3481388"/>
          <p14:tracePt t="34633" x="8948738" y="3462338"/>
          <p14:tracePt t="34645" x="8967788" y="3462338"/>
          <p14:tracePt t="34649" x="8991600" y="3462338"/>
          <p14:tracePt t="34664" x="9010650" y="3449638"/>
          <p14:tracePt t="34679" x="9021763" y="3449638"/>
          <p14:tracePt t="34719" x="9028113" y="3449638"/>
          <p14:tracePt t="34758" x="9034463" y="3449638"/>
          <p14:tracePt t="34959" x="9051925" y="3449638"/>
          <p14:tracePt t="34967" x="9131300" y="3449638"/>
          <p14:tracePt t="34976" x="9217025" y="3449638"/>
          <p14:tracePt t="34993" x="9356725" y="3449638"/>
          <p14:tracePt t="35010" x="9564688" y="3449638"/>
          <p14:tracePt t="35026" x="9698038" y="3486150"/>
          <p14:tracePt t="35046" x="9790113" y="3486150"/>
          <p14:tracePt t="35051" x="9813925" y="3498850"/>
          <p14:tracePt t="35063" x="9839325" y="3505200"/>
          <p14:tracePt t="35752" x="9850438" y="3511550"/>
          <p14:tracePt t="35761" x="9826625" y="3541713"/>
          <p14:tracePt t="35778" x="9723438" y="3608388"/>
          <p14:tracePt t="35795" x="9582150" y="3681413"/>
          <p14:tracePt t="35813" x="9436100" y="3767138"/>
          <p14:tracePt t="35818" x="9332913" y="3797300"/>
          <p14:tracePt t="35830" x="9240838" y="3840163"/>
          <p14:tracePt t="35834" x="9193213" y="3852863"/>
          <p14:tracePt t="35845" x="9107488" y="3883025"/>
          <p14:tracePt t="35849" x="8997950" y="3925888"/>
          <p14:tracePt t="35860" x="8894763" y="3956050"/>
          <p14:tracePt t="35877" x="8680450" y="4005263"/>
          <p14:tracePt t="35880" x="8534400" y="4017963"/>
          <p14:tracePt t="35894" x="8248650" y="4054475"/>
          <p14:tracePt t="35911" x="7924800" y="4054475"/>
          <p14:tracePt t="35927" x="7600950" y="4054475"/>
          <p14:tracePt t="35943" x="7315200" y="4054475"/>
          <p14:tracePt t="35960" x="7070725" y="4054475"/>
          <p14:tracePt t="35976" x="6864350" y="4054475"/>
          <p14:tracePt t="35993" x="6772275" y="4054475"/>
          <p14:tracePt t="36010" x="6718300" y="4048125"/>
          <p14:tracePt t="36027" x="6699250" y="4041775"/>
          <p14:tracePt t="36064" x="6681788" y="4041775"/>
          <p14:tracePt t="36072" x="6662738" y="4029075"/>
          <p14:tracePt t="36080" x="6656388" y="4029075"/>
          <p14:tracePt t="36094" x="6626225" y="4011613"/>
          <p14:tracePt t="36110" x="6619875" y="4011613"/>
          <p14:tracePt t="36127" x="6577013" y="3986213"/>
          <p14:tracePt t="36143" x="6565900" y="3968750"/>
          <p14:tracePt t="36160" x="6546850" y="3968750"/>
          <p14:tracePt t="36177" x="6510338" y="3949700"/>
          <p14:tracePt t="36193" x="6492875" y="3938588"/>
          <p14:tracePt t="36409" x="6480175" y="3932238"/>
          <p14:tracePt t="36418" x="6473825" y="3902075"/>
          <p14:tracePt t="36428" x="6473825" y="3895725"/>
          <p14:tracePt t="36445" x="6473825" y="3883025"/>
          <p14:tracePt t="36460" x="6461125" y="3870325"/>
          <p14:tracePt t="37994" x="6461125" y="3859213"/>
          <p14:tracePt t="38003" x="6480175" y="3840163"/>
          <p14:tracePt t="38012" x="6510338" y="3829050"/>
          <p14:tracePt t="38029" x="6589713" y="3829050"/>
          <p14:tracePt t="38046" x="6699250" y="3803650"/>
          <p14:tracePt t="38051" x="6784975" y="3790950"/>
          <p14:tracePt t="38063" x="6950075" y="3790950"/>
          <p14:tracePt t="38077" x="7016750" y="3790950"/>
          <p14:tracePt t="38081" x="7119938" y="3790950"/>
          <p14:tracePt t="38094" x="7181850" y="3790950"/>
          <p14:tracePt t="38097" x="7242175" y="3790950"/>
          <p14:tracePt t="38111" x="7321550" y="3779838"/>
          <p14:tracePt t="38127" x="7364413" y="3779838"/>
          <p14:tracePt t="38144" x="7381875" y="3779838"/>
          <p14:tracePt t="38161" x="7424738" y="3779838"/>
          <p14:tracePt t="38585" x="7443788" y="3779838"/>
          <p14:tracePt t="38594" x="7486650" y="3779838"/>
          <p14:tracePt t="38604" x="7546975" y="3779838"/>
          <p14:tracePt t="38611" x="7596188" y="3779838"/>
          <p14:tracePt t="38627" x="7669213" y="3779838"/>
          <p14:tracePt t="38643" x="7766050" y="3779838"/>
          <p14:tracePt t="38660" x="7845425" y="3779838"/>
          <p14:tracePt t="38677" x="7894638" y="3779838"/>
          <p14:tracePt t="38680" x="7912100" y="3779838"/>
          <p14:tracePt t="38693" x="7948613" y="3779838"/>
          <p14:tracePt t="38697" x="7967663" y="3779838"/>
          <p14:tracePt t="38711" x="7985125" y="3790950"/>
          <p14:tracePt t="38727" x="8021638" y="3803650"/>
          <p14:tracePt t="38744" x="8040688" y="3803650"/>
          <p14:tracePt t="38760" x="8089900" y="3803650"/>
          <p14:tracePt t="38777" x="8120063" y="3803650"/>
          <p14:tracePt t="38793" x="8156575" y="3803650"/>
          <p14:tracePt t="38810" x="8210550" y="3803650"/>
          <p14:tracePt t="38827" x="8216900" y="3803650"/>
          <p14:tracePt t="38843" x="8235950" y="3803650"/>
          <p14:tracePt t="38860" x="8266113" y="3803650"/>
          <p14:tracePt t="38877" x="8278813" y="3810000"/>
          <p14:tracePt t="38880" x="8285163" y="3810000"/>
          <p14:tracePt t="38894" x="8302625" y="3810000"/>
          <p14:tracePt t="38910" x="8332788" y="3810000"/>
          <p14:tracePt t="38927" x="8369300" y="3810000"/>
          <p14:tracePt t="38944" x="8375650" y="3810000"/>
          <p14:tracePt t="38960" x="8394700" y="3810000"/>
          <p14:tracePt t="38977" x="8405813" y="3810000"/>
          <p14:tracePt t="38993" x="8442325" y="3810000"/>
          <p14:tracePt t="39010" x="8478838" y="3810000"/>
          <p14:tracePt t="39027" x="8528050" y="3810000"/>
          <p14:tracePt t="39043" x="8570913" y="3810000"/>
          <p14:tracePt t="39060" x="8637588" y="3810000"/>
          <p14:tracePt t="39077" x="8662988" y="3810000"/>
          <p14:tracePt t="39094" x="8667750" y="3810000"/>
          <p14:tracePt t="39110" x="8710613" y="3810000"/>
          <p14:tracePt t="39127" x="8716963" y="3810000"/>
          <p14:tracePt t="39143" x="8723313" y="3810000"/>
          <p14:tracePt t="41575" x="8736013" y="3822700"/>
          <p14:tracePt t="41585" x="8736013" y="3829050"/>
          <p14:tracePt t="41595" x="8736013" y="3846513"/>
          <p14:tracePt t="42055" x="8736013" y="3865563"/>
          <p14:tracePt t="42063" x="8736013" y="3876675"/>
          <p14:tracePt t="42079" x="8736013" y="3883025"/>
          <p14:tracePt t="42607" x="8736013" y="3889375"/>
          <p14:tracePt t="42639" x="8742363" y="3889375"/>
          <p14:tracePt t="42648" x="8753475" y="3889375"/>
          <p14:tracePt t="42662" x="8759825" y="3889375"/>
          <p14:tracePt t="42679" x="8778875" y="3889375"/>
          <p14:tracePt t="42693" x="8789988" y="3889375"/>
          <p14:tracePt t="42710" x="8796338" y="3889375"/>
          <p14:tracePt t="42727" x="8820150" y="3889375"/>
          <p14:tracePt t="42743" x="8839200" y="3889375"/>
          <p14:tracePt t="42760" x="8882063" y="3889375"/>
          <p14:tracePt t="42777" x="8888413" y="3889375"/>
          <p14:tracePt t="42793" x="8905875" y="3889375"/>
          <p14:tracePt t="42810" x="8924925" y="3889375"/>
          <p14:tracePt t="42827" x="8948738" y="3889375"/>
          <p14:tracePt t="42831" x="8961438" y="3889375"/>
          <p14:tracePt t="42843" x="8967788" y="3889375"/>
          <p14:tracePt t="42860" x="8985250" y="3889375"/>
          <p14:tracePt t="42864" x="8997950" y="3889375"/>
          <p14:tracePt t="42877" x="9034463" y="3889375"/>
          <p14:tracePt t="42895" x="9064625" y="3889375"/>
          <p14:tracePt t="42910" x="9094788" y="3889375"/>
          <p14:tracePt t="42927" x="9137650" y="3889375"/>
          <p14:tracePt t="42943" x="9167813" y="3889375"/>
          <p14:tracePt t="42960" x="9204325" y="3889375"/>
          <p14:tracePt t="42977" x="9236075" y="3889375"/>
          <p14:tracePt t="42993" x="9247188" y="3889375"/>
          <p14:tracePt t="43010" x="9253538" y="3889375"/>
          <p14:tracePt t="43037" x="9266238" y="3889375"/>
          <p14:tracePt t="43061" x="9272588" y="3889375"/>
          <p14:tracePt t="43069" x="9302750" y="3889375"/>
          <p14:tracePt t="43093" x="9309100" y="3889375"/>
          <p14:tracePt t="43101" x="9320213" y="3889375"/>
          <p14:tracePt t="43110" x="9326563" y="3889375"/>
          <p14:tracePt t="43127" x="9375775" y="3889375"/>
          <p14:tracePt t="43143" x="9399588" y="3889375"/>
          <p14:tracePt t="43160" x="9429750" y="3889375"/>
          <p14:tracePt t="43177" x="9448800" y="3889375"/>
          <p14:tracePt t="43193" x="9485313" y="3889375"/>
          <p14:tracePt t="43210" x="9515475" y="3889375"/>
          <p14:tracePt t="43227" x="9564688" y="3889375"/>
          <p14:tracePt t="43230" x="9571038" y="3889375"/>
          <p14:tracePt t="43243" x="9588500" y="3889375"/>
          <p14:tracePt t="43247" x="9613900" y="3889375"/>
          <p14:tracePt t="43261" x="9637713" y="3889375"/>
          <p14:tracePt t="43286" x="9644063" y="3889375"/>
          <p14:tracePt t="43293" x="9656763" y="3889375"/>
          <p14:tracePt t="43310" x="9661525" y="3889375"/>
          <p14:tracePt t="43327" x="9680575" y="3889375"/>
          <p14:tracePt t="43366" x="9693275" y="3889375"/>
          <p14:tracePt t="45368" x="9729788" y="3889375"/>
          <p14:tracePt t="45376" x="9753600" y="3889375"/>
          <p14:tracePt t="45387" x="9783763" y="3889375"/>
          <p14:tracePt t="45396" x="9832975" y="3889375"/>
          <p14:tracePt t="45401" x="9850438" y="3889375"/>
          <p14:tracePt t="45413" x="9856788" y="3889375"/>
          <p14:tracePt t="45417" x="9886950" y="3889375"/>
          <p14:tracePt t="45429" x="9906000" y="3889375"/>
          <p14:tracePt t="45434" x="9918700" y="3889375"/>
          <p14:tracePt t="45445" x="9925050" y="3889375"/>
          <p14:tracePt t="45460" x="9929813" y="3889375"/>
          <p14:tracePt t="45463" x="9942513" y="3889375"/>
          <p14:tracePt t="45477" x="9948863" y="3889375"/>
          <p14:tracePt t="45600" x="9961563" y="3889375"/>
          <p14:tracePt t="45609" x="9961563" y="3902075"/>
          <p14:tracePt t="45620" x="9942513" y="3919538"/>
          <p14:tracePt t="45624" x="9893300" y="3975100"/>
          <p14:tracePt t="45631" x="9869488" y="3992563"/>
          <p14:tracePt t="45643" x="9832975" y="4029075"/>
          <p14:tracePt t="45660" x="9674225" y="4102100"/>
          <p14:tracePt t="45664" x="9564688" y="4164013"/>
          <p14:tracePt t="45678" x="9369425" y="4260850"/>
          <p14:tracePt t="45693" x="9113838" y="4333875"/>
          <p14:tracePt t="45711" x="8875713" y="4413250"/>
          <p14:tracePt t="45727" x="8583613" y="4529138"/>
          <p14:tracePt t="45743" x="8289925" y="4595813"/>
          <p14:tracePt t="45760" x="8047038" y="4608513"/>
          <p14:tracePt t="45777" x="7759700" y="4608513"/>
          <p14:tracePt t="45793" x="7497763" y="4608513"/>
          <p14:tracePt t="45810" x="7169150" y="4602163"/>
          <p14:tracePt t="45827" x="6838950" y="4516438"/>
          <p14:tracePt t="45843" x="6510338" y="4468813"/>
          <p14:tracePt t="45860" x="6156325" y="4400550"/>
          <p14:tracePt t="45863" x="6035675" y="4370388"/>
          <p14:tracePt t="45878" x="5864225" y="4340225"/>
          <p14:tracePt t="45894" x="5724525" y="4303713"/>
          <p14:tracePt t="45911" x="5699125" y="4303713"/>
          <p14:tracePt t="46904" x="5688013" y="4303713"/>
          <p14:tracePt t="46913" x="5711825" y="4291013"/>
          <p14:tracePt t="46931" x="5810250" y="4279900"/>
          <p14:tracePt t="46946" x="5924550" y="4267200"/>
          <p14:tracePt t="46964" x="6010275" y="4267200"/>
          <p14:tracePt t="46969" x="6059488" y="4267200"/>
          <p14:tracePt t="46978" x="6119813" y="4267200"/>
          <p14:tracePt t="46994" x="6162675" y="4267200"/>
          <p14:tracePt t="47010" x="6218238" y="4267200"/>
          <p14:tracePt t="47027" x="6235700" y="4267200"/>
          <p14:tracePt t="47044" x="6284913" y="4267200"/>
          <p14:tracePt t="47061" x="6303963" y="4260850"/>
          <p14:tracePt t="47079" x="6321425" y="4260850"/>
          <p14:tracePt t="47312" x="6364288" y="4260850"/>
          <p14:tracePt t="47320" x="6394450" y="4237038"/>
          <p14:tracePt t="47329" x="6407150" y="4237038"/>
          <p14:tracePt t="47344" x="6467475" y="4237038"/>
          <p14:tracePt t="47361" x="6497638" y="4237038"/>
          <p14:tracePt t="47377" x="6523038" y="4237038"/>
          <p14:tracePt t="47394" x="6553200" y="4237038"/>
          <p14:tracePt t="47410" x="6565900" y="4237038"/>
          <p14:tracePt t="47427" x="6589713" y="4224338"/>
          <p14:tracePt t="47444" x="6626225" y="4224338"/>
          <p14:tracePt t="47461" x="6632575" y="4224338"/>
          <p14:tracePt t="47464" x="6645275" y="4224338"/>
          <p14:tracePt t="47477" x="6650038" y="4224338"/>
          <p14:tracePt t="47494" x="6681788" y="4224338"/>
          <p14:tracePt t="47510" x="6686550" y="4224338"/>
          <p14:tracePt t="47527" x="6718300" y="4224338"/>
          <p14:tracePt t="47544" x="6729413" y="4224338"/>
          <p14:tracePt t="47560" x="6748463" y="4224338"/>
          <p14:tracePt t="47577" x="6761163" y="4224338"/>
          <p14:tracePt t="47594" x="6765925" y="4224338"/>
          <p14:tracePt t="47610" x="6797675" y="4224338"/>
          <p14:tracePt t="47627" x="6821488" y="4224338"/>
          <p14:tracePt t="47644" x="6877050" y="4224338"/>
          <p14:tracePt t="47660" x="6924675" y="4217988"/>
          <p14:tracePt t="47664" x="6950075" y="4217988"/>
          <p14:tracePt t="47677" x="7010400" y="4217988"/>
          <p14:tracePt t="47694" x="7059613" y="4194175"/>
          <p14:tracePt t="47711" x="7077075" y="4194175"/>
          <p14:tracePt t="47727" x="7107238" y="4194175"/>
          <p14:tracePt t="47792" x="7113588" y="4194175"/>
          <p14:tracePt t="47802" x="7143750" y="4194175"/>
          <p14:tracePt t="47813" x="7162800" y="4194175"/>
          <p14:tracePt t="47817" x="7169150" y="4194175"/>
          <p14:tracePt t="48232" x="7181850" y="4194175"/>
          <p14:tracePt t="48241" x="7186613" y="4194175"/>
          <p14:tracePt t="51128" x="7199313" y="4194175"/>
          <p14:tracePt t="51144" x="7199313" y="4206875"/>
          <p14:tracePt t="51160" x="7192963" y="4230688"/>
          <p14:tracePt t="51176" x="7192963" y="4237038"/>
          <p14:tracePt t="51193" x="7192963" y="4248150"/>
          <p14:tracePt t="51208" x="7192963" y="4254500"/>
          <p14:tracePt t="51217" x="7192963" y="4267200"/>
          <p14:tracePt t="55513" x="7175500" y="4310063"/>
          <p14:tracePt t="55521" x="7138988" y="4327525"/>
          <p14:tracePt t="55531" x="7113588" y="4364038"/>
          <p14:tracePt t="55546" x="7077075" y="4432300"/>
          <p14:tracePt t="55563" x="7023100" y="4479925"/>
          <p14:tracePt t="55580" x="7016750" y="4486275"/>
          <p14:tracePt t="55597" x="6997700" y="4516438"/>
          <p14:tracePt t="55603" x="6980238" y="4535488"/>
          <p14:tracePt t="55617" x="6967538" y="4552950"/>
          <p14:tracePt t="55628" x="6931025" y="4591050"/>
          <p14:tracePt t="55645" x="6924675" y="4595813"/>
          <p14:tracePt t="55661" x="6907213" y="4621213"/>
          <p14:tracePt t="55665" x="6894513" y="4627563"/>
          <p14:tracePt t="55678" x="6877050" y="4645025"/>
          <p14:tracePt t="55696" x="6834188" y="4675188"/>
          <p14:tracePt t="55712" x="6802438" y="4694238"/>
          <p14:tracePt t="55728" x="6765925" y="4724400"/>
          <p14:tracePt t="55745" x="6761163" y="4730750"/>
          <p14:tracePt t="55761" x="6748463" y="4754563"/>
          <p14:tracePt t="55778" x="6729413" y="4779963"/>
          <p14:tracePt t="55795" x="6724650" y="4791075"/>
          <p14:tracePt t="55811" x="6711950" y="4797425"/>
          <p14:tracePt t="55828" x="6705600" y="4821238"/>
          <p14:tracePt t="55845" x="6705600" y="4840288"/>
          <p14:tracePt t="55880" x="6705600" y="4852988"/>
          <p14:tracePt t="55904" x="6705600" y="4857750"/>
          <p14:tracePt t="55911" x="6705600" y="4870450"/>
          <p14:tracePt t="55920" x="6705600" y="4876800"/>
          <p14:tracePt t="55928" x="6705600" y="4889500"/>
          <p14:tracePt t="55945" x="6718300" y="4926013"/>
          <p14:tracePt t="55961" x="6742113" y="4943475"/>
          <p14:tracePt t="55978" x="6797675" y="4956175"/>
          <p14:tracePt t="55995" x="6834188" y="4973638"/>
          <p14:tracePt t="56011" x="6900863" y="4973638"/>
          <p14:tracePt t="56028" x="6954838" y="4986338"/>
          <p14:tracePt t="56045" x="6991350" y="4986338"/>
          <p14:tracePt t="56061" x="7004050" y="4986338"/>
          <p14:tracePt t="56065" x="7023100" y="4986338"/>
          <p14:tracePt t="56080" x="7040563" y="4986338"/>
          <p14:tracePt t="56094" x="7059613" y="4986338"/>
          <p14:tracePt t="56112" x="7089775" y="4986338"/>
          <p14:tracePt t="56128" x="7126288" y="4986338"/>
          <p14:tracePt t="56145" x="7175500" y="4986338"/>
          <p14:tracePt t="56161" x="7218363" y="4986338"/>
          <p14:tracePt t="56178" x="7235825" y="4986338"/>
          <p14:tracePt t="56195" x="7259638" y="4986338"/>
          <p14:tracePt t="56212" x="7278688" y="4986338"/>
          <p14:tracePt t="56228" x="7315200" y="4986338"/>
          <p14:tracePt t="56245" x="7334250" y="4986338"/>
          <p14:tracePt t="56261" x="7351713" y="4986338"/>
          <p14:tracePt t="56265" x="7381875" y="4986338"/>
          <p14:tracePt t="56280" x="7388225" y="4986338"/>
          <p14:tracePt t="56294" x="7394575" y="4986338"/>
          <p14:tracePt t="56465" x="7407275" y="4986338"/>
          <p14:tracePt t="56474" x="7437438" y="4973638"/>
          <p14:tracePt t="56489" x="7443788" y="4973638"/>
          <p14:tracePt t="56505" x="7473950" y="4973638"/>
          <p14:tracePt t="56705" x="7480300" y="4973638"/>
          <p14:tracePt t="56713" x="7510463" y="4962525"/>
          <p14:tracePt t="56730" x="7527925" y="4962525"/>
          <p14:tracePt t="56747" x="7564438" y="4962525"/>
          <p14:tracePt t="56764" x="7596188" y="4962525"/>
          <p14:tracePt t="56780" x="7600950" y="4962525"/>
          <p14:tracePt t="56794" x="7639050" y="4949825"/>
          <p14:tracePt t="56816" x="7662863" y="4943475"/>
          <p14:tracePt t="56840" x="7669213" y="4943475"/>
          <p14:tracePt t="56856" x="7675563" y="4943475"/>
          <p14:tracePt t="56864" x="7686675" y="4943475"/>
          <p14:tracePt t="56878" x="7693025" y="4932363"/>
          <p14:tracePt t="56895" x="7712075" y="4932363"/>
          <p14:tracePt t="56911" x="7723188" y="4932363"/>
          <p14:tracePt t="56928" x="7742238" y="4932363"/>
          <p14:tracePt t="56945" x="7753350" y="4932363"/>
          <p14:tracePt t="56961" x="7796213" y="4932363"/>
          <p14:tracePt t="56978" x="7821613" y="4932363"/>
          <p14:tracePt t="56994" x="7851775" y="4932363"/>
          <p14:tracePt t="57011" x="7924800" y="4932363"/>
          <p14:tracePt t="57028" x="8016875" y="4932363"/>
          <p14:tracePt t="57045" x="8107363" y="4932363"/>
          <p14:tracePt t="57061" x="8186738" y="4932363"/>
          <p14:tracePt t="57065" x="8266113" y="4932363"/>
          <p14:tracePt t="57079" x="8369300" y="4932363"/>
          <p14:tracePt t="57095" x="8424863" y="4932363"/>
          <p14:tracePt t="57112" x="8497888" y="4932363"/>
          <p14:tracePt t="57128" x="8540750" y="4932363"/>
          <p14:tracePt t="57145" x="8570913" y="4932363"/>
          <p14:tracePt t="57161" x="8620125" y="4932363"/>
          <p14:tracePt t="57178" x="8631238" y="4932363"/>
          <p14:tracePt t="57194" x="8650288" y="4932363"/>
          <p14:tracePt t="57211" x="8686800" y="4932363"/>
          <p14:tracePt t="57228" x="8699500" y="4932363"/>
          <p14:tracePt t="57244" x="8716963" y="4932363"/>
          <p14:tracePt t="57261" x="8736013" y="4932363"/>
          <p14:tracePt t="57265" x="8753475" y="4932363"/>
          <p14:tracePt t="57278" x="8759825" y="4932363"/>
          <p14:tracePt t="57295" x="8802688" y="4913313"/>
          <p14:tracePt t="57319" x="8809038" y="4913313"/>
          <p14:tracePt t="57360" x="8820150" y="4913313"/>
          <p14:tracePt t="57368" x="8839200" y="4913313"/>
          <p14:tracePt t="57377" x="8858250" y="4913313"/>
          <p14:tracePt t="57394" x="8875713" y="4913313"/>
          <p14:tracePt t="57411" x="8905875" y="4913313"/>
          <p14:tracePt t="57432" x="8942388" y="4913313"/>
          <p14:tracePt t="57444" x="8948738" y="4913313"/>
          <p14:tracePt t="57463" x="8955088" y="4913313"/>
          <p14:tracePt t="57477" x="8978900" y="4913313"/>
          <p14:tracePt t="57480" x="8985250" y="4913313"/>
          <p14:tracePt t="57494" x="9015413" y="4913313"/>
          <p14:tracePt t="57497" x="9034463" y="4913313"/>
          <p14:tracePt t="57510" x="9070975" y="4913313"/>
          <p14:tracePt t="57526" x="9124950" y="4913313"/>
          <p14:tracePt t="57543" x="9174163" y="4913313"/>
          <p14:tracePt t="57560" x="9229725" y="4919663"/>
          <p14:tracePt t="57576" x="9296400" y="4919663"/>
          <p14:tracePt t="57593" x="9315450" y="4919663"/>
          <p14:tracePt t="57610" x="9339263" y="4919663"/>
          <p14:tracePt t="57626" x="9351963" y="4919663"/>
          <p14:tracePt t="57643" x="9375775" y="4919663"/>
          <p14:tracePt t="57659" x="9382125" y="4919663"/>
          <p14:tracePt t="57676" x="9412288" y="4919663"/>
          <p14:tracePt t="57693" x="9429750" y="4919663"/>
          <p14:tracePt t="57697" x="9436100" y="4919663"/>
          <p14:tracePt t="57710" x="9472613" y="4919663"/>
          <p14:tracePt t="57726" x="9504363" y="4919663"/>
          <p14:tracePt t="57743" x="9540875" y="4919663"/>
          <p14:tracePt t="57759" x="9571038" y="4919663"/>
          <p14:tracePt t="57777" x="9607550" y="4919663"/>
          <p14:tracePt t="57793" x="9644063" y="4919663"/>
          <p14:tracePt t="57809" x="9674225" y="4919663"/>
          <p14:tracePt t="57826" x="9710738" y="4919663"/>
          <p14:tracePt t="57843" x="9740900" y="4919663"/>
          <p14:tracePt t="57859" x="9777413" y="4919663"/>
          <p14:tracePt t="57876" x="9809163" y="4919663"/>
          <p14:tracePt t="57878" x="9826625" y="4919663"/>
          <p14:tracePt t="57893" x="9832975" y="4932363"/>
          <p14:tracePt t="57910" x="9882188" y="4937125"/>
          <p14:tracePt t="57927" x="9899650" y="4937125"/>
          <p14:tracePt t="57943" x="9925050" y="4949825"/>
          <p14:tracePt t="57960" x="9942513" y="4949825"/>
          <p14:tracePt t="57976" x="10002838" y="4949825"/>
          <p14:tracePt t="57993" x="10058400" y="4968875"/>
          <p14:tracePt t="58010" x="10082213" y="4979988"/>
          <p14:tracePt t="58027" x="10113963" y="4979988"/>
          <p14:tracePt t="58043" x="10155238" y="4992688"/>
          <p14:tracePt t="58060" x="10191750" y="5010150"/>
          <p14:tracePt t="58077" x="10229850" y="5010150"/>
          <p14:tracePt t="58094" x="10302875" y="5022850"/>
          <p14:tracePt t="58110" x="10344150" y="5035550"/>
          <p14:tracePt t="58126" x="10363200" y="5041900"/>
          <p14:tracePt t="58143" x="10382250" y="5041900"/>
          <p14:tracePt t="58167" x="10412413" y="5041900"/>
          <p14:tracePt t="58176" x="10418763" y="5041900"/>
          <p14:tracePt t="58193" x="10429875" y="5053013"/>
          <p14:tracePt t="61074" x="10393363" y="5059363"/>
          <p14:tracePt t="61084" x="10350500" y="5059363"/>
          <p14:tracePt t="61097" x="10240963" y="5084763"/>
          <p14:tracePt t="61114" x="10107613" y="5114925"/>
          <p14:tracePt t="61131" x="9936163" y="5145088"/>
          <p14:tracePt t="61145" x="9802813" y="5168900"/>
          <p14:tracePt t="61162" x="9723438" y="5205413"/>
          <p14:tracePt t="61178" x="9644063" y="5230813"/>
          <p14:tracePt t="61195" x="9545638" y="5248275"/>
          <p14:tracePt t="61211" x="9418638" y="5278438"/>
          <p14:tracePt t="61228" x="9272588" y="5321300"/>
          <p14:tracePt t="61245" x="9156700" y="5346700"/>
          <p14:tracePt t="61248" x="9107488" y="5357813"/>
          <p14:tracePt t="61261" x="9021763" y="5370513"/>
          <p14:tracePt t="61278" x="8875713" y="5370513"/>
          <p14:tracePt t="61282" x="8832850" y="5383213"/>
          <p14:tracePt t="61295" x="8620125" y="5430838"/>
          <p14:tracePt t="61313" x="8485188" y="5456238"/>
          <p14:tracePt t="61330" x="8272463" y="5499100"/>
          <p14:tracePt t="61345" x="8064500" y="5546725"/>
          <p14:tracePt t="61361" x="7875588" y="5559425"/>
          <p14:tracePt t="61378" x="7680325" y="5589588"/>
          <p14:tracePt t="61395" x="7553325" y="5602288"/>
          <p14:tracePt t="61411" x="7418388" y="5602288"/>
          <p14:tracePt t="61428" x="7308850" y="5602288"/>
          <p14:tracePt t="61445" x="7218363" y="5602288"/>
          <p14:tracePt t="61462" x="7138988" y="5602288"/>
          <p14:tracePt t="61479" x="7029450" y="5602288"/>
          <p14:tracePt t="61495" x="6991350" y="5602288"/>
          <p14:tracePt t="61499" x="6931025" y="5602288"/>
          <p14:tracePt t="61512" x="6858000" y="5602288"/>
          <p14:tracePt t="61529" x="6802438" y="5583238"/>
          <p14:tracePt t="61545" x="6765925" y="5583238"/>
          <p14:tracePt t="61561" x="6761163" y="5583238"/>
          <p14:tracePt t="61945" x="6748463" y="5541963"/>
          <p14:tracePt t="61955" x="6778625" y="5522913"/>
          <p14:tracePt t="61965" x="6784975" y="5510213"/>
          <p14:tracePt t="61980" x="6815138" y="5486400"/>
          <p14:tracePt t="61997" x="6834188" y="5467350"/>
          <p14:tracePt t="62002" x="6864350" y="5443538"/>
          <p14:tracePt t="62011" x="6870700" y="5437188"/>
          <p14:tracePt t="62028" x="6900863" y="5430838"/>
          <p14:tracePt t="62044" x="6937375" y="5419725"/>
          <p14:tracePt t="62061" x="6967538" y="5394325"/>
          <p14:tracePt t="62065" x="6973888" y="5389563"/>
          <p14:tracePt t="62080" x="6986588" y="5389563"/>
          <p14:tracePt t="64602" x="7040563" y="5389563"/>
          <p14:tracePt t="64611" x="7083425" y="5376863"/>
          <p14:tracePt t="64622" x="7169150" y="5376863"/>
          <p14:tracePt t="64631" x="7235825" y="5364163"/>
          <p14:tracePt t="64635" x="7339013" y="5364163"/>
          <p14:tracePt t="64645" x="7443788" y="5346700"/>
          <p14:tracePt t="64661" x="7626350" y="5346700"/>
          <p14:tracePt t="64678" x="7712075" y="5327650"/>
          <p14:tracePt t="64681" x="7759700" y="5327650"/>
          <p14:tracePt t="64694" x="7778750" y="5327650"/>
          <p14:tracePt t="64698" x="7827963" y="5327650"/>
          <p14:tracePt t="64711" x="7888288" y="5327650"/>
          <p14:tracePt t="64729" x="7985125" y="5327650"/>
          <p14:tracePt t="64744" x="8077200" y="5334000"/>
          <p14:tracePt t="64761" x="8199438" y="5334000"/>
          <p14:tracePt t="64777" x="8308975" y="5340350"/>
          <p14:tracePt t="64795" x="8405813" y="5357813"/>
          <p14:tracePt t="64811" x="8474075" y="5370513"/>
          <p14:tracePt t="64828" x="8515350" y="5370513"/>
          <p14:tracePt t="64844" x="8521700" y="5370513"/>
          <p14:tracePt t="64861" x="8534400" y="5370513"/>
          <p14:tracePt t="64878" x="8558213" y="5370513"/>
          <p14:tracePt t="64894" x="8601075" y="5370513"/>
          <p14:tracePt t="64898" x="8613775" y="5370513"/>
          <p14:tracePt t="65682" x="8637588" y="5370513"/>
          <p14:tracePt t="65691" x="8716963" y="5370513"/>
          <p14:tracePt t="65700" x="8766175" y="5370513"/>
          <p14:tracePt t="65715" x="8869363" y="5370513"/>
          <p14:tracePt t="65732" x="8948738" y="5370513"/>
          <p14:tracePt t="65748" x="9028113" y="5370513"/>
          <p14:tracePt t="65765" x="9107488" y="5370513"/>
          <p14:tracePt t="65781" x="9144000" y="5364163"/>
          <p14:tracePt t="65798" x="9163050" y="5364163"/>
          <p14:tracePt t="65814" x="9199563" y="5364163"/>
          <p14:tracePt t="65820" x="9210675" y="5357813"/>
          <p14:tracePt t="65834" x="9217025" y="5357813"/>
          <p14:tracePt t="65846" x="9229725" y="5357813"/>
          <p14:tracePt t="65864" x="9247188" y="5357813"/>
          <p14:tracePt t="65877" x="9266238" y="5357813"/>
          <p14:tracePt t="65893" x="9283700" y="5357813"/>
          <p14:tracePt t="65911" x="9290050" y="5357813"/>
          <p14:tracePt t="65927" x="9309100" y="5357813"/>
          <p14:tracePt t="65945" x="9351963" y="5357813"/>
          <p14:tracePt t="65962" x="9369425" y="5357813"/>
          <p14:tracePt t="65978" x="9382125" y="5357813"/>
          <p14:tracePt t="65995" x="9399588" y="5357813"/>
          <p14:tracePt t="66012" x="9412288" y="5357813"/>
          <p14:tracePt t="66040" x="9429750" y="5357813"/>
          <p14:tracePt t="66048" x="9436100" y="5357813"/>
          <p14:tracePt t="66061" x="9448800" y="5357813"/>
          <p14:tracePt t="66078" x="9455150" y="5357813"/>
          <p14:tracePt t="66082" x="9467850" y="5357813"/>
          <p14:tracePt t="66095" x="9472613" y="5357813"/>
          <p14:tracePt t="66112" x="9491663" y="5357813"/>
          <p14:tracePt t="66129" x="9515475" y="5357813"/>
          <p14:tracePt t="66145" x="9534525" y="5357813"/>
          <p14:tracePt t="66161" x="9545638" y="5357813"/>
          <p14:tracePt t="66178" x="9551988" y="5357813"/>
          <p14:tracePt t="66195" x="9571038" y="5357813"/>
          <p14:tracePt t="66211" x="9588500" y="5357813"/>
          <p14:tracePt t="66228" x="9607550" y="5357813"/>
          <p14:tracePt t="66245" x="9613900" y="5357813"/>
          <p14:tracePt t="66266" x="9625013" y="5357813"/>
          <p14:tracePt t="67595" x="9631363" y="5357813"/>
          <p14:tracePt t="67603" x="9620250" y="5389563"/>
          <p14:tracePt t="67614" x="9551988" y="5413375"/>
          <p14:tracePt t="67631" x="9448800" y="5480050"/>
          <p14:tracePt t="67637" x="9418638" y="5505450"/>
          <p14:tracePt t="67646" x="9351963" y="5541963"/>
          <p14:tracePt t="67662" x="9290050" y="5595938"/>
          <p14:tracePt t="67678" x="9193213" y="5662613"/>
          <p14:tracePt t="67682" x="9107488" y="5688013"/>
          <p14:tracePt t="67696" x="9010650" y="5735638"/>
          <p14:tracePt t="67712" x="8955088" y="5761038"/>
          <p14:tracePt t="67715" x="8863013" y="5821363"/>
          <p14:tracePt t="67728" x="8736013" y="5851525"/>
          <p14:tracePt t="67745" x="8521700" y="5913438"/>
          <p14:tracePt t="67761" x="8253413" y="5924550"/>
          <p14:tracePt t="67778" x="7985125" y="5943600"/>
          <p14:tracePt t="67795" x="7662863" y="5943600"/>
          <p14:tracePt t="67812" x="7321550" y="5943600"/>
          <p14:tracePt t="67828" x="7053263" y="5930900"/>
          <p14:tracePt t="67845" x="6870700" y="5930900"/>
          <p14:tracePt t="67861" x="6742113" y="5930900"/>
          <p14:tracePt t="67879" x="6662738" y="5919788"/>
          <p14:tracePt t="67882" x="6650038" y="5919788"/>
          <p14:tracePt t="67895" x="6645275" y="5919788"/>
          <p14:tracePt t="67898" x="6632575" y="5919788"/>
          <p14:tracePt t="67911" x="6626225" y="5919788"/>
          <p14:tracePt t="67929" x="6596063" y="5919788"/>
          <p14:tracePt t="67945" x="6572250" y="5919788"/>
          <p14:tracePt t="67962" x="6553200" y="5919788"/>
          <p14:tracePt t="67978" x="6523038" y="5919788"/>
          <p14:tracePt t="67995" x="6497638" y="5919788"/>
          <p14:tracePt t="68012" x="6467475" y="5919788"/>
          <p14:tracePt t="68028" x="6430963" y="5900738"/>
          <p14:tracePt t="68045" x="6400800" y="5900738"/>
          <p14:tracePt t="68062" x="6381750" y="5888038"/>
          <p14:tracePt t="68078" x="6345238" y="5883275"/>
          <p14:tracePt t="68082" x="6321425" y="5857875"/>
          <p14:tracePt t="68096" x="6303963" y="5857875"/>
          <p14:tracePt t="68112" x="6297613" y="5851525"/>
          <p14:tracePt t="68128" x="6267450" y="5840413"/>
          <p14:tracePt t="68362" x="6267450" y="5834063"/>
          <p14:tracePt t="68371" x="6308725" y="5821363"/>
          <p14:tracePt t="68380" x="6376988" y="5810250"/>
          <p14:tracePt t="68398" x="6467475" y="5797550"/>
          <p14:tracePt t="68402" x="6516688" y="5797550"/>
          <p14:tracePt t="68415" x="6577013" y="5784850"/>
          <p14:tracePt t="68420" x="6608763" y="5784850"/>
          <p14:tracePt t="68428" x="6656388" y="5784850"/>
          <p14:tracePt t="68445" x="6735763" y="5784850"/>
          <p14:tracePt t="68461" x="6797675" y="5784850"/>
          <p14:tracePt t="68478" x="6877050" y="5784850"/>
          <p14:tracePt t="68494" x="6931025" y="5784850"/>
          <p14:tracePt t="68511" x="6980238" y="5784850"/>
          <p14:tracePt t="68514" x="6997700" y="5784850"/>
          <p14:tracePt t="68529" x="7040563" y="5784850"/>
          <p14:tracePt t="68544" x="7089775" y="5784850"/>
          <p14:tracePt t="68561" x="7119938" y="5784850"/>
          <p14:tracePt t="68578" x="7156450" y="5784850"/>
          <p14:tracePt t="68594" x="7162800" y="5784850"/>
          <p14:tracePt t="68611" x="7181850" y="5784850"/>
          <p14:tracePt t="68632" x="7192963" y="5784850"/>
          <p14:tracePt t="68644" x="7199313" y="5784850"/>
          <p14:tracePt t="68665" x="7212013" y="5784850"/>
          <p14:tracePt t="68678" x="7229475" y="5784850"/>
          <p14:tracePt t="68681" x="7235825" y="5784850"/>
          <p14:tracePt t="68694" x="7242175" y="5784850"/>
          <p14:tracePt t="68737" x="7259638" y="5784850"/>
          <p14:tracePt t="69979" x="7285038" y="5784850"/>
          <p14:tracePt t="69989" x="7327900" y="5772150"/>
          <p14:tracePt t="69997" x="7345363" y="5772150"/>
          <p14:tracePt t="70015" x="7388225" y="5772150"/>
          <p14:tracePt t="70019" x="7418388" y="5772150"/>
          <p14:tracePt t="70029" x="7431088" y="5772150"/>
          <p14:tracePt t="70046" x="7448550" y="5761038"/>
          <p14:tracePt t="70063" x="7480300" y="5761038"/>
          <p14:tracePt t="70066" x="7510463" y="5761038"/>
          <p14:tracePt t="70079" x="7534275" y="5761038"/>
          <p14:tracePt t="70083" x="7564438" y="5761038"/>
          <p14:tracePt t="70096" x="7596188" y="5761038"/>
          <p14:tracePt t="70100" x="7632700" y="5761038"/>
          <p14:tracePt t="70110" x="7650163" y="5761038"/>
          <p14:tracePt t="70129" x="7705725" y="5761038"/>
          <p14:tracePt t="70144" x="7759700" y="5761038"/>
          <p14:tracePt t="70161" x="7802563" y="5761038"/>
          <p14:tracePt t="70177" x="7827963" y="5761038"/>
          <p14:tracePt t="70194" x="7845425" y="5761038"/>
          <p14:tracePt t="70211" x="7869238" y="5761038"/>
          <p14:tracePt t="70227" x="7900988" y="5761038"/>
          <p14:tracePt t="70244" x="7924800" y="5761038"/>
          <p14:tracePt t="70261" x="7974013" y="5761038"/>
          <p14:tracePt t="70277" x="7985125" y="5761038"/>
          <p14:tracePt t="70294" x="8004175" y="5761038"/>
          <p14:tracePt t="70311" x="8053388" y="5761038"/>
          <p14:tracePt t="70314" x="8058150" y="5761038"/>
          <p14:tracePt t="70328" x="8137525" y="5761038"/>
          <p14:tracePt t="70344" x="8186738" y="5761038"/>
          <p14:tracePt t="70361" x="8285163" y="5767388"/>
          <p14:tracePt t="70377" x="8362950" y="5778500"/>
          <p14:tracePt t="70394" x="8442325" y="5778500"/>
          <p14:tracePt t="70411" x="8570913" y="5791200"/>
          <p14:tracePt t="70427" x="8680450" y="5803900"/>
          <p14:tracePt t="70444" x="8747125" y="5803900"/>
          <p14:tracePt t="70461" x="8839200" y="5815013"/>
          <p14:tracePt t="70477" x="8967788" y="5815013"/>
          <p14:tracePt t="70494" x="9070975" y="5815013"/>
          <p14:tracePt t="70511" x="9167813" y="5827713"/>
          <p14:tracePt t="70514" x="9240838" y="5827713"/>
          <p14:tracePt t="70527" x="9290050" y="5840413"/>
          <p14:tracePt t="70530" x="9332913" y="5840413"/>
          <p14:tracePt t="70544" x="9429750" y="5840413"/>
          <p14:tracePt t="70561" x="9540875" y="5864225"/>
          <p14:tracePt t="70577" x="9588500" y="5864225"/>
          <p14:tracePt t="70594" x="9631363" y="5864225"/>
          <p14:tracePt t="70611" x="9667875" y="5864225"/>
          <p14:tracePt t="70627" x="9704388" y="5864225"/>
          <p14:tracePt t="70644" x="9723438" y="5876925"/>
          <p14:tracePt t="70661" x="9747250" y="5876925"/>
          <p14:tracePt t="70677" x="9802813" y="5876925"/>
          <p14:tracePt t="70694" x="9820275" y="5876925"/>
          <p14:tracePt t="70698" x="9826625" y="5876925"/>
          <p14:tracePt t="70711" x="9845675" y="5876925"/>
          <p14:tracePt t="70714" x="9856788" y="5876925"/>
          <p14:tracePt t="70728" x="9882188" y="5876925"/>
          <p14:tracePt t="70744" x="9906000" y="5876925"/>
          <p14:tracePt t="70761" x="9925050" y="5876925"/>
          <p14:tracePt t="70777" x="9966325" y="5876925"/>
          <p14:tracePt t="70794" x="9979025" y="5876925"/>
          <p14:tracePt t="70811" x="9998075" y="5876925"/>
          <p14:tracePt t="70827" x="10009188" y="5876925"/>
          <p14:tracePt t="70844" x="10045700" y="5876925"/>
          <p14:tracePt t="70865" x="10052050" y="5876925"/>
          <p14:tracePt t="70881" x="10071100" y="5870575"/>
          <p14:tracePt t="70894" x="10082213" y="5870575"/>
          <p14:tracePt t="70911" x="10101263" y="5870575"/>
          <p14:tracePt t="70928" x="10125075" y="5857875"/>
          <p14:tracePt t="70944" x="10137775" y="5857875"/>
          <p14:tracePt t="70984" x="10155238" y="5851525"/>
          <p14:tracePt t="79293" x="10113963" y="5851525"/>
          <p14:tracePt t="79301" x="9875838" y="5851525"/>
          <p14:tracePt t="79314" x="9607550" y="5851525"/>
          <p14:tracePt t="79329" x="9277350" y="5924550"/>
          <p14:tracePt t="79346" x="9028113" y="5973763"/>
          <p14:tracePt t="79362" x="8832850" y="6022975"/>
          <p14:tracePt t="79379" x="8716963" y="6059488"/>
          <p14:tracePt t="79396" x="8594725" y="6145213"/>
          <p14:tracePt t="79412" x="8437563" y="6199188"/>
          <p14:tracePt t="79429" x="8296275" y="6284913"/>
          <p14:tracePt t="79446" x="8120063" y="6345238"/>
          <p14:tracePt t="79462" x="7980363" y="6430963"/>
          <p14:tracePt t="79479" x="7827963" y="6473825"/>
          <p14:tracePt t="79496" x="7686675" y="6529388"/>
          <p14:tracePt t="79512" x="7570788" y="6553200"/>
          <p14:tracePt t="79515" x="7510463" y="6553200"/>
          <p14:tracePt t="79530" x="7394575" y="6583363"/>
          <p14:tracePt t="79546" x="7272338" y="6583363"/>
          <p14:tracePt t="79562" x="7046913" y="6613525"/>
          <p14:tracePt t="79579" x="6838950" y="6613525"/>
          <p14:tracePt t="79596" x="6553200" y="6613525"/>
          <p14:tracePt t="79612" x="6308725" y="6602413"/>
          <p14:tracePt t="79629" x="6059488" y="6572250"/>
          <p14:tracePt t="79646" x="5956300" y="6546850"/>
          <p14:tracePt t="79662" x="5900738" y="6546850"/>
          <p14:tracePt t="79820" x="5883275" y="6534150"/>
          <p14:tracePt t="79829" x="5846763" y="6516688"/>
          <p14:tracePt t="79840" x="5840413" y="6503988"/>
          <p14:tracePt t="79845" x="5797550" y="6497638"/>
          <p14:tracePt t="79856" x="5791200" y="6497638"/>
          <p14:tracePt t="79860" x="5767388" y="6473825"/>
          <p14:tracePt t="79867" x="5761038" y="6473825"/>
          <p14:tracePt t="79879" x="5741988" y="6467475"/>
          <p14:tracePt t="79894" x="5699125" y="6443663"/>
          <p14:tracePt t="79911" x="5688013" y="6443663"/>
          <p14:tracePt t="79928" x="5681663" y="6443663"/>
          <p14:tracePt t="81004" x="5651500" y="6443663"/>
          <p14:tracePt t="81012" x="5694363" y="6407150"/>
          <p14:tracePt t="81021" x="5778500" y="6394450"/>
          <p14:tracePt t="81028" x="5870575" y="6381750"/>
          <p14:tracePt t="81045" x="5980113" y="6351588"/>
          <p14:tracePt t="81062" x="6040438" y="6351588"/>
          <p14:tracePt t="81079" x="6169025" y="6327775"/>
          <p14:tracePt t="81095" x="6224588" y="6321425"/>
          <p14:tracePt t="81112" x="6284913" y="6321425"/>
          <p14:tracePt t="81115" x="6321425" y="6321425"/>
          <p14:tracePt t="81130" x="6340475" y="6321425"/>
          <p14:tracePt t="81146" x="6394450" y="6308725"/>
          <p14:tracePt t="81163" x="6430963" y="6291263"/>
          <p14:tracePt t="81179" x="6497638" y="6291263"/>
          <p14:tracePt t="81195" x="6577013" y="6291263"/>
          <p14:tracePt t="81212" x="6619875" y="6278563"/>
          <p14:tracePt t="81229" x="6718300" y="6278563"/>
          <p14:tracePt t="81245" x="6772275" y="6278563"/>
          <p14:tracePt t="81262" x="6834188" y="6278563"/>
          <p14:tracePt t="81279" x="6900863" y="6278563"/>
          <p14:tracePt t="81295" x="6943725" y="6278563"/>
          <p14:tracePt t="81312" x="7016750" y="6278563"/>
          <p14:tracePt t="81316" x="7040563" y="6278563"/>
          <p14:tracePt t="81329" x="7113588" y="6278563"/>
          <p14:tracePt t="81346" x="7192963" y="6278563"/>
          <p14:tracePt t="81362" x="7272338" y="6278563"/>
          <p14:tracePt t="81378" x="7375525" y="6278563"/>
          <p14:tracePt t="81394" x="7473950" y="6278563"/>
          <p14:tracePt t="81411" x="7607300" y="6308725"/>
          <p14:tracePt t="81427" x="7735888" y="6340475"/>
          <p14:tracePt t="81444" x="7815263" y="6351588"/>
          <p14:tracePt t="81461" x="7943850" y="6376988"/>
          <p14:tracePt t="81478" x="7980363" y="6381750"/>
          <p14:tracePt t="81494" x="8034338" y="6381750"/>
          <p14:tracePt t="81511" x="8040688" y="6381750"/>
          <p14:tracePt t="81570" x="8053388" y="6381750"/>
          <p14:tracePt t="81577" x="8070850" y="6394450"/>
          <p14:tracePt t="81585" x="8077200" y="6413500"/>
          <p14:tracePt t="81594" x="8113713" y="6424613"/>
          <p14:tracePt t="81611" x="8156575" y="6450013"/>
          <p14:tracePt t="81627" x="8259763" y="6510338"/>
          <p14:tracePt t="81644" x="8401050" y="6596063"/>
          <p14:tracePt t="81661" x="8442325" y="6645275"/>
          <p14:tracePt t="81677" x="8442325" y="6632575"/>
          <p14:tracePt t="82284" x="8442325" y="6626225"/>
          <p14:tracePt t="82334" x="8431213" y="6613525"/>
          <p14:tracePt t="82404" x="8418513" y="6608763"/>
          <p14:tracePt t="82413" x="8418513" y="6596063"/>
          <p14:tracePt t="82420" x="8418513" y="6577013"/>
          <p14:tracePt t="82452" x="8418513" y="6572250"/>
          <p14:tracePt t="82461" x="8418513" y="6553200"/>
          <p14:tracePt t="82477" x="8418513" y="6540500"/>
          <p14:tracePt t="82488" x="8418513" y="6534150"/>
          <p14:tracePt t="82540" x="8418513" y="6523038"/>
          <p14:tracePt t="82636" x="8418513" y="6516688"/>
          <p14:tracePt t="83781" x="8418513" y="6510338"/>
          <p14:tracePt t="86021" x="8418513" y="6492875"/>
          <p14:tracePt t="86053" x="8424863" y="6480175"/>
          <p14:tracePt t="86062" x="8431213" y="6473825"/>
          <p14:tracePt t="86661" x="8461375" y="6461125"/>
          <p14:tracePt t="86677" x="8467725" y="6456363"/>
          <p14:tracePt t="86687" x="8491538" y="6437313"/>
          <p14:tracePt t="86700" x="8497888" y="6424613"/>
          <p14:tracePt t="86716" x="8504238" y="6407150"/>
          <p14:tracePt t="86730" x="8515350" y="6400800"/>
          <p14:tracePt t="86746" x="8521700" y="6388100"/>
          <p14:tracePt t="86767" x="8553450" y="6370638"/>
          <p14:tracePt t="87245" x="8558213" y="6364288"/>
          <p14:tracePt t="87256" x="8577263" y="6351588"/>
          <p14:tracePt t="87266" x="8601075" y="6334125"/>
          <p14:tracePt t="87270" x="8631238" y="6321425"/>
          <p14:tracePt t="87282" x="8656638" y="6321425"/>
          <p14:tracePt t="87287" x="8686800" y="6308725"/>
          <p14:tracePt t="87298" x="8736013" y="6308725"/>
          <p14:tracePt t="87303" x="8766175" y="6297613"/>
          <p14:tracePt t="87316" x="8875713" y="6297613"/>
          <p14:tracePt t="87332" x="9040813" y="6297613"/>
          <p14:tracePt t="87350" x="9266238" y="6297613"/>
          <p14:tracePt t="87366" x="9491663" y="6297613"/>
          <p14:tracePt t="87382" x="9698038" y="6297613"/>
          <p14:tracePt t="87399" x="9925050" y="6308725"/>
          <p14:tracePt t="87404" x="9985375" y="6308725"/>
          <p14:tracePt t="87416" x="10071100" y="6308725"/>
          <p14:tracePt t="87430" x="10198100" y="6308725"/>
          <p14:tracePt t="87446" x="10277475" y="6308725"/>
          <p14:tracePt t="87463" x="10302875" y="6308725"/>
          <p14:tracePt t="87480" x="10333038" y="6308725"/>
          <p14:tracePt t="87497" x="10339388" y="6308725"/>
          <p14:tracePt t="87837" x="10369550" y="6308725"/>
          <p14:tracePt t="87845" x="10387013" y="6308725"/>
          <p14:tracePt t="87856" x="10423525" y="6308725"/>
          <p14:tracePt t="87865" x="10455275" y="6308725"/>
          <p14:tracePt t="87868" x="10472738" y="6308725"/>
          <p14:tracePt t="87879" x="10491788" y="6308725"/>
          <p14:tracePt t="87896" x="10534650" y="6308725"/>
          <p14:tracePt t="87912" x="10552113" y="6308725"/>
          <p14:tracePt t="87929" x="10564813" y="6308725"/>
          <p14:tracePt t="87933" x="10571163" y="6308725"/>
          <p14:tracePt t="87948" x="10575925" y="6308725"/>
          <p14:tracePt t="87962" x="10618788" y="6308725"/>
          <p14:tracePt t="87980" x="10631488" y="6308725"/>
          <p14:tracePt t="88003" x="10648950" y="6308725"/>
          <p14:tracePt t="88012" x="10661650" y="6308725"/>
          <p14:tracePt t="88029" x="10687050" y="6308725"/>
          <p14:tracePt t="88046" x="10717213" y="6308725"/>
          <p14:tracePt t="88062" x="10741025" y="6327775"/>
          <p14:tracePt t="88079" x="10796588" y="6327775"/>
          <p14:tracePt t="88096" x="10887075" y="6340475"/>
          <p14:tracePt t="88112" x="10942638" y="6340475"/>
          <p14:tracePt t="88129" x="11022013" y="6351588"/>
          <p14:tracePt t="88132" x="11064875" y="6351588"/>
          <p14:tracePt t="88146" x="11106150" y="6351588"/>
          <p14:tracePt t="88163" x="11174413" y="6364288"/>
          <p14:tracePt t="88179" x="11210925" y="6364288"/>
          <p14:tracePt t="88196" x="11264900" y="6364288"/>
          <p14:tracePt t="88212" x="11301413" y="6364288"/>
          <p14:tracePt t="88229" x="11350625" y="6364288"/>
          <p14:tracePt t="88251" x="11374438" y="6364288"/>
          <p14:tracePt t="88262" x="11380788" y="6364288"/>
          <p14:tracePt t="88279" x="11406188" y="6364288"/>
          <p14:tracePt t="88296" x="11449050" y="6364288"/>
          <p14:tracePt t="88312" x="11472863" y="6364288"/>
          <p14:tracePt t="88329" x="11490325" y="6364288"/>
          <p14:tracePt t="88332" x="11533188" y="6364288"/>
          <p14:tracePt t="88347" x="11558588" y="6364288"/>
          <p14:tracePt t="88364" x="11563350" y="6364288"/>
          <p14:tracePt t="88379" x="11595100" y="6364288"/>
          <p14:tracePt t="90469" x="11582400" y="6357938"/>
          <p14:tracePt t="90478" x="11533188" y="6321425"/>
          <p14:tracePt t="90489" x="11466513" y="6308725"/>
          <p14:tracePt t="90500" x="11430000" y="6284913"/>
          <p14:tracePt t="90504" x="11380788" y="6272213"/>
          <p14:tracePt t="90513" x="11350625" y="6254750"/>
          <p14:tracePt t="90517" x="11314113" y="6242050"/>
          <p14:tracePt t="90530" x="11307763" y="6229350"/>
          <p14:tracePt t="90533" x="11277600" y="6224588"/>
          <p14:tracePt t="90546" x="11271250" y="6211888"/>
          <p14:tracePt t="94716" x="11217275" y="6211888"/>
          <p14:tracePt t="94724" x="11112500" y="6224588"/>
          <p14:tracePt t="94731" x="11022013" y="6248400"/>
          <p14:tracePt t="94745" x="10979150" y="6248400"/>
          <p14:tracePt t="94761" x="10850563" y="6291263"/>
          <p14:tracePt t="94779" x="10753725" y="6291263"/>
          <p14:tracePt t="94795" x="10710863" y="6291263"/>
          <p14:tracePt t="94812" x="10668000" y="6297613"/>
          <p14:tracePt t="94829" x="10631488" y="6297613"/>
          <p14:tracePt t="94845" x="10571163" y="6297613"/>
          <p14:tracePt t="94861" x="10491788" y="6297613"/>
          <p14:tracePt t="94878" x="10369550" y="6297613"/>
          <p14:tracePt t="94895" x="10240963" y="6297613"/>
          <p14:tracePt t="94912" x="10150475" y="6297613"/>
          <p14:tracePt t="94930" x="10039350" y="6297613"/>
          <p14:tracePt t="94933" x="9998075" y="6297613"/>
          <p14:tracePt t="94945" x="9948863" y="6297613"/>
          <p14:tracePt t="94947" x="9906000" y="6297613"/>
          <p14:tracePt t="94961" x="9875838" y="6297613"/>
          <p14:tracePt t="94979" x="9759950" y="6297613"/>
          <p14:tracePt t="94995" x="9698038" y="6297613"/>
          <p14:tracePt t="95012" x="9601200" y="6297613"/>
          <p14:tracePt t="95029" x="9528175" y="6297613"/>
          <p14:tracePt t="95045" x="9429750" y="6297613"/>
          <p14:tracePt t="95061" x="9339263" y="6297613"/>
          <p14:tracePt t="95078" x="9247188" y="6297613"/>
          <p14:tracePt t="95095" x="9167813" y="6297613"/>
          <p14:tracePt t="95111" x="9113838" y="6297613"/>
          <p14:tracePt t="95128" x="9051925" y="6297613"/>
          <p14:tracePt t="95145" x="9015413" y="6297613"/>
          <p14:tracePt t="95162" x="8978900" y="6297613"/>
          <p14:tracePt t="95165" x="8967788" y="6297613"/>
          <p14:tracePt t="95178" x="8948738" y="6297613"/>
          <p14:tracePt t="95196" x="8912225" y="6308725"/>
          <p14:tracePt t="95212" x="8899525" y="6308725"/>
          <p14:tracePt t="95228" x="8894763" y="6308725"/>
          <p14:tracePt t="95332" x="8888413" y="6308725"/>
          <p14:tracePt t="95348" x="8869363" y="6308725"/>
          <p14:tracePt t="95356" x="8858250" y="6308725"/>
          <p14:tracePt t="95365" x="8851900" y="6308725"/>
          <p14:tracePt t="95383" x="8820150" y="6308725"/>
          <p14:tracePt t="95399" x="8802688" y="6308725"/>
          <p14:tracePt t="95416" x="8766175" y="6308725"/>
          <p14:tracePt t="95432" x="8729663" y="6308725"/>
          <p14:tracePt t="95451" x="8686800" y="6308725"/>
          <p14:tracePt t="95455" x="8656638" y="6308725"/>
          <p14:tracePt t="95463" x="8637588" y="6321425"/>
          <p14:tracePt t="95480" x="8583613" y="6321425"/>
          <p14:tracePt t="95495" x="8515350" y="6321425"/>
          <p14:tracePt t="95512" x="8467725" y="6340475"/>
          <p14:tracePt t="95529" x="8412163" y="6351588"/>
          <p14:tracePt t="95545" x="8362950" y="6364288"/>
          <p14:tracePt t="95562" x="8345488" y="6364288"/>
          <p14:tracePt t="95566" x="8332788" y="6370638"/>
          <p14:tracePt t="95579" x="8285163" y="6381750"/>
          <p14:tracePt t="95596" x="8242300" y="6381750"/>
          <p14:tracePt t="95612" x="8216900" y="6388100"/>
          <p14:tracePt t="95629" x="8180388" y="6388100"/>
          <p14:tracePt t="95645" x="8162925" y="6400800"/>
          <p14:tracePt t="95662" x="8113713" y="6407150"/>
          <p14:tracePt t="95679" x="8083550" y="6419850"/>
          <p14:tracePt t="95695" x="8040688" y="6430963"/>
          <p14:tracePt t="95713" x="7997825" y="6443663"/>
          <p14:tracePt t="95730" x="7967663" y="6450013"/>
          <p14:tracePt t="95755" x="7961313" y="6450013"/>
          <p14:tracePt t="129947" x="7961313" y="6419850"/>
          <p14:tracePt t="129956" x="8070850" y="6072188"/>
          <p14:tracePt t="129967" x="8070850" y="5851525"/>
          <p14:tracePt t="129972" x="8070850" y="5572125"/>
          <p14:tracePt t="129985" x="7905750" y="4767263"/>
          <p14:tracePt t="130002" x="7680325" y="3865563"/>
          <p14:tracePt t="130018" x="7473950" y="2852738"/>
          <p14:tracePt t="130036" x="7192963" y="1627188"/>
          <p14:tracePt t="130052" x="6967538" y="646113"/>
          <p14:tracePt t="130069" x="6772275" y="55563"/>
          <p14:tracePt t="130427" x="4827588" y="66675"/>
          <p14:tracePt t="130436" x="4572000" y="481013"/>
          <p14:tracePt t="130451" x="4071938" y="1371600"/>
          <p14:tracePt t="130467" x="3224213" y="2798763"/>
          <p14:tracePt t="130485" x="2614613" y="3816350"/>
          <p14:tracePt t="130500" x="2133600" y="4486275"/>
          <p14:tracePt t="130518" x="1878013" y="4852988"/>
          <p14:tracePt t="130535" x="1736725" y="5053013"/>
          <p14:tracePt t="130540" x="1700213" y="5089525"/>
          <p14:tracePt t="130554" x="1670050" y="5145088"/>
          <p14:tracePt t="130565" x="1670050" y="5181600"/>
          <p14:tracePt t="130581" x="1646238" y="5237163"/>
          <p14:tracePt t="130598" x="1633538" y="5260975"/>
          <p14:tracePt t="130602" x="1603375" y="5291138"/>
          <p14:tracePt t="130616" x="1597025" y="5321300"/>
          <p14:tracePt t="130632" x="1579563" y="5370513"/>
          <p14:tracePt t="130648" x="1566863" y="5419725"/>
          <p14:tracePt t="130665" x="1547813" y="5462588"/>
          <p14:tracePt t="130681" x="1524000" y="5480050"/>
          <p14:tracePt t="130698" x="1493838" y="5565775"/>
          <p14:tracePt t="130715" x="1408113" y="5699125"/>
          <p14:tracePt t="130732" x="1316038" y="5919788"/>
          <p14:tracePt t="130748" x="1189038" y="6119813"/>
          <p14:tracePt t="130765" x="1030288" y="6327775"/>
          <p14:tracePt t="130782" x="969963" y="6430963"/>
          <p14:tracePt t="130785" x="920750" y="6516688"/>
          <p14:tracePt t="130798" x="895350" y="6553200"/>
          <p14:tracePt t="130802" x="841375" y="6650038"/>
          <p14:tracePt t="130815" x="811213" y="6761163"/>
        </p14:tracePtLst>
      </p14:laserTraceLst>
    </p:ext>
  </p:extLs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Date Placeholder 9">
            <a:extLst>
              <a:ext uri="{FF2B5EF4-FFF2-40B4-BE49-F238E27FC236}">
                <a16:creationId xmlns:a16="http://schemas.microsoft.com/office/drawing/2014/main" id="{DCB82115-2368-6E44-41EB-ABCC2B8FB932}"/>
              </a:ext>
            </a:extLst>
          </p:cNvPr>
          <p:cNvSpPr>
            <a:spLocks noGrp="1"/>
          </p:cNvSpPr>
          <p:nvPr>
            <p:ph type="dt" sz="half" idx="10"/>
          </p:nvPr>
        </p:nvSpPr>
        <p:spPr>
          <a:xfrm>
            <a:off x="137160" y="6453002"/>
            <a:ext cx="3494314" cy="365125"/>
          </a:xfrm>
        </p:spPr>
        <p:txBody>
          <a:bodyPr>
            <a:normAutofit/>
          </a:bodyPr>
          <a:lstStyle/>
          <a:p>
            <a:pPr>
              <a:lnSpc>
                <a:spcPct val="90000"/>
              </a:lnSpc>
              <a:spcAft>
                <a:spcPts val="600"/>
              </a:spcAft>
            </a:pPr>
            <a:fld id="{36EEDDE2-D916-4F9A-9650-DB1D30A8FDDC}" type="datetime1">
              <a:rPr lang="en-US" smtClean="0">
                <a:solidFill>
                  <a:srgbClr val="203E5F"/>
                </a:solidFill>
              </a:rPr>
              <a:pPr>
                <a:lnSpc>
                  <a:spcPct val="90000"/>
                </a:lnSpc>
                <a:spcAft>
                  <a:spcPts val="600"/>
                </a:spcAft>
              </a:pPr>
              <a:t>9/28/2024</a:t>
            </a:fld>
            <a:endParaRPr lang="en-US">
              <a:solidFill>
                <a:srgbClr val="203E5F"/>
              </a:solidFill>
            </a:endParaRPr>
          </a:p>
        </p:txBody>
      </p:sp>
      <p:sp>
        <p:nvSpPr>
          <p:cNvPr id="17" name="Slide Number Placeholder 11">
            <a:extLst>
              <a:ext uri="{FF2B5EF4-FFF2-40B4-BE49-F238E27FC236}">
                <a16:creationId xmlns:a16="http://schemas.microsoft.com/office/drawing/2014/main" id="{8298AED6-FDA1-2358-192E-99EEAF6A8CB8}"/>
              </a:ext>
            </a:extLst>
          </p:cNvPr>
          <p:cNvSpPr>
            <a:spLocks noGrp="1"/>
          </p:cNvSpPr>
          <p:nvPr>
            <p:ph type="sldNum" sz="quarter" idx="12"/>
          </p:nvPr>
        </p:nvSpPr>
        <p:spPr>
          <a:xfrm>
            <a:off x="11632162" y="6453002"/>
            <a:ext cx="429207" cy="365125"/>
          </a:xfrm>
        </p:spPr>
        <p:txBody>
          <a:bodyPr>
            <a:normAutofit/>
          </a:bodyPr>
          <a:lstStyle/>
          <a:p>
            <a:pPr>
              <a:lnSpc>
                <a:spcPct val="90000"/>
              </a:lnSpc>
              <a:spcAft>
                <a:spcPts val="600"/>
              </a:spcAft>
            </a:pPr>
            <a:fld id="{6F391B04-159E-4284-919C-20BE23D169A4}" type="slidenum">
              <a:rPr lang="en-US" smtClean="0">
                <a:solidFill>
                  <a:srgbClr val="203E5F"/>
                </a:solidFill>
                <a:effectLst>
                  <a:outerShdw blurRad="38100" dist="38100" dir="2700000" algn="tl">
                    <a:srgbClr val="000000">
                      <a:alpha val="43137"/>
                    </a:srgbClr>
                  </a:outerShdw>
                </a:effectLst>
              </a:rPr>
              <a:pPr>
                <a:lnSpc>
                  <a:spcPct val="90000"/>
                </a:lnSpc>
                <a:spcAft>
                  <a:spcPts val="600"/>
                </a:spcAft>
              </a:pPr>
              <a:t>45</a:t>
            </a:fld>
            <a:endParaRPr lang="en-US">
              <a:solidFill>
                <a:srgbClr val="203E5F"/>
              </a:solidFill>
              <a:effectLst>
                <a:outerShdw blurRad="38100" dist="38100" dir="2700000" algn="tl">
                  <a:srgbClr val="000000">
                    <a:alpha val="43137"/>
                  </a:srgbClr>
                </a:outerShdw>
              </a:effectLst>
            </a:endParaRPr>
          </a:p>
        </p:txBody>
      </p:sp>
      <p:sp>
        <p:nvSpPr>
          <p:cNvPr id="8" name="Rectangle 7">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2"/>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897252970"/>
      </p:ext>
    </p:extLst>
  </p:cSld>
  <p:clrMapOvr>
    <a:masterClrMapping/>
  </p:clrMapOvr>
  <mc:AlternateContent xmlns:mc="http://schemas.openxmlformats.org/markup-compatibility/2006">
    <mc:Choice xmlns:p14="http://schemas.microsoft.com/office/powerpoint/2010/main" Requires="p14">
      <p:transition spd="slow" p14:dur="2000" advTm="131581"/>
    </mc:Choice>
    <mc:Fallback>
      <p:transition spd="slow" advTm="131581"/>
    </mc:Fallback>
  </mc:AlternateContent>
  <p:extLst>
    <p:ext uri="{3A86A75C-4F4B-4683-9AE1-C65F6400EC91}">
      <p14:laserTraceLst xmlns:p14="http://schemas.microsoft.com/office/powerpoint/2010/main">
        <p14:tracePtLst>
          <p14:tracePt t="892" x="974725" y="6351588"/>
          <p14:tracePt t="902" x="1328738" y="6053138"/>
          <p14:tracePt t="941" x="3108325" y="4522788"/>
          <p14:tracePt t="958" x="3578225" y="4170363"/>
          <p14:tracePt t="975" x="4011613" y="3889375"/>
          <p14:tracePt t="979" x="4138613" y="3803650"/>
          <p14:tracePt t="990" x="4211638" y="3749675"/>
          <p14:tracePt t="1008" x="4419600" y="3621088"/>
          <p14:tracePt t="1025" x="4498975" y="3578225"/>
          <p14:tracePt t="1028" x="4511675" y="3565525"/>
          <p14:tracePt t="1042" x="4516438" y="3560763"/>
          <p14:tracePt t="1060" x="4535488" y="3541713"/>
          <p14:tracePt t="10310" x="4591050" y="3492500"/>
          <p14:tracePt t="10319" x="4767263" y="3352800"/>
          <p14:tracePt t="10328" x="4900613" y="3273425"/>
          <p14:tracePt t="10344" x="5200650" y="3090863"/>
          <p14:tracePt t="10361" x="5426075" y="2908300"/>
          <p14:tracePt t="10378" x="5632450" y="2767013"/>
          <p14:tracePt t="10383" x="5688013" y="2713038"/>
          <p14:tracePt t="10394" x="5761038" y="2657475"/>
          <p14:tracePt t="10399" x="5815013" y="2603500"/>
          <p14:tracePt t="10408" x="5846763" y="2578100"/>
          <p14:tracePt t="10425" x="5919788" y="2530475"/>
          <p14:tracePt t="10428" x="5943600" y="2517775"/>
          <p14:tracePt t="10443" x="5999163" y="2474913"/>
          <p14:tracePt t="10459" x="6053138" y="2444750"/>
          <p14:tracePt t="10476" x="6156325" y="2378075"/>
          <p14:tracePt t="10492" x="6254750" y="2316163"/>
          <p14:tracePt t="10509" x="6345238" y="2236788"/>
          <p14:tracePt t="10525" x="6430963" y="2163763"/>
          <p14:tracePt t="10542" x="6534150" y="2103438"/>
          <p14:tracePt t="10558" x="6565900" y="2060575"/>
          <p14:tracePt t="10575" x="6583363" y="2047875"/>
          <p14:tracePt t="10592" x="6602413" y="2036763"/>
          <p14:tracePt t="10609" x="6645275" y="1993900"/>
          <p14:tracePt t="10625" x="6675438" y="1974850"/>
          <p14:tracePt t="10629" x="6681788" y="1962150"/>
          <p14:tracePt t="10642" x="6692900" y="1957388"/>
          <p14:tracePt t="10646" x="6711950" y="1944688"/>
          <p14:tracePt t="10658" x="6718300" y="1938338"/>
          <p14:tracePt t="10748" x="6724650" y="1931988"/>
          <p14:tracePt t="10755" x="6748463" y="1920875"/>
          <p14:tracePt t="10763" x="6765925" y="1895475"/>
          <p14:tracePt t="10774" x="6778625" y="1895475"/>
          <p14:tracePt t="10791" x="6851650" y="1889125"/>
          <p14:tracePt t="10807" x="6918325" y="1878013"/>
          <p14:tracePt t="10824" x="7010400" y="1865313"/>
          <p14:tracePt t="10841" x="7132638" y="1865313"/>
          <p14:tracePt t="10843" x="7181850" y="1865313"/>
          <p14:tracePt t="10858" x="7302500" y="1865313"/>
          <p14:tracePt t="10874" x="7461250" y="1865313"/>
          <p14:tracePt t="10891" x="7570788" y="1865313"/>
          <p14:tracePt t="10907" x="7675563" y="1865313"/>
          <p14:tracePt t="10924" x="7785100" y="1865313"/>
          <p14:tracePt t="10941" x="7832725" y="1865313"/>
          <p14:tracePt t="10957" x="7900988" y="1865313"/>
          <p14:tracePt t="10974" x="7918450" y="1865313"/>
          <p14:tracePt t="10990" x="7961313" y="1865313"/>
          <p14:tracePt t="11007" x="7967663" y="1865313"/>
          <p14:tracePt t="11024" x="7991475" y="1865313"/>
          <p14:tracePt t="11043" x="8010525" y="1865313"/>
          <p14:tracePt t="11059" x="8021638" y="1865313"/>
          <p14:tracePt t="11205" x="8040688" y="1865313"/>
          <p14:tracePt t="11213" x="8083550" y="1865313"/>
          <p14:tracePt t="11228" x="8137525" y="1865313"/>
          <p14:tracePt t="11245" x="8205788" y="1865313"/>
          <p14:tracePt t="11263" x="8253413" y="1865313"/>
          <p14:tracePt t="11277" x="8308975" y="1865313"/>
          <p14:tracePt t="11295" x="8358188" y="1871663"/>
          <p14:tracePt t="11311" x="8424863" y="1871663"/>
          <p14:tracePt t="11328" x="8467725" y="1889125"/>
          <p14:tracePt t="11345" x="8540750" y="1914525"/>
          <p14:tracePt t="11362" x="8570913" y="1920875"/>
          <p14:tracePt t="11366" x="8589963" y="1920875"/>
          <p14:tracePt t="11375" x="8607425" y="1920875"/>
          <p14:tracePt t="11392" x="8637588" y="1920875"/>
          <p14:tracePt t="11409" x="8656638" y="1920875"/>
          <p14:tracePt t="11413" x="8674100" y="1931988"/>
          <p14:tracePt t="11426" x="8710613" y="1931988"/>
          <p14:tracePt t="11443" x="8742363" y="1931988"/>
          <p14:tracePt t="11460" x="8783638" y="1931988"/>
          <p14:tracePt t="11476" x="8802688" y="1931988"/>
          <p14:tracePt t="11492" x="8826500" y="1931988"/>
          <p14:tracePt t="11509" x="8845550" y="1931988"/>
          <p14:tracePt t="11525" x="8888413" y="1931988"/>
          <p14:tracePt t="11548" x="8894763" y="1931988"/>
          <p14:tracePt t="11559" x="8912225" y="1931988"/>
          <p14:tracePt t="11575" x="8924925" y="1931988"/>
          <p14:tracePt t="11592" x="8948738" y="1944688"/>
          <p14:tracePt t="11611" x="8961438" y="1944688"/>
          <p14:tracePt t="11628" x="8967788" y="1944688"/>
          <p14:tracePt t="13958" x="9021763" y="1944688"/>
          <p14:tracePt t="13966" x="9144000" y="1944688"/>
          <p14:tracePt t="13977" x="9229725" y="1957388"/>
          <p14:tracePt t="13982" x="9272588" y="1957388"/>
          <p14:tracePt t="13994" x="9332913" y="1957388"/>
          <p14:tracePt t="13999" x="9418638" y="1957388"/>
          <p14:tracePt t="14009" x="9461500" y="1957388"/>
          <p14:tracePt t="14025" x="9528175" y="1957388"/>
          <p14:tracePt t="14043" x="9577388" y="1957388"/>
          <p14:tracePt t="14059" x="9613900" y="1957388"/>
          <p14:tracePt t="14076" x="9637713" y="1957388"/>
          <p14:tracePt t="14093" x="9667875" y="1957388"/>
          <p14:tracePt t="14109" x="9698038" y="1957388"/>
          <p14:tracePt t="14126" x="9723438" y="1957388"/>
          <p14:tracePt t="14142" x="9729788" y="1957388"/>
          <p14:tracePt t="14159" x="9747250" y="1957388"/>
          <p14:tracePt t="14205" x="9772650" y="1957388"/>
          <p14:tracePt t="14228" x="9777413" y="1957388"/>
          <p14:tracePt t="14245" x="9783763" y="1957388"/>
          <p14:tracePt t="14268" x="9796463" y="1957388"/>
          <p14:tracePt t="14277" x="9802813" y="1957388"/>
          <p14:tracePt t="14285" x="9813925" y="1957388"/>
          <p14:tracePt t="14308" x="9820275" y="1957388"/>
          <p14:tracePt t="14356" x="9850438" y="1957388"/>
          <p14:tracePt t="14365" x="9856788" y="1957388"/>
          <p14:tracePt t="14379" x="9869488" y="1957388"/>
          <p14:tracePt t="14392" x="9875838" y="1957388"/>
          <p14:tracePt t="14409" x="9886950" y="1957388"/>
          <p14:tracePt t="14703" x="9875838" y="1957388"/>
          <p14:tracePt t="14711" x="9809163" y="1981200"/>
          <p14:tracePt t="14727" x="9710738" y="2030413"/>
          <p14:tracePt t="14745" x="9571038" y="2103438"/>
          <p14:tracePt t="14761" x="9393238" y="2146300"/>
          <p14:tracePt t="14778" x="9144000" y="2206625"/>
          <p14:tracePt t="14794" x="8832850" y="2273300"/>
          <p14:tracePt t="14799" x="8667750" y="2305050"/>
          <p14:tracePt t="14812" x="8278813" y="2341563"/>
          <p14:tracePt t="14827" x="8096250" y="2371725"/>
          <p14:tracePt t="14832" x="7912100" y="2389188"/>
          <p14:tracePt t="14845" x="7546975" y="2408238"/>
          <p14:tracePt t="14859" x="7223125" y="2419350"/>
          <p14:tracePt t="14876" x="6937375" y="2438400"/>
          <p14:tracePt t="14893" x="6692900" y="2438400"/>
          <p14:tracePt t="14910" x="6523038" y="2438400"/>
          <p14:tracePt t="14926" x="6424613" y="2438400"/>
          <p14:tracePt t="14942" x="6407150" y="2438400"/>
          <p14:tracePt t="14959" x="6400800" y="2438400"/>
          <p14:tracePt t="18022" x="6413500" y="2438400"/>
          <p14:tracePt t="18030" x="6540500" y="2438400"/>
          <p14:tracePt t="18044" x="6645275" y="2438400"/>
          <p14:tracePt t="18062" x="6772275" y="2438400"/>
          <p14:tracePt t="18079" x="6864350" y="2438400"/>
          <p14:tracePt t="18095" x="6943725" y="2438400"/>
          <p14:tracePt t="18112" x="7023100" y="2438400"/>
          <p14:tracePt t="18128" x="7070725" y="2438400"/>
          <p14:tracePt t="18145" x="7169150" y="2438400"/>
          <p14:tracePt t="18162" x="7259638" y="2438400"/>
          <p14:tracePt t="18168" x="7291388" y="2438400"/>
          <p14:tracePt t="18177" x="7334250" y="2438400"/>
          <p14:tracePt t="18192" x="7412038" y="2438400"/>
          <p14:tracePt t="18209" x="7443788" y="2438400"/>
          <p14:tracePt t="18226" x="7467600" y="2438400"/>
          <p14:tracePt t="18878" x="7480300" y="2438400"/>
          <p14:tracePt t="19230" x="7510463" y="2432050"/>
          <p14:tracePt t="19241" x="7540625" y="2432050"/>
          <p14:tracePt t="19245" x="7546975" y="2432050"/>
          <p14:tracePt t="19256" x="7564438" y="2432050"/>
          <p14:tracePt t="19263" x="7589838" y="2432050"/>
          <p14:tracePt t="19275" x="7607300" y="2432050"/>
          <p14:tracePt t="19340" x="7613650" y="2425700"/>
          <p14:tracePt t="20918" x="7656513" y="2425700"/>
          <p14:tracePt t="20928" x="7716838" y="2425700"/>
          <p14:tracePt t="20938" x="7759700" y="2425700"/>
          <p14:tracePt t="20950" x="7900988" y="2425700"/>
          <p14:tracePt t="20962" x="7937500" y="2425700"/>
          <p14:tracePt t="20976" x="8010525" y="2425700"/>
          <p14:tracePt t="20992" x="8064500" y="2425700"/>
          <p14:tracePt t="21009" x="8143875" y="2425700"/>
          <p14:tracePt t="21026" x="8253413" y="2425700"/>
          <p14:tracePt t="21030" x="8285163" y="2425700"/>
          <p14:tracePt t="21043" x="8332788" y="2425700"/>
          <p14:tracePt t="21047" x="8362950" y="2425700"/>
          <p14:tracePt t="21059" x="8405813" y="2425700"/>
          <p14:tracePt t="21063" x="8442325" y="2425700"/>
          <p14:tracePt t="21077" x="8504238" y="2425700"/>
          <p14:tracePt t="21093" x="8558213" y="2425700"/>
          <p14:tracePt t="21111" x="8637588" y="2425700"/>
          <p14:tracePt t="21126" x="8729663" y="2432050"/>
          <p14:tracePt t="21142" x="8783638" y="2432050"/>
          <p14:tracePt t="21159" x="8839200" y="2444750"/>
          <p14:tracePt t="21176" x="8858250" y="2444750"/>
          <p14:tracePt t="21193" x="8875713" y="2444750"/>
          <p14:tracePt t="21209" x="8894763" y="2444750"/>
          <p14:tracePt t="21226" x="8899525" y="2444750"/>
          <p14:tracePt t="21243" x="8918575" y="2444750"/>
          <p14:tracePt t="21246" x="8924925" y="2444750"/>
          <p14:tracePt t="21259" x="8942388" y="2444750"/>
          <p14:tracePt t="21278" x="8955088" y="2444750"/>
          <p14:tracePt t="21292" x="8972550" y="2444750"/>
          <p14:tracePt t="21309" x="8978900" y="2444750"/>
          <p14:tracePt t="21349" x="8991600" y="2444750"/>
          <p14:tracePt t="21358" x="8997950" y="2444750"/>
          <p14:tracePt t="21366" x="9004300" y="2444750"/>
          <p14:tracePt t="21381" x="9015413" y="2444750"/>
          <p14:tracePt t="21392" x="9034463" y="2444750"/>
          <p14:tracePt t="21409" x="9070975" y="2444750"/>
          <p14:tracePt t="21429" x="9088438" y="2444750"/>
          <p14:tracePt t="21443" x="9101138" y="2444750"/>
          <p14:tracePt t="21461" x="9120188" y="2444750"/>
          <p14:tracePt t="21476" x="9137650" y="2444750"/>
          <p14:tracePt t="21493" x="9167813" y="2444750"/>
          <p14:tracePt t="21509" x="9186863" y="2444750"/>
          <p14:tracePt t="21734" x="9199563" y="2474913"/>
          <p14:tracePt t="21743" x="9180513" y="2498725"/>
          <p14:tracePt t="21750" x="9174163" y="2505075"/>
          <p14:tracePt t="21758" x="9113838" y="2530475"/>
          <p14:tracePt t="21775" x="9058275" y="2547938"/>
          <p14:tracePt t="21792" x="8978900" y="2590800"/>
          <p14:tracePt t="21809" x="8888413" y="2590800"/>
          <p14:tracePt t="21825" x="8747125" y="2590800"/>
          <p14:tracePt t="21842" x="8656638" y="2590800"/>
          <p14:tracePt t="21859" x="8583613" y="2590800"/>
          <p14:tracePt t="21875" x="8564563" y="2590800"/>
          <p14:tracePt t="21879" x="8553450" y="2590800"/>
          <p14:tracePt t="21893" x="8547100" y="2590800"/>
          <p14:tracePt t="22343" x="8534400" y="2590800"/>
          <p14:tracePt t="22351" x="8540750" y="2584450"/>
          <p14:tracePt t="22361" x="8558213" y="2578100"/>
          <p14:tracePt t="22377" x="8589963" y="2566988"/>
          <p14:tracePt t="22392" x="8637588" y="2547938"/>
          <p14:tracePt t="22409" x="8680450" y="2535238"/>
          <p14:tracePt t="22426" x="8729663" y="2511425"/>
          <p14:tracePt t="22442" x="8796338" y="2505075"/>
          <p14:tracePt t="22459" x="8863013" y="2468563"/>
          <p14:tracePt t="22463" x="8899525" y="2468563"/>
          <p14:tracePt t="22476" x="8905875" y="2468563"/>
          <p14:tracePt t="22480" x="8936038" y="2468563"/>
          <p14:tracePt t="22493" x="8961438" y="2468563"/>
          <p14:tracePt t="22510" x="9040813" y="2457450"/>
          <p14:tracePt t="22526" x="9120188" y="2457450"/>
          <p14:tracePt t="22542" x="9210675" y="2457450"/>
          <p14:tracePt t="22559" x="9309100" y="2457450"/>
          <p14:tracePt t="22576" x="9399588" y="2457450"/>
          <p14:tracePt t="22592" x="9509125" y="2462213"/>
          <p14:tracePt t="22609" x="9571038" y="2474913"/>
          <p14:tracePt t="22626" x="9625013" y="2487613"/>
          <p14:tracePt t="22642" x="9680575" y="2487613"/>
          <p14:tracePt t="22659" x="9729788" y="2498725"/>
          <p14:tracePt t="22663" x="9740900" y="2498725"/>
          <p14:tracePt t="22675" x="9759950" y="2498725"/>
          <p14:tracePt t="22693" x="9802813" y="2511425"/>
          <p14:tracePt t="22709" x="9809163" y="2511425"/>
          <p14:tracePt t="22725" x="9826625" y="2511425"/>
          <p14:tracePt t="22742" x="9850438" y="2511425"/>
          <p14:tracePt t="22759" x="9906000" y="2517775"/>
          <p14:tracePt t="22776" x="9929813" y="2517775"/>
          <p14:tracePt t="22792" x="9985375" y="2530475"/>
          <p14:tracePt t="22809" x="10021888" y="2530475"/>
          <p14:tracePt t="22826" x="10094913" y="2530475"/>
          <p14:tracePt t="22842" x="10174288" y="2554288"/>
          <p14:tracePt t="22859" x="10253663" y="2554288"/>
          <p14:tracePt t="22863" x="10290175" y="2566988"/>
          <p14:tracePt t="22876" x="10356850" y="2571750"/>
          <p14:tracePt t="22892" x="10393363" y="2571750"/>
          <p14:tracePt t="22911" x="10472738" y="2597150"/>
          <p14:tracePt t="22926" x="10515600" y="2597150"/>
          <p14:tracePt t="22942" x="10564813" y="2597150"/>
          <p14:tracePt t="22959" x="10607675" y="2597150"/>
          <p14:tracePt t="22976" x="10655300" y="2597150"/>
          <p14:tracePt t="22992" x="10687050" y="2597150"/>
          <p14:tracePt t="23009" x="10747375" y="2597150"/>
          <p14:tracePt t="23026" x="10753725" y="2597150"/>
          <p14:tracePt t="23279" x="10764838" y="2620963"/>
          <p14:tracePt t="23287" x="10674350" y="2646363"/>
          <p14:tracePt t="23297" x="10618788" y="2670175"/>
          <p14:tracePt t="23311" x="10496550" y="2719388"/>
          <p14:tracePt t="23328" x="10387013" y="2755900"/>
          <p14:tracePt t="23345" x="10174288" y="2786063"/>
          <p14:tracePt t="23362" x="9886950" y="2835275"/>
          <p14:tracePt t="23376" x="9558338" y="2846388"/>
          <p14:tracePt t="23392" x="9150350" y="2846388"/>
          <p14:tracePt t="23409" x="8686800" y="2846388"/>
          <p14:tracePt t="23426" x="8210550" y="2846388"/>
          <p14:tracePt t="23443" x="7827963" y="2846388"/>
          <p14:tracePt t="23447" x="7643813" y="2846388"/>
          <p14:tracePt t="23459" x="7486650" y="2846388"/>
          <p14:tracePt t="23463" x="7345363" y="2846388"/>
          <p14:tracePt t="23477" x="7218363" y="2846388"/>
          <p14:tracePt t="23493" x="7132638" y="2846388"/>
          <p14:tracePt t="23511" x="7089775" y="2846388"/>
          <p14:tracePt t="23526" x="7034213" y="2859088"/>
          <p14:tracePt t="23543" x="6986588" y="2859088"/>
          <p14:tracePt t="23559" x="6931025" y="2871788"/>
          <p14:tracePt t="23576" x="6900863" y="2876550"/>
          <p14:tracePt t="23592" x="6815138" y="2889250"/>
          <p14:tracePt t="23609" x="6797675" y="2889250"/>
          <p14:tracePt t="23626" x="6735763" y="2889250"/>
          <p14:tracePt t="23642" x="6711950" y="2901950"/>
          <p14:tracePt t="23659" x="6662738" y="2901950"/>
          <p14:tracePt t="23663" x="6650038" y="2901950"/>
          <p14:tracePt t="23676" x="6632575" y="2901950"/>
          <p14:tracePt t="23693" x="6577013" y="2901950"/>
          <p14:tracePt t="24055" x="6589713" y="2901950"/>
          <p14:tracePt t="24071" x="6602413" y="2901950"/>
          <p14:tracePt t="24080" x="6608763" y="2901950"/>
          <p14:tracePt t="24094" x="6619875" y="2901950"/>
          <p14:tracePt t="24111" x="6669088" y="2919413"/>
          <p14:tracePt t="24129" x="6748463" y="2919413"/>
          <p14:tracePt t="24145" x="6791325" y="2882900"/>
          <p14:tracePt t="24162" x="6791325" y="2871788"/>
          <p14:tracePt t="24542" x="6761163" y="2876550"/>
          <p14:tracePt t="24551" x="6613525" y="2925763"/>
          <p14:tracePt t="24561" x="6565900" y="2925763"/>
          <p14:tracePt t="24575" x="6534150" y="2901950"/>
          <p14:tracePt t="24592" x="6529388" y="2895600"/>
          <p14:tracePt t="27873" x="6510338" y="2919413"/>
          <p14:tracePt t="27880" x="6473825" y="2968625"/>
          <p14:tracePt t="27889" x="6419850" y="3024188"/>
          <p14:tracePt t="27897" x="6388100" y="3071813"/>
          <p14:tracePt t="27909" x="6291263" y="3200400"/>
          <p14:tracePt t="27926" x="6261100" y="3230563"/>
          <p14:tracePt t="27942" x="6242050" y="3286125"/>
          <p14:tracePt t="27959" x="6235700" y="3303588"/>
          <p14:tracePt t="27976" x="6211888" y="3309938"/>
          <p14:tracePt t="28005" x="6205538" y="3322638"/>
          <p14:tracePt t="28192" x="6192838" y="3346450"/>
          <p14:tracePt t="28202" x="6188075" y="3382963"/>
          <p14:tracePt t="28212" x="6175375" y="3402013"/>
          <p14:tracePt t="28217" x="6175375" y="3413125"/>
          <p14:tracePt t="28227" x="6175375" y="3419475"/>
          <p14:tracePt t="28231" x="6175375" y="3438525"/>
          <p14:tracePt t="28243" x="6162675" y="3449638"/>
          <p14:tracePt t="28584" x="6162675" y="3455988"/>
          <p14:tracePt t="28594" x="6162675" y="3462338"/>
          <p14:tracePt t="28617" x="6181725" y="3475038"/>
          <p14:tracePt t="28627" x="6188075" y="3481388"/>
          <p14:tracePt t="28631" x="6218238" y="3481388"/>
          <p14:tracePt t="28643" x="6248400" y="3492500"/>
          <p14:tracePt t="28647" x="6315075" y="3505200"/>
          <p14:tracePt t="28654" x="6345238" y="3517900"/>
          <p14:tracePt t="28661" x="6394450" y="3517900"/>
          <p14:tracePt t="28676" x="6456363" y="3529013"/>
          <p14:tracePt t="28680" x="6540500" y="3548063"/>
          <p14:tracePt t="28693" x="6686550" y="3560763"/>
          <p14:tracePt t="28709" x="6797675" y="3560763"/>
          <p14:tracePt t="28727" x="6918325" y="3560763"/>
          <p14:tracePt t="28743" x="7016750" y="3571875"/>
          <p14:tracePt t="28759" x="7089775" y="3571875"/>
          <p14:tracePt t="28776" x="7107238" y="3571875"/>
          <p14:tracePt t="29159" x="7126288" y="3571875"/>
          <p14:tracePt t="29167" x="7162800" y="3571875"/>
          <p14:tracePt t="29178" x="7205663" y="3565525"/>
          <p14:tracePt t="29195" x="7235825" y="3548063"/>
          <p14:tracePt t="29212" x="7254875" y="3548063"/>
          <p14:tracePt t="29229" x="7272338" y="3548063"/>
          <p14:tracePt t="29235" x="7278688" y="3535363"/>
          <p14:tracePt t="29368" x="7296150" y="3529013"/>
          <p14:tracePt t="29377" x="7321550" y="3517900"/>
          <p14:tracePt t="29388" x="7339013" y="3517900"/>
          <p14:tracePt t="29393" x="7358063" y="3517900"/>
          <p14:tracePt t="29398" x="7375525" y="3517900"/>
          <p14:tracePt t="29405" x="7388225" y="3511550"/>
          <p14:tracePt t="29414" x="7418388" y="3511550"/>
          <p14:tracePt t="29426" x="7424738" y="3498850"/>
          <p14:tracePt t="29486" x="7454900" y="3498850"/>
          <p14:tracePt t="29494" x="7461250" y="3498850"/>
          <p14:tracePt t="29502" x="7473950" y="3498850"/>
          <p14:tracePt t="29510" x="7480300" y="3498850"/>
          <p14:tracePt t="29526" x="7491413" y="3492500"/>
          <p14:tracePt t="29542" x="7510463" y="3492500"/>
          <p14:tracePt t="29559" x="7527925" y="3492500"/>
          <p14:tracePt t="29576" x="7546975" y="3492500"/>
          <p14:tracePt t="29592" x="7583488" y="3492500"/>
          <p14:tracePt t="29609" x="7662863" y="3492500"/>
          <p14:tracePt t="29626" x="7729538" y="3492500"/>
          <p14:tracePt t="29642" x="7759700" y="3492500"/>
          <p14:tracePt t="29659" x="7791450" y="3492500"/>
          <p14:tracePt t="33504" x="7832725" y="3481388"/>
          <p14:tracePt t="33513" x="7845425" y="3481388"/>
          <p14:tracePt t="33529" x="7864475" y="3462338"/>
          <p14:tracePt t="33543" x="7905750" y="3449638"/>
          <p14:tracePt t="33567" x="7924800" y="3449638"/>
          <p14:tracePt t="33582" x="7931150" y="3449638"/>
          <p14:tracePt t="33593" x="7948613" y="3449638"/>
          <p14:tracePt t="33610" x="7985125" y="3449638"/>
          <p14:tracePt t="33626" x="8004175" y="3438525"/>
          <p14:tracePt t="33643" x="8047038" y="3438525"/>
          <p14:tracePt t="33660" x="8096250" y="3438525"/>
          <p14:tracePt t="33664" x="8113713" y="3438525"/>
          <p14:tracePt t="33676" x="8150225" y="3438525"/>
          <p14:tracePt t="33680" x="8180388" y="3438525"/>
          <p14:tracePt t="33694" x="8272463" y="3438525"/>
          <p14:tracePt t="33710" x="8315325" y="3438525"/>
          <p14:tracePt t="33728" x="8418513" y="3438525"/>
          <p14:tracePt t="33743" x="8528050" y="3438525"/>
          <p14:tracePt t="33760" x="8620125" y="3438525"/>
          <p14:tracePt t="33777" x="8686800" y="3455988"/>
          <p14:tracePt t="33793" x="8766175" y="3481388"/>
          <p14:tracePt t="33810" x="8820150" y="3481388"/>
          <p14:tracePt t="33827" x="8845550" y="3481388"/>
          <p14:tracePt t="34610" x="8875713" y="3481388"/>
          <p14:tracePt t="34618" x="8894763" y="3481388"/>
          <p14:tracePt t="34628" x="8918575" y="3481388"/>
          <p14:tracePt t="34633" x="8948738" y="3462338"/>
          <p14:tracePt t="34645" x="8967788" y="3462338"/>
          <p14:tracePt t="34649" x="8991600" y="3462338"/>
          <p14:tracePt t="34664" x="9010650" y="3449638"/>
          <p14:tracePt t="34679" x="9021763" y="3449638"/>
          <p14:tracePt t="34719" x="9028113" y="3449638"/>
          <p14:tracePt t="34758" x="9034463" y="3449638"/>
          <p14:tracePt t="34959" x="9051925" y="3449638"/>
          <p14:tracePt t="34967" x="9131300" y="3449638"/>
          <p14:tracePt t="34976" x="9217025" y="3449638"/>
          <p14:tracePt t="34993" x="9356725" y="3449638"/>
          <p14:tracePt t="35010" x="9564688" y="3449638"/>
          <p14:tracePt t="35026" x="9698038" y="3486150"/>
          <p14:tracePt t="35046" x="9790113" y="3486150"/>
          <p14:tracePt t="35051" x="9813925" y="3498850"/>
          <p14:tracePt t="35063" x="9839325" y="3505200"/>
          <p14:tracePt t="35752" x="9850438" y="3511550"/>
          <p14:tracePt t="35761" x="9826625" y="3541713"/>
          <p14:tracePt t="35778" x="9723438" y="3608388"/>
          <p14:tracePt t="35795" x="9582150" y="3681413"/>
          <p14:tracePt t="35813" x="9436100" y="3767138"/>
          <p14:tracePt t="35818" x="9332913" y="3797300"/>
          <p14:tracePt t="35830" x="9240838" y="3840163"/>
          <p14:tracePt t="35834" x="9193213" y="3852863"/>
          <p14:tracePt t="35845" x="9107488" y="3883025"/>
          <p14:tracePt t="35849" x="8997950" y="3925888"/>
          <p14:tracePt t="35860" x="8894763" y="3956050"/>
          <p14:tracePt t="35877" x="8680450" y="4005263"/>
          <p14:tracePt t="35880" x="8534400" y="4017963"/>
          <p14:tracePt t="35894" x="8248650" y="4054475"/>
          <p14:tracePt t="35911" x="7924800" y="4054475"/>
          <p14:tracePt t="35927" x="7600950" y="4054475"/>
          <p14:tracePt t="35943" x="7315200" y="4054475"/>
          <p14:tracePt t="35960" x="7070725" y="4054475"/>
          <p14:tracePt t="35976" x="6864350" y="4054475"/>
          <p14:tracePt t="35993" x="6772275" y="4054475"/>
          <p14:tracePt t="36010" x="6718300" y="4048125"/>
          <p14:tracePt t="36027" x="6699250" y="4041775"/>
          <p14:tracePt t="36064" x="6681788" y="4041775"/>
          <p14:tracePt t="36072" x="6662738" y="4029075"/>
          <p14:tracePt t="36080" x="6656388" y="4029075"/>
          <p14:tracePt t="36094" x="6626225" y="4011613"/>
          <p14:tracePt t="36110" x="6619875" y="4011613"/>
          <p14:tracePt t="36127" x="6577013" y="3986213"/>
          <p14:tracePt t="36143" x="6565900" y="3968750"/>
          <p14:tracePt t="36160" x="6546850" y="3968750"/>
          <p14:tracePt t="36177" x="6510338" y="3949700"/>
          <p14:tracePt t="36193" x="6492875" y="3938588"/>
          <p14:tracePt t="36409" x="6480175" y="3932238"/>
          <p14:tracePt t="36418" x="6473825" y="3902075"/>
          <p14:tracePt t="36428" x="6473825" y="3895725"/>
          <p14:tracePt t="36445" x="6473825" y="3883025"/>
          <p14:tracePt t="36460" x="6461125" y="3870325"/>
          <p14:tracePt t="37994" x="6461125" y="3859213"/>
          <p14:tracePt t="38003" x="6480175" y="3840163"/>
          <p14:tracePt t="38012" x="6510338" y="3829050"/>
          <p14:tracePt t="38029" x="6589713" y="3829050"/>
          <p14:tracePt t="38046" x="6699250" y="3803650"/>
          <p14:tracePt t="38051" x="6784975" y="3790950"/>
          <p14:tracePt t="38063" x="6950075" y="3790950"/>
          <p14:tracePt t="38077" x="7016750" y="3790950"/>
          <p14:tracePt t="38081" x="7119938" y="3790950"/>
          <p14:tracePt t="38094" x="7181850" y="3790950"/>
          <p14:tracePt t="38097" x="7242175" y="3790950"/>
          <p14:tracePt t="38111" x="7321550" y="3779838"/>
          <p14:tracePt t="38127" x="7364413" y="3779838"/>
          <p14:tracePt t="38144" x="7381875" y="3779838"/>
          <p14:tracePt t="38161" x="7424738" y="3779838"/>
          <p14:tracePt t="38585" x="7443788" y="3779838"/>
          <p14:tracePt t="38594" x="7486650" y="3779838"/>
          <p14:tracePt t="38604" x="7546975" y="3779838"/>
          <p14:tracePt t="38611" x="7596188" y="3779838"/>
          <p14:tracePt t="38627" x="7669213" y="3779838"/>
          <p14:tracePt t="38643" x="7766050" y="3779838"/>
          <p14:tracePt t="38660" x="7845425" y="3779838"/>
          <p14:tracePt t="38677" x="7894638" y="3779838"/>
          <p14:tracePt t="38680" x="7912100" y="3779838"/>
          <p14:tracePt t="38693" x="7948613" y="3779838"/>
          <p14:tracePt t="38697" x="7967663" y="3779838"/>
          <p14:tracePt t="38711" x="7985125" y="3790950"/>
          <p14:tracePt t="38727" x="8021638" y="3803650"/>
          <p14:tracePt t="38744" x="8040688" y="3803650"/>
          <p14:tracePt t="38760" x="8089900" y="3803650"/>
          <p14:tracePt t="38777" x="8120063" y="3803650"/>
          <p14:tracePt t="38793" x="8156575" y="3803650"/>
          <p14:tracePt t="38810" x="8210550" y="3803650"/>
          <p14:tracePt t="38827" x="8216900" y="3803650"/>
          <p14:tracePt t="38843" x="8235950" y="3803650"/>
          <p14:tracePt t="38860" x="8266113" y="3803650"/>
          <p14:tracePt t="38877" x="8278813" y="3810000"/>
          <p14:tracePt t="38880" x="8285163" y="3810000"/>
          <p14:tracePt t="38894" x="8302625" y="3810000"/>
          <p14:tracePt t="38910" x="8332788" y="3810000"/>
          <p14:tracePt t="38927" x="8369300" y="3810000"/>
          <p14:tracePt t="38944" x="8375650" y="3810000"/>
          <p14:tracePt t="38960" x="8394700" y="3810000"/>
          <p14:tracePt t="38977" x="8405813" y="3810000"/>
          <p14:tracePt t="38993" x="8442325" y="3810000"/>
          <p14:tracePt t="39010" x="8478838" y="3810000"/>
          <p14:tracePt t="39027" x="8528050" y="3810000"/>
          <p14:tracePt t="39043" x="8570913" y="3810000"/>
          <p14:tracePt t="39060" x="8637588" y="3810000"/>
          <p14:tracePt t="39077" x="8662988" y="3810000"/>
          <p14:tracePt t="39094" x="8667750" y="3810000"/>
          <p14:tracePt t="39110" x="8710613" y="3810000"/>
          <p14:tracePt t="39127" x="8716963" y="3810000"/>
          <p14:tracePt t="39143" x="8723313" y="3810000"/>
          <p14:tracePt t="41575" x="8736013" y="3822700"/>
          <p14:tracePt t="41585" x="8736013" y="3829050"/>
          <p14:tracePt t="41595" x="8736013" y="3846513"/>
          <p14:tracePt t="42055" x="8736013" y="3865563"/>
          <p14:tracePt t="42063" x="8736013" y="3876675"/>
          <p14:tracePt t="42079" x="8736013" y="3883025"/>
          <p14:tracePt t="42607" x="8736013" y="3889375"/>
          <p14:tracePt t="42639" x="8742363" y="3889375"/>
          <p14:tracePt t="42648" x="8753475" y="3889375"/>
          <p14:tracePt t="42662" x="8759825" y="3889375"/>
          <p14:tracePt t="42679" x="8778875" y="3889375"/>
          <p14:tracePt t="42693" x="8789988" y="3889375"/>
          <p14:tracePt t="42710" x="8796338" y="3889375"/>
          <p14:tracePt t="42727" x="8820150" y="3889375"/>
          <p14:tracePt t="42743" x="8839200" y="3889375"/>
          <p14:tracePt t="42760" x="8882063" y="3889375"/>
          <p14:tracePt t="42777" x="8888413" y="3889375"/>
          <p14:tracePt t="42793" x="8905875" y="3889375"/>
          <p14:tracePt t="42810" x="8924925" y="3889375"/>
          <p14:tracePt t="42827" x="8948738" y="3889375"/>
          <p14:tracePt t="42831" x="8961438" y="3889375"/>
          <p14:tracePt t="42843" x="8967788" y="3889375"/>
          <p14:tracePt t="42860" x="8985250" y="3889375"/>
          <p14:tracePt t="42864" x="8997950" y="3889375"/>
          <p14:tracePt t="42877" x="9034463" y="3889375"/>
          <p14:tracePt t="42895" x="9064625" y="3889375"/>
          <p14:tracePt t="42910" x="9094788" y="3889375"/>
          <p14:tracePt t="42927" x="9137650" y="3889375"/>
          <p14:tracePt t="42943" x="9167813" y="3889375"/>
          <p14:tracePt t="42960" x="9204325" y="3889375"/>
          <p14:tracePt t="42977" x="9236075" y="3889375"/>
          <p14:tracePt t="42993" x="9247188" y="3889375"/>
          <p14:tracePt t="43010" x="9253538" y="3889375"/>
          <p14:tracePt t="43037" x="9266238" y="3889375"/>
          <p14:tracePt t="43061" x="9272588" y="3889375"/>
          <p14:tracePt t="43069" x="9302750" y="3889375"/>
          <p14:tracePt t="43093" x="9309100" y="3889375"/>
          <p14:tracePt t="43101" x="9320213" y="3889375"/>
          <p14:tracePt t="43110" x="9326563" y="3889375"/>
          <p14:tracePt t="43127" x="9375775" y="3889375"/>
          <p14:tracePt t="43143" x="9399588" y="3889375"/>
          <p14:tracePt t="43160" x="9429750" y="3889375"/>
          <p14:tracePt t="43177" x="9448800" y="3889375"/>
          <p14:tracePt t="43193" x="9485313" y="3889375"/>
          <p14:tracePt t="43210" x="9515475" y="3889375"/>
          <p14:tracePt t="43227" x="9564688" y="3889375"/>
          <p14:tracePt t="43230" x="9571038" y="3889375"/>
          <p14:tracePt t="43243" x="9588500" y="3889375"/>
          <p14:tracePt t="43247" x="9613900" y="3889375"/>
          <p14:tracePt t="43261" x="9637713" y="3889375"/>
          <p14:tracePt t="43286" x="9644063" y="3889375"/>
          <p14:tracePt t="43293" x="9656763" y="3889375"/>
          <p14:tracePt t="43310" x="9661525" y="3889375"/>
          <p14:tracePt t="43327" x="9680575" y="3889375"/>
          <p14:tracePt t="43366" x="9693275" y="3889375"/>
          <p14:tracePt t="45368" x="9729788" y="3889375"/>
          <p14:tracePt t="45376" x="9753600" y="3889375"/>
          <p14:tracePt t="45387" x="9783763" y="3889375"/>
          <p14:tracePt t="45396" x="9832975" y="3889375"/>
          <p14:tracePt t="45401" x="9850438" y="3889375"/>
          <p14:tracePt t="45413" x="9856788" y="3889375"/>
          <p14:tracePt t="45417" x="9886950" y="3889375"/>
          <p14:tracePt t="45429" x="9906000" y="3889375"/>
          <p14:tracePt t="45434" x="9918700" y="3889375"/>
          <p14:tracePt t="45445" x="9925050" y="3889375"/>
          <p14:tracePt t="45460" x="9929813" y="3889375"/>
          <p14:tracePt t="45463" x="9942513" y="3889375"/>
          <p14:tracePt t="45477" x="9948863" y="3889375"/>
          <p14:tracePt t="45600" x="9961563" y="3889375"/>
          <p14:tracePt t="45609" x="9961563" y="3902075"/>
          <p14:tracePt t="45620" x="9942513" y="3919538"/>
          <p14:tracePt t="45624" x="9893300" y="3975100"/>
          <p14:tracePt t="45631" x="9869488" y="3992563"/>
          <p14:tracePt t="45643" x="9832975" y="4029075"/>
          <p14:tracePt t="45660" x="9674225" y="4102100"/>
          <p14:tracePt t="45664" x="9564688" y="4164013"/>
          <p14:tracePt t="45678" x="9369425" y="4260850"/>
          <p14:tracePt t="45693" x="9113838" y="4333875"/>
          <p14:tracePt t="45711" x="8875713" y="4413250"/>
          <p14:tracePt t="45727" x="8583613" y="4529138"/>
          <p14:tracePt t="45743" x="8289925" y="4595813"/>
          <p14:tracePt t="45760" x="8047038" y="4608513"/>
          <p14:tracePt t="45777" x="7759700" y="4608513"/>
          <p14:tracePt t="45793" x="7497763" y="4608513"/>
          <p14:tracePt t="45810" x="7169150" y="4602163"/>
          <p14:tracePt t="45827" x="6838950" y="4516438"/>
          <p14:tracePt t="45843" x="6510338" y="4468813"/>
          <p14:tracePt t="45860" x="6156325" y="4400550"/>
          <p14:tracePt t="45863" x="6035675" y="4370388"/>
          <p14:tracePt t="45878" x="5864225" y="4340225"/>
          <p14:tracePt t="45894" x="5724525" y="4303713"/>
          <p14:tracePt t="45911" x="5699125" y="4303713"/>
          <p14:tracePt t="46904" x="5688013" y="4303713"/>
          <p14:tracePt t="46913" x="5711825" y="4291013"/>
          <p14:tracePt t="46931" x="5810250" y="4279900"/>
          <p14:tracePt t="46946" x="5924550" y="4267200"/>
          <p14:tracePt t="46964" x="6010275" y="4267200"/>
          <p14:tracePt t="46969" x="6059488" y="4267200"/>
          <p14:tracePt t="46978" x="6119813" y="4267200"/>
          <p14:tracePt t="46994" x="6162675" y="4267200"/>
          <p14:tracePt t="47010" x="6218238" y="4267200"/>
          <p14:tracePt t="47027" x="6235700" y="4267200"/>
          <p14:tracePt t="47044" x="6284913" y="4267200"/>
          <p14:tracePt t="47061" x="6303963" y="4260850"/>
          <p14:tracePt t="47079" x="6321425" y="4260850"/>
          <p14:tracePt t="47312" x="6364288" y="4260850"/>
          <p14:tracePt t="47320" x="6394450" y="4237038"/>
          <p14:tracePt t="47329" x="6407150" y="4237038"/>
          <p14:tracePt t="47344" x="6467475" y="4237038"/>
          <p14:tracePt t="47361" x="6497638" y="4237038"/>
          <p14:tracePt t="47377" x="6523038" y="4237038"/>
          <p14:tracePt t="47394" x="6553200" y="4237038"/>
          <p14:tracePt t="47410" x="6565900" y="4237038"/>
          <p14:tracePt t="47427" x="6589713" y="4224338"/>
          <p14:tracePt t="47444" x="6626225" y="4224338"/>
          <p14:tracePt t="47461" x="6632575" y="4224338"/>
          <p14:tracePt t="47464" x="6645275" y="4224338"/>
          <p14:tracePt t="47477" x="6650038" y="4224338"/>
          <p14:tracePt t="47494" x="6681788" y="4224338"/>
          <p14:tracePt t="47510" x="6686550" y="4224338"/>
          <p14:tracePt t="47527" x="6718300" y="4224338"/>
          <p14:tracePt t="47544" x="6729413" y="4224338"/>
          <p14:tracePt t="47560" x="6748463" y="4224338"/>
          <p14:tracePt t="47577" x="6761163" y="4224338"/>
          <p14:tracePt t="47594" x="6765925" y="4224338"/>
          <p14:tracePt t="47610" x="6797675" y="4224338"/>
          <p14:tracePt t="47627" x="6821488" y="4224338"/>
          <p14:tracePt t="47644" x="6877050" y="4224338"/>
          <p14:tracePt t="47660" x="6924675" y="4217988"/>
          <p14:tracePt t="47664" x="6950075" y="4217988"/>
          <p14:tracePt t="47677" x="7010400" y="4217988"/>
          <p14:tracePt t="47694" x="7059613" y="4194175"/>
          <p14:tracePt t="47711" x="7077075" y="4194175"/>
          <p14:tracePt t="47727" x="7107238" y="4194175"/>
          <p14:tracePt t="47792" x="7113588" y="4194175"/>
          <p14:tracePt t="47802" x="7143750" y="4194175"/>
          <p14:tracePt t="47813" x="7162800" y="4194175"/>
          <p14:tracePt t="47817" x="7169150" y="4194175"/>
          <p14:tracePt t="48232" x="7181850" y="4194175"/>
          <p14:tracePt t="48241" x="7186613" y="4194175"/>
          <p14:tracePt t="51128" x="7199313" y="4194175"/>
          <p14:tracePt t="51144" x="7199313" y="4206875"/>
          <p14:tracePt t="51160" x="7192963" y="4230688"/>
          <p14:tracePt t="51176" x="7192963" y="4237038"/>
          <p14:tracePt t="51193" x="7192963" y="4248150"/>
          <p14:tracePt t="51208" x="7192963" y="4254500"/>
          <p14:tracePt t="51217" x="7192963" y="4267200"/>
          <p14:tracePt t="55513" x="7175500" y="4310063"/>
          <p14:tracePt t="55521" x="7138988" y="4327525"/>
          <p14:tracePt t="55531" x="7113588" y="4364038"/>
          <p14:tracePt t="55546" x="7077075" y="4432300"/>
          <p14:tracePt t="55563" x="7023100" y="4479925"/>
          <p14:tracePt t="55580" x="7016750" y="4486275"/>
          <p14:tracePt t="55597" x="6997700" y="4516438"/>
          <p14:tracePt t="55603" x="6980238" y="4535488"/>
          <p14:tracePt t="55617" x="6967538" y="4552950"/>
          <p14:tracePt t="55628" x="6931025" y="4591050"/>
          <p14:tracePt t="55645" x="6924675" y="4595813"/>
          <p14:tracePt t="55661" x="6907213" y="4621213"/>
          <p14:tracePt t="55665" x="6894513" y="4627563"/>
          <p14:tracePt t="55678" x="6877050" y="4645025"/>
          <p14:tracePt t="55696" x="6834188" y="4675188"/>
          <p14:tracePt t="55712" x="6802438" y="4694238"/>
          <p14:tracePt t="55728" x="6765925" y="4724400"/>
          <p14:tracePt t="55745" x="6761163" y="4730750"/>
          <p14:tracePt t="55761" x="6748463" y="4754563"/>
          <p14:tracePt t="55778" x="6729413" y="4779963"/>
          <p14:tracePt t="55795" x="6724650" y="4791075"/>
          <p14:tracePt t="55811" x="6711950" y="4797425"/>
          <p14:tracePt t="55828" x="6705600" y="4821238"/>
          <p14:tracePt t="55845" x="6705600" y="4840288"/>
          <p14:tracePt t="55880" x="6705600" y="4852988"/>
          <p14:tracePt t="55904" x="6705600" y="4857750"/>
          <p14:tracePt t="55911" x="6705600" y="4870450"/>
          <p14:tracePt t="55920" x="6705600" y="4876800"/>
          <p14:tracePt t="55928" x="6705600" y="4889500"/>
          <p14:tracePt t="55945" x="6718300" y="4926013"/>
          <p14:tracePt t="55961" x="6742113" y="4943475"/>
          <p14:tracePt t="55978" x="6797675" y="4956175"/>
          <p14:tracePt t="55995" x="6834188" y="4973638"/>
          <p14:tracePt t="56011" x="6900863" y="4973638"/>
          <p14:tracePt t="56028" x="6954838" y="4986338"/>
          <p14:tracePt t="56045" x="6991350" y="4986338"/>
          <p14:tracePt t="56061" x="7004050" y="4986338"/>
          <p14:tracePt t="56065" x="7023100" y="4986338"/>
          <p14:tracePt t="56080" x="7040563" y="4986338"/>
          <p14:tracePt t="56094" x="7059613" y="4986338"/>
          <p14:tracePt t="56112" x="7089775" y="4986338"/>
          <p14:tracePt t="56128" x="7126288" y="4986338"/>
          <p14:tracePt t="56145" x="7175500" y="4986338"/>
          <p14:tracePt t="56161" x="7218363" y="4986338"/>
          <p14:tracePt t="56178" x="7235825" y="4986338"/>
          <p14:tracePt t="56195" x="7259638" y="4986338"/>
          <p14:tracePt t="56212" x="7278688" y="4986338"/>
          <p14:tracePt t="56228" x="7315200" y="4986338"/>
          <p14:tracePt t="56245" x="7334250" y="4986338"/>
          <p14:tracePt t="56261" x="7351713" y="4986338"/>
          <p14:tracePt t="56265" x="7381875" y="4986338"/>
          <p14:tracePt t="56280" x="7388225" y="4986338"/>
          <p14:tracePt t="56294" x="7394575" y="4986338"/>
          <p14:tracePt t="56465" x="7407275" y="4986338"/>
          <p14:tracePt t="56474" x="7437438" y="4973638"/>
          <p14:tracePt t="56489" x="7443788" y="4973638"/>
          <p14:tracePt t="56505" x="7473950" y="4973638"/>
          <p14:tracePt t="56705" x="7480300" y="4973638"/>
          <p14:tracePt t="56713" x="7510463" y="4962525"/>
          <p14:tracePt t="56730" x="7527925" y="4962525"/>
          <p14:tracePt t="56747" x="7564438" y="4962525"/>
          <p14:tracePt t="56764" x="7596188" y="4962525"/>
          <p14:tracePt t="56780" x="7600950" y="4962525"/>
          <p14:tracePt t="56794" x="7639050" y="4949825"/>
          <p14:tracePt t="56816" x="7662863" y="4943475"/>
          <p14:tracePt t="56840" x="7669213" y="4943475"/>
          <p14:tracePt t="56856" x="7675563" y="4943475"/>
          <p14:tracePt t="56864" x="7686675" y="4943475"/>
          <p14:tracePt t="56878" x="7693025" y="4932363"/>
          <p14:tracePt t="56895" x="7712075" y="4932363"/>
          <p14:tracePt t="56911" x="7723188" y="4932363"/>
          <p14:tracePt t="56928" x="7742238" y="4932363"/>
          <p14:tracePt t="56945" x="7753350" y="4932363"/>
          <p14:tracePt t="56961" x="7796213" y="4932363"/>
          <p14:tracePt t="56978" x="7821613" y="4932363"/>
          <p14:tracePt t="56994" x="7851775" y="4932363"/>
          <p14:tracePt t="57011" x="7924800" y="4932363"/>
          <p14:tracePt t="57028" x="8016875" y="4932363"/>
          <p14:tracePt t="57045" x="8107363" y="4932363"/>
          <p14:tracePt t="57061" x="8186738" y="4932363"/>
          <p14:tracePt t="57065" x="8266113" y="4932363"/>
          <p14:tracePt t="57079" x="8369300" y="4932363"/>
          <p14:tracePt t="57095" x="8424863" y="4932363"/>
          <p14:tracePt t="57112" x="8497888" y="4932363"/>
          <p14:tracePt t="57128" x="8540750" y="4932363"/>
          <p14:tracePt t="57145" x="8570913" y="4932363"/>
          <p14:tracePt t="57161" x="8620125" y="4932363"/>
          <p14:tracePt t="57178" x="8631238" y="4932363"/>
          <p14:tracePt t="57194" x="8650288" y="4932363"/>
          <p14:tracePt t="57211" x="8686800" y="4932363"/>
          <p14:tracePt t="57228" x="8699500" y="4932363"/>
          <p14:tracePt t="57244" x="8716963" y="4932363"/>
          <p14:tracePt t="57261" x="8736013" y="4932363"/>
          <p14:tracePt t="57265" x="8753475" y="4932363"/>
          <p14:tracePt t="57278" x="8759825" y="4932363"/>
          <p14:tracePt t="57295" x="8802688" y="4913313"/>
          <p14:tracePt t="57319" x="8809038" y="4913313"/>
          <p14:tracePt t="57360" x="8820150" y="4913313"/>
          <p14:tracePt t="57368" x="8839200" y="4913313"/>
          <p14:tracePt t="57377" x="8858250" y="4913313"/>
          <p14:tracePt t="57394" x="8875713" y="4913313"/>
          <p14:tracePt t="57411" x="8905875" y="4913313"/>
          <p14:tracePt t="57432" x="8942388" y="4913313"/>
          <p14:tracePt t="57444" x="8948738" y="4913313"/>
          <p14:tracePt t="57463" x="8955088" y="4913313"/>
          <p14:tracePt t="57477" x="8978900" y="4913313"/>
          <p14:tracePt t="57480" x="8985250" y="4913313"/>
          <p14:tracePt t="57494" x="9015413" y="4913313"/>
          <p14:tracePt t="57497" x="9034463" y="4913313"/>
          <p14:tracePt t="57510" x="9070975" y="4913313"/>
          <p14:tracePt t="57526" x="9124950" y="4913313"/>
          <p14:tracePt t="57543" x="9174163" y="4913313"/>
          <p14:tracePt t="57560" x="9229725" y="4919663"/>
          <p14:tracePt t="57576" x="9296400" y="4919663"/>
          <p14:tracePt t="57593" x="9315450" y="4919663"/>
          <p14:tracePt t="57610" x="9339263" y="4919663"/>
          <p14:tracePt t="57626" x="9351963" y="4919663"/>
          <p14:tracePt t="57643" x="9375775" y="4919663"/>
          <p14:tracePt t="57659" x="9382125" y="4919663"/>
          <p14:tracePt t="57676" x="9412288" y="4919663"/>
          <p14:tracePt t="57693" x="9429750" y="4919663"/>
          <p14:tracePt t="57697" x="9436100" y="4919663"/>
          <p14:tracePt t="57710" x="9472613" y="4919663"/>
          <p14:tracePt t="57726" x="9504363" y="4919663"/>
          <p14:tracePt t="57743" x="9540875" y="4919663"/>
          <p14:tracePt t="57759" x="9571038" y="4919663"/>
          <p14:tracePt t="57777" x="9607550" y="4919663"/>
          <p14:tracePt t="57793" x="9644063" y="4919663"/>
          <p14:tracePt t="57809" x="9674225" y="4919663"/>
          <p14:tracePt t="57826" x="9710738" y="4919663"/>
          <p14:tracePt t="57843" x="9740900" y="4919663"/>
          <p14:tracePt t="57859" x="9777413" y="4919663"/>
          <p14:tracePt t="57876" x="9809163" y="4919663"/>
          <p14:tracePt t="57878" x="9826625" y="4919663"/>
          <p14:tracePt t="57893" x="9832975" y="4932363"/>
          <p14:tracePt t="57910" x="9882188" y="4937125"/>
          <p14:tracePt t="57927" x="9899650" y="4937125"/>
          <p14:tracePt t="57943" x="9925050" y="4949825"/>
          <p14:tracePt t="57960" x="9942513" y="4949825"/>
          <p14:tracePt t="57976" x="10002838" y="4949825"/>
          <p14:tracePt t="57993" x="10058400" y="4968875"/>
          <p14:tracePt t="58010" x="10082213" y="4979988"/>
          <p14:tracePt t="58027" x="10113963" y="4979988"/>
          <p14:tracePt t="58043" x="10155238" y="4992688"/>
          <p14:tracePt t="58060" x="10191750" y="5010150"/>
          <p14:tracePt t="58077" x="10229850" y="5010150"/>
          <p14:tracePt t="58094" x="10302875" y="5022850"/>
          <p14:tracePt t="58110" x="10344150" y="5035550"/>
          <p14:tracePt t="58126" x="10363200" y="5041900"/>
          <p14:tracePt t="58143" x="10382250" y="5041900"/>
          <p14:tracePt t="58167" x="10412413" y="5041900"/>
          <p14:tracePt t="58176" x="10418763" y="5041900"/>
          <p14:tracePt t="58193" x="10429875" y="5053013"/>
          <p14:tracePt t="61074" x="10393363" y="5059363"/>
          <p14:tracePt t="61084" x="10350500" y="5059363"/>
          <p14:tracePt t="61097" x="10240963" y="5084763"/>
          <p14:tracePt t="61114" x="10107613" y="5114925"/>
          <p14:tracePt t="61131" x="9936163" y="5145088"/>
          <p14:tracePt t="61145" x="9802813" y="5168900"/>
          <p14:tracePt t="61162" x="9723438" y="5205413"/>
          <p14:tracePt t="61178" x="9644063" y="5230813"/>
          <p14:tracePt t="61195" x="9545638" y="5248275"/>
          <p14:tracePt t="61211" x="9418638" y="5278438"/>
          <p14:tracePt t="61228" x="9272588" y="5321300"/>
          <p14:tracePt t="61245" x="9156700" y="5346700"/>
          <p14:tracePt t="61248" x="9107488" y="5357813"/>
          <p14:tracePt t="61261" x="9021763" y="5370513"/>
          <p14:tracePt t="61278" x="8875713" y="5370513"/>
          <p14:tracePt t="61282" x="8832850" y="5383213"/>
          <p14:tracePt t="61295" x="8620125" y="5430838"/>
          <p14:tracePt t="61313" x="8485188" y="5456238"/>
          <p14:tracePt t="61330" x="8272463" y="5499100"/>
          <p14:tracePt t="61345" x="8064500" y="5546725"/>
          <p14:tracePt t="61361" x="7875588" y="5559425"/>
          <p14:tracePt t="61378" x="7680325" y="5589588"/>
          <p14:tracePt t="61395" x="7553325" y="5602288"/>
          <p14:tracePt t="61411" x="7418388" y="5602288"/>
          <p14:tracePt t="61428" x="7308850" y="5602288"/>
          <p14:tracePt t="61445" x="7218363" y="5602288"/>
          <p14:tracePt t="61462" x="7138988" y="5602288"/>
          <p14:tracePt t="61479" x="7029450" y="5602288"/>
          <p14:tracePt t="61495" x="6991350" y="5602288"/>
          <p14:tracePt t="61499" x="6931025" y="5602288"/>
          <p14:tracePt t="61512" x="6858000" y="5602288"/>
          <p14:tracePt t="61529" x="6802438" y="5583238"/>
          <p14:tracePt t="61545" x="6765925" y="5583238"/>
          <p14:tracePt t="61561" x="6761163" y="5583238"/>
          <p14:tracePt t="61945" x="6748463" y="5541963"/>
          <p14:tracePt t="61955" x="6778625" y="5522913"/>
          <p14:tracePt t="61965" x="6784975" y="5510213"/>
          <p14:tracePt t="61980" x="6815138" y="5486400"/>
          <p14:tracePt t="61997" x="6834188" y="5467350"/>
          <p14:tracePt t="62002" x="6864350" y="5443538"/>
          <p14:tracePt t="62011" x="6870700" y="5437188"/>
          <p14:tracePt t="62028" x="6900863" y="5430838"/>
          <p14:tracePt t="62044" x="6937375" y="5419725"/>
          <p14:tracePt t="62061" x="6967538" y="5394325"/>
          <p14:tracePt t="62065" x="6973888" y="5389563"/>
          <p14:tracePt t="62080" x="6986588" y="5389563"/>
          <p14:tracePt t="64602" x="7040563" y="5389563"/>
          <p14:tracePt t="64611" x="7083425" y="5376863"/>
          <p14:tracePt t="64622" x="7169150" y="5376863"/>
          <p14:tracePt t="64631" x="7235825" y="5364163"/>
          <p14:tracePt t="64635" x="7339013" y="5364163"/>
          <p14:tracePt t="64645" x="7443788" y="5346700"/>
          <p14:tracePt t="64661" x="7626350" y="5346700"/>
          <p14:tracePt t="64678" x="7712075" y="5327650"/>
          <p14:tracePt t="64681" x="7759700" y="5327650"/>
          <p14:tracePt t="64694" x="7778750" y="5327650"/>
          <p14:tracePt t="64698" x="7827963" y="5327650"/>
          <p14:tracePt t="64711" x="7888288" y="5327650"/>
          <p14:tracePt t="64729" x="7985125" y="5327650"/>
          <p14:tracePt t="64744" x="8077200" y="5334000"/>
          <p14:tracePt t="64761" x="8199438" y="5334000"/>
          <p14:tracePt t="64777" x="8308975" y="5340350"/>
          <p14:tracePt t="64795" x="8405813" y="5357813"/>
          <p14:tracePt t="64811" x="8474075" y="5370513"/>
          <p14:tracePt t="64828" x="8515350" y="5370513"/>
          <p14:tracePt t="64844" x="8521700" y="5370513"/>
          <p14:tracePt t="64861" x="8534400" y="5370513"/>
          <p14:tracePt t="64878" x="8558213" y="5370513"/>
          <p14:tracePt t="64894" x="8601075" y="5370513"/>
          <p14:tracePt t="64898" x="8613775" y="5370513"/>
          <p14:tracePt t="65682" x="8637588" y="5370513"/>
          <p14:tracePt t="65691" x="8716963" y="5370513"/>
          <p14:tracePt t="65700" x="8766175" y="5370513"/>
          <p14:tracePt t="65715" x="8869363" y="5370513"/>
          <p14:tracePt t="65732" x="8948738" y="5370513"/>
          <p14:tracePt t="65748" x="9028113" y="5370513"/>
          <p14:tracePt t="65765" x="9107488" y="5370513"/>
          <p14:tracePt t="65781" x="9144000" y="5364163"/>
          <p14:tracePt t="65798" x="9163050" y="5364163"/>
          <p14:tracePt t="65814" x="9199563" y="5364163"/>
          <p14:tracePt t="65820" x="9210675" y="5357813"/>
          <p14:tracePt t="65834" x="9217025" y="5357813"/>
          <p14:tracePt t="65846" x="9229725" y="5357813"/>
          <p14:tracePt t="65864" x="9247188" y="5357813"/>
          <p14:tracePt t="65877" x="9266238" y="5357813"/>
          <p14:tracePt t="65893" x="9283700" y="5357813"/>
          <p14:tracePt t="65911" x="9290050" y="5357813"/>
          <p14:tracePt t="65927" x="9309100" y="5357813"/>
          <p14:tracePt t="65945" x="9351963" y="5357813"/>
          <p14:tracePt t="65962" x="9369425" y="5357813"/>
          <p14:tracePt t="65978" x="9382125" y="5357813"/>
          <p14:tracePt t="65995" x="9399588" y="5357813"/>
          <p14:tracePt t="66012" x="9412288" y="5357813"/>
          <p14:tracePt t="66040" x="9429750" y="5357813"/>
          <p14:tracePt t="66048" x="9436100" y="5357813"/>
          <p14:tracePt t="66061" x="9448800" y="5357813"/>
          <p14:tracePt t="66078" x="9455150" y="5357813"/>
          <p14:tracePt t="66082" x="9467850" y="5357813"/>
          <p14:tracePt t="66095" x="9472613" y="5357813"/>
          <p14:tracePt t="66112" x="9491663" y="5357813"/>
          <p14:tracePt t="66129" x="9515475" y="5357813"/>
          <p14:tracePt t="66145" x="9534525" y="5357813"/>
          <p14:tracePt t="66161" x="9545638" y="5357813"/>
          <p14:tracePt t="66178" x="9551988" y="5357813"/>
          <p14:tracePt t="66195" x="9571038" y="5357813"/>
          <p14:tracePt t="66211" x="9588500" y="5357813"/>
          <p14:tracePt t="66228" x="9607550" y="5357813"/>
          <p14:tracePt t="66245" x="9613900" y="5357813"/>
          <p14:tracePt t="66266" x="9625013" y="5357813"/>
          <p14:tracePt t="67595" x="9631363" y="5357813"/>
          <p14:tracePt t="67603" x="9620250" y="5389563"/>
          <p14:tracePt t="67614" x="9551988" y="5413375"/>
          <p14:tracePt t="67631" x="9448800" y="5480050"/>
          <p14:tracePt t="67637" x="9418638" y="5505450"/>
          <p14:tracePt t="67646" x="9351963" y="5541963"/>
          <p14:tracePt t="67662" x="9290050" y="5595938"/>
          <p14:tracePt t="67678" x="9193213" y="5662613"/>
          <p14:tracePt t="67682" x="9107488" y="5688013"/>
          <p14:tracePt t="67696" x="9010650" y="5735638"/>
          <p14:tracePt t="67712" x="8955088" y="5761038"/>
          <p14:tracePt t="67715" x="8863013" y="5821363"/>
          <p14:tracePt t="67728" x="8736013" y="5851525"/>
          <p14:tracePt t="67745" x="8521700" y="5913438"/>
          <p14:tracePt t="67761" x="8253413" y="5924550"/>
          <p14:tracePt t="67778" x="7985125" y="5943600"/>
          <p14:tracePt t="67795" x="7662863" y="5943600"/>
          <p14:tracePt t="67812" x="7321550" y="5943600"/>
          <p14:tracePt t="67828" x="7053263" y="5930900"/>
          <p14:tracePt t="67845" x="6870700" y="5930900"/>
          <p14:tracePt t="67861" x="6742113" y="5930900"/>
          <p14:tracePt t="67879" x="6662738" y="5919788"/>
          <p14:tracePt t="67882" x="6650038" y="5919788"/>
          <p14:tracePt t="67895" x="6645275" y="5919788"/>
          <p14:tracePt t="67898" x="6632575" y="5919788"/>
          <p14:tracePt t="67911" x="6626225" y="5919788"/>
          <p14:tracePt t="67929" x="6596063" y="5919788"/>
          <p14:tracePt t="67945" x="6572250" y="5919788"/>
          <p14:tracePt t="67962" x="6553200" y="5919788"/>
          <p14:tracePt t="67978" x="6523038" y="5919788"/>
          <p14:tracePt t="67995" x="6497638" y="5919788"/>
          <p14:tracePt t="68012" x="6467475" y="5919788"/>
          <p14:tracePt t="68028" x="6430963" y="5900738"/>
          <p14:tracePt t="68045" x="6400800" y="5900738"/>
          <p14:tracePt t="68062" x="6381750" y="5888038"/>
          <p14:tracePt t="68078" x="6345238" y="5883275"/>
          <p14:tracePt t="68082" x="6321425" y="5857875"/>
          <p14:tracePt t="68096" x="6303963" y="5857875"/>
          <p14:tracePt t="68112" x="6297613" y="5851525"/>
          <p14:tracePt t="68128" x="6267450" y="5840413"/>
          <p14:tracePt t="68362" x="6267450" y="5834063"/>
          <p14:tracePt t="68371" x="6308725" y="5821363"/>
          <p14:tracePt t="68380" x="6376988" y="5810250"/>
          <p14:tracePt t="68398" x="6467475" y="5797550"/>
          <p14:tracePt t="68402" x="6516688" y="5797550"/>
          <p14:tracePt t="68415" x="6577013" y="5784850"/>
          <p14:tracePt t="68420" x="6608763" y="5784850"/>
          <p14:tracePt t="68428" x="6656388" y="5784850"/>
          <p14:tracePt t="68445" x="6735763" y="5784850"/>
          <p14:tracePt t="68461" x="6797675" y="5784850"/>
          <p14:tracePt t="68478" x="6877050" y="5784850"/>
          <p14:tracePt t="68494" x="6931025" y="5784850"/>
          <p14:tracePt t="68511" x="6980238" y="5784850"/>
          <p14:tracePt t="68514" x="6997700" y="5784850"/>
          <p14:tracePt t="68529" x="7040563" y="5784850"/>
          <p14:tracePt t="68544" x="7089775" y="5784850"/>
          <p14:tracePt t="68561" x="7119938" y="5784850"/>
          <p14:tracePt t="68578" x="7156450" y="5784850"/>
          <p14:tracePt t="68594" x="7162800" y="5784850"/>
          <p14:tracePt t="68611" x="7181850" y="5784850"/>
          <p14:tracePt t="68632" x="7192963" y="5784850"/>
          <p14:tracePt t="68644" x="7199313" y="5784850"/>
          <p14:tracePt t="68665" x="7212013" y="5784850"/>
          <p14:tracePt t="68678" x="7229475" y="5784850"/>
          <p14:tracePt t="68681" x="7235825" y="5784850"/>
          <p14:tracePt t="68694" x="7242175" y="5784850"/>
          <p14:tracePt t="68737" x="7259638" y="5784850"/>
          <p14:tracePt t="69979" x="7285038" y="5784850"/>
          <p14:tracePt t="69989" x="7327900" y="5772150"/>
          <p14:tracePt t="69997" x="7345363" y="5772150"/>
          <p14:tracePt t="70015" x="7388225" y="5772150"/>
          <p14:tracePt t="70019" x="7418388" y="5772150"/>
          <p14:tracePt t="70029" x="7431088" y="5772150"/>
          <p14:tracePt t="70046" x="7448550" y="5761038"/>
          <p14:tracePt t="70063" x="7480300" y="5761038"/>
          <p14:tracePt t="70066" x="7510463" y="5761038"/>
          <p14:tracePt t="70079" x="7534275" y="5761038"/>
          <p14:tracePt t="70083" x="7564438" y="5761038"/>
          <p14:tracePt t="70096" x="7596188" y="5761038"/>
          <p14:tracePt t="70100" x="7632700" y="5761038"/>
          <p14:tracePt t="70110" x="7650163" y="5761038"/>
          <p14:tracePt t="70129" x="7705725" y="5761038"/>
          <p14:tracePt t="70144" x="7759700" y="5761038"/>
          <p14:tracePt t="70161" x="7802563" y="5761038"/>
          <p14:tracePt t="70177" x="7827963" y="5761038"/>
          <p14:tracePt t="70194" x="7845425" y="5761038"/>
          <p14:tracePt t="70211" x="7869238" y="5761038"/>
          <p14:tracePt t="70227" x="7900988" y="5761038"/>
          <p14:tracePt t="70244" x="7924800" y="5761038"/>
          <p14:tracePt t="70261" x="7974013" y="5761038"/>
          <p14:tracePt t="70277" x="7985125" y="5761038"/>
          <p14:tracePt t="70294" x="8004175" y="5761038"/>
          <p14:tracePt t="70311" x="8053388" y="5761038"/>
          <p14:tracePt t="70314" x="8058150" y="5761038"/>
          <p14:tracePt t="70328" x="8137525" y="5761038"/>
          <p14:tracePt t="70344" x="8186738" y="5761038"/>
          <p14:tracePt t="70361" x="8285163" y="5767388"/>
          <p14:tracePt t="70377" x="8362950" y="5778500"/>
          <p14:tracePt t="70394" x="8442325" y="5778500"/>
          <p14:tracePt t="70411" x="8570913" y="5791200"/>
          <p14:tracePt t="70427" x="8680450" y="5803900"/>
          <p14:tracePt t="70444" x="8747125" y="5803900"/>
          <p14:tracePt t="70461" x="8839200" y="5815013"/>
          <p14:tracePt t="70477" x="8967788" y="5815013"/>
          <p14:tracePt t="70494" x="9070975" y="5815013"/>
          <p14:tracePt t="70511" x="9167813" y="5827713"/>
          <p14:tracePt t="70514" x="9240838" y="5827713"/>
          <p14:tracePt t="70527" x="9290050" y="5840413"/>
          <p14:tracePt t="70530" x="9332913" y="5840413"/>
          <p14:tracePt t="70544" x="9429750" y="5840413"/>
          <p14:tracePt t="70561" x="9540875" y="5864225"/>
          <p14:tracePt t="70577" x="9588500" y="5864225"/>
          <p14:tracePt t="70594" x="9631363" y="5864225"/>
          <p14:tracePt t="70611" x="9667875" y="5864225"/>
          <p14:tracePt t="70627" x="9704388" y="5864225"/>
          <p14:tracePt t="70644" x="9723438" y="5876925"/>
          <p14:tracePt t="70661" x="9747250" y="5876925"/>
          <p14:tracePt t="70677" x="9802813" y="5876925"/>
          <p14:tracePt t="70694" x="9820275" y="5876925"/>
          <p14:tracePt t="70698" x="9826625" y="5876925"/>
          <p14:tracePt t="70711" x="9845675" y="5876925"/>
          <p14:tracePt t="70714" x="9856788" y="5876925"/>
          <p14:tracePt t="70728" x="9882188" y="5876925"/>
          <p14:tracePt t="70744" x="9906000" y="5876925"/>
          <p14:tracePt t="70761" x="9925050" y="5876925"/>
          <p14:tracePt t="70777" x="9966325" y="5876925"/>
          <p14:tracePt t="70794" x="9979025" y="5876925"/>
          <p14:tracePt t="70811" x="9998075" y="5876925"/>
          <p14:tracePt t="70827" x="10009188" y="5876925"/>
          <p14:tracePt t="70844" x="10045700" y="5876925"/>
          <p14:tracePt t="70865" x="10052050" y="5876925"/>
          <p14:tracePt t="70881" x="10071100" y="5870575"/>
          <p14:tracePt t="70894" x="10082213" y="5870575"/>
          <p14:tracePt t="70911" x="10101263" y="5870575"/>
          <p14:tracePt t="70928" x="10125075" y="5857875"/>
          <p14:tracePt t="70944" x="10137775" y="5857875"/>
          <p14:tracePt t="70984" x="10155238" y="5851525"/>
          <p14:tracePt t="79293" x="10113963" y="5851525"/>
          <p14:tracePt t="79301" x="9875838" y="5851525"/>
          <p14:tracePt t="79314" x="9607550" y="5851525"/>
          <p14:tracePt t="79329" x="9277350" y="5924550"/>
          <p14:tracePt t="79346" x="9028113" y="5973763"/>
          <p14:tracePt t="79362" x="8832850" y="6022975"/>
          <p14:tracePt t="79379" x="8716963" y="6059488"/>
          <p14:tracePt t="79396" x="8594725" y="6145213"/>
          <p14:tracePt t="79412" x="8437563" y="6199188"/>
          <p14:tracePt t="79429" x="8296275" y="6284913"/>
          <p14:tracePt t="79446" x="8120063" y="6345238"/>
          <p14:tracePt t="79462" x="7980363" y="6430963"/>
          <p14:tracePt t="79479" x="7827963" y="6473825"/>
          <p14:tracePt t="79496" x="7686675" y="6529388"/>
          <p14:tracePt t="79512" x="7570788" y="6553200"/>
          <p14:tracePt t="79515" x="7510463" y="6553200"/>
          <p14:tracePt t="79530" x="7394575" y="6583363"/>
          <p14:tracePt t="79546" x="7272338" y="6583363"/>
          <p14:tracePt t="79562" x="7046913" y="6613525"/>
          <p14:tracePt t="79579" x="6838950" y="6613525"/>
          <p14:tracePt t="79596" x="6553200" y="6613525"/>
          <p14:tracePt t="79612" x="6308725" y="6602413"/>
          <p14:tracePt t="79629" x="6059488" y="6572250"/>
          <p14:tracePt t="79646" x="5956300" y="6546850"/>
          <p14:tracePt t="79662" x="5900738" y="6546850"/>
          <p14:tracePt t="79820" x="5883275" y="6534150"/>
          <p14:tracePt t="79829" x="5846763" y="6516688"/>
          <p14:tracePt t="79840" x="5840413" y="6503988"/>
          <p14:tracePt t="79845" x="5797550" y="6497638"/>
          <p14:tracePt t="79856" x="5791200" y="6497638"/>
          <p14:tracePt t="79860" x="5767388" y="6473825"/>
          <p14:tracePt t="79867" x="5761038" y="6473825"/>
          <p14:tracePt t="79879" x="5741988" y="6467475"/>
          <p14:tracePt t="79894" x="5699125" y="6443663"/>
          <p14:tracePt t="79911" x="5688013" y="6443663"/>
          <p14:tracePt t="79928" x="5681663" y="6443663"/>
          <p14:tracePt t="81004" x="5651500" y="6443663"/>
          <p14:tracePt t="81012" x="5694363" y="6407150"/>
          <p14:tracePt t="81021" x="5778500" y="6394450"/>
          <p14:tracePt t="81028" x="5870575" y="6381750"/>
          <p14:tracePt t="81045" x="5980113" y="6351588"/>
          <p14:tracePt t="81062" x="6040438" y="6351588"/>
          <p14:tracePt t="81079" x="6169025" y="6327775"/>
          <p14:tracePt t="81095" x="6224588" y="6321425"/>
          <p14:tracePt t="81112" x="6284913" y="6321425"/>
          <p14:tracePt t="81115" x="6321425" y="6321425"/>
          <p14:tracePt t="81130" x="6340475" y="6321425"/>
          <p14:tracePt t="81146" x="6394450" y="6308725"/>
          <p14:tracePt t="81163" x="6430963" y="6291263"/>
          <p14:tracePt t="81179" x="6497638" y="6291263"/>
          <p14:tracePt t="81195" x="6577013" y="6291263"/>
          <p14:tracePt t="81212" x="6619875" y="6278563"/>
          <p14:tracePt t="81229" x="6718300" y="6278563"/>
          <p14:tracePt t="81245" x="6772275" y="6278563"/>
          <p14:tracePt t="81262" x="6834188" y="6278563"/>
          <p14:tracePt t="81279" x="6900863" y="6278563"/>
          <p14:tracePt t="81295" x="6943725" y="6278563"/>
          <p14:tracePt t="81312" x="7016750" y="6278563"/>
          <p14:tracePt t="81316" x="7040563" y="6278563"/>
          <p14:tracePt t="81329" x="7113588" y="6278563"/>
          <p14:tracePt t="81346" x="7192963" y="6278563"/>
          <p14:tracePt t="81362" x="7272338" y="6278563"/>
          <p14:tracePt t="81378" x="7375525" y="6278563"/>
          <p14:tracePt t="81394" x="7473950" y="6278563"/>
          <p14:tracePt t="81411" x="7607300" y="6308725"/>
          <p14:tracePt t="81427" x="7735888" y="6340475"/>
          <p14:tracePt t="81444" x="7815263" y="6351588"/>
          <p14:tracePt t="81461" x="7943850" y="6376988"/>
          <p14:tracePt t="81478" x="7980363" y="6381750"/>
          <p14:tracePt t="81494" x="8034338" y="6381750"/>
          <p14:tracePt t="81511" x="8040688" y="6381750"/>
          <p14:tracePt t="81570" x="8053388" y="6381750"/>
          <p14:tracePt t="81577" x="8070850" y="6394450"/>
          <p14:tracePt t="81585" x="8077200" y="6413500"/>
          <p14:tracePt t="81594" x="8113713" y="6424613"/>
          <p14:tracePt t="81611" x="8156575" y="6450013"/>
          <p14:tracePt t="81627" x="8259763" y="6510338"/>
          <p14:tracePt t="81644" x="8401050" y="6596063"/>
          <p14:tracePt t="81661" x="8442325" y="6645275"/>
          <p14:tracePt t="81677" x="8442325" y="6632575"/>
          <p14:tracePt t="82284" x="8442325" y="6626225"/>
          <p14:tracePt t="82334" x="8431213" y="6613525"/>
          <p14:tracePt t="82404" x="8418513" y="6608763"/>
          <p14:tracePt t="82413" x="8418513" y="6596063"/>
          <p14:tracePt t="82420" x="8418513" y="6577013"/>
          <p14:tracePt t="82452" x="8418513" y="6572250"/>
          <p14:tracePt t="82461" x="8418513" y="6553200"/>
          <p14:tracePt t="82477" x="8418513" y="6540500"/>
          <p14:tracePt t="82488" x="8418513" y="6534150"/>
          <p14:tracePt t="82540" x="8418513" y="6523038"/>
          <p14:tracePt t="82636" x="8418513" y="6516688"/>
          <p14:tracePt t="83781" x="8418513" y="6510338"/>
          <p14:tracePt t="86021" x="8418513" y="6492875"/>
          <p14:tracePt t="86053" x="8424863" y="6480175"/>
          <p14:tracePt t="86062" x="8431213" y="6473825"/>
          <p14:tracePt t="86661" x="8461375" y="6461125"/>
          <p14:tracePt t="86677" x="8467725" y="6456363"/>
          <p14:tracePt t="86687" x="8491538" y="6437313"/>
          <p14:tracePt t="86700" x="8497888" y="6424613"/>
          <p14:tracePt t="86716" x="8504238" y="6407150"/>
          <p14:tracePt t="86730" x="8515350" y="6400800"/>
          <p14:tracePt t="86746" x="8521700" y="6388100"/>
          <p14:tracePt t="86767" x="8553450" y="6370638"/>
          <p14:tracePt t="87245" x="8558213" y="6364288"/>
          <p14:tracePt t="87256" x="8577263" y="6351588"/>
          <p14:tracePt t="87266" x="8601075" y="6334125"/>
          <p14:tracePt t="87270" x="8631238" y="6321425"/>
          <p14:tracePt t="87282" x="8656638" y="6321425"/>
          <p14:tracePt t="87287" x="8686800" y="6308725"/>
          <p14:tracePt t="87298" x="8736013" y="6308725"/>
          <p14:tracePt t="87303" x="8766175" y="6297613"/>
          <p14:tracePt t="87316" x="8875713" y="6297613"/>
          <p14:tracePt t="87332" x="9040813" y="6297613"/>
          <p14:tracePt t="87350" x="9266238" y="6297613"/>
          <p14:tracePt t="87366" x="9491663" y="6297613"/>
          <p14:tracePt t="87382" x="9698038" y="6297613"/>
          <p14:tracePt t="87399" x="9925050" y="6308725"/>
          <p14:tracePt t="87404" x="9985375" y="6308725"/>
          <p14:tracePt t="87416" x="10071100" y="6308725"/>
          <p14:tracePt t="87430" x="10198100" y="6308725"/>
          <p14:tracePt t="87446" x="10277475" y="6308725"/>
          <p14:tracePt t="87463" x="10302875" y="6308725"/>
          <p14:tracePt t="87480" x="10333038" y="6308725"/>
          <p14:tracePt t="87497" x="10339388" y="6308725"/>
          <p14:tracePt t="87837" x="10369550" y="6308725"/>
          <p14:tracePt t="87845" x="10387013" y="6308725"/>
          <p14:tracePt t="87856" x="10423525" y="6308725"/>
          <p14:tracePt t="87865" x="10455275" y="6308725"/>
          <p14:tracePt t="87868" x="10472738" y="6308725"/>
          <p14:tracePt t="87879" x="10491788" y="6308725"/>
          <p14:tracePt t="87896" x="10534650" y="6308725"/>
          <p14:tracePt t="87912" x="10552113" y="6308725"/>
          <p14:tracePt t="87929" x="10564813" y="6308725"/>
          <p14:tracePt t="87933" x="10571163" y="6308725"/>
          <p14:tracePt t="87948" x="10575925" y="6308725"/>
          <p14:tracePt t="87962" x="10618788" y="6308725"/>
          <p14:tracePt t="87980" x="10631488" y="6308725"/>
          <p14:tracePt t="88003" x="10648950" y="6308725"/>
          <p14:tracePt t="88012" x="10661650" y="6308725"/>
          <p14:tracePt t="88029" x="10687050" y="6308725"/>
          <p14:tracePt t="88046" x="10717213" y="6308725"/>
          <p14:tracePt t="88062" x="10741025" y="6327775"/>
          <p14:tracePt t="88079" x="10796588" y="6327775"/>
          <p14:tracePt t="88096" x="10887075" y="6340475"/>
          <p14:tracePt t="88112" x="10942638" y="6340475"/>
          <p14:tracePt t="88129" x="11022013" y="6351588"/>
          <p14:tracePt t="88132" x="11064875" y="6351588"/>
          <p14:tracePt t="88146" x="11106150" y="6351588"/>
          <p14:tracePt t="88163" x="11174413" y="6364288"/>
          <p14:tracePt t="88179" x="11210925" y="6364288"/>
          <p14:tracePt t="88196" x="11264900" y="6364288"/>
          <p14:tracePt t="88212" x="11301413" y="6364288"/>
          <p14:tracePt t="88229" x="11350625" y="6364288"/>
          <p14:tracePt t="88251" x="11374438" y="6364288"/>
          <p14:tracePt t="88262" x="11380788" y="6364288"/>
          <p14:tracePt t="88279" x="11406188" y="6364288"/>
          <p14:tracePt t="88296" x="11449050" y="6364288"/>
          <p14:tracePt t="88312" x="11472863" y="6364288"/>
          <p14:tracePt t="88329" x="11490325" y="6364288"/>
          <p14:tracePt t="88332" x="11533188" y="6364288"/>
          <p14:tracePt t="88347" x="11558588" y="6364288"/>
          <p14:tracePt t="88364" x="11563350" y="6364288"/>
          <p14:tracePt t="88379" x="11595100" y="6364288"/>
          <p14:tracePt t="90469" x="11582400" y="6357938"/>
          <p14:tracePt t="90478" x="11533188" y="6321425"/>
          <p14:tracePt t="90489" x="11466513" y="6308725"/>
          <p14:tracePt t="90500" x="11430000" y="6284913"/>
          <p14:tracePt t="90504" x="11380788" y="6272213"/>
          <p14:tracePt t="90513" x="11350625" y="6254750"/>
          <p14:tracePt t="90517" x="11314113" y="6242050"/>
          <p14:tracePt t="90530" x="11307763" y="6229350"/>
          <p14:tracePt t="90533" x="11277600" y="6224588"/>
          <p14:tracePt t="90546" x="11271250" y="6211888"/>
          <p14:tracePt t="94716" x="11217275" y="6211888"/>
          <p14:tracePt t="94724" x="11112500" y="6224588"/>
          <p14:tracePt t="94731" x="11022013" y="6248400"/>
          <p14:tracePt t="94745" x="10979150" y="6248400"/>
          <p14:tracePt t="94761" x="10850563" y="6291263"/>
          <p14:tracePt t="94779" x="10753725" y="6291263"/>
          <p14:tracePt t="94795" x="10710863" y="6291263"/>
          <p14:tracePt t="94812" x="10668000" y="6297613"/>
          <p14:tracePt t="94829" x="10631488" y="6297613"/>
          <p14:tracePt t="94845" x="10571163" y="6297613"/>
          <p14:tracePt t="94861" x="10491788" y="6297613"/>
          <p14:tracePt t="94878" x="10369550" y="6297613"/>
          <p14:tracePt t="94895" x="10240963" y="6297613"/>
          <p14:tracePt t="94912" x="10150475" y="6297613"/>
          <p14:tracePt t="94930" x="10039350" y="6297613"/>
          <p14:tracePt t="94933" x="9998075" y="6297613"/>
          <p14:tracePt t="94945" x="9948863" y="6297613"/>
          <p14:tracePt t="94947" x="9906000" y="6297613"/>
          <p14:tracePt t="94961" x="9875838" y="6297613"/>
          <p14:tracePt t="94979" x="9759950" y="6297613"/>
          <p14:tracePt t="94995" x="9698038" y="6297613"/>
          <p14:tracePt t="95012" x="9601200" y="6297613"/>
          <p14:tracePt t="95029" x="9528175" y="6297613"/>
          <p14:tracePt t="95045" x="9429750" y="6297613"/>
          <p14:tracePt t="95061" x="9339263" y="6297613"/>
          <p14:tracePt t="95078" x="9247188" y="6297613"/>
          <p14:tracePt t="95095" x="9167813" y="6297613"/>
          <p14:tracePt t="95111" x="9113838" y="6297613"/>
          <p14:tracePt t="95128" x="9051925" y="6297613"/>
          <p14:tracePt t="95145" x="9015413" y="6297613"/>
          <p14:tracePt t="95162" x="8978900" y="6297613"/>
          <p14:tracePt t="95165" x="8967788" y="6297613"/>
          <p14:tracePt t="95178" x="8948738" y="6297613"/>
          <p14:tracePt t="95196" x="8912225" y="6308725"/>
          <p14:tracePt t="95212" x="8899525" y="6308725"/>
          <p14:tracePt t="95228" x="8894763" y="6308725"/>
          <p14:tracePt t="95332" x="8888413" y="6308725"/>
          <p14:tracePt t="95348" x="8869363" y="6308725"/>
          <p14:tracePt t="95356" x="8858250" y="6308725"/>
          <p14:tracePt t="95365" x="8851900" y="6308725"/>
          <p14:tracePt t="95383" x="8820150" y="6308725"/>
          <p14:tracePt t="95399" x="8802688" y="6308725"/>
          <p14:tracePt t="95416" x="8766175" y="6308725"/>
          <p14:tracePt t="95432" x="8729663" y="6308725"/>
          <p14:tracePt t="95451" x="8686800" y="6308725"/>
          <p14:tracePt t="95455" x="8656638" y="6308725"/>
          <p14:tracePt t="95463" x="8637588" y="6321425"/>
          <p14:tracePt t="95480" x="8583613" y="6321425"/>
          <p14:tracePt t="95495" x="8515350" y="6321425"/>
          <p14:tracePt t="95512" x="8467725" y="6340475"/>
          <p14:tracePt t="95529" x="8412163" y="6351588"/>
          <p14:tracePt t="95545" x="8362950" y="6364288"/>
          <p14:tracePt t="95562" x="8345488" y="6364288"/>
          <p14:tracePt t="95566" x="8332788" y="6370638"/>
          <p14:tracePt t="95579" x="8285163" y="6381750"/>
          <p14:tracePt t="95596" x="8242300" y="6381750"/>
          <p14:tracePt t="95612" x="8216900" y="6388100"/>
          <p14:tracePt t="95629" x="8180388" y="6388100"/>
          <p14:tracePt t="95645" x="8162925" y="6400800"/>
          <p14:tracePt t="95662" x="8113713" y="6407150"/>
          <p14:tracePt t="95679" x="8083550" y="6419850"/>
          <p14:tracePt t="95695" x="8040688" y="6430963"/>
          <p14:tracePt t="95713" x="7997825" y="6443663"/>
          <p14:tracePt t="95730" x="7967663" y="6450013"/>
          <p14:tracePt t="95755" x="7961313" y="6450013"/>
          <p14:tracePt t="129947" x="7961313" y="6419850"/>
          <p14:tracePt t="129956" x="8070850" y="6072188"/>
          <p14:tracePt t="129967" x="8070850" y="5851525"/>
          <p14:tracePt t="129972" x="8070850" y="5572125"/>
          <p14:tracePt t="129985" x="7905750" y="4767263"/>
          <p14:tracePt t="130002" x="7680325" y="3865563"/>
          <p14:tracePt t="130018" x="7473950" y="2852738"/>
          <p14:tracePt t="130036" x="7192963" y="1627188"/>
          <p14:tracePt t="130052" x="6967538" y="646113"/>
          <p14:tracePt t="130069" x="6772275" y="55563"/>
          <p14:tracePt t="130427" x="4827588" y="66675"/>
          <p14:tracePt t="130436" x="4572000" y="481013"/>
          <p14:tracePt t="130451" x="4071938" y="1371600"/>
          <p14:tracePt t="130467" x="3224213" y="2798763"/>
          <p14:tracePt t="130485" x="2614613" y="3816350"/>
          <p14:tracePt t="130500" x="2133600" y="4486275"/>
          <p14:tracePt t="130518" x="1878013" y="4852988"/>
          <p14:tracePt t="130535" x="1736725" y="5053013"/>
          <p14:tracePt t="130540" x="1700213" y="5089525"/>
          <p14:tracePt t="130554" x="1670050" y="5145088"/>
          <p14:tracePt t="130565" x="1670050" y="5181600"/>
          <p14:tracePt t="130581" x="1646238" y="5237163"/>
          <p14:tracePt t="130598" x="1633538" y="5260975"/>
          <p14:tracePt t="130602" x="1603375" y="5291138"/>
          <p14:tracePt t="130616" x="1597025" y="5321300"/>
          <p14:tracePt t="130632" x="1579563" y="5370513"/>
          <p14:tracePt t="130648" x="1566863" y="5419725"/>
          <p14:tracePt t="130665" x="1547813" y="5462588"/>
          <p14:tracePt t="130681" x="1524000" y="5480050"/>
          <p14:tracePt t="130698" x="1493838" y="5565775"/>
          <p14:tracePt t="130715" x="1408113" y="5699125"/>
          <p14:tracePt t="130732" x="1316038" y="5919788"/>
          <p14:tracePt t="130748" x="1189038" y="6119813"/>
          <p14:tracePt t="130765" x="1030288" y="6327775"/>
          <p14:tracePt t="130782" x="969963" y="6430963"/>
          <p14:tracePt t="130785" x="920750" y="6516688"/>
          <p14:tracePt t="130798" x="895350" y="6553200"/>
          <p14:tracePt t="130802" x="841375" y="6650038"/>
          <p14:tracePt t="130815" x="811213" y="6761163"/>
        </p14:tracePtLst>
      </p14:laserTraceLst>
    </p:ext>
  </p:extLs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1">
      <a:majorFont>
        <a:latin typeface="Calibri Light"/>
        <a:ea typeface=""/>
        <a:cs typeface=""/>
      </a:majorFont>
      <a:minorFont>
        <a:latin typeface="Calibr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is as a template" id="{1F980182-8A2F-49AE-8DD0-9B49D0F63D5F}" vid="{A5848E9A-D271-4762-9C50-408EDF7E573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http://schemas.microsoft.com/office/2006/metadata/properties"/>
    <ds:schemaRef ds:uri="http://www.w3.org/2000/xmlns/"/>
    <ds:schemaRef ds:uri="aca13214-df29-4e3c-a050-857c0bf7bd8e"/>
    <ds:schemaRef ds:uri="http://schemas.microsoft.com/office/infopath/2007/PartnerControls"/>
    <ds:schemaRef ds:uri="688354b5-287c-4cda-825e-1d7935aea40e"/>
    <ds:schemaRef ds:uri="http://www.w3.org/2001/XMLSchema-instance"/>
  </ds:schemaRefs>
</ds:datastoreItem>
</file>

<file path=customXml/itemProps3.xml><?xml version="1.0" encoding="utf-8"?>
<ds:datastoreItem xmlns:ds="http://schemas.openxmlformats.org/officeDocument/2006/customXml" ds:itemID="{9C8E8286-07A8-46FF-8D96-3EF74B8C4C2B}"/>
</file>

<file path=docProps/app.xml><?xml version="1.0" encoding="utf-8"?>
<Properties xmlns="http://schemas.openxmlformats.org/officeDocument/2006/extended-properties" xmlns:vt="http://schemas.openxmlformats.org/officeDocument/2006/docPropsVTypes">
  <Template/>
  <TotalTime>180</TotalTime>
  <Words>3531</Words>
  <Application>Microsoft Office PowerPoint</Application>
  <PresentationFormat>Widescreen</PresentationFormat>
  <Paragraphs>308</Paragraphs>
  <Slides>45</Slides>
  <Notes>38</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45</vt:i4>
      </vt:variant>
    </vt:vector>
  </HeadingPairs>
  <TitlesOfParts>
    <vt:vector size="54" baseType="lpstr">
      <vt:lpstr>Alexandria</vt:lpstr>
      <vt:lpstr>Arial</vt:lpstr>
      <vt:lpstr>Cabin-semi-bold</vt:lpstr>
      <vt:lpstr>Calibri</vt:lpstr>
      <vt:lpstr>Calibri Light</vt:lpstr>
      <vt:lpstr>Neue Haas Grotesk Text Pro (Body)</vt:lpstr>
      <vt:lpstr>Söhne</vt:lpstr>
      <vt:lpstr>Times New Roman</vt:lpstr>
      <vt:lpstr>Office Theme</vt:lpstr>
      <vt:lpstr>PowerPoint Presentation</vt:lpstr>
      <vt:lpstr>PowerPoint Presentation</vt:lpstr>
      <vt:lpstr>Objectives</vt:lpstr>
      <vt:lpstr>Introduction to Digital Economy</vt:lpstr>
      <vt:lpstr>Digital Economy Growth</vt:lpstr>
      <vt:lpstr>Digital Economy Growth</vt:lpstr>
      <vt:lpstr>Digital Economy Definition</vt:lpstr>
      <vt:lpstr>World's Most Recognized Brands</vt:lpstr>
      <vt:lpstr>Notable Achievements</vt:lpstr>
      <vt:lpstr>1st, 2nd, 3rd Industrial Revolutions:</vt:lpstr>
      <vt:lpstr>Moore's Law</vt:lpstr>
      <vt:lpstr>The 4th Industrial Revolution</vt:lpstr>
      <vt:lpstr>Digital Economy Foundation</vt:lpstr>
      <vt:lpstr>Comparing 1910 and 2010 Economies</vt:lpstr>
      <vt:lpstr>Transformation of Advertising</vt:lpstr>
      <vt:lpstr>Blockchain Technology</vt:lpstr>
      <vt:lpstr>Beyond Internet - Digital Currency</vt:lpstr>
      <vt:lpstr>Introduction to Artificial Intelligence (AI)</vt:lpstr>
      <vt:lpstr>Integration of AI in Various Industries:</vt:lpstr>
      <vt:lpstr>Capabilities of AI</vt:lpstr>
      <vt:lpstr>Capabilities of AI</vt:lpstr>
      <vt:lpstr>AI Components: 1- Hardware</vt:lpstr>
      <vt:lpstr>AI Components: 2- Software</vt:lpstr>
      <vt:lpstr>AI Components: 3- Big Data</vt:lpstr>
      <vt:lpstr>Role of Big Data in AI Learning:</vt:lpstr>
      <vt:lpstr>Industry 4.0</vt:lpstr>
      <vt:lpstr>Digital Technologies in Manufacturing:</vt:lpstr>
      <vt:lpstr>Digital Technologies in Manufacturing:</vt:lpstr>
      <vt:lpstr>Digital Technologies in Manufacturing:</vt:lpstr>
      <vt:lpstr>Data in Industry 4.0</vt:lpstr>
      <vt:lpstr>Decision-making with Data:</vt:lpstr>
      <vt:lpstr>FinTech</vt:lpstr>
      <vt:lpstr>FinTech Benefits:</vt:lpstr>
      <vt:lpstr>FinTech Barriers:</vt:lpstr>
      <vt:lpstr>Key Aspects of FinTech:</vt:lpstr>
      <vt:lpstr>Key Aspects of FinTech:</vt:lpstr>
      <vt:lpstr>PowerPoint Presentation</vt:lpstr>
      <vt:lpstr>Key Aspects of FinTech:</vt:lpstr>
      <vt:lpstr>Key Aspects of FinTech:</vt:lpstr>
      <vt:lpstr>Key Aspects of FinTech:</vt:lpstr>
      <vt:lpstr>Future Outlook</vt:lpstr>
      <vt:lpstr>Fintech in the Digital Economy</vt:lpstr>
      <vt:lpstr>Summary</vt:lpstr>
      <vt:lpstr>For Discussion: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Muhammed Saleem</cp:lastModifiedBy>
  <cp:revision>10</cp:revision>
  <dcterms:created xsi:type="dcterms:W3CDTF">2023-04-29T09:08:00Z</dcterms:created>
  <dcterms:modified xsi:type="dcterms:W3CDTF">2024-09-28T04:50:25Z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