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4.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520" r:id="rId3"/>
    <p:sldId id="516" r:id="rId4"/>
    <p:sldId id="519" r:id="rId5"/>
    <p:sldId id="485" r:id="rId6"/>
    <p:sldId id="518" r:id="rId7"/>
    <p:sldId id="445" r:id="rId8"/>
    <p:sldId id="521" r:id="rId9"/>
    <p:sldId id="446" r:id="rId10"/>
    <p:sldId id="483" r:id="rId11"/>
    <p:sldId id="488" r:id="rId12"/>
    <p:sldId id="486" r:id="rId13"/>
    <p:sldId id="487" r:id="rId14"/>
    <p:sldId id="489" r:id="rId15"/>
    <p:sldId id="450" r:id="rId16"/>
    <p:sldId id="525" r:id="rId17"/>
    <p:sldId id="451" r:id="rId18"/>
    <p:sldId id="528" r:id="rId19"/>
    <p:sldId id="444" r:id="rId20"/>
    <p:sldId id="443" r:id="rId21"/>
    <p:sldId id="452" r:id="rId22"/>
    <p:sldId id="453" r:id="rId23"/>
    <p:sldId id="454" r:id="rId24"/>
    <p:sldId id="492" r:id="rId25"/>
    <p:sldId id="493" r:id="rId26"/>
    <p:sldId id="526" r:id="rId27"/>
    <p:sldId id="455" r:id="rId28"/>
    <p:sldId id="527" r:id="rId29"/>
    <p:sldId id="494" r:id="rId30"/>
    <p:sldId id="504" r:id="rId31"/>
    <p:sldId id="524" r:id="rId32"/>
    <p:sldId id="495" r:id="rId33"/>
    <p:sldId id="505" r:id="rId34"/>
    <p:sldId id="506" r:id="rId35"/>
    <p:sldId id="507" r:id="rId36"/>
    <p:sldId id="514" r:id="rId37"/>
    <p:sldId id="496" r:id="rId38"/>
    <p:sldId id="522" r:id="rId39"/>
    <p:sldId id="523" r:id="rId40"/>
    <p:sldId id="457" r:id="rId41"/>
    <p:sldId id="510" r:id="rId42"/>
    <p:sldId id="511" r:id="rId43"/>
    <p:sldId id="512" r:id="rId44"/>
    <p:sldId id="442" r:id="rId45"/>
    <p:sldId id="535" r:id="rId46"/>
    <p:sldId id="501" r:id="rId47"/>
    <p:sldId id="536" r:id="rId48"/>
    <p:sldId id="530" r:id="rId49"/>
    <p:sldId id="531" r:id="rId50"/>
    <p:sldId id="537" r:id="rId51"/>
    <p:sldId id="52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5" autoAdjust="0"/>
    <p:restoredTop sz="94660"/>
  </p:normalViewPr>
  <p:slideViewPr>
    <p:cSldViewPr snapToGrid="0">
      <p:cViewPr varScale="1">
        <p:scale>
          <a:sx n="82" d="100"/>
          <a:sy n="82" d="100"/>
        </p:scale>
        <p:origin x="758"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_rels/data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ata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CC4455-01F4-4293-B9F5-BF338C050D58}" type="doc">
      <dgm:prSet loTypeId="urn:microsoft.com/office/officeart/2005/8/layout/process1" loCatId="process" qsTypeId="urn:microsoft.com/office/officeart/2005/8/quickstyle/simple1" qsCatId="simple" csTypeId="urn:microsoft.com/office/officeart/2005/8/colors/accent1_2" csCatId="accent1" phldr="1"/>
      <dgm:spPr/>
    </dgm:pt>
    <dgm:pt modelId="{9F4442DD-8ABF-4243-A86B-E1C72CF10817}">
      <dgm:prSet phldrT="[Text]"/>
      <dgm:spPr/>
      <dgm:t>
        <a:bodyPr/>
        <a:lstStyle/>
        <a:p>
          <a:r>
            <a:rPr lang="en-US" dirty="0"/>
            <a:t>Pre-investigation phase</a:t>
          </a:r>
        </a:p>
      </dgm:t>
    </dgm:pt>
    <dgm:pt modelId="{01B6581F-8734-4F8D-BD99-32119F2807CF}" type="parTrans" cxnId="{6D1A74E0-05FC-4AFD-89B1-5A5913BE2B80}">
      <dgm:prSet/>
      <dgm:spPr/>
      <dgm:t>
        <a:bodyPr/>
        <a:lstStyle/>
        <a:p>
          <a:endParaRPr lang="en-US"/>
        </a:p>
      </dgm:t>
    </dgm:pt>
    <dgm:pt modelId="{0DB871DD-DD94-4466-8D10-98E4D899BA00}" type="sibTrans" cxnId="{6D1A74E0-05FC-4AFD-89B1-5A5913BE2B80}">
      <dgm:prSet/>
      <dgm:spPr/>
      <dgm:t>
        <a:bodyPr/>
        <a:lstStyle/>
        <a:p>
          <a:endParaRPr lang="en-US"/>
        </a:p>
      </dgm:t>
    </dgm:pt>
    <dgm:pt modelId="{F4AC4BE1-5E82-47C8-9E63-03F1EDD45064}">
      <dgm:prSet phldrT="[Text]"/>
      <dgm:spPr/>
      <dgm:t>
        <a:bodyPr/>
        <a:lstStyle/>
        <a:p>
          <a:r>
            <a:rPr lang="en-US" dirty="0"/>
            <a:t>Investigation phase</a:t>
          </a:r>
        </a:p>
      </dgm:t>
    </dgm:pt>
    <dgm:pt modelId="{2D1CD79E-80AB-4A78-A99B-2472D93F0420}" type="parTrans" cxnId="{FDA9500C-B685-4AFC-B9FD-64E85BB3197C}">
      <dgm:prSet/>
      <dgm:spPr/>
      <dgm:t>
        <a:bodyPr/>
        <a:lstStyle/>
        <a:p>
          <a:endParaRPr lang="en-US"/>
        </a:p>
      </dgm:t>
    </dgm:pt>
    <dgm:pt modelId="{6C842DFD-8E50-4A44-A8D7-CC4083613FF9}" type="sibTrans" cxnId="{FDA9500C-B685-4AFC-B9FD-64E85BB3197C}">
      <dgm:prSet/>
      <dgm:spPr/>
      <dgm:t>
        <a:bodyPr/>
        <a:lstStyle/>
        <a:p>
          <a:endParaRPr lang="en-US"/>
        </a:p>
      </dgm:t>
    </dgm:pt>
    <dgm:pt modelId="{53061B25-2225-46BF-BCFC-9C0D47EBD2EB}">
      <dgm:prSet phldrT="[Text]"/>
      <dgm:spPr/>
      <dgm:t>
        <a:bodyPr/>
        <a:lstStyle/>
        <a:p>
          <a:r>
            <a:rPr lang="en-US" dirty="0"/>
            <a:t>Post investigation </a:t>
          </a:r>
          <a:r>
            <a:rPr lang="en-US" dirty="0" err="1"/>
            <a:t>pahse</a:t>
          </a:r>
          <a:endParaRPr lang="en-US" dirty="0"/>
        </a:p>
      </dgm:t>
    </dgm:pt>
    <dgm:pt modelId="{AD282909-A801-4AE9-A155-A0880073476D}" type="parTrans" cxnId="{797289F6-6AEA-4D88-B412-89579B278445}">
      <dgm:prSet/>
      <dgm:spPr/>
      <dgm:t>
        <a:bodyPr/>
        <a:lstStyle/>
        <a:p>
          <a:endParaRPr lang="en-US"/>
        </a:p>
      </dgm:t>
    </dgm:pt>
    <dgm:pt modelId="{DE8A1F75-A9C4-4CB4-9793-0F997ACCBEA7}" type="sibTrans" cxnId="{797289F6-6AEA-4D88-B412-89579B278445}">
      <dgm:prSet/>
      <dgm:spPr/>
      <dgm:t>
        <a:bodyPr/>
        <a:lstStyle/>
        <a:p>
          <a:endParaRPr lang="en-US"/>
        </a:p>
      </dgm:t>
    </dgm:pt>
    <dgm:pt modelId="{8CB11722-3687-441F-B188-E2F4427F9163}" type="pres">
      <dgm:prSet presAssocID="{C0CC4455-01F4-4293-B9F5-BF338C050D58}" presName="Name0" presStyleCnt="0">
        <dgm:presLayoutVars>
          <dgm:dir/>
          <dgm:resizeHandles val="exact"/>
        </dgm:presLayoutVars>
      </dgm:prSet>
      <dgm:spPr/>
    </dgm:pt>
    <dgm:pt modelId="{972E7C68-81D4-4A5F-AA55-690954607BE3}" type="pres">
      <dgm:prSet presAssocID="{9F4442DD-8ABF-4243-A86B-E1C72CF10817}" presName="node" presStyleLbl="node1" presStyleIdx="0" presStyleCnt="3">
        <dgm:presLayoutVars>
          <dgm:bulletEnabled val="1"/>
        </dgm:presLayoutVars>
      </dgm:prSet>
      <dgm:spPr/>
    </dgm:pt>
    <dgm:pt modelId="{1D0149D5-B759-4A61-9C3B-CA54134DECCF}" type="pres">
      <dgm:prSet presAssocID="{0DB871DD-DD94-4466-8D10-98E4D899BA00}" presName="sibTrans" presStyleLbl="sibTrans2D1" presStyleIdx="0" presStyleCnt="2"/>
      <dgm:spPr/>
    </dgm:pt>
    <dgm:pt modelId="{7C9EE09A-CC73-4A98-8676-7F54284404FC}" type="pres">
      <dgm:prSet presAssocID="{0DB871DD-DD94-4466-8D10-98E4D899BA00}" presName="connectorText" presStyleLbl="sibTrans2D1" presStyleIdx="0" presStyleCnt="2"/>
      <dgm:spPr/>
    </dgm:pt>
    <dgm:pt modelId="{D4B6AF0E-4C4D-47C0-8F9E-291BF612970C}" type="pres">
      <dgm:prSet presAssocID="{F4AC4BE1-5E82-47C8-9E63-03F1EDD45064}" presName="node" presStyleLbl="node1" presStyleIdx="1" presStyleCnt="3">
        <dgm:presLayoutVars>
          <dgm:bulletEnabled val="1"/>
        </dgm:presLayoutVars>
      </dgm:prSet>
      <dgm:spPr/>
    </dgm:pt>
    <dgm:pt modelId="{070CF57D-AFAF-436D-B942-E37DD59A3277}" type="pres">
      <dgm:prSet presAssocID="{6C842DFD-8E50-4A44-A8D7-CC4083613FF9}" presName="sibTrans" presStyleLbl="sibTrans2D1" presStyleIdx="1" presStyleCnt="2"/>
      <dgm:spPr/>
    </dgm:pt>
    <dgm:pt modelId="{94557B38-60B7-4E79-BE5F-2C997BB7785D}" type="pres">
      <dgm:prSet presAssocID="{6C842DFD-8E50-4A44-A8D7-CC4083613FF9}" presName="connectorText" presStyleLbl="sibTrans2D1" presStyleIdx="1" presStyleCnt="2"/>
      <dgm:spPr/>
    </dgm:pt>
    <dgm:pt modelId="{49694FDF-9D6E-4AF2-B695-92F4B927EB5B}" type="pres">
      <dgm:prSet presAssocID="{53061B25-2225-46BF-BCFC-9C0D47EBD2EB}" presName="node" presStyleLbl="node1" presStyleIdx="2" presStyleCnt="3">
        <dgm:presLayoutVars>
          <dgm:bulletEnabled val="1"/>
        </dgm:presLayoutVars>
      </dgm:prSet>
      <dgm:spPr/>
    </dgm:pt>
  </dgm:ptLst>
  <dgm:cxnLst>
    <dgm:cxn modelId="{FDA9500C-B685-4AFC-B9FD-64E85BB3197C}" srcId="{C0CC4455-01F4-4293-B9F5-BF338C050D58}" destId="{F4AC4BE1-5E82-47C8-9E63-03F1EDD45064}" srcOrd="1" destOrd="0" parTransId="{2D1CD79E-80AB-4A78-A99B-2472D93F0420}" sibTransId="{6C842DFD-8E50-4A44-A8D7-CC4083613FF9}"/>
    <dgm:cxn modelId="{BB292E15-CD11-4A30-B0B5-155BD8DEDB22}" type="presOf" srcId="{6C842DFD-8E50-4A44-A8D7-CC4083613FF9}" destId="{94557B38-60B7-4E79-BE5F-2C997BB7785D}" srcOrd="1" destOrd="0" presId="urn:microsoft.com/office/officeart/2005/8/layout/process1"/>
    <dgm:cxn modelId="{601BA715-E7FE-4205-889D-2CFC8AA32AA0}" type="presOf" srcId="{0DB871DD-DD94-4466-8D10-98E4D899BA00}" destId="{7C9EE09A-CC73-4A98-8676-7F54284404FC}" srcOrd="1" destOrd="0" presId="urn:microsoft.com/office/officeart/2005/8/layout/process1"/>
    <dgm:cxn modelId="{D898171F-947C-45EE-8FE9-6436AD90B405}" type="presOf" srcId="{C0CC4455-01F4-4293-B9F5-BF338C050D58}" destId="{8CB11722-3687-441F-B188-E2F4427F9163}" srcOrd="0" destOrd="0" presId="urn:microsoft.com/office/officeart/2005/8/layout/process1"/>
    <dgm:cxn modelId="{2577AF27-CCD6-4523-BD73-B99ECFD34F17}" type="presOf" srcId="{0DB871DD-DD94-4466-8D10-98E4D899BA00}" destId="{1D0149D5-B759-4A61-9C3B-CA54134DECCF}" srcOrd="0" destOrd="0" presId="urn:microsoft.com/office/officeart/2005/8/layout/process1"/>
    <dgm:cxn modelId="{4C885857-DB22-409B-B0AD-ECE5A3500031}" type="presOf" srcId="{F4AC4BE1-5E82-47C8-9E63-03F1EDD45064}" destId="{D4B6AF0E-4C4D-47C0-8F9E-291BF612970C}" srcOrd="0" destOrd="0" presId="urn:microsoft.com/office/officeart/2005/8/layout/process1"/>
    <dgm:cxn modelId="{70BD1F7C-2C0D-4A43-A33C-B4BC73DD6885}" type="presOf" srcId="{9F4442DD-8ABF-4243-A86B-E1C72CF10817}" destId="{972E7C68-81D4-4A5F-AA55-690954607BE3}" srcOrd="0" destOrd="0" presId="urn:microsoft.com/office/officeart/2005/8/layout/process1"/>
    <dgm:cxn modelId="{90E5E682-182D-42CF-93D3-072E068F40EE}" type="presOf" srcId="{6C842DFD-8E50-4A44-A8D7-CC4083613FF9}" destId="{070CF57D-AFAF-436D-B942-E37DD59A3277}" srcOrd="0" destOrd="0" presId="urn:microsoft.com/office/officeart/2005/8/layout/process1"/>
    <dgm:cxn modelId="{6D1A74E0-05FC-4AFD-89B1-5A5913BE2B80}" srcId="{C0CC4455-01F4-4293-B9F5-BF338C050D58}" destId="{9F4442DD-8ABF-4243-A86B-E1C72CF10817}" srcOrd="0" destOrd="0" parTransId="{01B6581F-8734-4F8D-BD99-32119F2807CF}" sibTransId="{0DB871DD-DD94-4466-8D10-98E4D899BA00}"/>
    <dgm:cxn modelId="{3E6E40F0-B095-4494-AEA5-CB30E3B0FCD4}" type="presOf" srcId="{53061B25-2225-46BF-BCFC-9C0D47EBD2EB}" destId="{49694FDF-9D6E-4AF2-B695-92F4B927EB5B}" srcOrd="0" destOrd="0" presId="urn:microsoft.com/office/officeart/2005/8/layout/process1"/>
    <dgm:cxn modelId="{797289F6-6AEA-4D88-B412-89579B278445}" srcId="{C0CC4455-01F4-4293-B9F5-BF338C050D58}" destId="{53061B25-2225-46BF-BCFC-9C0D47EBD2EB}" srcOrd="2" destOrd="0" parTransId="{AD282909-A801-4AE9-A155-A0880073476D}" sibTransId="{DE8A1F75-A9C4-4CB4-9793-0F997ACCBEA7}"/>
    <dgm:cxn modelId="{58FB544F-2624-4B8E-A9EB-9F2CFDEF1937}" type="presParOf" srcId="{8CB11722-3687-441F-B188-E2F4427F9163}" destId="{972E7C68-81D4-4A5F-AA55-690954607BE3}" srcOrd="0" destOrd="0" presId="urn:microsoft.com/office/officeart/2005/8/layout/process1"/>
    <dgm:cxn modelId="{CD647D73-AC4A-40F4-B408-CE43743AF5BA}" type="presParOf" srcId="{8CB11722-3687-441F-B188-E2F4427F9163}" destId="{1D0149D5-B759-4A61-9C3B-CA54134DECCF}" srcOrd="1" destOrd="0" presId="urn:microsoft.com/office/officeart/2005/8/layout/process1"/>
    <dgm:cxn modelId="{5CA14E6E-BE38-48B2-AD94-33F582869CB0}" type="presParOf" srcId="{1D0149D5-B759-4A61-9C3B-CA54134DECCF}" destId="{7C9EE09A-CC73-4A98-8676-7F54284404FC}" srcOrd="0" destOrd="0" presId="urn:microsoft.com/office/officeart/2005/8/layout/process1"/>
    <dgm:cxn modelId="{57B7BA85-F863-48E9-B92C-BF161ADBB5C6}" type="presParOf" srcId="{8CB11722-3687-441F-B188-E2F4427F9163}" destId="{D4B6AF0E-4C4D-47C0-8F9E-291BF612970C}" srcOrd="2" destOrd="0" presId="urn:microsoft.com/office/officeart/2005/8/layout/process1"/>
    <dgm:cxn modelId="{80047770-3570-48A7-930C-CC23D8718F13}" type="presParOf" srcId="{8CB11722-3687-441F-B188-E2F4427F9163}" destId="{070CF57D-AFAF-436D-B942-E37DD59A3277}" srcOrd="3" destOrd="0" presId="urn:microsoft.com/office/officeart/2005/8/layout/process1"/>
    <dgm:cxn modelId="{D07717B1-B0BE-4BE1-8039-74F4E166B5DE}" type="presParOf" srcId="{070CF57D-AFAF-436D-B942-E37DD59A3277}" destId="{94557B38-60B7-4E79-BE5F-2C997BB7785D}" srcOrd="0" destOrd="0" presId="urn:microsoft.com/office/officeart/2005/8/layout/process1"/>
    <dgm:cxn modelId="{2CFA9131-45F1-45BF-88B2-1F2C1C84F185}" type="presParOf" srcId="{8CB11722-3687-441F-B188-E2F4427F9163}" destId="{49694FDF-9D6E-4AF2-B695-92F4B927EB5B}" srcOrd="4"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935F86-F1DF-4577-BE1D-A4CCA771EF5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88340B2-5F2E-437D-B8CF-AFD45032991E}">
      <dgm:prSet/>
      <dgm:spPr/>
      <dgm:t>
        <a:bodyPr/>
        <a:lstStyle/>
        <a:p>
          <a:r>
            <a:rPr lang="en-US" b="0" i="0" baseline="0" dirty="0"/>
            <a:t>Pre-investigation considerations</a:t>
          </a:r>
          <a:endParaRPr lang="en-US" dirty="0"/>
        </a:p>
      </dgm:t>
    </dgm:pt>
    <dgm:pt modelId="{4F884DC8-729E-4E38-8801-7753D7D7D86F}" type="parTrans" cxnId="{93565338-E2DF-4EB5-A4DE-03D66B04D887}">
      <dgm:prSet/>
      <dgm:spPr/>
      <dgm:t>
        <a:bodyPr/>
        <a:lstStyle/>
        <a:p>
          <a:endParaRPr lang="en-US"/>
        </a:p>
      </dgm:t>
    </dgm:pt>
    <dgm:pt modelId="{17226116-277C-4A37-9A8D-57839A06DD4C}" type="sibTrans" cxnId="{93565338-E2DF-4EB5-A4DE-03D66B04D887}">
      <dgm:prSet/>
      <dgm:spPr/>
      <dgm:t>
        <a:bodyPr/>
        <a:lstStyle/>
        <a:p>
          <a:endParaRPr lang="en-US"/>
        </a:p>
      </dgm:t>
    </dgm:pt>
    <dgm:pt modelId="{117A940C-FE18-425D-9789-D2CA104A02DF}">
      <dgm:prSet/>
      <dgm:spPr/>
      <dgm:t>
        <a:bodyPr/>
        <a:lstStyle/>
        <a:p>
          <a:r>
            <a:rPr lang="en-US" b="0" i="0" baseline="0" dirty="0"/>
            <a:t>Understanding case information and legal issues</a:t>
          </a:r>
          <a:endParaRPr lang="en-US" dirty="0"/>
        </a:p>
      </dgm:t>
    </dgm:pt>
    <dgm:pt modelId="{AB2FE72C-F6E4-4DAD-9BCC-276ED8694BD8}" type="parTrans" cxnId="{75AA1F94-13C8-49A4-94C1-3A8DBAD4C338}">
      <dgm:prSet/>
      <dgm:spPr/>
      <dgm:t>
        <a:bodyPr/>
        <a:lstStyle/>
        <a:p>
          <a:endParaRPr lang="en-US"/>
        </a:p>
      </dgm:t>
    </dgm:pt>
    <dgm:pt modelId="{0D6001DF-FC4B-4EEB-91EB-999F48A741F5}" type="sibTrans" cxnId="{75AA1F94-13C8-49A4-94C1-3A8DBAD4C338}">
      <dgm:prSet/>
      <dgm:spPr/>
      <dgm:t>
        <a:bodyPr/>
        <a:lstStyle/>
        <a:p>
          <a:endParaRPr lang="en-US"/>
        </a:p>
      </dgm:t>
    </dgm:pt>
    <dgm:pt modelId="{81A15F46-FB5F-466E-A037-8D5C8839219C}">
      <dgm:prSet/>
      <dgm:spPr/>
      <dgm:t>
        <a:bodyPr/>
        <a:lstStyle/>
        <a:p>
          <a:r>
            <a:rPr lang="en-US" b="0" i="0" baseline="0" dirty="0"/>
            <a:t>Understanding data acquisition</a:t>
          </a:r>
          <a:endParaRPr lang="en-US" dirty="0"/>
        </a:p>
      </dgm:t>
    </dgm:pt>
    <dgm:pt modelId="{F34EBEB8-1F3F-4EE2-A850-E8C9B82EECF8}" type="parTrans" cxnId="{8869E5DA-F4FE-4858-BB83-BB51B140E556}">
      <dgm:prSet/>
      <dgm:spPr/>
      <dgm:t>
        <a:bodyPr/>
        <a:lstStyle/>
        <a:p>
          <a:endParaRPr lang="en-US"/>
        </a:p>
      </dgm:t>
    </dgm:pt>
    <dgm:pt modelId="{D7E4DC2D-963D-4F32-8F69-813ABD573B6C}" type="sibTrans" cxnId="{8869E5DA-F4FE-4858-BB83-BB51B140E556}">
      <dgm:prSet/>
      <dgm:spPr/>
      <dgm:t>
        <a:bodyPr/>
        <a:lstStyle/>
        <a:p>
          <a:endParaRPr lang="en-US"/>
        </a:p>
      </dgm:t>
    </dgm:pt>
    <dgm:pt modelId="{46A0F796-B3D6-4F56-BAE5-6430137F1A34}">
      <dgm:prSet/>
      <dgm:spPr/>
      <dgm:t>
        <a:bodyPr/>
        <a:lstStyle/>
        <a:p>
          <a:r>
            <a:rPr lang="en-US" b="0" i="0" baseline="0" dirty="0"/>
            <a:t>Understanding the analysis process</a:t>
          </a:r>
          <a:endParaRPr lang="en-US" dirty="0"/>
        </a:p>
      </dgm:t>
    </dgm:pt>
    <dgm:pt modelId="{9E5011DE-C05E-440E-9B96-533D2EE37667}" type="parTrans" cxnId="{9B51A963-D69B-4D98-B7D6-B6BAAF0D2925}">
      <dgm:prSet/>
      <dgm:spPr/>
      <dgm:t>
        <a:bodyPr/>
        <a:lstStyle/>
        <a:p>
          <a:endParaRPr lang="en-US"/>
        </a:p>
      </dgm:t>
    </dgm:pt>
    <dgm:pt modelId="{1A2671CE-1EA4-4FFE-8C58-34B899651009}" type="sibTrans" cxnId="{9B51A963-D69B-4D98-B7D6-B6BAAF0D2925}">
      <dgm:prSet/>
      <dgm:spPr/>
      <dgm:t>
        <a:bodyPr/>
        <a:lstStyle/>
        <a:p>
          <a:endParaRPr lang="en-US"/>
        </a:p>
      </dgm:t>
    </dgm:pt>
    <dgm:pt modelId="{03703CF4-7477-45B0-A114-562D0D807451}">
      <dgm:prSet/>
      <dgm:spPr/>
      <dgm:t>
        <a:bodyPr/>
        <a:lstStyle/>
        <a:p>
          <a:r>
            <a:rPr lang="en-US" b="0" i="0" baseline="0" dirty="0"/>
            <a:t>Reporting your findings</a:t>
          </a:r>
          <a:endParaRPr lang="en-US" dirty="0"/>
        </a:p>
      </dgm:t>
    </dgm:pt>
    <dgm:pt modelId="{807E7C69-C5EC-4E8D-B8C7-4F703C78D2CD}" type="parTrans" cxnId="{B7AAE579-DE26-49E3-ADE6-9358496BC2C7}">
      <dgm:prSet/>
      <dgm:spPr/>
      <dgm:t>
        <a:bodyPr/>
        <a:lstStyle/>
        <a:p>
          <a:endParaRPr lang="en-US"/>
        </a:p>
      </dgm:t>
    </dgm:pt>
    <dgm:pt modelId="{5EFB0683-1CC6-465F-BCC0-0B4992BF8B0A}" type="sibTrans" cxnId="{B7AAE579-DE26-49E3-ADE6-9358496BC2C7}">
      <dgm:prSet/>
      <dgm:spPr/>
      <dgm:t>
        <a:bodyPr/>
        <a:lstStyle/>
        <a:p>
          <a:endParaRPr lang="en-US"/>
        </a:p>
      </dgm:t>
    </dgm:pt>
    <dgm:pt modelId="{98CA4175-2645-456D-B044-B55206D28EBE}" type="pres">
      <dgm:prSet presAssocID="{61935F86-F1DF-4577-BE1D-A4CCA771EF51}" presName="root" presStyleCnt="0">
        <dgm:presLayoutVars>
          <dgm:dir/>
          <dgm:resizeHandles val="exact"/>
        </dgm:presLayoutVars>
      </dgm:prSet>
      <dgm:spPr/>
    </dgm:pt>
    <dgm:pt modelId="{1A40803D-9492-40E1-9955-668860E848D7}" type="pres">
      <dgm:prSet presAssocID="{588340B2-5F2E-437D-B8CF-AFD45032991E}" presName="compNode" presStyleCnt="0"/>
      <dgm:spPr/>
    </dgm:pt>
    <dgm:pt modelId="{1A198FD5-B058-4746-9ADB-CE3A9C087531}" type="pres">
      <dgm:prSet presAssocID="{588340B2-5F2E-437D-B8CF-AFD45032991E}" presName="bgRect" presStyleLbl="bgShp" presStyleIdx="0" presStyleCnt="5" custLinFactNeighborX="146" custLinFactNeighborY="4778"/>
      <dgm:spPr/>
    </dgm:pt>
    <dgm:pt modelId="{F8EE6C03-0F4E-4ACD-AE34-183B415B146C}" type="pres">
      <dgm:prSet presAssocID="{588340B2-5F2E-437D-B8CF-AFD45032991E}" presName="iconRect" presStyleLbl="node1" presStyleIdx="0" presStyleCnt="5" custLinFactNeighborX="316" custLinFactNeighborY="164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FD960785-4CF2-4CD7-8BBC-98D6665E832D}" type="pres">
      <dgm:prSet presAssocID="{588340B2-5F2E-437D-B8CF-AFD45032991E}" presName="spaceRect" presStyleCnt="0"/>
      <dgm:spPr/>
    </dgm:pt>
    <dgm:pt modelId="{BF5C3D29-D297-4638-A250-3F9525A00125}" type="pres">
      <dgm:prSet presAssocID="{588340B2-5F2E-437D-B8CF-AFD45032991E}" presName="parTx" presStyleLbl="revTx" presStyleIdx="0" presStyleCnt="5">
        <dgm:presLayoutVars>
          <dgm:chMax val="0"/>
          <dgm:chPref val="0"/>
        </dgm:presLayoutVars>
      </dgm:prSet>
      <dgm:spPr/>
    </dgm:pt>
    <dgm:pt modelId="{33DC73EF-D212-4D68-ACF1-CA4561955F45}" type="pres">
      <dgm:prSet presAssocID="{17226116-277C-4A37-9A8D-57839A06DD4C}" presName="sibTrans" presStyleCnt="0"/>
      <dgm:spPr/>
    </dgm:pt>
    <dgm:pt modelId="{47707D2B-5744-4EB8-8AF0-13F74A8D05A6}" type="pres">
      <dgm:prSet presAssocID="{117A940C-FE18-425D-9789-D2CA104A02DF}" presName="compNode" presStyleCnt="0"/>
      <dgm:spPr/>
    </dgm:pt>
    <dgm:pt modelId="{F555E802-D824-4689-BD42-E1581FEB44E3}" type="pres">
      <dgm:prSet presAssocID="{117A940C-FE18-425D-9789-D2CA104A02DF}" presName="bgRect" presStyleLbl="bgShp" presStyleIdx="1" presStyleCnt="5"/>
      <dgm:spPr/>
    </dgm:pt>
    <dgm:pt modelId="{2132E61A-F8A6-43F0-84A9-8D8FE5933694}" type="pres">
      <dgm:prSet presAssocID="{117A940C-FE18-425D-9789-D2CA104A02D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34B2F717-7D39-4B5A-9D9D-1B8ED6736CD5}" type="pres">
      <dgm:prSet presAssocID="{117A940C-FE18-425D-9789-D2CA104A02DF}" presName="spaceRect" presStyleCnt="0"/>
      <dgm:spPr/>
    </dgm:pt>
    <dgm:pt modelId="{995FE5BF-BE97-4914-94CD-E7736C1B894B}" type="pres">
      <dgm:prSet presAssocID="{117A940C-FE18-425D-9789-D2CA104A02DF}" presName="parTx" presStyleLbl="revTx" presStyleIdx="1" presStyleCnt="5">
        <dgm:presLayoutVars>
          <dgm:chMax val="0"/>
          <dgm:chPref val="0"/>
        </dgm:presLayoutVars>
      </dgm:prSet>
      <dgm:spPr/>
    </dgm:pt>
    <dgm:pt modelId="{80EFEC06-0485-4F83-9176-0DC2B5837CD0}" type="pres">
      <dgm:prSet presAssocID="{0D6001DF-FC4B-4EEB-91EB-999F48A741F5}" presName="sibTrans" presStyleCnt="0"/>
      <dgm:spPr/>
    </dgm:pt>
    <dgm:pt modelId="{60F53FB9-8906-4A80-AE9A-8471AED7117E}" type="pres">
      <dgm:prSet presAssocID="{81A15F46-FB5F-466E-A037-8D5C8839219C}" presName="compNode" presStyleCnt="0"/>
      <dgm:spPr/>
    </dgm:pt>
    <dgm:pt modelId="{03194D32-86FF-4D11-B165-5933D33A072D}" type="pres">
      <dgm:prSet presAssocID="{81A15F46-FB5F-466E-A037-8D5C8839219C}" presName="bgRect" presStyleLbl="bgShp" presStyleIdx="2" presStyleCnt="5"/>
      <dgm:spPr/>
    </dgm:pt>
    <dgm:pt modelId="{18D247E7-E5D1-41A2-AC36-926216084ADA}" type="pres">
      <dgm:prSet presAssocID="{81A15F46-FB5F-466E-A037-8D5C8839219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8563AE17-62D6-4711-9BB7-1A7897346C58}" type="pres">
      <dgm:prSet presAssocID="{81A15F46-FB5F-466E-A037-8D5C8839219C}" presName="spaceRect" presStyleCnt="0"/>
      <dgm:spPr/>
    </dgm:pt>
    <dgm:pt modelId="{9112E255-807B-43FC-80DE-E989413FAD61}" type="pres">
      <dgm:prSet presAssocID="{81A15F46-FB5F-466E-A037-8D5C8839219C}" presName="parTx" presStyleLbl="revTx" presStyleIdx="2" presStyleCnt="5">
        <dgm:presLayoutVars>
          <dgm:chMax val="0"/>
          <dgm:chPref val="0"/>
        </dgm:presLayoutVars>
      </dgm:prSet>
      <dgm:spPr/>
    </dgm:pt>
    <dgm:pt modelId="{B38F87D1-6724-4C9F-AC25-207D87022F8F}" type="pres">
      <dgm:prSet presAssocID="{D7E4DC2D-963D-4F32-8F69-813ABD573B6C}" presName="sibTrans" presStyleCnt="0"/>
      <dgm:spPr/>
    </dgm:pt>
    <dgm:pt modelId="{410C15FB-AB2D-4BE1-AB74-882FAAA04FEA}" type="pres">
      <dgm:prSet presAssocID="{46A0F796-B3D6-4F56-BAE5-6430137F1A34}" presName="compNode" presStyleCnt="0"/>
      <dgm:spPr/>
    </dgm:pt>
    <dgm:pt modelId="{0EA97184-2781-4471-A632-1B3B9F6A88B1}" type="pres">
      <dgm:prSet presAssocID="{46A0F796-B3D6-4F56-BAE5-6430137F1A34}" presName="bgRect" presStyleLbl="bgShp" presStyleIdx="3" presStyleCnt="5"/>
      <dgm:spPr/>
    </dgm:pt>
    <dgm:pt modelId="{766B5A09-4593-4CA9-B21D-A224D156C61E}" type="pres">
      <dgm:prSet presAssocID="{46A0F796-B3D6-4F56-BAE5-6430137F1A3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EBD3D90E-69B2-4205-988F-98691E60A523}" type="pres">
      <dgm:prSet presAssocID="{46A0F796-B3D6-4F56-BAE5-6430137F1A34}" presName="spaceRect" presStyleCnt="0"/>
      <dgm:spPr/>
    </dgm:pt>
    <dgm:pt modelId="{A16F12BD-D768-4896-A4E2-8A83BC4D4109}" type="pres">
      <dgm:prSet presAssocID="{46A0F796-B3D6-4F56-BAE5-6430137F1A34}" presName="parTx" presStyleLbl="revTx" presStyleIdx="3" presStyleCnt="5">
        <dgm:presLayoutVars>
          <dgm:chMax val="0"/>
          <dgm:chPref val="0"/>
        </dgm:presLayoutVars>
      </dgm:prSet>
      <dgm:spPr/>
    </dgm:pt>
    <dgm:pt modelId="{5192E974-2CA0-41E8-9E74-BB8BBF8D14FC}" type="pres">
      <dgm:prSet presAssocID="{1A2671CE-1EA4-4FFE-8C58-34B899651009}" presName="sibTrans" presStyleCnt="0"/>
      <dgm:spPr/>
    </dgm:pt>
    <dgm:pt modelId="{8EE5F986-FC06-41C3-BDFA-1BB16CF1BC0B}" type="pres">
      <dgm:prSet presAssocID="{03703CF4-7477-45B0-A114-562D0D807451}" presName="compNode" presStyleCnt="0"/>
      <dgm:spPr/>
    </dgm:pt>
    <dgm:pt modelId="{B7FE3A63-F494-4D8D-B106-FFFFB23B6A5A}" type="pres">
      <dgm:prSet presAssocID="{03703CF4-7477-45B0-A114-562D0D807451}" presName="bgRect" presStyleLbl="bgShp" presStyleIdx="4" presStyleCnt="5"/>
      <dgm:spPr/>
    </dgm:pt>
    <dgm:pt modelId="{7E375B5F-E99E-4C6C-8D47-BD8277010680}" type="pres">
      <dgm:prSet presAssocID="{03703CF4-7477-45B0-A114-562D0D80745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pward trend"/>
        </a:ext>
      </dgm:extLst>
    </dgm:pt>
    <dgm:pt modelId="{6EE415C4-0348-405D-BDBF-DB1BD4541147}" type="pres">
      <dgm:prSet presAssocID="{03703CF4-7477-45B0-A114-562D0D807451}" presName="spaceRect" presStyleCnt="0"/>
      <dgm:spPr/>
    </dgm:pt>
    <dgm:pt modelId="{912F829D-9EB8-451E-82DA-953D369BAC77}" type="pres">
      <dgm:prSet presAssocID="{03703CF4-7477-45B0-A114-562D0D807451}" presName="parTx" presStyleLbl="revTx" presStyleIdx="4" presStyleCnt="5">
        <dgm:presLayoutVars>
          <dgm:chMax val="0"/>
          <dgm:chPref val="0"/>
        </dgm:presLayoutVars>
      </dgm:prSet>
      <dgm:spPr/>
    </dgm:pt>
  </dgm:ptLst>
  <dgm:cxnLst>
    <dgm:cxn modelId="{BCB99D25-ACB4-4E8A-BA70-5D3B15F485DA}" type="presOf" srcId="{81A15F46-FB5F-466E-A037-8D5C8839219C}" destId="{9112E255-807B-43FC-80DE-E989413FAD61}" srcOrd="0" destOrd="0" presId="urn:microsoft.com/office/officeart/2018/2/layout/IconVerticalSolidList"/>
    <dgm:cxn modelId="{866D3D26-E23A-42AC-8A68-703C3A178A58}" type="presOf" srcId="{61935F86-F1DF-4577-BE1D-A4CCA771EF51}" destId="{98CA4175-2645-456D-B044-B55206D28EBE}" srcOrd="0" destOrd="0" presId="urn:microsoft.com/office/officeart/2018/2/layout/IconVerticalSolidList"/>
    <dgm:cxn modelId="{93565338-E2DF-4EB5-A4DE-03D66B04D887}" srcId="{61935F86-F1DF-4577-BE1D-A4CCA771EF51}" destId="{588340B2-5F2E-437D-B8CF-AFD45032991E}" srcOrd="0" destOrd="0" parTransId="{4F884DC8-729E-4E38-8801-7753D7D7D86F}" sibTransId="{17226116-277C-4A37-9A8D-57839A06DD4C}"/>
    <dgm:cxn modelId="{9B51A963-D69B-4D98-B7D6-B6BAAF0D2925}" srcId="{61935F86-F1DF-4577-BE1D-A4CCA771EF51}" destId="{46A0F796-B3D6-4F56-BAE5-6430137F1A34}" srcOrd="3" destOrd="0" parTransId="{9E5011DE-C05E-440E-9B96-533D2EE37667}" sibTransId="{1A2671CE-1EA4-4FFE-8C58-34B899651009}"/>
    <dgm:cxn modelId="{B7AAE579-DE26-49E3-ADE6-9358496BC2C7}" srcId="{61935F86-F1DF-4577-BE1D-A4CCA771EF51}" destId="{03703CF4-7477-45B0-A114-562D0D807451}" srcOrd="4" destOrd="0" parTransId="{807E7C69-C5EC-4E8D-B8C7-4F703C78D2CD}" sibTransId="{5EFB0683-1CC6-465F-BCC0-0B4992BF8B0A}"/>
    <dgm:cxn modelId="{4051D392-18EE-43FB-9A91-F79A169C9D6E}" type="presOf" srcId="{46A0F796-B3D6-4F56-BAE5-6430137F1A34}" destId="{A16F12BD-D768-4896-A4E2-8A83BC4D4109}" srcOrd="0" destOrd="0" presId="urn:microsoft.com/office/officeart/2018/2/layout/IconVerticalSolidList"/>
    <dgm:cxn modelId="{75AA1F94-13C8-49A4-94C1-3A8DBAD4C338}" srcId="{61935F86-F1DF-4577-BE1D-A4CCA771EF51}" destId="{117A940C-FE18-425D-9789-D2CA104A02DF}" srcOrd="1" destOrd="0" parTransId="{AB2FE72C-F6E4-4DAD-9BCC-276ED8694BD8}" sibTransId="{0D6001DF-FC4B-4EEB-91EB-999F48A741F5}"/>
    <dgm:cxn modelId="{3A9FD59D-A23A-46ED-834F-923CD1731E55}" type="presOf" srcId="{588340B2-5F2E-437D-B8CF-AFD45032991E}" destId="{BF5C3D29-D297-4638-A250-3F9525A00125}" srcOrd="0" destOrd="0" presId="urn:microsoft.com/office/officeart/2018/2/layout/IconVerticalSolidList"/>
    <dgm:cxn modelId="{27FA56B8-CDA3-4B9F-BDB4-9873EE9CB14E}" type="presOf" srcId="{03703CF4-7477-45B0-A114-562D0D807451}" destId="{912F829D-9EB8-451E-82DA-953D369BAC77}" srcOrd="0" destOrd="0" presId="urn:microsoft.com/office/officeart/2018/2/layout/IconVerticalSolidList"/>
    <dgm:cxn modelId="{8869E5DA-F4FE-4858-BB83-BB51B140E556}" srcId="{61935F86-F1DF-4577-BE1D-A4CCA771EF51}" destId="{81A15F46-FB5F-466E-A037-8D5C8839219C}" srcOrd="2" destOrd="0" parTransId="{F34EBEB8-1F3F-4EE2-A850-E8C9B82EECF8}" sibTransId="{D7E4DC2D-963D-4F32-8F69-813ABD573B6C}"/>
    <dgm:cxn modelId="{FF8BE5FF-6F01-4B7B-8613-E0D7309A98B9}" type="presOf" srcId="{117A940C-FE18-425D-9789-D2CA104A02DF}" destId="{995FE5BF-BE97-4914-94CD-E7736C1B894B}" srcOrd="0" destOrd="0" presId="urn:microsoft.com/office/officeart/2018/2/layout/IconVerticalSolidList"/>
    <dgm:cxn modelId="{8F9951C3-074B-421D-BA22-675AECEEE8FD}" type="presParOf" srcId="{98CA4175-2645-456D-B044-B55206D28EBE}" destId="{1A40803D-9492-40E1-9955-668860E848D7}" srcOrd="0" destOrd="0" presId="urn:microsoft.com/office/officeart/2018/2/layout/IconVerticalSolidList"/>
    <dgm:cxn modelId="{6C83C8AE-0AD4-4017-9AF3-81652314432F}" type="presParOf" srcId="{1A40803D-9492-40E1-9955-668860E848D7}" destId="{1A198FD5-B058-4746-9ADB-CE3A9C087531}" srcOrd="0" destOrd="0" presId="urn:microsoft.com/office/officeart/2018/2/layout/IconVerticalSolidList"/>
    <dgm:cxn modelId="{F4B620B7-350E-4C4B-AAE9-9E4962CE2C0C}" type="presParOf" srcId="{1A40803D-9492-40E1-9955-668860E848D7}" destId="{F8EE6C03-0F4E-4ACD-AE34-183B415B146C}" srcOrd="1" destOrd="0" presId="urn:microsoft.com/office/officeart/2018/2/layout/IconVerticalSolidList"/>
    <dgm:cxn modelId="{85EA9F73-8B8F-447D-8210-61C0CB49D043}" type="presParOf" srcId="{1A40803D-9492-40E1-9955-668860E848D7}" destId="{FD960785-4CF2-4CD7-8BBC-98D6665E832D}" srcOrd="2" destOrd="0" presId="urn:microsoft.com/office/officeart/2018/2/layout/IconVerticalSolidList"/>
    <dgm:cxn modelId="{2FA34DE4-7D27-4C56-A0C4-4D3727B060BC}" type="presParOf" srcId="{1A40803D-9492-40E1-9955-668860E848D7}" destId="{BF5C3D29-D297-4638-A250-3F9525A00125}" srcOrd="3" destOrd="0" presId="urn:microsoft.com/office/officeart/2018/2/layout/IconVerticalSolidList"/>
    <dgm:cxn modelId="{9BFD72E6-FE0C-4384-8D81-A4B0033F380A}" type="presParOf" srcId="{98CA4175-2645-456D-B044-B55206D28EBE}" destId="{33DC73EF-D212-4D68-ACF1-CA4561955F45}" srcOrd="1" destOrd="0" presId="urn:microsoft.com/office/officeart/2018/2/layout/IconVerticalSolidList"/>
    <dgm:cxn modelId="{0D27D8E0-B510-449B-AE3D-9E50C1E3239E}" type="presParOf" srcId="{98CA4175-2645-456D-B044-B55206D28EBE}" destId="{47707D2B-5744-4EB8-8AF0-13F74A8D05A6}" srcOrd="2" destOrd="0" presId="urn:microsoft.com/office/officeart/2018/2/layout/IconVerticalSolidList"/>
    <dgm:cxn modelId="{78DCA2EB-8301-43B6-BA30-53CE2FE731A5}" type="presParOf" srcId="{47707D2B-5744-4EB8-8AF0-13F74A8D05A6}" destId="{F555E802-D824-4689-BD42-E1581FEB44E3}" srcOrd="0" destOrd="0" presId="urn:microsoft.com/office/officeart/2018/2/layout/IconVerticalSolidList"/>
    <dgm:cxn modelId="{7FF7E8AC-9675-4B3E-A070-980A469EC0F8}" type="presParOf" srcId="{47707D2B-5744-4EB8-8AF0-13F74A8D05A6}" destId="{2132E61A-F8A6-43F0-84A9-8D8FE5933694}" srcOrd="1" destOrd="0" presId="urn:microsoft.com/office/officeart/2018/2/layout/IconVerticalSolidList"/>
    <dgm:cxn modelId="{B87972AE-4F4C-4A18-8918-84B8DFAA5D88}" type="presParOf" srcId="{47707D2B-5744-4EB8-8AF0-13F74A8D05A6}" destId="{34B2F717-7D39-4B5A-9D9D-1B8ED6736CD5}" srcOrd="2" destOrd="0" presId="urn:microsoft.com/office/officeart/2018/2/layout/IconVerticalSolidList"/>
    <dgm:cxn modelId="{43633D5B-F9A8-418D-BC98-53288D1DC0E5}" type="presParOf" srcId="{47707D2B-5744-4EB8-8AF0-13F74A8D05A6}" destId="{995FE5BF-BE97-4914-94CD-E7736C1B894B}" srcOrd="3" destOrd="0" presId="urn:microsoft.com/office/officeart/2018/2/layout/IconVerticalSolidList"/>
    <dgm:cxn modelId="{03C1EF00-D979-4451-B6C6-43206987D3DB}" type="presParOf" srcId="{98CA4175-2645-456D-B044-B55206D28EBE}" destId="{80EFEC06-0485-4F83-9176-0DC2B5837CD0}" srcOrd="3" destOrd="0" presId="urn:microsoft.com/office/officeart/2018/2/layout/IconVerticalSolidList"/>
    <dgm:cxn modelId="{0DAD257E-1827-4424-B3D1-0B01AD41F5B0}" type="presParOf" srcId="{98CA4175-2645-456D-B044-B55206D28EBE}" destId="{60F53FB9-8906-4A80-AE9A-8471AED7117E}" srcOrd="4" destOrd="0" presId="urn:microsoft.com/office/officeart/2018/2/layout/IconVerticalSolidList"/>
    <dgm:cxn modelId="{C376ED9D-536E-4347-88C2-4F7F3C910605}" type="presParOf" srcId="{60F53FB9-8906-4A80-AE9A-8471AED7117E}" destId="{03194D32-86FF-4D11-B165-5933D33A072D}" srcOrd="0" destOrd="0" presId="urn:microsoft.com/office/officeart/2018/2/layout/IconVerticalSolidList"/>
    <dgm:cxn modelId="{EDC11FC2-F4F8-46D6-89F8-36E790D3E783}" type="presParOf" srcId="{60F53FB9-8906-4A80-AE9A-8471AED7117E}" destId="{18D247E7-E5D1-41A2-AC36-926216084ADA}" srcOrd="1" destOrd="0" presId="urn:microsoft.com/office/officeart/2018/2/layout/IconVerticalSolidList"/>
    <dgm:cxn modelId="{2D98238A-3358-4C7B-8A70-1D5B788DB8DC}" type="presParOf" srcId="{60F53FB9-8906-4A80-AE9A-8471AED7117E}" destId="{8563AE17-62D6-4711-9BB7-1A7897346C58}" srcOrd="2" destOrd="0" presId="urn:microsoft.com/office/officeart/2018/2/layout/IconVerticalSolidList"/>
    <dgm:cxn modelId="{3D3E25F9-4CAE-4F51-A3F2-D6B4D4B3DE76}" type="presParOf" srcId="{60F53FB9-8906-4A80-AE9A-8471AED7117E}" destId="{9112E255-807B-43FC-80DE-E989413FAD61}" srcOrd="3" destOrd="0" presId="urn:microsoft.com/office/officeart/2018/2/layout/IconVerticalSolidList"/>
    <dgm:cxn modelId="{3AEFD692-BE67-4C01-BA6C-D3258A35E73A}" type="presParOf" srcId="{98CA4175-2645-456D-B044-B55206D28EBE}" destId="{B38F87D1-6724-4C9F-AC25-207D87022F8F}" srcOrd="5" destOrd="0" presId="urn:microsoft.com/office/officeart/2018/2/layout/IconVerticalSolidList"/>
    <dgm:cxn modelId="{AF7BD60F-901B-4026-85FB-85E0EC340F7F}" type="presParOf" srcId="{98CA4175-2645-456D-B044-B55206D28EBE}" destId="{410C15FB-AB2D-4BE1-AB74-882FAAA04FEA}" srcOrd="6" destOrd="0" presId="urn:microsoft.com/office/officeart/2018/2/layout/IconVerticalSolidList"/>
    <dgm:cxn modelId="{0A8AF254-A1D5-4E86-A15F-F3CF5A50DC45}" type="presParOf" srcId="{410C15FB-AB2D-4BE1-AB74-882FAAA04FEA}" destId="{0EA97184-2781-4471-A632-1B3B9F6A88B1}" srcOrd="0" destOrd="0" presId="urn:microsoft.com/office/officeart/2018/2/layout/IconVerticalSolidList"/>
    <dgm:cxn modelId="{410EB62F-22D4-4364-A41D-D994726BF2F3}" type="presParOf" srcId="{410C15FB-AB2D-4BE1-AB74-882FAAA04FEA}" destId="{766B5A09-4593-4CA9-B21D-A224D156C61E}" srcOrd="1" destOrd="0" presId="urn:microsoft.com/office/officeart/2018/2/layout/IconVerticalSolidList"/>
    <dgm:cxn modelId="{CEE2D8A3-78A3-4FC0-819B-548E0483A8AC}" type="presParOf" srcId="{410C15FB-AB2D-4BE1-AB74-882FAAA04FEA}" destId="{EBD3D90E-69B2-4205-988F-98691E60A523}" srcOrd="2" destOrd="0" presId="urn:microsoft.com/office/officeart/2018/2/layout/IconVerticalSolidList"/>
    <dgm:cxn modelId="{F3A2356D-2D94-429F-8332-CCE078F4BA38}" type="presParOf" srcId="{410C15FB-AB2D-4BE1-AB74-882FAAA04FEA}" destId="{A16F12BD-D768-4896-A4E2-8A83BC4D4109}" srcOrd="3" destOrd="0" presId="urn:microsoft.com/office/officeart/2018/2/layout/IconVerticalSolidList"/>
    <dgm:cxn modelId="{6F92FE20-D18E-40F8-A93B-1DB096BB0EAA}" type="presParOf" srcId="{98CA4175-2645-456D-B044-B55206D28EBE}" destId="{5192E974-2CA0-41E8-9E74-BB8BBF8D14FC}" srcOrd="7" destOrd="0" presId="urn:microsoft.com/office/officeart/2018/2/layout/IconVerticalSolidList"/>
    <dgm:cxn modelId="{21A4BD2A-6653-4097-B48A-C00AFF3C6D26}" type="presParOf" srcId="{98CA4175-2645-456D-B044-B55206D28EBE}" destId="{8EE5F986-FC06-41C3-BDFA-1BB16CF1BC0B}" srcOrd="8" destOrd="0" presId="urn:microsoft.com/office/officeart/2018/2/layout/IconVerticalSolidList"/>
    <dgm:cxn modelId="{1E14E413-AF3C-493B-B69C-1F7A9759F21D}" type="presParOf" srcId="{8EE5F986-FC06-41C3-BDFA-1BB16CF1BC0B}" destId="{B7FE3A63-F494-4D8D-B106-FFFFB23B6A5A}" srcOrd="0" destOrd="0" presId="urn:microsoft.com/office/officeart/2018/2/layout/IconVerticalSolidList"/>
    <dgm:cxn modelId="{A77BF15D-0556-4CC0-A394-2F524A270578}" type="presParOf" srcId="{8EE5F986-FC06-41C3-BDFA-1BB16CF1BC0B}" destId="{7E375B5F-E99E-4C6C-8D47-BD8277010680}" srcOrd="1" destOrd="0" presId="urn:microsoft.com/office/officeart/2018/2/layout/IconVerticalSolidList"/>
    <dgm:cxn modelId="{68A0F4F7-DC8F-45EB-A718-2315CF7D6772}" type="presParOf" srcId="{8EE5F986-FC06-41C3-BDFA-1BB16CF1BC0B}" destId="{6EE415C4-0348-405D-BDBF-DB1BD4541147}" srcOrd="2" destOrd="0" presId="urn:microsoft.com/office/officeart/2018/2/layout/IconVerticalSolidList"/>
    <dgm:cxn modelId="{8FAD5707-268E-4F5B-81FD-407DF90EDC4C}" type="presParOf" srcId="{8EE5F986-FC06-41C3-BDFA-1BB16CF1BC0B}" destId="{912F829D-9EB8-451E-82DA-953D369BAC77}"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562BF97-3BAC-40E0-BF3E-159FB19919CB}"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05BBE6D-F10E-4448-9AE3-018320079E8E}">
      <dgm:prSet/>
      <dgm:spPr/>
      <dgm:t>
        <a:bodyPr/>
        <a:lstStyle/>
        <a:p>
          <a:r>
            <a:rPr lang="en-US" b="0" i="0" baseline="0" dirty="0"/>
            <a:t>Determine your budget for hardware, personnel, and training</a:t>
          </a:r>
          <a:endParaRPr lang="en-US" dirty="0"/>
        </a:p>
      </dgm:t>
    </dgm:pt>
    <dgm:pt modelId="{031F0A93-2B03-4EE5-88C8-3172991DF302}" type="parTrans" cxnId="{336D8A09-3EB3-4B2D-8783-269995C69C7D}">
      <dgm:prSet/>
      <dgm:spPr/>
      <dgm:t>
        <a:bodyPr/>
        <a:lstStyle/>
        <a:p>
          <a:endParaRPr lang="en-US"/>
        </a:p>
      </dgm:t>
    </dgm:pt>
    <dgm:pt modelId="{4A5BA58D-E3A2-4415-BF9D-C981868C5BF0}" type="sibTrans" cxnId="{336D8A09-3EB3-4B2D-8783-269995C69C7D}">
      <dgm:prSet/>
      <dgm:spPr/>
      <dgm:t>
        <a:bodyPr/>
        <a:lstStyle/>
        <a:p>
          <a:endParaRPr lang="en-US"/>
        </a:p>
      </dgm:t>
    </dgm:pt>
    <dgm:pt modelId="{0C1778E7-F7A4-495F-BB4D-0A156CF557DE}">
      <dgm:prSet/>
      <dgm:spPr/>
      <dgm:t>
        <a:bodyPr/>
        <a:lstStyle/>
        <a:p>
          <a:r>
            <a:rPr lang="en-US" b="0" i="0" baseline="0" dirty="0"/>
            <a:t>Before you are ready to begin the investigation, you have to prepare yourself</a:t>
          </a:r>
          <a:endParaRPr lang="en-US" dirty="0"/>
        </a:p>
      </dgm:t>
    </dgm:pt>
    <dgm:pt modelId="{4099B2CA-1134-4A06-8834-A0ADA34AEDB0}" type="parTrans" cxnId="{B8324112-63C3-42D0-9AC1-66E5EA1136EA}">
      <dgm:prSet/>
      <dgm:spPr/>
      <dgm:t>
        <a:bodyPr/>
        <a:lstStyle/>
        <a:p>
          <a:endParaRPr lang="en-US"/>
        </a:p>
      </dgm:t>
    </dgm:pt>
    <dgm:pt modelId="{351E5663-FE66-4A5F-8157-CE9E63CC97ED}" type="sibTrans" cxnId="{B8324112-63C3-42D0-9AC1-66E5EA1136EA}">
      <dgm:prSet/>
      <dgm:spPr/>
      <dgm:t>
        <a:bodyPr/>
        <a:lstStyle/>
        <a:p>
          <a:endParaRPr lang="en-US"/>
        </a:p>
      </dgm:t>
    </dgm:pt>
    <dgm:pt modelId="{C10DE244-5C56-4200-AEB7-5C8139324D5F}">
      <dgm:prSet/>
      <dgm:spPr/>
      <dgm:t>
        <a:bodyPr/>
        <a:lstStyle/>
        <a:p>
          <a:r>
            <a:rPr lang="en-US" b="0" i="0" baseline="0" dirty="0"/>
            <a:t>Some equipment will be reusable, and some will not</a:t>
          </a:r>
          <a:endParaRPr lang="en-US" dirty="0"/>
        </a:p>
      </dgm:t>
    </dgm:pt>
    <dgm:pt modelId="{36931DA7-7389-4A1D-8B12-48ADBA4DC5AF}" type="parTrans" cxnId="{4B03CC34-9E12-4827-A323-B71DFC58BA6C}">
      <dgm:prSet/>
      <dgm:spPr/>
      <dgm:t>
        <a:bodyPr/>
        <a:lstStyle/>
        <a:p>
          <a:endParaRPr lang="en-US"/>
        </a:p>
      </dgm:t>
    </dgm:pt>
    <dgm:pt modelId="{263F548B-D931-4C48-A1A1-1D03F185A25C}" type="sibTrans" cxnId="{4B03CC34-9E12-4827-A323-B71DFC58BA6C}">
      <dgm:prSet/>
      <dgm:spPr/>
      <dgm:t>
        <a:bodyPr/>
        <a:lstStyle/>
        <a:p>
          <a:endParaRPr lang="en-US"/>
        </a:p>
      </dgm:t>
    </dgm:pt>
    <dgm:pt modelId="{D7F2C2D3-59B0-4D5F-9455-1D1187551FD8}">
      <dgm:prSet/>
      <dgm:spPr/>
      <dgm:t>
        <a:bodyPr/>
        <a:lstStyle/>
        <a:p>
          <a:r>
            <a:rPr lang="en-US" b="1" i="0" baseline="0" dirty="0"/>
            <a:t>The forensic workstation</a:t>
          </a:r>
          <a:endParaRPr lang="en-US" dirty="0"/>
        </a:p>
      </dgm:t>
    </dgm:pt>
    <dgm:pt modelId="{9C82D7C2-13DF-4D29-AEE6-03AE6670E0AA}" type="parTrans" cxnId="{079C07D1-C3F8-4C3E-B1AF-82AF6C2417EC}">
      <dgm:prSet/>
      <dgm:spPr/>
      <dgm:t>
        <a:bodyPr/>
        <a:lstStyle/>
        <a:p>
          <a:endParaRPr lang="en-US"/>
        </a:p>
      </dgm:t>
    </dgm:pt>
    <dgm:pt modelId="{5CB9EA7E-4BEC-4627-83D4-1A825C29F060}" type="sibTrans" cxnId="{079C07D1-C3F8-4C3E-B1AF-82AF6C2417EC}">
      <dgm:prSet/>
      <dgm:spPr/>
      <dgm:t>
        <a:bodyPr/>
        <a:lstStyle/>
        <a:p>
          <a:endParaRPr lang="en-US"/>
        </a:p>
      </dgm:t>
    </dgm:pt>
    <dgm:pt modelId="{D60A216C-FA28-4005-A3CC-638B15F87BCE}">
      <dgm:prSet/>
      <dgm:spPr/>
      <dgm:t>
        <a:bodyPr/>
        <a:lstStyle/>
        <a:p>
          <a:r>
            <a:rPr lang="en-US" b="1" i="0" baseline="0" dirty="0"/>
            <a:t>The response kit</a:t>
          </a:r>
          <a:endParaRPr lang="en-US" dirty="0"/>
        </a:p>
      </dgm:t>
    </dgm:pt>
    <dgm:pt modelId="{67A2ADF5-A380-47AD-A27C-50764A515D07}" type="parTrans" cxnId="{D13F46F5-C7DE-4D67-885E-04D3A6ED2149}">
      <dgm:prSet/>
      <dgm:spPr/>
      <dgm:t>
        <a:bodyPr/>
        <a:lstStyle/>
        <a:p>
          <a:endParaRPr lang="en-US"/>
        </a:p>
      </dgm:t>
    </dgm:pt>
    <dgm:pt modelId="{FB937D66-8BC6-4F27-A245-70F1FF83BA19}" type="sibTrans" cxnId="{D13F46F5-C7DE-4D67-885E-04D3A6ED2149}">
      <dgm:prSet/>
      <dgm:spPr/>
      <dgm:t>
        <a:bodyPr/>
        <a:lstStyle/>
        <a:p>
          <a:endParaRPr lang="en-US"/>
        </a:p>
      </dgm:t>
    </dgm:pt>
    <dgm:pt modelId="{3FCD5B90-F128-4F17-9383-4E3A953DF64C}">
      <dgm:prSet/>
      <dgm:spPr/>
      <dgm:t>
        <a:bodyPr/>
        <a:lstStyle/>
        <a:p>
          <a:r>
            <a:rPr lang="en-US" b="1" i="0" baseline="0" dirty="0"/>
            <a:t>Forensic software</a:t>
          </a:r>
          <a:endParaRPr lang="en-US" dirty="0"/>
        </a:p>
      </dgm:t>
    </dgm:pt>
    <dgm:pt modelId="{6938FE8F-8AB4-4FB1-B494-ECA6529AED61}" type="parTrans" cxnId="{BBC98510-FF9E-4AA9-A4D2-585FC76A79AD}">
      <dgm:prSet/>
      <dgm:spPr/>
      <dgm:t>
        <a:bodyPr/>
        <a:lstStyle/>
        <a:p>
          <a:endParaRPr lang="en-US"/>
        </a:p>
      </dgm:t>
    </dgm:pt>
    <dgm:pt modelId="{68D77254-C971-4071-889E-7B4DDDE2E81C}" type="sibTrans" cxnId="{BBC98510-FF9E-4AA9-A4D2-585FC76A79AD}">
      <dgm:prSet/>
      <dgm:spPr/>
      <dgm:t>
        <a:bodyPr/>
        <a:lstStyle/>
        <a:p>
          <a:endParaRPr lang="en-US"/>
        </a:p>
      </dgm:t>
    </dgm:pt>
    <dgm:pt modelId="{40C64A0B-653D-423D-B985-3A46A68C0984}">
      <dgm:prSet/>
      <dgm:spPr/>
      <dgm:t>
        <a:bodyPr/>
        <a:lstStyle/>
        <a:p>
          <a:r>
            <a:rPr lang="en-US" b="1" i="0" baseline="0" dirty="0"/>
            <a:t>Forensic investigator training</a:t>
          </a:r>
          <a:endParaRPr lang="en-US" dirty="0"/>
        </a:p>
      </dgm:t>
    </dgm:pt>
    <dgm:pt modelId="{09286F14-B244-483C-82A0-F73F05ADD79A}" type="parTrans" cxnId="{E48F9DEB-47F6-4C22-8864-A8A2CDA19179}">
      <dgm:prSet/>
      <dgm:spPr/>
      <dgm:t>
        <a:bodyPr/>
        <a:lstStyle/>
        <a:p>
          <a:endParaRPr lang="en-US"/>
        </a:p>
      </dgm:t>
    </dgm:pt>
    <dgm:pt modelId="{64479D63-58FB-47E1-976D-162D6052609E}" type="sibTrans" cxnId="{E48F9DEB-47F6-4C22-8864-A8A2CDA19179}">
      <dgm:prSet/>
      <dgm:spPr/>
      <dgm:t>
        <a:bodyPr/>
        <a:lstStyle/>
        <a:p>
          <a:endParaRPr lang="en-US"/>
        </a:p>
      </dgm:t>
    </dgm:pt>
    <dgm:pt modelId="{9557F442-DFB7-4B61-90A6-A44AFFE691FB}" type="pres">
      <dgm:prSet presAssocID="{F562BF97-3BAC-40E0-BF3E-159FB19919CB}" presName="linear" presStyleCnt="0">
        <dgm:presLayoutVars>
          <dgm:animLvl val="lvl"/>
          <dgm:resizeHandles val="exact"/>
        </dgm:presLayoutVars>
      </dgm:prSet>
      <dgm:spPr/>
    </dgm:pt>
    <dgm:pt modelId="{C7E26667-DC7E-417A-805C-92B1FCA2EB41}" type="pres">
      <dgm:prSet presAssocID="{305BBE6D-F10E-4448-9AE3-018320079E8E}" presName="parentText" presStyleLbl="node1" presStyleIdx="0" presStyleCnt="7">
        <dgm:presLayoutVars>
          <dgm:chMax val="0"/>
          <dgm:bulletEnabled val="1"/>
        </dgm:presLayoutVars>
      </dgm:prSet>
      <dgm:spPr/>
    </dgm:pt>
    <dgm:pt modelId="{6DFC274F-1EF7-40AC-A030-948D5652BC4D}" type="pres">
      <dgm:prSet presAssocID="{4A5BA58D-E3A2-4415-BF9D-C981868C5BF0}" presName="spacer" presStyleCnt="0"/>
      <dgm:spPr/>
    </dgm:pt>
    <dgm:pt modelId="{151BCAB1-AA17-468F-A5F5-006A262224E7}" type="pres">
      <dgm:prSet presAssocID="{0C1778E7-F7A4-495F-BB4D-0A156CF557DE}" presName="parentText" presStyleLbl="node1" presStyleIdx="1" presStyleCnt="7">
        <dgm:presLayoutVars>
          <dgm:chMax val="0"/>
          <dgm:bulletEnabled val="1"/>
        </dgm:presLayoutVars>
      </dgm:prSet>
      <dgm:spPr/>
    </dgm:pt>
    <dgm:pt modelId="{F41210C7-E83F-4FC6-920F-59F247862806}" type="pres">
      <dgm:prSet presAssocID="{351E5663-FE66-4A5F-8157-CE9E63CC97ED}" presName="spacer" presStyleCnt="0"/>
      <dgm:spPr/>
    </dgm:pt>
    <dgm:pt modelId="{1C451BC1-2D9D-47FB-87EB-FBDDDA459BE0}" type="pres">
      <dgm:prSet presAssocID="{C10DE244-5C56-4200-AEB7-5C8139324D5F}" presName="parentText" presStyleLbl="node1" presStyleIdx="2" presStyleCnt="7">
        <dgm:presLayoutVars>
          <dgm:chMax val="0"/>
          <dgm:bulletEnabled val="1"/>
        </dgm:presLayoutVars>
      </dgm:prSet>
      <dgm:spPr/>
    </dgm:pt>
    <dgm:pt modelId="{3F44829A-5BCC-475F-A76B-4983D8BCDFE7}" type="pres">
      <dgm:prSet presAssocID="{263F548B-D931-4C48-A1A1-1D03F185A25C}" presName="spacer" presStyleCnt="0"/>
      <dgm:spPr/>
    </dgm:pt>
    <dgm:pt modelId="{B34ECFE6-9C82-4D02-A781-39B5E4591143}" type="pres">
      <dgm:prSet presAssocID="{D7F2C2D3-59B0-4D5F-9455-1D1187551FD8}" presName="parentText" presStyleLbl="node1" presStyleIdx="3" presStyleCnt="7">
        <dgm:presLayoutVars>
          <dgm:chMax val="0"/>
          <dgm:bulletEnabled val="1"/>
        </dgm:presLayoutVars>
      </dgm:prSet>
      <dgm:spPr/>
    </dgm:pt>
    <dgm:pt modelId="{66165F8A-F8C2-40B6-8AD5-CC0FF4212A66}" type="pres">
      <dgm:prSet presAssocID="{5CB9EA7E-4BEC-4627-83D4-1A825C29F060}" presName="spacer" presStyleCnt="0"/>
      <dgm:spPr/>
    </dgm:pt>
    <dgm:pt modelId="{211B0699-BF71-44DB-BC2D-347DABB34277}" type="pres">
      <dgm:prSet presAssocID="{D60A216C-FA28-4005-A3CC-638B15F87BCE}" presName="parentText" presStyleLbl="node1" presStyleIdx="4" presStyleCnt="7">
        <dgm:presLayoutVars>
          <dgm:chMax val="0"/>
          <dgm:bulletEnabled val="1"/>
        </dgm:presLayoutVars>
      </dgm:prSet>
      <dgm:spPr/>
    </dgm:pt>
    <dgm:pt modelId="{EBCFE408-D22E-4FEF-9D7A-CBC00D17972C}" type="pres">
      <dgm:prSet presAssocID="{FB937D66-8BC6-4F27-A245-70F1FF83BA19}" presName="spacer" presStyleCnt="0"/>
      <dgm:spPr/>
    </dgm:pt>
    <dgm:pt modelId="{1BD8313C-7B30-4A9E-AA18-AEFC4ACA1F46}" type="pres">
      <dgm:prSet presAssocID="{3FCD5B90-F128-4F17-9383-4E3A953DF64C}" presName="parentText" presStyleLbl="node1" presStyleIdx="5" presStyleCnt="7">
        <dgm:presLayoutVars>
          <dgm:chMax val="0"/>
          <dgm:bulletEnabled val="1"/>
        </dgm:presLayoutVars>
      </dgm:prSet>
      <dgm:spPr/>
    </dgm:pt>
    <dgm:pt modelId="{433C3F59-C32B-4507-A49F-A953040371AA}" type="pres">
      <dgm:prSet presAssocID="{68D77254-C971-4071-889E-7B4DDDE2E81C}" presName="spacer" presStyleCnt="0"/>
      <dgm:spPr/>
    </dgm:pt>
    <dgm:pt modelId="{1674D0C1-31AE-4F53-8DF5-49799AC6DCBA}" type="pres">
      <dgm:prSet presAssocID="{40C64A0B-653D-423D-B985-3A46A68C0984}" presName="parentText" presStyleLbl="node1" presStyleIdx="6" presStyleCnt="7">
        <dgm:presLayoutVars>
          <dgm:chMax val="0"/>
          <dgm:bulletEnabled val="1"/>
        </dgm:presLayoutVars>
      </dgm:prSet>
      <dgm:spPr/>
    </dgm:pt>
  </dgm:ptLst>
  <dgm:cxnLst>
    <dgm:cxn modelId="{336D8A09-3EB3-4B2D-8783-269995C69C7D}" srcId="{F562BF97-3BAC-40E0-BF3E-159FB19919CB}" destId="{305BBE6D-F10E-4448-9AE3-018320079E8E}" srcOrd="0" destOrd="0" parTransId="{031F0A93-2B03-4EE5-88C8-3172991DF302}" sibTransId="{4A5BA58D-E3A2-4415-BF9D-C981868C5BF0}"/>
    <dgm:cxn modelId="{BBC98510-FF9E-4AA9-A4D2-585FC76A79AD}" srcId="{F562BF97-3BAC-40E0-BF3E-159FB19919CB}" destId="{3FCD5B90-F128-4F17-9383-4E3A953DF64C}" srcOrd="5" destOrd="0" parTransId="{6938FE8F-8AB4-4FB1-B494-ECA6529AED61}" sibTransId="{68D77254-C971-4071-889E-7B4DDDE2E81C}"/>
    <dgm:cxn modelId="{B8324112-63C3-42D0-9AC1-66E5EA1136EA}" srcId="{F562BF97-3BAC-40E0-BF3E-159FB19919CB}" destId="{0C1778E7-F7A4-495F-BB4D-0A156CF557DE}" srcOrd="1" destOrd="0" parTransId="{4099B2CA-1134-4A06-8834-A0ADA34AEDB0}" sibTransId="{351E5663-FE66-4A5F-8157-CE9E63CC97ED}"/>
    <dgm:cxn modelId="{4B03CC34-9E12-4827-A323-B71DFC58BA6C}" srcId="{F562BF97-3BAC-40E0-BF3E-159FB19919CB}" destId="{C10DE244-5C56-4200-AEB7-5C8139324D5F}" srcOrd="2" destOrd="0" parTransId="{36931DA7-7389-4A1D-8B12-48ADBA4DC5AF}" sibTransId="{263F548B-D931-4C48-A1A1-1D03F185A25C}"/>
    <dgm:cxn modelId="{16B43B48-E6ED-4F1F-9BD4-D66095A5E0DC}" type="presOf" srcId="{3FCD5B90-F128-4F17-9383-4E3A953DF64C}" destId="{1BD8313C-7B30-4A9E-AA18-AEFC4ACA1F46}" srcOrd="0" destOrd="0" presId="urn:microsoft.com/office/officeart/2005/8/layout/vList2"/>
    <dgm:cxn modelId="{24D5B56D-1B6C-44C6-9B13-01B93F7225B1}" type="presOf" srcId="{D60A216C-FA28-4005-A3CC-638B15F87BCE}" destId="{211B0699-BF71-44DB-BC2D-347DABB34277}" srcOrd="0" destOrd="0" presId="urn:microsoft.com/office/officeart/2005/8/layout/vList2"/>
    <dgm:cxn modelId="{5F33EAAF-A77C-4C52-93C9-97ECCB070D40}" type="presOf" srcId="{F562BF97-3BAC-40E0-BF3E-159FB19919CB}" destId="{9557F442-DFB7-4B61-90A6-A44AFFE691FB}" srcOrd="0" destOrd="0" presId="urn:microsoft.com/office/officeart/2005/8/layout/vList2"/>
    <dgm:cxn modelId="{987198B6-9DDF-4457-8522-0DE3CE130E2B}" type="presOf" srcId="{C10DE244-5C56-4200-AEB7-5C8139324D5F}" destId="{1C451BC1-2D9D-47FB-87EB-FBDDDA459BE0}" srcOrd="0" destOrd="0" presId="urn:microsoft.com/office/officeart/2005/8/layout/vList2"/>
    <dgm:cxn modelId="{928915BA-2257-4F90-9A14-CE4B052ADBBE}" type="presOf" srcId="{0C1778E7-F7A4-495F-BB4D-0A156CF557DE}" destId="{151BCAB1-AA17-468F-A5F5-006A262224E7}" srcOrd="0" destOrd="0" presId="urn:microsoft.com/office/officeart/2005/8/layout/vList2"/>
    <dgm:cxn modelId="{868681BD-2A51-4664-873F-2061D435C97F}" type="presOf" srcId="{D7F2C2D3-59B0-4D5F-9455-1D1187551FD8}" destId="{B34ECFE6-9C82-4D02-A781-39B5E4591143}" srcOrd="0" destOrd="0" presId="urn:microsoft.com/office/officeart/2005/8/layout/vList2"/>
    <dgm:cxn modelId="{079C07D1-C3F8-4C3E-B1AF-82AF6C2417EC}" srcId="{F562BF97-3BAC-40E0-BF3E-159FB19919CB}" destId="{D7F2C2D3-59B0-4D5F-9455-1D1187551FD8}" srcOrd="3" destOrd="0" parTransId="{9C82D7C2-13DF-4D29-AEE6-03AE6670E0AA}" sibTransId="{5CB9EA7E-4BEC-4627-83D4-1A825C29F060}"/>
    <dgm:cxn modelId="{72E653DF-226E-4159-9B97-75A968872A8A}" type="presOf" srcId="{305BBE6D-F10E-4448-9AE3-018320079E8E}" destId="{C7E26667-DC7E-417A-805C-92B1FCA2EB41}" srcOrd="0" destOrd="0" presId="urn:microsoft.com/office/officeart/2005/8/layout/vList2"/>
    <dgm:cxn modelId="{E48F9DEB-47F6-4C22-8864-A8A2CDA19179}" srcId="{F562BF97-3BAC-40E0-BF3E-159FB19919CB}" destId="{40C64A0B-653D-423D-B985-3A46A68C0984}" srcOrd="6" destOrd="0" parTransId="{09286F14-B244-483C-82A0-F73F05ADD79A}" sibTransId="{64479D63-58FB-47E1-976D-162D6052609E}"/>
    <dgm:cxn modelId="{D13F46F5-C7DE-4D67-885E-04D3A6ED2149}" srcId="{F562BF97-3BAC-40E0-BF3E-159FB19919CB}" destId="{D60A216C-FA28-4005-A3CC-638B15F87BCE}" srcOrd="4" destOrd="0" parTransId="{67A2ADF5-A380-47AD-A27C-50764A515D07}" sibTransId="{FB937D66-8BC6-4F27-A245-70F1FF83BA19}"/>
    <dgm:cxn modelId="{95308FF7-EEB1-42C2-821F-DC782246F449}" type="presOf" srcId="{40C64A0B-653D-423D-B985-3A46A68C0984}" destId="{1674D0C1-31AE-4F53-8DF5-49799AC6DCBA}" srcOrd="0" destOrd="0" presId="urn:microsoft.com/office/officeart/2005/8/layout/vList2"/>
    <dgm:cxn modelId="{2D8608BF-5508-48E4-9B8C-E5D256D3ADE9}" type="presParOf" srcId="{9557F442-DFB7-4B61-90A6-A44AFFE691FB}" destId="{C7E26667-DC7E-417A-805C-92B1FCA2EB41}" srcOrd="0" destOrd="0" presId="urn:microsoft.com/office/officeart/2005/8/layout/vList2"/>
    <dgm:cxn modelId="{B370C193-22A4-4290-BE36-91D2088DE246}" type="presParOf" srcId="{9557F442-DFB7-4B61-90A6-A44AFFE691FB}" destId="{6DFC274F-1EF7-40AC-A030-948D5652BC4D}" srcOrd="1" destOrd="0" presId="urn:microsoft.com/office/officeart/2005/8/layout/vList2"/>
    <dgm:cxn modelId="{11AACB73-E9DD-4238-9AEC-0A7F8B32565F}" type="presParOf" srcId="{9557F442-DFB7-4B61-90A6-A44AFFE691FB}" destId="{151BCAB1-AA17-468F-A5F5-006A262224E7}" srcOrd="2" destOrd="0" presId="urn:microsoft.com/office/officeart/2005/8/layout/vList2"/>
    <dgm:cxn modelId="{A8A8B4AD-C19C-4DE6-8DAE-49C516C2EA87}" type="presParOf" srcId="{9557F442-DFB7-4B61-90A6-A44AFFE691FB}" destId="{F41210C7-E83F-4FC6-920F-59F247862806}" srcOrd="3" destOrd="0" presId="urn:microsoft.com/office/officeart/2005/8/layout/vList2"/>
    <dgm:cxn modelId="{EB6BDE29-5BFB-46B6-89A4-417CC13D9A53}" type="presParOf" srcId="{9557F442-DFB7-4B61-90A6-A44AFFE691FB}" destId="{1C451BC1-2D9D-47FB-87EB-FBDDDA459BE0}" srcOrd="4" destOrd="0" presId="urn:microsoft.com/office/officeart/2005/8/layout/vList2"/>
    <dgm:cxn modelId="{E60E603F-9DB2-43EE-8E23-C10BC3A736D2}" type="presParOf" srcId="{9557F442-DFB7-4B61-90A6-A44AFFE691FB}" destId="{3F44829A-5BCC-475F-A76B-4983D8BCDFE7}" srcOrd="5" destOrd="0" presId="urn:microsoft.com/office/officeart/2005/8/layout/vList2"/>
    <dgm:cxn modelId="{AD1F3617-4B8F-46EA-929C-55CFA9EC85F2}" type="presParOf" srcId="{9557F442-DFB7-4B61-90A6-A44AFFE691FB}" destId="{B34ECFE6-9C82-4D02-A781-39B5E4591143}" srcOrd="6" destOrd="0" presId="urn:microsoft.com/office/officeart/2005/8/layout/vList2"/>
    <dgm:cxn modelId="{214C5D73-57D4-4D17-9FD1-D037AE321F15}" type="presParOf" srcId="{9557F442-DFB7-4B61-90A6-A44AFFE691FB}" destId="{66165F8A-F8C2-40B6-8AD5-CC0FF4212A66}" srcOrd="7" destOrd="0" presId="urn:microsoft.com/office/officeart/2005/8/layout/vList2"/>
    <dgm:cxn modelId="{C016E07D-E1F7-4828-BCEC-005613B60E5C}" type="presParOf" srcId="{9557F442-DFB7-4B61-90A6-A44AFFE691FB}" destId="{211B0699-BF71-44DB-BC2D-347DABB34277}" srcOrd="8" destOrd="0" presId="urn:microsoft.com/office/officeart/2005/8/layout/vList2"/>
    <dgm:cxn modelId="{617B7BFB-3246-4A9F-A423-B81964BCE399}" type="presParOf" srcId="{9557F442-DFB7-4B61-90A6-A44AFFE691FB}" destId="{EBCFE408-D22E-4FEF-9D7A-CBC00D17972C}" srcOrd="9" destOrd="0" presId="urn:microsoft.com/office/officeart/2005/8/layout/vList2"/>
    <dgm:cxn modelId="{D15D288D-B605-4DDA-9466-B6731440A51B}" type="presParOf" srcId="{9557F442-DFB7-4B61-90A6-A44AFFE691FB}" destId="{1BD8313C-7B30-4A9E-AA18-AEFC4ACA1F46}" srcOrd="10" destOrd="0" presId="urn:microsoft.com/office/officeart/2005/8/layout/vList2"/>
    <dgm:cxn modelId="{33612669-DA17-4BA8-9D50-4C73A204069D}" type="presParOf" srcId="{9557F442-DFB7-4B61-90A6-A44AFFE691FB}" destId="{433C3F59-C32B-4507-A49F-A953040371AA}" srcOrd="11" destOrd="0" presId="urn:microsoft.com/office/officeart/2005/8/layout/vList2"/>
    <dgm:cxn modelId="{DD4D1262-00F2-481B-B39A-926DAB83A9A8}" type="presParOf" srcId="{9557F442-DFB7-4B61-90A6-A44AFFE691FB}" destId="{1674D0C1-31AE-4F53-8DF5-49799AC6DCBA}" srcOrd="1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7C7137-F3EC-44CD-9B35-DFB1E2F83E5C}" type="doc">
      <dgm:prSet loTypeId="urn:microsoft.com/office/officeart/2018/2/layout/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2F59EDA-CB9A-45B1-9FAD-77E2B19B2F4A}">
      <dgm:prSet/>
      <dgm:spPr/>
      <dgm:t>
        <a:bodyPr/>
        <a:lstStyle/>
        <a:p>
          <a:pPr>
            <a:defRPr b="1"/>
          </a:pPr>
          <a:r>
            <a:rPr lang="en-US" dirty="0"/>
            <a:t>Write your initials on tape to prove that evidence has not been tampered with</a:t>
          </a:r>
        </a:p>
      </dgm:t>
    </dgm:pt>
    <dgm:pt modelId="{D1CF517E-9DD5-411E-9C15-2F56488C7775}" type="parTrans" cxnId="{998C98AE-6B42-4A52-9072-B587442374AE}">
      <dgm:prSet/>
      <dgm:spPr/>
      <dgm:t>
        <a:bodyPr/>
        <a:lstStyle/>
        <a:p>
          <a:endParaRPr lang="en-US"/>
        </a:p>
      </dgm:t>
    </dgm:pt>
    <dgm:pt modelId="{506D5873-DFC8-41BD-A45B-0F0B2566393B}" type="sibTrans" cxnId="{998C98AE-6B42-4A52-9072-B587442374AE}">
      <dgm:prSet/>
      <dgm:spPr/>
      <dgm:t>
        <a:bodyPr/>
        <a:lstStyle/>
        <a:p>
          <a:endParaRPr lang="en-US"/>
        </a:p>
      </dgm:t>
    </dgm:pt>
    <dgm:pt modelId="{72F85840-AF27-4320-BEAB-356D668FC676}">
      <dgm:prSet/>
      <dgm:spPr/>
      <dgm:t>
        <a:bodyPr/>
        <a:lstStyle/>
        <a:p>
          <a:pPr>
            <a:defRPr b="1"/>
          </a:pPr>
          <a:r>
            <a:rPr lang="en-US" dirty="0"/>
            <a:t>Consider computer specific temperature and humidity ranges</a:t>
          </a:r>
        </a:p>
      </dgm:t>
    </dgm:pt>
    <dgm:pt modelId="{1B68F53D-6D16-4AF7-948F-B9038D38DADE}" type="parTrans" cxnId="{41338527-0AC9-46ED-B22C-CF309E507B52}">
      <dgm:prSet/>
      <dgm:spPr/>
      <dgm:t>
        <a:bodyPr/>
        <a:lstStyle/>
        <a:p>
          <a:endParaRPr lang="en-US"/>
        </a:p>
      </dgm:t>
    </dgm:pt>
    <dgm:pt modelId="{4FFB4B08-3E17-43A8-B48C-312E6FFFDC2F}" type="sibTrans" cxnId="{41338527-0AC9-46ED-B22C-CF309E507B52}">
      <dgm:prSet/>
      <dgm:spPr/>
      <dgm:t>
        <a:bodyPr/>
        <a:lstStyle/>
        <a:p>
          <a:endParaRPr lang="en-US"/>
        </a:p>
      </dgm:t>
    </dgm:pt>
    <dgm:pt modelId="{9A1578D5-6A6D-4EA1-9AAB-DFA9641E5AAD}">
      <dgm:prSet/>
      <dgm:spPr/>
      <dgm:t>
        <a:bodyPr/>
        <a:lstStyle/>
        <a:p>
          <a:r>
            <a:rPr lang="en-US" dirty="0"/>
            <a:t>Make sure you have a safe environment for transporting and storing it until a secure evidence container is available</a:t>
          </a:r>
        </a:p>
      </dgm:t>
    </dgm:pt>
    <dgm:pt modelId="{52804C7E-5D06-4720-9E8E-F40E4A4CA8B3}" type="parTrans" cxnId="{9B8BD10A-C326-40B0-8026-CA6853EF653D}">
      <dgm:prSet/>
      <dgm:spPr/>
      <dgm:t>
        <a:bodyPr/>
        <a:lstStyle/>
        <a:p>
          <a:endParaRPr lang="en-US"/>
        </a:p>
      </dgm:t>
    </dgm:pt>
    <dgm:pt modelId="{FEAA2321-B280-42EE-84BF-EC96BBFDF889}" type="sibTrans" cxnId="{9B8BD10A-C326-40B0-8026-CA6853EF653D}">
      <dgm:prSet/>
      <dgm:spPr/>
      <dgm:t>
        <a:bodyPr/>
        <a:lstStyle/>
        <a:p>
          <a:endParaRPr lang="en-US"/>
        </a:p>
      </dgm:t>
    </dgm:pt>
    <dgm:pt modelId="{1AB81115-816C-48E1-A62C-B9C7112A3EB8}" type="pres">
      <dgm:prSet presAssocID="{797C7137-F3EC-44CD-9B35-DFB1E2F83E5C}" presName="root" presStyleCnt="0">
        <dgm:presLayoutVars>
          <dgm:dir/>
          <dgm:resizeHandles val="exact"/>
        </dgm:presLayoutVars>
      </dgm:prSet>
      <dgm:spPr/>
    </dgm:pt>
    <dgm:pt modelId="{E92DC62C-EC9C-45BD-9C70-358FADEE9C64}" type="pres">
      <dgm:prSet presAssocID="{E2F59EDA-CB9A-45B1-9FAD-77E2B19B2F4A}" presName="compNode" presStyleCnt="0"/>
      <dgm:spPr/>
    </dgm:pt>
    <dgm:pt modelId="{648350E8-B52B-4619-9ECD-722CE777C4A9}" type="pres">
      <dgm:prSet presAssocID="{E2F59EDA-CB9A-45B1-9FAD-77E2B19B2F4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CDA6DAA6-510B-4FF4-97B5-1F664887B04C}" type="pres">
      <dgm:prSet presAssocID="{E2F59EDA-CB9A-45B1-9FAD-77E2B19B2F4A}" presName="iconSpace" presStyleCnt="0"/>
      <dgm:spPr/>
    </dgm:pt>
    <dgm:pt modelId="{147C0E75-197C-4AF1-A9C3-62971B51EA78}" type="pres">
      <dgm:prSet presAssocID="{E2F59EDA-CB9A-45B1-9FAD-77E2B19B2F4A}" presName="parTx" presStyleLbl="revTx" presStyleIdx="0" presStyleCnt="4">
        <dgm:presLayoutVars>
          <dgm:chMax val="0"/>
          <dgm:chPref val="0"/>
        </dgm:presLayoutVars>
      </dgm:prSet>
      <dgm:spPr/>
    </dgm:pt>
    <dgm:pt modelId="{BF0F475D-54D3-44CA-9588-A44B0959F6DF}" type="pres">
      <dgm:prSet presAssocID="{E2F59EDA-CB9A-45B1-9FAD-77E2B19B2F4A}" presName="txSpace" presStyleCnt="0"/>
      <dgm:spPr/>
    </dgm:pt>
    <dgm:pt modelId="{BED5DC9B-8CD8-4E71-B0CB-059AE79C1675}" type="pres">
      <dgm:prSet presAssocID="{E2F59EDA-CB9A-45B1-9FAD-77E2B19B2F4A}" presName="desTx" presStyleLbl="revTx" presStyleIdx="1" presStyleCnt="4">
        <dgm:presLayoutVars/>
      </dgm:prSet>
      <dgm:spPr/>
    </dgm:pt>
    <dgm:pt modelId="{E4791C7F-9CF5-405F-A474-FCD792CDCDCA}" type="pres">
      <dgm:prSet presAssocID="{506D5873-DFC8-41BD-A45B-0F0B2566393B}" presName="sibTrans" presStyleCnt="0"/>
      <dgm:spPr/>
    </dgm:pt>
    <dgm:pt modelId="{D19FA40D-B8C4-4ED0-A0D5-07A702F01FFB}" type="pres">
      <dgm:prSet presAssocID="{72F85840-AF27-4320-BEAB-356D668FC676}" presName="compNode" presStyleCnt="0"/>
      <dgm:spPr/>
    </dgm:pt>
    <dgm:pt modelId="{CBD997B2-E2AF-4E22-B9C6-D26E9AF3CA1B}" type="pres">
      <dgm:prSet presAssocID="{72F85840-AF27-4320-BEAB-356D668FC67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ermometer"/>
        </a:ext>
      </dgm:extLst>
    </dgm:pt>
    <dgm:pt modelId="{97DD6088-972B-471D-90EE-2C6FD41168FC}" type="pres">
      <dgm:prSet presAssocID="{72F85840-AF27-4320-BEAB-356D668FC676}" presName="iconSpace" presStyleCnt="0"/>
      <dgm:spPr/>
    </dgm:pt>
    <dgm:pt modelId="{0BAB96A8-EEC6-4B5B-B475-68FDA3267F1C}" type="pres">
      <dgm:prSet presAssocID="{72F85840-AF27-4320-BEAB-356D668FC676}" presName="parTx" presStyleLbl="revTx" presStyleIdx="2" presStyleCnt="4">
        <dgm:presLayoutVars>
          <dgm:chMax val="0"/>
          <dgm:chPref val="0"/>
        </dgm:presLayoutVars>
      </dgm:prSet>
      <dgm:spPr/>
    </dgm:pt>
    <dgm:pt modelId="{7AA4A3EE-7503-4674-AC7E-7A6ABECB5763}" type="pres">
      <dgm:prSet presAssocID="{72F85840-AF27-4320-BEAB-356D668FC676}" presName="txSpace" presStyleCnt="0"/>
      <dgm:spPr/>
    </dgm:pt>
    <dgm:pt modelId="{E7C4D26F-A8BA-46E7-BCB2-F5614B8A5243}" type="pres">
      <dgm:prSet presAssocID="{72F85840-AF27-4320-BEAB-356D668FC676}" presName="desTx" presStyleLbl="revTx" presStyleIdx="3" presStyleCnt="4">
        <dgm:presLayoutVars/>
      </dgm:prSet>
      <dgm:spPr/>
    </dgm:pt>
  </dgm:ptLst>
  <dgm:cxnLst>
    <dgm:cxn modelId="{F58BE104-1162-4F48-97B4-D186B492698C}" type="presOf" srcId="{E2F59EDA-CB9A-45B1-9FAD-77E2B19B2F4A}" destId="{147C0E75-197C-4AF1-A9C3-62971B51EA78}" srcOrd="0" destOrd="0" presId="urn:microsoft.com/office/officeart/2018/2/layout/IconLabelDescriptionList"/>
    <dgm:cxn modelId="{9B8BD10A-C326-40B0-8026-CA6853EF653D}" srcId="{72F85840-AF27-4320-BEAB-356D668FC676}" destId="{9A1578D5-6A6D-4EA1-9AAB-DFA9641E5AAD}" srcOrd="0" destOrd="0" parTransId="{52804C7E-5D06-4720-9E8E-F40E4A4CA8B3}" sibTransId="{FEAA2321-B280-42EE-84BF-EC96BBFDF889}"/>
    <dgm:cxn modelId="{41338527-0AC9-46ED-B22C-CF309E507B52}" srcId="{797C7137-F3EC-44CD-9B35-DFB1E2F83E5C}" destId="{72F85840-AF27-4320-BEAB-356D668FC676}" srcOrd="1" destOrd="0" parTransId="{1B68F53D-6D16-4AF7-948F-B9038D38DADE}" sibTransId="{4FFB4B08-3E17-43A8-B48C-312E6FFFDC2F}"/>
    <dgm:cxn modelId="{91D45A33-1200-4E1F-8C5D-5C7033258B19}" type="presOf" srcId="{72F85840-AF27-4320-BEAB-356D668FC676}" destId="{0BAB96A8-EEC6-4B5B-B475-68FDA3267F1C}" srcOrd="0" destOrd="0" presId="urn:microsoft.com/office/officeart/2018/2/layout/IconLabelDescriptionList"/>
    <dgm:cxn modelId="{998C98AE-6B42-4A52-9072-B587442374AE}" srcId="{797C7137-F3EC-44CD-9B35-DFB1E2F83E5C}" destId="{E2F59EDA-CB9A-45B1-9FAD-77E2B19B2F4A}" srcOrd="0" destOrd="0" parTransId="{D1CF517E-9DD5-411E-9C15-2F56488C7775}" sibTransId="{506D5873-DFC8-41BD-A45B-0F0B2566393B}"/>
    <dgm:cxn modelId="{1F3F63EA-CC43-4748-972E-E1B16937318E}" type="presOf" srcId="{797C7137-F3EC-44CD-9B35-DFB1E2F83E5C}" destId="{1AB81115-816C-48E1-A62C-B9C7112A3EB8}" srcOrd="0" destOrd="0" presId="urn:microsoft.com/office/officeart/2018/2/layout/IconLabelDescriptionList"/>
    <dgm:cxn modelId="{9CEDD5F4-257C-40DC-916E-E8A4E7876A6E}" type="presOf" srcId="{9A1578D5-6A6D-4EA1-9AAB-DFA9641E5AAD}" destId="{E7C4D26F-A8BA-46E7-BCB2-F5614B8A5243}" srcOrd="0" destOrd="0" presId="urn:microsoft.com/office/officeart/2018/2/layout/IconLabelDescriptionList"/>
    <dgm:cxn modelId="{2080824F-29FB-42ED-B11A-16F341FD585E}" type="presParOf" srcId="{1AB81115-816C-48E1-A62C-B9C7112A3EB8}" destId="{E92DC62C-EC9C-45BD-9C70-358FADEE9C64}" srcOrd="0" destOrd="0" presId="urn:microsoft.com/office/officeart/2018/2/layout/IconLabelDescriptionList"/>
    <dgm:cxn modelId="{60608BE1-8D9B-40A7-81E9-BB97471FBC93}" type="presParOf" srcId="{E92DC62C-EC9C-45BD-9C70-358FADEE9C64}" destId="{648350E8-B52B-4619-9ECD-722CE777C4A9}" srcOrd="0" destOrd="0" presId="urn:microsoft.com/office/officeart/2018/2/layout/IconLabelDescriptionList"/>
    <dgm:cxn modelId="{A9E37A81-F93D-4BDC-8221-C8DAA24497DC}" type="presParOf" srcId="{E92DC62C-EC9C-45BD-9C70-358FADEE9C64}" destId="{CDA6DAA6-510B-4FF4-97B5-1F664887B04C}" srcOrd="1" destOrd="0" presId="urn:microsoft.com/office/officeart/2018/2/layout/IconLabelDescriptionList"/>
    <dgm:cxn modelId="{1949CC5F-B29C-463C-9FE9-06D1A8929864}" type="presParOf" srcId="{E92DC62C-EC9C-45BD-9C70-358FADEE9C64}" destId="{147C0E75-197C-4AF1-A9C3-62971B51EA78}" srcOrd="2" destOrd="0" presId="urn:microsoft.com/office/officeart/2018/2/layout/IconLabelDescriptionList"/>
    <dgm:cxn modelId="{5605E8DC-C056-492D-90CF-68F73C74E99C}" type="presParOf" srcId="{E92DC62C-EC9C-45BD-9C70-358FADEE9C64}" destId="{BF0F475D-54D3-44CA-9588-A44B0959F6DF}" srcOrd="3" destOrd="0" presId="urn:microsoft.com/office/officeart/2018/2/layout/IconLabelDescriptionList"/>
    <dgm:cxn modelId="{CB492A36-A4AA-4AA7-8AF0-F7EF259D2F8F}" type="presParOf" srcId="{E92DC62C-EC9C-45BD-9C70-358FADEE9C64}" destId="{BED5DC9B-8CD8-4E71-B0CB-059AE79C1675}" srcOrd="4" destOrd="0" presId="urn:microsoft.com/office/officeart/2018/2/layout/IconLabelDescriptionList"/>
    <dgm:cxn modelId="{7412C5A6-A567-47B1-9021-C635244D4F50}" type="presParOf" srcId="{1AB81115-816C-48E1-A62C-B9C7112A3EB8}" destId="{E4791C7F-9CF5-405F-A474-FCD792CDCDCA}" srcOrd="1" destOrd="0" presId="urn:microsoft.com/office/officeart/2018/2/layout/IconLabelDescriptionList"/>
    <dgm:cxn modelId="{D87D6A12-C1C6-440C-A34C-80AE8CB5408D}" type="presParOf" srcId="{1AB81115-816C-48E1-A62C-B9C7112A3EB8}" destId="{D19FA40D-B8C4-4ED0-A0D5-07A702F01FFB}" srcOrd="2" destOrd="0" presId="urn:microsoft.com/office/officeart/2018/2/layout/IconLabelDescriptionList"/>
    <dgm:cxn modelId="{F4189416-0556-4EE0-9D59-36BFA0D16EC3}" type="presParOf" srcId="{D19FA40D-B8C4-4ED0-A0D5-07A702F01FFB}" destId="{CBD997B2-E2AF-4E22-B9C6-D26E9AF3CA1B}" srcOrd="0" destOrd="0" presId="urn:microsoft.com/office/officeart/2018/2/layout/IconLabelDescriptionList"/>
    <dgm:cxn modelId="{54F0C0D7-1703-4F54-8F49-1CC24EC51A59}" type="presParOf" srcId="{D19FA40D-B8C4-4ED0-A0D5-07A702F01FFB}" destId="{97DD6088-972B-471D-90EE-2C6FD41168FC}" srcOrd="1" destOrd="0" presId="urn:microsoft.com/office/officeart/2018/2/layout/IconLabelDescriptionList"/>
    <dgm:cxn modelId="{F2979D6C-8549-46D6-84A3-39D4F792493D}" type="presParOf" srcId="{D19FA40D-B8C4-4ED0-A0D5-07A702F01FFB}" destId="{0BAB96A8-EEC6-4B5B-B475-68FDA3267F1C}" srcOrd="2" destOrd="0" presId="urn:microsoft.com/office/officeart/2018/2/layout/IconLabelDescriptionList"/>
    <dgm:cxn modelId="{D66E46F1-6AA7-4890-9D1C-0BFB3E2DE534}" type="presParOf" srcId="{D19FA40D-B8C4-4ED0-A0D5-07A702F01FFB}" destId="{7AA4A3EE-7503-4674-AC7E-7A6ABECB5763}" srcOrd="3" destOrd="0" presId="urn:microsoft.com/office/officeart/2018/2/layout/IconLabelDescriptionList"/>
    <dgm:cxn modelId="{FF0DC0A9-8783-4EB1-BF79-8E8EA8526C12}" type="presParOf" srcId="{D19FA40D-B8C4-4ED0-A0D5-07A702F01FFB}" destId="{E7C4D26F-A8BA-46E7-BCB2-F5614B8A5243}" srcOrd="4" destOrd="0" presId="urn:microsoft.com/office/officeart/2018/2/layout/IconLabelDescription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FB4FBE-DCBC-4587-BE81-2F649A4413C8}"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5D5C0084-7FBC-4228-96F9-E0E7393D03D7}">
      <dgm:prSet custT="1"/>
      <dgm:spPr/>
      <dgm:t>
        <a:bodyPr/>
        <a:lstStyle/>
        <a:p>
          <a:r>
            <a:rPr lang="en-US" sz="2200" dirty="0"/>
            <a:t>Make an initial assessment about the type of case you’re investigating  :  type of case , talk to others involved in the case and ask questions about the incident. law enforcement.</a:t>
          </a:r>
        </a:p>
      </dgm:t>
    </dgm:pt>
    <dgm:pt modelId="{9CADB803-121B-4BFD-9648-850FE0E17FD3}" type="parTrans" cxnId="{23A57E0F-7835-46A8-9945-513157144C11}">
      <dgm:prSet/>
      <dgm:spPr/>
      <dgm:t>
        <a:bodyPr/>
        <a:lstStyle/>
        <a:p>
          <a:endParaRPr lang="en-US"/>
        </a:p>
      </dgm:t>
    </dgm:pt>
    <dgm:pt modelId="{5B2205AA-B89A-4986-A28A-5E5C79C90870}" type="sibTrans" cxnId="{23A57E0F-7835-46A8-9945-513157144C11}">
      <dgm:prSet/>
      <dgm:spPr/>
      <dgm:t>
        <a:bodyPr/>
        <a:lstStyle/>
        <a:p>
          <a:endParaRPr lang="en-US"/>
        </a:p>
      </dgm:t>
    </dgm:pt>
    <dgm:pt modelId="{8188F733-B888-4D43-9A0E-B5BD8E13CA7B}">
      <dgm:prSet custT="1"/>
      <dgm:spPr/>
      <dgm:t>
        <a:bodyPr/>
        <a:lstStyle/>
        <a:p>
          <a:r>
            <a:rPr lang="en-US" sz="2200" dirty="0"/>
            <a:t>Determine a preliminary design or approach to the case : Outline the general steps you need to follow to investigate the case.</a:t>
          </a:r>
        </a:p>
      </dgm:t>
    </dgm:pt>
    <dgm:pt modelId="{761A5613-7D8C-45FC-9087-F7D2AC65192E}" type="parTrans" cxnId="{3B154A03-8876-4890-BD9E-01914B874BA3}">
      <dgm:prSet/>
      <dgm:spPr/>
      <dgm:t>
        <a:bodyPr/>
        <a:lstStyle/>
        <a:p>
          <a:endParaRPr lang="en-US"/>
        </a:p>
      </dgm:t>
    </dgm:pt>
    <dgm:pt modelId="{2AE26590-21BF-47D6-9E93-587E472A716B}" type="sibTrans" cxnId="{3B154A03-8876-4890-BD9E-01914B874BA3}">
      <dgm:prSet/>
      <dgm:spPr/>
      <dgm:t>
        <a:bodyPr/>
        <a:lstStyle/>
        <a:p>
          <a:endParaRPr lang="en-US"/>
        </a:p>
      </dgm:t>
    </dgm:pt>
    <dgm:pt modelId="{F58CDF5B-FD4B-46CC-9E2D-4508EB1A3413}">
      <dgm:prSet custT="1"/>
      <dgm:spPr/>
      <dgm:t>
        <a:bodyPr/>
        <a:lstStyle/>
        <a:p>
          <a:r>
            <a:rPr lang="en-US" sz="2200" dirty="0"/>
            <a:t>Create a detailed checklist—Refine the general outline by creating a detailed checklist of  steps and an estimated amount of time for each step.</a:t>
          </a:r>
        </a:p>
      </dgm:t>
    </dgm:pt>
    <dgm:pt modelId="{9B273F09-B70F-43AE-9A91-C66E00FB2A4D}" type="parTrans" cxnId="{549BE3E3-3696-4AC8-92EF-B65793AAE7DE}">
      <dgm:prSet/>
      <dgm:spPr/>
      <dgm:t>
        <a:bodyPr/>
        <a:lstStyle/>
        <a:p>
          <a:endParaRPr lang="en-US"/>
        </a:p>
      </dgm:t>
    </dgm:pt>
    <dgm:pt modelId="{3E6DADFC-AF2D-4C52-9297-AF29632AB31E}" type="sibTrans" cxnId="{549BE3E3-3696-4AC8-92EF-B65793AAE7DE}">
      <dgm:prSet/>
      <dgm:spPr/>
      <dgm:t>
        <a:bodyPr/>
        <a:lstStyle/>
        <a:p>
          <a:endParaRPr lang="en-US"/>
        </a:p>
      </dgm:t>
    </dgm:pt>
    <dgm:pt modelId="{800F1EBD-8A95-488B-858B-4DA8B7D85A4A}" type="pres">
      <dgm:prSet presAssocID="{F2FB4FBE-DCBC-4587-BE81-2F649A4413C8}" presName="rootnode" presStyleCnt="0">
        <dgm:presLayoutVars>
          <dgm:chMax/>
          <dgm:chPref/>
          <dgm:dir/>
          <dgm:animLvl val="lvl"/>
        </dgm:presLayoutVars>
      </dgm:prSet>
      <dgm:spPr/>
    </dgm:pt>
    <dgm:pt modelId="{A853A63E-BD64-432B-8E16-B36075C2025F}" type="pres">
      <dgm:prSet presAssocID="{5D5C0084-7FBC-4228-96F9-E0E7393D03D7}" presName="composite" presStyleCnt="0"/>
      <dgm:spPr/>
    </dgm:pt>
    <dgm:pt modelId="{6AD4D79B-F170-47EC-A332-CAAAE28B5800}" type="pres">
      <dgm:prSet presAssocID="{5D5C0084-7FBC-4228-96F9-E0E7393D03D7}" presName="bentUpArrow1" presStyleLbl="alignImgPlace1" presStyleIdx="0" presStyleCnt="2" custLinFactX="-41562" custLinFactNeighborX="-100000" custLinFactNeighborY="39078"/>
      <dgm:spPr/>
    </dgm:pt>
    <dgm:pt modelId="{A713C06B-E1B1-4327-8C4A-36AF72C78C75}" type="pres">
      <dgm:prSet presAssocID="{5D5C0084-7FBC-4228-96F9-E0E7393D03D7}" presName="ParentText" presStyleLbl="node1" presStyleIdx="0" presStyleCnt="3" custScaleX="539522" custScaleY="231106" custLinFactNeighborX="2920" custLinFactNeighborY="-41649">
        <dgm:presLayoutVars>
          <dgm:chMax val="1"/>
          <dgm:chPref val="1"/>
          <dgm:bulletEnabled val="1"/>
        </dgm:presLayoutVars>
      </dgm:prSet>
      <dgm:spPr/>
    </dgm:pt>
    <dgm:pt modelId="{4554936B-F504-4311-AE65-C99F7FB25128}" type="pres">
      <dgm:prSet presAssocID="{5D5C0084-7FBC-4228-96F9-E0E7393D03D7}" presName="ChildText" presStyleLbl="revTx" presStyleIdx="0" presStyleCnt="2">
        <dgm:presLayoutVars>
          <dgm:chMax val="0"/>
          <dgm:chPref val="0"/>
          <dgm:bulletEnabled val="1"/>
        </dgm:presLayoutVars>
      </dgm:prSet>
      <dgm:spPr/>
    </dgm:pt>
    <dgm:pt modelId="{48D43CDD-AE72-40DC-8AF5-ADC6ABFC7629}" type="pres">
      <dgm:prSet presAssocID="{5B2205AA-B89A-4986-A28A-5E5C79C90870}" presName="sibTrans" presStyleCnt="0"/>
      <dgm:spPr/>
    </dgm:pt>
    <dgm:pt modelId="{AF5730A1-DBC6-441B-AC30-39205A000E64}" type="pres">
      <dgm:prSet presAssocID="{8188F733-B888-4D43-9A0E-B5BD8E13CA7B}" presName="composite" presStyleCnt="0"/>
      <dgm:spPr/>
    </dgm:pt>
    <dgm:pt modelId="{664E33BD-391E-4BA2-8F33-A40FC0B4A3EC}" type="pres">
      <dgm:prSet presAssocID="{8188F733-B888-4D43-9A0E-B5BD8E13CA7B}" presName="bentUpArrow1" presStyleLbl="alignImgPlace1" presStyleIdx="1" presStyleCnt="2" custLinFactX="-78839" custLinFactNeighborX="-100000" custLinFactNeighborY="83936"/>
      <dgm:spPr/>
    </dgm:pt>
    <dgm:pt modelId="{7DC8DF9C-490B-4434-9A84-A8765FBD791C}" type="pres">
      <dgm:prSet presAssocID="{8188F733-B888-4D43-9A0E-B5BD8E13CA7B}" presName="ParentText" presStyleLbl="node1" presStyleIdx="1" presStyleCnt="3" custScaleX="510946" custScaleY="193355" custLinFactNeighborX="-65832" custLinFactNeighborY="20781">
        <dgm:presLayoutVars>
          <dgm:chMax val="1"/>
          <dgm:chPref val="1"/>
          <dgm:bulletEnabled val="1"/>
        </dgm:presLayoutVars>
      </dgm:prSet>
      <dgm:spPr/>
    </dgm:pt>
    <dgm:pt modelId="{04FDFA26-73F5-44CE-AB84-8BAF1558D389}" type="pres">
      <dgm:prSet presAssocID="{8188F733-B888-4D43-9A0E-B5BD8E13CA7B}" presName="ChildText" presStyleLbl="revTx" presStyleIdx="1" presStyleCnt="2">
        <dgm:presLayoutVars>
          <dgm:chMax val="0"/>
          <dgm:chPref val="0"/>
          <dgm:bulletEnabled val="1"/>
        </dgm:presLayoutVars>
      </dgm:prSet>
      <dgm:spPr/>
    </dgm:pt>
    <dgm:pt modelId="{A4775EFB-51EB-4C24-8908-CA3D74E9EDE3}" type="pres">
      <dgm:prSet presAssocID="{2AE26590-21BF-47D6-9E93-587E472A716B}" presName="sibTrans" presStyleCnt="0"/>
      <dgm:spPr/>
    </dgm:pt>
    <dgm:pt modelId="{38B27FCF-330D-4F62-BA6B-D2FA448B4B4A}" type="pres">
      <dgm:prSet presAssocID="{F58CDF5B-FD4B-46CC-9E2D-4508EB1A3413}" presName="composite" presStyleCnt="0"/>
      <dgm:spPr/>
    </dgm:pt>
    <dgm:pt modelId="{983CD954-94EE-48E8-976C-0703E6374D7B}" type="pres">
      <dgm:prSet presAssocID="{F58CDF5B-FD4B-46CC-9E2D-4508EB1A3413}" presName="ParentText" presStyleLbl="node1" presStyleIdx="2" presStyleCnt="3" custScaleX="622731" custScaleY="224575" custLinFactNeighborX="797" custLinFactNeighborY="42053">
        <dgm:presLayoutVars>
          <dgm:chMax val="1"/>
          <dgm:chPref val="1"/>
          <dgm:bulletEnabled val="1"/>
        </dgm:presLayoutVars>
      </dgm:prSet>
      <dgm:spPr/>
    </dgm:pt>
  </dgm:ptLst>
  <dgm:cxnLst>
    <dgm:cxn modelId="{3B154A03-8876-4890-BD9E-01914B874BA3}" srcId="{F2FB4FBE-DCBC-4587-BE81-2F649A4413C8}" destId="{8188F733-B888-4D43-9A0E-B5BD8E13CA7B}" srcOrd="1" destOrd="0" parTransId="{761A5613-7D8C-45FC-9087-F7D2AC65192E}" sibTransId="{2AE26590-21BF-47D6-9E93-587E472A716B}"/>
    <dgm:cxn modelId="{23A57E0F-7835-46A8-9945-513157144C11}" srcId="{F2FB4FBE-DCBC-4587-BE81-2F649A4413C8}" destId="{5D5C0084-7FBC-4228-96F9-E0E7393D03D7}" srcOrd="0" destOrd="0" parTransId="{9CADB803-121B-4BFD-9648-850FE0E17FD3}" sibTransId="{5B2205AA-B89A-4986-A28A-5E5C79C90870}"/>
    <dgm:cxn modelId="{DBA2B62B-2A2B-4689-92CF-79A64D179F27}" type="presOf" srcId="{5D5C0084-7FBC-4228-96F9-E0E7393D03D7}" destId="{A713C06B-E1B1-4327-8C4A-36AF72C78C75}" srcOrd="0" destOrd="0" presId="urn:microsoft.com/office/officeart/2005/8/layout/StepDownProcess"/>
    <dgm:cxn modelId="{9A0623D0-03C6-44AF-AA79-B0450F10B89F}" type="presOf" srcId="{F2FB4FBE-DCBC-4587-BE81-2F649A4413C8}" destId="{800F1EBD-8A95-488B-858B-4DA8B7D85A4A}" srcOrd="0" destOrd="0" presId="urn:microsoft.com/office/officeart/2005/8/layout/StepDownProcess"/>
    <dgm:cxn modelId="{549BE3E3-3696-4AC8-92EF-B65793AAE7DE}" srcId="{F2FB4FBE-DCBC-4587-BE81-2F649A4413C8}" destId="{F58CDF5B-FD4B-46CC-9E2D-4508EB1A3413}" srcOrd="2" destOrd="0" parTransId="{9B273F09-B70F-43AE-9A91-C66E00FB2A4D}" sibTransId="{3E6DADFC-AF2D-4C52-9297-AF29632AB31E}"/>
    <dgm:cxn modelId="{5B2F2AEA-5BBF-447F-BDFB-C518FB79B3FE}" type="presOf" srcId="{F58CDF5B-FD4B-46CC-9E2D-4508EB1A3413}" destId="{983CD954-94EE-48E8-976C-0703E6374D7B}" srcOrd="0" destOrd="0" presId="urn:microsoft.com/office/officeart/2005/8/layout/StepDownProcess"/>
    <dgm:cxn modelId="{3F9DFCF7-E8D8-4BE4-A843-F74A5AEF68A3}" type="presOf" srcId="{8188F733-B888-4D43-9A0E-B5BD8E13CA7B}" destId="{7DC8DF9C-490B-4434-9A84-A8765FBD791C}" srcOrd="0" destOrd="0" presId="urn:microsoft.com/office/officeart/2005/8/layout/StepDownProcess"/>
    <dgm:cxn modelId="{048744F3-B46B-41DA-A9C2-BE404AFF8F4A}" type="presParOf" srcId="{800F1EBD-8A95-488B-858B-4DA8B7D85A4A}" destId="{A853A63E-BD64-432B-8E16-B36075C2025F}" srcOrd="0" destOrd="0" presId="urn:microsoft.com/office/officeart/2005/8/layout/StepDownProcess"/>
    <dgm:cxn modelId="{20C75973-3EA4-49E5-AD52-E835BF229ECA}" type="presParOf" srcId="{A853A63E-BD64-432B-8E16-B36075C2025F}" destId="{6AD4D79B-F170-47EC-A332-CAAAE28B5800}" srcOrd="0" destOrd="0" presId="urn:microsoft.com/office/officeart/2005/8/layout/StepDownProcess"/>
    <dgm:cxn modelId="{87A53B22-E8B8-4232-A078-53D42AE1BEAC}" type="presParOf" srcId="{A853A63E-BD64-432B-8E16-B36075C2025F}" destId="{A713C06B-E1B1-4327-8C4A-36AF72C78C75}" srcOrd="1" destOrd="0" presId="urn:microsoft.com/office/officeart/2005/8/layout/StepDownProcess"/>
    <dgm:cxn modelId="{EFE32629-1139-43A0-B69D-FE33E571A902}" type="presParOf" srcId="{A853A63E-BD64-432B-8E16-B36075C2025F}" destId="{4554936B-F504-4311-AE65-C99F7FB25128}" srcOrd="2" destOrd="0" presId="urn:microsoft.com/office/officeart/2005/8/layout/StepDownProcess"/>
    <dgm:cxn modelId="{11D6E382-26EE-4105-8012-FFE439AF7F2A}" type="presParOf" srcId="{800F1EBD-8A95-488B-858B-4DA8B7D85A4A}" destId="{48D43CDD-AE72-40DC-8AF5-ADC6ABFC7629}" srcOrd="1" destOrd="0" presId="urn:microsoft.com/office/officeart/2005/8/layout/StepDownProcess"/>
    <dgm:cxn modelId="{49EDF7DA-49B8-4200-8BB3-A06902680A41}" type="presParOf" srcId="{800F1EBD-8A95-488B-858B-4DA8B7D85A4A}" destId="{AF5730A1-DBC6-441B-AC30-39205A000E64}" srcOrd="2" destOrd="0" presId="urn:microsoft.com/office/officeart/2005/8/layout/StepDownProcess"/>
    <dgm:cxn modelId="{D00740D0-9F63-47A5-B724-93383FF9BBA7}" type="presParOf" srcId="{AF5730A1-DBC6-441B-AC30-39205A000E64}" destId="{664E33BD-391E-4BA2-8F33-A40FC0B4A3EC}" srcOrd="0" destOrd="0" presId="urn:microsoft.com/office/officeart/2005/8/layout/StepDownProcess"/>
    <dgm:cxn modelId="{C07D114B-795D-4B3B-BF8E-F39607071ED9}" type="presParOf" srcId="{AF5730A1-DBC6-441B-AC30-39205A000E64}" destId="{7DC8DF9C-490B-4434-9A84-A8765FBD791C}" srcOrd="1" destOrd="0" presId="urn:microsoft.com/office/officeart/2005/8/layout/StepDownProcess"/>
    <dgm:cxn modelId="{6035DEEB-7DF2-40FD-919F-377AD016A808}" type="presParOf" srcId="{AF5730A1-DBC6-441B-AC30-39205A000E64}" destId="{04FDFA26-73F5-44CE-AB84-8BAF1558D389}" srcOrd="2" destOrd="0" presId="urn:microsoft.com/office/officeart/2005/8/layout/StepDownProcess"/>
    <dgm:cxn modelId="{89AB9FDB-B378-43F5-9876-553D563F0754}" type="presParOf" srcId="{800F1EBD-8A95-488B-858B-4DA8B7D85A4A}" destId="{A4775EFB-51EB-4C24-8908-CA3D74E9EDE3}" srcOrd="3" destOrd="0" presId="urn:microsoft.com/office/officeart/2005/8/layout/StepDownProcess"/>
    <dgm:cxn modelId="{D7C04CD6-A80A-4FBB-967D-CE1D0E8A8048}" type="presParOf" srcId="{800F1EBD-8A95-488B-858B-4DA8B7D85A4A}" destId="{38B27FCF-330D-4F62-BA6B-D2FA448B4B4A}" srcOrd="4" destOrd="0" presId="urn:microsoft.com/office/officeart/2005/8/layout/StepDownProcess"/>
    <dgm:cxn modelId="{D5EE16DB-7C23-4DFE-9312-70232F675838}" type="presParOf" srcId="{38B27FCF-330D-4F62-BA6B-D2FA448B4B4A}" destId="{983CD954-94EE-48E8-976C-0703E6374D7B}" srcOrd="0" destOrd="0" presId="urn:microsoft.com/office/officeart/2005/8/layout/StepDown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C691110-01D9-4FAD-9F22-67C0DB2AA46F}"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8F95E625-620A-4D7E-B955-A1B678A87341}">
      <dgm:prSet custT="1"/>
      <dgm:spPr/>
      <dgm:t>
        <a:bodyPr/>
        <a:lstStyle/>
        <a:p>
          <a:r>
            <a:rPr lang="en-US" sz="2200" dirty="0"/>
            <a:t>Determine the resources you need—Based on the OS of the computer you’re investigating, list the software you plan to use for the investigation, noting any other software, tools, or expert assistance you might need.</a:t>
          </a:r>
        </a:p>
      </dgm:t>
    </dgm:pt>
    <dgm:pt modelId="{798AF6ED-EA30-40B7-A621-F5378C9BA1CD}" type="parTrans" cxnId="{E77DE6BC-7E91-46A9-8A06-D0BAE369D1AF}">
      <dgm:prSet/>
      <dgm:spPr/>
      <dgm:t>
        <a:bodyPr/>
        <a:lstStyle/>
        <a:p>
          <a:endParaRPr lang="en-US"/>
        </a:p>
      </dgm:t>
    </dgm:pt>
    <dgm:pt modelId="{5BE5BE74-F9A1-4A57-9FC8-07ACE55D77F9}" type="sibTrans" cxnId="{E77DE6BC-7E91-46A9-8A06-D0BAE369D1AF}">
      <dgm:prSet/>
      <dgm:spPr/>
      <dgm:t>
        <a:bodyPr/>
        <a:lstStyle/>
        <a:p>
          <a:endParaRPr lang="en-US"/>
        </a:p>
      </dgm:t>
    </dgm:pt>
    <dgm:pt modelId="{552921D8-FCD2-4387-BC78-1E35B40AF158}">
      <dgm:prSet custT="1"/>
      <dgm:spPr/>
      <dgm:t>
        <a:bodyPr/>
        <a:lstStyle/>
        <a:p>
          <a:r>
            <a:rPr lang="en-US" sz="2200" dirty="0"/>
            <a:t>Obtain and copy an evidence drive : you might be seizing multiple computers along with CDs, DVDs, USB drives, mobile devices, and other removable media.</a:t>
          </a:r>
        </a:p>
      </dgm:t>
    </dgm:pt>
    <dgm:pt modelId="{69A01BD1-817A-47E7-8ABA-198300B6ACF5}" type="parTrans" cxnId="{C32E3FC8-E963-4C3B-A181-2A91A543D3FA}">
      <dgm:prSet/>
      <dgm:spPr/>
      <dgm:t>
        <a:bodyPr/>
        <a:lstStyle/>
        <a:p>
          <a:endParaRPr lang="en-US"/>
        </a:p>
      </dgm:t>
    </dgm:pt>
    <dgm:pt modelId="{1D2D2872-167D-48D3-8716-36434B5225CB}" type="sibTrans" cxnId="{C32E3FC8-E963-4C3B-A181-2A91A543D3FA}">
      <dgm:prSet/>
      <dgm:spPr/>
      <dgm:t>
        <a:bodyPr/>
        <a:lstStyle/>
        <a:p>
          <a:endParaRPr lang="en-US"/>
        </a:p>
      </dgm:t>
    </dgm:pt>
    <dgm:pt modelId="{C8E1A75A-EBF5-41D2-BAC9-501B05DC16B8}">
      <dgm:prSet custT="1"/>
      <dgm:spPr/>
      <dgm:t>
        <a:bodyPr/>
        <a:lstStyle/>
        <a:p>
          <a:r>
            <a:rPr lang="en-US" sz="2400" dirty="0"/>
            <a:t>Identify the risks—List the problems you normally expect in the type of case you’re handling.</a:t>
          </a:r>
        </a:p>
      </dgm:t>
    </dgm:pt>
    <dgm:pt modelId="{4C59C38E-0F82-4E76-A60B-F2C544058101}" type="parTrans" cxnId="{BB684C00-614D-454D-BCB7-600F2D19D6A9}">
      <dgm:prSet/>
      <dgm:spPr/>
      <dgm:t>
        <a:bodyPr/>
        <a:lstStyle/>
        <a:p>
          <a:endParaRPr lang="en-US"/>
        </a:p>
      </dgm:t>
    </dgm:pt>
    <dgm:pt modelId="{48FAA039-AFF1-4372-8B8C-6F093BE527F5}" type="sibTrans" cxnId="{BB684C00-614D-454D-BCB7-600F2D19D6A9}">
      <dgm:prSet/>
      <dgm:spPr/>
      <dgm:t>
        <a:bodyPr/>
        <a:lstStyle/>
        <a:p>
          <a:endParaRPr lang="en-US"/>
        </a:p>
      </dgm:t>
    </dgm:pt>
    <dgm:pt modelId="{B1D7982E-A5B8-4D07-989D-A7B297760C5A}" type="pres">
      <dgm:prSet presAssocID="{0C691110-01D9-4FAD-9F22-67C0DB2AA46F}" presName="outerComposite" presStyleCnt="0">
        <dgm:presLayoutVars>
          <dgm:chMax val="5"/>
          <dgm:dir/>
          <dgm:resizeHandles val="exact"/>
        </dgm:presLayoutVars>
      </dgm:prSet>
      <dgm:spPr/>
    </dgm:pt>
    <dgm:pt modelId="{B0A5ADD1-A243-4C52-A54B-7E4C990A14AC}" type="pres">
      <dgm:prSet presAssocID="{0C691110-01D9-4FAD-9F22-67C0DB2AA46F}" presName="dummyMaxCanvas" presStyleCnt="0">
        <dgm:presLayoutVars/>
      </dgm:prSet>
      <dgm:spPr/>
    </dgm:pt>
    <dgm:pt modelId="{77CEBDB9-5561-4499-AD03-580C87FC130A}" type="pres">
      <dgm:prSet presAssocID="{0C691110-01D9-4FAD-9F22-67C0DB2AA46F}" presName="ThreeNodes_1" presStyleLbl="node1" presStyleIdx="0" presStyleCnt="3" custLinFactNeighborX="2515" custLinFactNeighborY="738">
        <dgm:presLayoutVars>
          <dgm:bulletEnabled val="1"/>
        </dgm:presLayoutVars>
      </dgm:prSet>
      <dgm:spPr/>
    </dgm:pt>
    <dgm:pt modelId="{97CFB67D-3315-4D4A-9E51-2E843B2A1103}" type="pres">
      <dgm:prSet presAssocID="{0C691110-01D9-4FAD-9F22-67C0DB2AA46F}" presName="ThreeNodes_2" presStyleLbl="node1" presStyleIdx="1" presStyleCnt="3" custScaleX="92867" custLinFactNeighborX="429">
        <dgm:presLayoutVars>
          <dgm:bulletEnabled val="1"/>
        </dgm:presLayoutVars>
      </dgm:prSet>
      <dgm:spPr/>
    </dgm:pt>
    <dgm:pt modelId="{0D2834A8-B44E-4CB1-B69D-4416FA7A30A7}" type="pres">
      <dgm:prSet presAssocID="{0C691110-01D9-4FAD-9F22-67C0DB2AA46F}" presName="ThreeNodes_3" presStyleLbl="node1" presStyleIdx="2" presStyleCnt="3">
        <dgm:presLayoutVars>
          <dgm:bulletEnabled val="1"/>
        </dgm:presLayoutVars>
      </dgm:prSet>
      <dgm:spPr/>
    </dgm:pt>
    <dgm:pt modelId="{7A3B11B8-E604-4F7D-AE72-08550251E4E7}" type="pres">
      <dgm:prSet presAssocID="{0C691110-01D9-4FAD-9F22-67C0DB2AA46F}" presName="ThreeConn_1-2" presStyleLbl="fgAccFollowNode1" presStyleIdx="0" presStyleCnt="2">
        <dgm:presLayoutVars>
          <dgm:bulletEnabled val="1"/>
        </dgm:presLayoutVars>
      </dgm:prSet>
      <dgm:spPr/>
    </dgm:pt>
    <dgm:pt modelId="{B35B1509-653A-44F9-AA76-D00023E582B3}" type="pres">
      <dgm:prSet presAssocID="{0C691110-01D9-4FAD-9F22-67C0DB2AA46F}" presName="ThreeConn_2-3" presStyleLbl="fgAccFollowNode1" presStyleIdx="1" presStyleCnt="2">
        <dgm:presLayoutVars>
          <dgm:bulletEnabled val="1"/>
        </dgm:presLayoutVars>
      </dgm:prSet>
      <dgm:spPr/>
    </dgm:pt>
    <dgm:pt modelId="{149AC170-93D4-4664-9BB5-929F0A2C2C88}" type="pres">
      <dgm:prSet presAssocID="{0C691110-01D9-4FAD-9F22-67C0DB2AA46F}" presName="ThreeNodes_1_text" presStyleLbl="node1" presStyleIdx="2" presStyleCnt="3">
        <dgm:presLayoutVars>
          <dgm:bulletEnabled val="1"/>
        </dgm:presLayoutVars>
      </dgm:prSet>
      <dgm:spPr/>
    </dgm:pt>
    <dgm:pt modelId="{9A414D73-7796-48AA-A508-11B0FA821599}" type="pres">
      <dgm:prSet presAssocID="{0C691110-01D9-4FAD-9F22-67C0DB2AA46F}" presName="ThreeNodes_2_text" presStyleLbl="node1" presStyleIdx="2" presStyleCnt="3">
        <dgm:presLayoutVars>
          <dgm:bulletEnabled val="1"/>
        </dgm:presLayoutVars>
      </dgm:prSet>
      <dgm:spPr/>
    </dgm:pt>
    <dgm:pt modelId="{60D88050-D748-4D22-8FB9-F1D7EEDA1245}" type="pres">
      <dgm:prSet presAssocID="{0C691110-01D9-4FAD-9F22-67C0DB2AA46F}" presName="ThreeNodes_3_text" presStyleLbl="node1" presStyleIdx="2" presStyleCnt="3">
        <dgm:presLayoutVars>
          <dgm:bulletEnabled val="1"/>
        </dgm:presLayoutVars>
      </dgm:prSet>
      <dgm:spPr/>
    </dgm:pt>
  </dgm:ptLst>
  <dgm:cxnLst>
    <dgm:cxn modelId="{BB684C00-614D-454D-BCB7-600F2D19D6A9}" srcId="{0C691110-01D9-4FAD-9F22-67C0DB2AA46F}" destId="{C8E1A75A-EBF5-41D2-BAC9-501B05DC16B8}" srcOrd="2" destOrd="0" parTransId="{4C59C38E-0F82-4E76-A60B-F2C544058101}" sibTransId="{48FAA039-AFF1-4372-8B8C-6F093BE527F5}"/>
    <dgm:cxn modelId="{15CA4D3F-2BCF-4784-A569-E30C5564A0E9}" type="presOf" srcId="{552921D8-FCD2-4387-BC78-1E35B40AF158}" destId="{97CFB67D-3315-4D4A-9E51-2E843B2A1103}" srcOrd="0" destOrd="0" presId="urn:microsoft.com/office/officeart/2005/8/layout/vProcess5"/>
    <dgm:cxn modelId="{8C185B42-57D0-4069-A7B4-0C6FDB48158C}" type="presOf" srcId="{8F95E625-620A-4D7E-B955-A1B678A87341}" destId="{149AC170-93D4-4664-9BB5-929F0A2C2C88}" srcOrd="1" destOrd="0" presId="urn:microsoft.com/office/officeart/2005/8/layout/vProcess5"/>
    <dgm:cxn modelId="{78D24166-995A-4C8F-9A65-5DAC495082CD}" type="presOf" srcId="{1D2D2872-167D-48D3-8716-36434B5225CB}" destId="{B35B1509-653A-44F9-AA76-D00023E582B3}" srcOrd="0" destOrd="0" presId="urn:microsoft.com/office/officeart/2005/8/layout/vProcess5"/>
    <dgm:cxn modelId="{053DAA69-0600-49EF-93D8-BA1D3E84ACF1}" type="presOf" srcId="{8F95E625-620A-4D7E-B955-A1B678A87341}" destId="{77CEBDB9-5561-4499-AD03-580C87FC130A}" srcOrd="0" destOrd="0" presId="urn:microsoft.com/office/officeart/2005/8/layout/vProcess5"/>
    <dgm:cxn modelId="{B79CD18E-E10E-4841-A990-A9B2E02586F8}" type="presOf" srcId="{5BE5BE74-F9A1-4A57-9FC8-07ACE55D77F9}" destId="{7A3B11B8-E604-4F7D-AE72-08550251E4E7}" srcOrd="0" destOrd="0" presId="urn:microsoft.com/office/officeart/2005/8/layout/vProcess5"/>
    <dgm:cxn modelId="{373A2D92-CF40-46B7-A569-06BD9B7BAC26}" type="presOf" srcId="{C8E1A75A-EBF5-41D2-BAC9-501B05DC16B8}" destId="{60D88050-D748-4D22-8FB9-F1D7EEDA1245}" srcOrd="1" destOrd="0" presId="urn:microsoft.com/office/officeart/2005/8/layout/vProcess5"/>
    <dgm:cxn modelId="{7C8185AD-32F9-40B1-A00D-3E7E3232C420}" type="presOf" srcId="{552921D8-FCD2-4387-BC78-1E35B40AF158}" destId="{9A414D73-7796-48AA-A508-11B0FA821599}" srcOrd="1" destOrd="0" presId="urn:microsoft.com/office/officeart/2005/8/layout/vProcess5"/>
    <dgm:cxn modelId="{E77DE6BC-7E91-46A9-8A06-D0BAE369D1AF}" srcId="{0C691110-01D9-4FAD-9F22-67C0DB2AA46F}" destId="{8F95E625-620A-4D7E-B955-A1B678A87341}" srcOrd="0" destOrd="0" parTransId="{798AF6ED-EA30-40B7-A621-F5378C9BA1CD}" sibTransId="{5BE5BE74-F9A1-4A57-9FC8-07ACE55D77F9}"/>
    <dgm:cxn modelId="{C32E3FC8-E963-4C3B-A181-2A91A543D3FA}" srcId="{0C691110-01D9-4FAD-9F22-67C0DB2AA46F}" destId="{552921D8-FCD2-4387-BC78-1E35B40AF158}" srcOrd="1" destOrd="0" parTransId="{69A01BD1-817A-47E7-8ABA-198300B6ACF5}" sibTransId="{1D2D2872-167D-48D3-8716-36434B5225CB}"/>
    <dgm:cxn modelId="{CA6B6DCD-7363-48A3-81F7-AA2E832DA541}" type="presOf" srcId="{C8E1A75A-EBF5-41D2-BAC9-501B05DC16B8}" destId="{0D2834A8-B44E-4CB1-B69D-4416FA7A30A7}" srcOrd="0" destOrd="0" presId="urn:microsoft.com/office/officeart/2005/8/layout/vProcess5"/>
    <dgm:cxn modelId="{F246B9DD-A048-439C-86D2-936D5DE848E8}" type="presOf" srcId="{0C691110-01D9-4FAD-9F22-67C0DB2AA46F}" destId="{B1D7982E-A5B8-4D07-989D-A7B297760C5A}" srcOrd="0" destOrd="0" presId="urn:microsoft.com/office/officeart/2005/8/layout/vProcess5"/>
    <dgm:cxn modelId="{08F00CF9-F928-42B2-8625-4F942DB78C1F}" type="presParOf" srcId="{B1D7982E-A5B8-4D07-989D-A7B297760C5A}" destId="{B0A5ADD1-A243-4C52-A54B-7E4C990A14AC}" srcOrd="0" destOrd="0" presId="urn:microsoft.com/office/officeart/2005/8/layout/vProcess5"/>
    <dgm:cxn modelId="{FFB2AFF4-E648-46A5-96A4-314910A116FC}" type="presParOf" srcId="{B1D7982E-A5B8-4D07-989D-A7B297760C5A}" destId="{77CEBDB9-5561-4499-AD03-580C87FC130A}" srcOrd="1" destOrd="0" presId="urn:microsoft.com/office/officeart/2005/8/layout/vProcess5"/>
    <dgm:cxn modelId="{671CA895-6E28-4178-AA3D-666886C3E176}" type="presParOf" srcId="{B1D7982E-A5B8-4D07-989D-A7B297760C5A}" destId="{97CFB67D-3315-4D4A-9E51-2E843B2A1103}" srcOrd="2" destOrd="0" presId="urn:microsoft.com/office/officeart/2005/8/layout/vProcess5"/>
    <dgm:cxn modelId="{2385AA8E-E205-49C2-B230-2FC9218B5094}" type="presParOf" srcId="{B1D7982E-A5B8-4D07-989D-A7B297760C5A}" destId="{0D2834A8-B44E-4CB1-B69D-4416FA7A30A7}" srcOrd="3" destOrd="0" presId="urn:microsoft.com/office/officeart/2005/8/layout/vProcess5"/>
    <dgm:cxn modelId="{CADF79CD-11D2-4E86-B716-D9C7E4E4DAE5}" type="presParOf" srcId="{B1D7982E-A5B8-4D07-989D-A7B297760C5A}" destId="{7A3B11B8-E604-4F7D-AE72-08550251E4E7}" srcOrd="4" destOrd="0" presId="urn:microsoft.com/office/officeart/2005/8/layout/vProcess5"/>
    <dgm:cxn modelId="{C475A704-E7F9-4583-A3CE-BC249AF314D9}" type="presParOf" srcId="{B1D7982E-A5B8-4D07-989D-A7B297760C5A}" destId="{B35B1509-653A-44F9-AA76-D00023E582B3}" srcOrd="5" destOrd="0" presId="urn:microsoft.com/office/officeart/2005/8/layout/vProcess5"/>
    <dgm:cxn modelId="{19B42211-C51D-41E7-B0AA-99959BB87BBB}" type="presParOf" srcId="{B1D7982E-A5B8-4D07-989D-A7B297760C5A}" destId="{149AC170-93D4-4664-9BB5-929F0A2C2C88}" srcOrd="6" destOrd="0" presId="urn:microsoft.com/office/officeart/2005/8/layout/vProcess5"/>
    <dgm:cxn modelId="{EDBC5811-D2A9-49DE-B370-EB4111C69391}" type="presParOf" srcId="{B1D7982E-A5B8-4D07-989D-A7B297760C5A}" destId="{9A414D73-7796-48AA-A508-11B0FA821599}" srcOrd="7" destOrd="0" presId="urn:microsoft.com/office/officeart/2005/8/layout/vProcess5"/>
    <dgm:cxn modelId="{6ABD7842-0CC2-4B96-9FD0-A4AC62537D5A}" type="presParOf" srcId="{B1D7982E-A5B8-4D07-989D-A7B297760C5A}" destId="{60D88050-D748-4D22-8FB9-F1D7EEDA1245}" srcOrd="8"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6B54AA2-EBF1-4A64-9347-2D66E3143D08}" type="doc">
      <dgm:prSet loTypeId="urn:microsoft.com/office/officeart/2005/8/layout/process1" loCatId="process" qsTypeId="urn:microsoft.com/office/officeart/2005/8/quickstyle/simple1" qsCatId="simple" csTypeId="urn:microsoft.com/office/officeart/2005/8/colors/accent1_2" csCatId="accent1" phldr="1"/>
      <dgm:spPr/>
    </dgm:pt>
    <dgm:pt modelId="{89FB6AAA-6B7A-40F7-8D3A-093109677944}">
      <dgm:prSet/>
      <dgm:spPr/>
      <dgm:t>
        <a:bodyPr/>
        <a:lstStyle/>
        <a:p>
          <a:r>
            <a:rPr lang="en-US"/>
            <a:t>Mitigate or minimize the risks—Identify how you can minimize the risks.</a:t>
          </a:r>
        </a:p>
      </dgm:t>
    </dgm:pt>
    <dgm:pt modelId="{66783D96-D65B-4588-A433-1C398C5D0955}" type="parTrans" cxnId="{1E6D887F-64E0-4DD1-8884-D6F842F7EA50}">
      <dgm:prSet/>
      <dgm:spPr/>
      <dgm:t>
        <a:bodyPr/>
        <a:lstStyle/>
        <a:p>
          <a:endParaRPr lang="en-US"/>
        </a:p>
      </dgm:t>
    </dgm:pt>
    <dgm:pt modelId="{9DDC07E4-8259-4A3D-AE61-A2C8A42F85F2}" type="sibTrans" cxnId="{1E6D887F-64E0-4DD1-8884-D6F842F7EA50}">
      <dgm:prSet/>
      <dgm:spPr/>
      <dgm:t>
        <a:bodyPr/>
        <a:lstStyle/>
        <a:p>
          <a:endParaRPr lang="en-US"/>
        </a:p>
      </dgm:t>
    </dgm:pt>
    <dgm:pt modelId="{CC849CB8-AB10-41AE-AAD6-0080B01264B0}">
      <dgm:prSet/>
      <dgm:spPr/>
      <dgm:t>
        <a:bodyPr/>
        <a:lstStyle/>
        <a:p>
          <a:r>
            <a:rPr lang="en-US"/>
            <a:t>Test the design—Review the decisions you’ve made and the steps you’ve completed. </a:t>
          </a:r>
        </a:p>
      </dgm:t>
    </dgm:pt>
    <dgm:pt modelId="{87E4DDCF-C93D-4623-A38A-1AF09A3CB55D}" type="parTrans" cxnId="{B1BA8C3C-A9EF-4D94-8209-2C0670894FA8}">
      <dgm:prSet/>
      <dgm:spPr/>
      <dgm:t>
        <a:bodyPr/>
        <a:lstStyle/>
        <a:p>
          <a:endParaRPr lang="en-US"/>
        </a:p>
      </dgm:t>
    </dgm:pt>
    <dgm:pt modelId="{47538E98-C0B8-448C-8953-D14E499B3552}" type="sibTrans" cxnId="{B1BA8C3C-A9EF-4D94-8209-2C0670894FA8}">
      <dgm:prSet/>
      <dgm:spPr/>
      <dgm:t>
        <a:bodyPr/>
        <a:lstStyle/>
        <a:p>
          <a:endParaRPr lang="en-US"/>
        </a:p>
      </dgm:t>
    </dgm:pt>
    <dgm:pt modelId="{A706DBE4-4A0D-436B-9B6B-09125BC4B4E6}">
      <dgm:prSet/>
      <dgm:spPr/>
      <dgm:t>
        <a:bodyPr/>
        <a:lstStyle/>
        <a:p>
          <a:r>
            <a:rPr lang="en-US"/>
            <a:t>Analyze and recover the digital evidence—Using the software tools and other resources</a:t>
          </a:r>
        </a:p>
      </dgm:t>
    </dgm:pt>
    <dgm:pt modelId="{08B9004B-457E-4848-A704-AB36D8259C0D}" type="parTrans" cxnId="{AE3E997C-C8D9-464F-87F5-791A6CFF0390}">
      <dgm:prSet/>
      <dgm:spPr/>
      <dgm:t>
        <a:bodyPr/>
        <a:lstStyle/>
        <a:p>
          <a:endParaRPr lang="en-US"/>
        </a:p>
      </dgm:t>
    </dgm:pt>
    <dgm:pt modelId="{65822A52-F3F2-4005-A0EB-3F971711BEDF}" type="sibTrans" cxnId="{AE3E997C-C8D9-464F-87F5-791A6CFF0390}">
      <dgm:prSet/>
      <dgm:spPr/>
      <dgm:t>
        <a:bodyPr/>
        <a:lstStyle/>
        <a:p>
          <a:endParaRPr lang="en-US"/>
        </a:p>
      </dgm:t>
    </dgm:pt>
    <dgm:pt modelId="{22A483F3-2749-472B-AA72-E63DCED6CB13}" type="pres">
      <dgm:prSet presAssocID="{26B54AA2-EBF1-4A64-9347-2D66E3143D08}" presName="Name0" presStyleCnt="0">
        <dgm:presLayoutVars>
          <dgm:dir/>
          <dgm:resizeHandles val="exact"/>
        </dgm:presLayoutVars>
      </dgm:prSet>
      <dgm:spPr/>
    </dgm:pt>
    <dgm:pt modelId="{6146575A-7F0C-475B-8CC7-8145A40CE695}" type="pres">
      <dgm:prSet presAssocID="{89FB6AAA-6B7A-40F7-8D3A-093109677944}" presName="node" presStyleLbl="node1" presStyleIdx="0" presStyleCnt="3">
        <dgm:presLayoutVars>
          <dgm:bulletEnabled val="1"/>
        </dgm:presLayoutVars>
      </dgm:prSet>
      <dgm:spPr/>
    </dgm:pt>
    <dgm:pt modelId="{5206F34E-57ED-4EA5-A9C8-04E4F0D11B5B}" type="pres">
      <dgm:prSet presAssocID="{9DDC07E4-8259-4A3D-AE61-A2C8A42F85F2}" presName="sibTrans" presStyleLbl="sibTrans2D1" presStyleIdx="0" presStyleCnt="2"/>
      <dgm:spPr/>
    </dgm:pt>
    <dgm:pt modelId="{A29A2F12-8A9C-414E-B9CD-03BE9BA56AC2}" type="pres">
      <dgm:prSet presAssocID="{9DDC07E4-8259-4A3D-AE61-A2C8A42F85F2}" presName="connectorText" presStyleLbl="sibTrans2D1" presStyleIdx="0" presStyleCnt="2"/>
      <dgm:spPr/>
    </dgm:pt>
    <dgm:pt modelId="{13D2AA3E-2106-495B-99E0-EACF95EF5CE8}" type="pres">
      <dgm:prSet presAssocID="{CC849CB8-AB10-41AE-AAD6-0080B01264B0}" presName="node" presStyleLbl="node1" presStyleIdx="1" presStyleCnt="3">
        <dgm:presLayoutVars>
          <dgm:bulletEnabled val="1"/>
        </dgm:presLayoutVars>
      </dgm:prSet>
      <dgm:spPr/>
    </dgm:pt>
    <dgm:pt modelId="{9C25F251-A509-4A3C-8A93-8E85E64E1C7C}" type="pres">
      <dgm:prSet presAssocID="{47538E98-C0B8-448C-8953-D14E499B3552}" presName="sibTrans" presStyleLbl="sibTrans2D1" presStyleIdx="1" presStyleCnt="2"/>
      <dgm:spPr/>
    </dgm:pt>
    <dgm:pt modelId="{D89885D2-16B5-43FE-9578-9660A7A6139F}" type="pres">
      <dgm:prSet presAssocID="{47538E98-C0B8-448C-8953-D14E499B3552}" presName="connectorText" presStyleLbl="sibTrans2D1" presStyleIdx="1" presStyleCnt="2"/>
      <dgm:spPr/>
    </dgm:pt>
    <dgm:pt modelId="{30378C5F-4ADC-4D75-835F-A48F8DEEC312}" type="pres">
      <dgm:prSet presAssocID="{A706DBE4-4A0D-436B-9B6B-09125BC4B4E6}" presName="node" presStyleLbl="node1" presStyleIdx="2" presStyleCnt="3">
        <dgm:presLayoutVars>
          <dgm:bulletEnabled val="1"/>
        </dgm:presLayoutVars>
      </dgm:prSet>
      <dgm:spPr/>
    </dgm:pt>
  </dgm:ptLst>
  <dgm:cxnLst>
    <dgm:cxn modelId="{BB31C720-89B0-4CB4-999B-C0601E0DBDB2}" type="presOf" srcId="{89FB6AAA-6B7A-40F7-8D3A-093109677944}" destId="{6146575A-7F0C-475B-8CC7-8145A40CE695}" srcOrd="0" destOrd="0" presId="urn:microsoft.com/office/officeart/2005/8/layout/process1"/>
    <dgm:cxn modelId="{B1BA8C3C-A9EF-4D94-8209-2C0670894FA8}" srcId="{26B54AA2-EBF1-4A64-9347-2D66E3143D08}" destId="{CC849CB8-AB10-41AE-AAD6-0080B01264B0}" srcOrd="1" destOrd="0" parTransId="{87E4DDCF-C93D-4623-A38A-1AF09A3CB55D}" sibTransId="{47538E98-C0B8-448C-8953-D14E499B3552}"/>
    <dgm:cxn modelId="{8006605B-B26E-410C-8F13-F6B2563719E4}" type="presOf" srcId="{26B54AA2-EBF1-4A64-9347-2D66E3143D08}" destId="{22A483F3-2749-472B-AA72-E63DCED6CB13}" srcOrd="0" destOrd="0" presId="urn:microsoft.com/office/officeart/2005/8/layout/process1"/>
    <dgm:cxn modelId="{F0533F60-E1A3-4572-BC83-ABF69E5BA884}" type="presOf" srcId="{9DDC07E4-8259-4A3D-AE61-A2C8A42F85F2}" destId="{5206F34E-57ED-4EA5-A9C8-04E4F0D11B5B}" srcOrd="0" destOrd="0" presId="urn:microsoft.com/office/officeart/2005/8/layout/process1"/>
    <dgm:cxn modelId="{64C86452-DB4B-466B-AD86-EE7665AD9942}" type="presOf" srcId="{CC849CB8-AB10-41AE-AAD6-0080B01264B0}" destId="{13D2AA3E-2106-495B-99E0-EACF95EF5CE8}" srcOrd="0" destOrd="0" presId="urn:microsoft.com/office/officeart/2005/8/layout/process1"/>
    <dgm:cxn modelId="{D6701356-0319-499A-B5E8-6E36EE6E930D}" type="presOf" srcId="{9DDC07E4-8259-4A3D-AE61-A2C8A42F85F2}" destId="{A29A2F12-8A9C-414E-B9CD-03BE9BA56AC2}" srcOrd="1" destOrd="0" presId="urn:microsoft.com/office/officeart/2005/8/layout/process1"/>
    <dgm:cxn modelId="{AE3E997C-C8D9-464F-87F5-791A6CFF0390}" srcId="{26B54AA2-EBF1-4A64-9347-2D66E3143D08}" destId="{A706DBE4-4A0D-436B-9B6B-09125BC4B4E6}" srcOrd="2" destOrd="0" parTransId="{08B9004B-457E-4848-A704-AB36D8259C0D}" sibTransId="{65822A52-F3F2-4005-A0EB-3F971711BEDF}"/>
    <dgm:cxn modelId="{1E6D887F-64E0-4DD1-8884-D6F842F7EA50}" srcId="{26B54AA2-EBF1-4A64-9347-2D66E3143D08}" destId="{89FB6AAA-6B7A-40F7-8D3A-093109677944}" srcOrd="0" destOrd="0" parTransId="{66783D96-D65B-4588-A433-1C398C5D0955}" sibTransId="{9DDC07E4-8259-4A3D-AE61-A2C8A42F85F2}"/>
    <dgm:cxn modelId="{E250FEB1-2FF3-4362-826A-DB4DA5E80919}" type="presOf" srcId="{A706DBE4-4A0D-436B-9B6B-09125BC4B4E6}" destId="{30378C5F-4ADC-4D75-835F-A48F8DEEC312}" srcOrd="0" destOrd="0" presId="urn:microsoft.com/office/officeart/2005/8/layout/process1"/>
    <dgm:cxn modelId="{CA30CDE1-180D-460A-9F96-702A42E136BE}" type="presOf" srcId="{47538E98-C0B8-448C-8953-D14E499B3552}" destId="{D89885D2-16B5-43FE-9578-9660A7A6139F}" srcOrd="1" destOrd="0" presId="urn:microsoft.com/office/officeart/2005/8/layout/process1"/>
    <dgm:cxn modelId="{DF21A8FD-29EB-4A48-8030-6D219F3EAC76}" type="presOf" srcId="{47538E98-C0B8-448C-8953-D14E499B3552}" destId="{9C25F251-A509-4A3C-8A93-8E85E64E1C7C}" srcOrd="0" destOrd="0" presId="urn:microsoft.com/office/officeart/2005/8/layout/process1"/>
    <dgm:cxn modelId="{A0CF7215-2738-4DAF-8394-A6A70FA3DBCC}" type="presParOf" srcId="{22A483F3-2749-472B-AA72-E63DCED6CB13}" destId="{6146575A-7F0C-475B-8CC7-8145A40CE695}" srcOrd="0" destOrd="0" presId="urn:microsoft.com/office/officeart/2005/8/layout/process1"/>
    <dgm:cxn modelId="{1805A444-E118-4491-9FBF-FE88C7D971E4}" type="presParOf" srcId="{22A483F3-2749-472B-AA72-E63DCED6CB13}" destId="{5206F34E-57ED-4EA5-A9C8-04E4F0D11B5B}" srcOrd="1" destOrd="0" presId="urn:microsoft.com/office/officeart/2005/8/layout/process1"/>
    <dgm:cxn modelId="{4ED1FC5A-2B11-4DDE-92ED-2594BF4A4D04}" type="presParOf" srcId="{5206F34E-57ED-4EA5-A9C8-04E4F0D11B5B}" destId="{A29A2F12-8A9C-414E-B9CD-03BE9BA56AC2}" srcOrd="0" destOrd="0" presId="urn:microsoft.com/office/officeart/2005/8/layout/process1"/>
    <dgm:cxn modelId="{B4FCFB1C-4807-43DF-BD55-1A47AD489A42}" type="presParOf" srcId="{22A483F3-2749-472B-AA72-E63DCED6CB13}" destId="{13D2AA3E-2106-495B-99E0-EACF95EF5CE8}" srcOrd="2" destOrd="0" presId="urn:microsoft.com/office/officeart/2005/8/layout/process1"/>
    <dgm:cxn modelId="{D1E5A0C0-9124-4B0F-801D-72ACA7DDA1BE}" type="presParOf" srcId="{22A483F3-2749-472B-AA72-E63DCED6CB13}" destId="{9C25F251-A509-4A3C-8A93-8E85E64E1C7C}" srcOrd="3" destOrd="0" presId="urn:microsoft.com/office/officeart/2005/8/layout/process1"/>
    <dgm:cxn modelId="{3ED6ECA7-52CC-45CB-9919-963CF100CE57}" type="presParOf" srcId="{9C25F251-A509-4A3C-8A93-8E85E64E1C7C}" destId="{D89885D2-16B5-43FE-9578-9660A7A6139F}" srcOrd="0" destOrd="0" presId="urn:microsoft.com/office/officeart/2005/8/layout/process1"/>
    <dgm:cxn modelId="{7DBA7A29-BF90-4D02-A1B9-40E4A6F31F1C}" type="presParOf" srcId="{22A483F3-2749-472B-AA72-E63DCED6CB13}" destId="{30378C5F-4ADC-4D75-835F-A48F8DEEC312}" srcOrd="4"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FE83911-5107-433D-A4FE-87123490AAF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BE5CE0EA-B8B0-43E8-9186-A81DBF2F6C9E}">
      <dgm:prSet custT="1"/>
      <dgm:spPr/>
      <dgm:t>
        <a:bodyPr/>
        <a:lstStyle/>
        <a:p>
          <a:pPr algn="just"/>
          <a:r>
            <a:rPr lang="en-US" sz="2200" dirty="0"/>
            <a:t>Investigate the data you recover—View the information recovered from the disk, including existing files, deleted files, e-mail, and Web history.</a:t>
          </a:r>
        </a:p>
      </dgm:t>
    </dgm:pt>
    <dgm:pt modelId="{4131D69D-8FA2-4EB5-876E-D3D3AFACDCC2}" type="parTrans" cxnId="{BCA97B8B-2F8A-4E9D-A96E-3867390F0F2D}">
      <dgm:prSet/>
      <dgm:spPr/>
      <dgm:t>
        <a:bodyPr/>
        <a:lstStyle/>
        <a:p>
          <a:endParaRPr lang="en-US"/>
        </a:p>
      </dgm:t>
    </dgm:pt>
    <dgm:pt modelId="{E4EE9363-FC16-48FE-B540-81E1CD211DB0}" type="sibTrans" cxnId="{BCA97B8B-2F8A-4E9D-A96E-3867390F0F2D}">
      <dgm:prSet/>
      <dgm:spPr/>
      <dgm:t>
        <a:bodyPr/>
        <a:lstStyle/>
        <a:p>
          <a:endParaRPr lang="en-US"/>
        </a:p>
      </dgm:t>
    </dgm:pt>
    <dgm:pt modelId="{26686CA2-F557-48A2-855E-2F2E18E5E278}">
      <dgm:prSet custT="1"/>
      <dgm:spPr/>
      <dgm:t>
        <a:bodyPr/>
        <a:lstStyle/>
        <a:p>
          <a:r>
            <a:rPr lang="en-US" sz="2200" dirty="0"/>
            <a:t>Complete the case report—Write a complete report detailing</a:t>
          </a:r>
        </a:p>
      </dgm:t>
    </dgm:pt>
    <dgm:pt modelId="{1FF35C53-6A0E-4B60-B0BD-81D6AF8708CF}" type="parTrans" cxnId="{08F5573E-76E5-4D97-B4D2-A72A94B3B106}">
      <dgm:prSet/>
      <dgm:spPr/>
      <dgm:t>
        <a:bodyPr/>
        <a:lstStyle/>
        <a:p>
          <a:endParaRPr lang="en-US"/>
        </a:p>
      </dgm:t>
    </dgm:pt>
    <dgm:pt modelId="{F9A87A23-184E-4532-B8CB-4CAE76AC5354}" type="sibTrans" cxnId="{08F5573E-76E5-4D97-B4D2-A72A94B3B106}">
      <dgm:prSet/>
      <dgm:spPr/>
      <dgm:t>
        <a:bodyPr/>
        <a:lstStyle/>
        <a:p>
          <a:endParaRPr lang="en-US"/>
        </a:p>
      </dgm:t>
    </dgm:pt>
    <dgm:pt modelId="{E3E50C16-147B-4E84-9688-458E4C8F445C}">
      <dgm:prSet custT="1"/>
      <dgm:spPr/>
      <dgm:t>
        <a:bodyPr/>
        <a:lstStyle/>
        <a:p>
          <a:r>
            <a:rPr lang="en-US" sz="2200"/>
            <a:t>Critique the case—Self-evaluation and peer review are essential parts of professional growth. After you complete a case, review it to identify successful decisions and actions and determine how you could have improved your performance</a:t>
          </a:r>
        </a:p>
      </dgm:t>
    </dgm:pt>
    <dgm:pt modelId="{4F7A719E-3595-488D-AA47-E2BB54CB51D8}" type="parTrans" cxnId="{D1296707-D03F-4411-B451-A5525E321DA4}">
      <dgm:prSet/>
      <dgm:spPr/>
      <dgm:t>
        <a:bodyPr/>
        <a:lstStyle/>
        <a:p>
          <a:endParaRPr lang="en-US"/>
        </a:p>
      </dgm:t>
    </dgm:pt>
    <dgm:pt modelId="{48C5EB3F-7D38-4D54-ABE2-964CBDC7FDDC}" type="sibTrans" cxnId="{D1296707-D03F-4411-B451-A5525E321DA4}">
      <dgm:prSet/>
      <dgm:spPr/>
      <dgm:t>
        <a:bodyPr/>
        <a:lstStyle/>
        <a:p>
          <a:endParaRPr lang="en-US"/>
        </a:p>
      </dgm:t>
    </dgm:pt>
    <dgm:pt modelId="{D546B524-31A3-4976-A0C6-A18A8446C9DB}" type="pres">
      <dgm:prSet presAssocID="{EFE83911-5107-433D-A4FE-87123490AAF0}" presName="outerComposite" presStyleCnt="0">
        <dgm:presLayoutVars>
          <dgm:chMax val="5"/>
          <dgm:dir/>
          <dgm:resizeHandles val="exact"/>
        </dgm:presLayoutVars>
      </dgm:prSet>
      <dgm:spPr/>
    </dgm:pt>
    <dgm:pt modelId="{9AC0A1AF-A471-428A-9CAC-554568B54B59}" type="pres">
      <dgm:prSet presAssocID="{EFE83911-5107-433D-A4FE-87123490AAF0}" presName="dummyMaxCanvas" presStyleCnt="0">
        <dgm:presLayoutVars/>
      </dgm:prSet>
      <dgm:spPr/>
    </dgm:pt>
    <dgm:pt modelId="{D2EF7DC4-2959-43BF-8105-DE86930C48ED}" type="pres">
      <dgm:prSet presAssocID="{EFE83911-5107-433D-A4FE-87123490AAF0}" presName="ThreeNodes_1" presStyleLbl="node1" presStyleIdx="0" presStyleCnt="3" custLinFactNeighborY="-947">
        <dgm:presLayoutVars>
          <dgm:bulletEnabled val="1"/>
        </dgm:presLayoutVars>
      </dgm:prSet>
      <dgm:spPr/>
    </dgm:pt>
    <dgm:pt modelId="{14EAD106-3263-427F-909F-935AE8E69183}" type="pres">
      <dgm:prSet presAssocID="{EFE83911-5107-433D-A4FE-87123490AAF0}" presName="ThreeNodes_2" presStyleLbl="node1" presStyleIdx="1" presStyleCnt="3">
        <dgm:presLayoutVars>
          <dgm:bulletEnabled val="1"/>
        </dgm:presLayoutVars>
      </dgm:prSet>
      <dgm:spPr/>
    </dgm:pt>
    <dgm:pt modelId="{6326C63F-EC21-423C-BAF0-A9A755621E8C}" type="pres">
      <dgm:prSet presAssocID="{EFE83911-5107-433D-A4FE-87123490AAF0}" presName="ThreeNodes_3" presStyleLbl="node1" presStyleIdx="2" presStyleCnt="3">
        <dgm:presLayoutVars>
          <dgm:bulletEnabled val="1"/>
        </dgm:presLayoutVars>
      </dgm:prSet>
      <dgm:spPr/>
    </dgm:pt>
    <dgm:pt modelId="{E40B2152-804D-4B34-A591-334F636BCB2C}" type="pres">
      <dgm:prSet presAssocID="{EFE83911-5107-433D-A4FE-87123490AAF0}" presName="ThreeConn_1-2" presStyleLbl="fgAccFollowNode1" presStyleIdx="0" presStyleCnt="2">
        <dgm:presLayoutVars>
          <dgm:bulletEnabled val="1"/>
        </dgm:presLayoutVars>
      </dgm:prSet>
      <dgm:spPr/>
    </dgm:pt>
    <dgm:pt modelId="{E2FDE5C3-0E9C-4A3D-A042-2F11981CB00E}" type="pres">
      <dgm:prSet presAssocID="{EFE83911-5107-433D-A4FE-87123490AAF0}" presName="ThreeConn_2-3" presStyleLbl="fgAccFollowNode1" presStyleIdx="1" presStyleCnt="2">
        <dgm:presLayoutVars>
          <dgm:bulletEnabled val="1"/>
        </dgm:presLayoutVars>
      </dgm:prSet>
      <dgm:spPr/>
    </dgm:pt>
    <dgm:pt modelId="{37CC24AE-66F9-4832-9F02-86CFB057AF28}" type="pres">
      <dgm:prSet presAssocID="{EFE83911-5107-433D-A4FE-87123490AAF0}" presName="ThreeNodes_1_text" presStyleLbl="node1" presStyleIdx="2" presStyleCnt="3">
        <dgm:presLayoutVars>
          <dgm:bulletEnabled val="1"/>
        </dgm:presLayoutVars>
      </dgm:prSet>
      <dgm:spPr/>
    </dgm:pt>
    <dgm:pt modelId="{C1EBF088-5444-4F2C-A6DB-D6CE6786F443}" type="pres">
      <dgm:prSet presAssocID="{EFE83911-5107-433D-A4FE-87123490AAF0}" presName="ThreeNodes_2_text" presStyleLbl="node1" presStyleIdx="2" presStyleCnt="3">
        <dgm:presLayoutVars>
          <dgm:bulletEnabled val="1"/>
        </dgm:presLayoutVars>
      </dgm:prSet>
      <dgm:spPr/>
    </dgm:pt>
    <dgm:pt modelId="{95BDF162-1279-4987-B0E7-D1D584B935FC}" type="pres">
      <dgm:prSet presAssocID="{EFE83911-5107-433D-A4FE-87123490AAF0}" presName="ThreeNodes_3_text" presStyleLbl="node1" presStyleIdx="2" presStyleCnt="3">
        <dgm:presLayoutVars>
          <dgm:bulletEnabled val="1"/>
        </dgm:presLayoutVars>
      </dgm:prSet>
      <dgm:spPr/>
    </dgm:pt>
  </dgm:ptLst>
  <dgm:cxnLst>
    <dgm:cxn modelId="{5436EA04-5F3A-4C32-85BC-0A564851D710}" type="presOf" srcId="{E4EE9363-FC16-48FE-B540-81E1CD211DB0}" destId="{E40B2152-804D-4B34-A591-334F636BCB2C}" srcOrd="0" destOrd="0" presId="urn:microsoft.com/office/officeart/2005/8/layout/vProcess5"/>
    <dgm:cxn modelId="{D1296707-D03F-4411-B451-A5525E321DA4}" srcId="{EFE83911-5107-433D-A4FE-87123490AAF0}" destId="{E3E50C16-147B-4E84-9688-458E4C8F445C}" srcOrd="2" destOrd="0" parTransId="{4F7A719E-3595-488D-AA47-E2BB54CB51D8}" sibTransId="{48C5EB3F-7D38-4D54-ABE2-964CBDC7FDDC}"/>
    <dgm:cxn modelId="{13C6620E-387E-4BE3-85AC-D792CFD89AB0}" type="presOf" srcId="{BE5CE0EA-B8B0-43E8-9186-A81DBF2F6C9E}" destId="{D2EF7DC4-2959-43BF-8105-DE86930C48ED}" srcOrd="0" destOrd="0" presId="urn:microsoft.com/office/officeart/2005/8/layout/vProcess5"/>
    <dgm:cxn modelId="{EF37F31C-FE39-43EA-9025-ECFC7F4998A1}" type="presOf" srcId="{26686CA2-F557-48A2-855E-2F2E18E5E278}" destId="{C1EBF088-5444-4F2C-A6DB-D6CE6786F443}" srcOrd="1" destOrd="0" presId="urn:microsoft.com/office/officeart/2005/8/layout/vProcess5"/>
    <dgm:cxn modelId="{4D621123-7980-40CA-A795-5D3F25DBAD5C}" type="presOf" srcId="{E3E50C16-147B-4E84-9688-458E4C8F445C}" destId="{6326C63F-EC21-423C-BAF0-A9A755621E8C}" srcOrd="0" destOrd="0" presId="urn:microsoft.com/office/officeart/2005/8/layout/vProcess5"/>
    <dgm:cxn modelId="{08F5573E-76E5-4D97-B4D2-A72A94B3B106}" srcId="{EFE83911-5107-433D-A4FE-87123490AAF0}" destId="{26686CA2-F557-48A2-855E-2F2E18E5E278}" srcOrd="1" destOrd="0" parTransId="{1FF35C53-6A0E-4B60-B0BD-81D6AF8708CF}" sibTransId="{F9A87A23-184E-4532-B8CB-4CAE76AC5354}"/>
    <dgm:cxn modelId="{B8E4086E-373C-442F-82A0-F5E63856E75C}" type="presOf" srcId="{26686CA2-F557-48A2-855E-2F2E18E5E278}" destId="{14EAD106-3263-427F-909F-935AE8E69183}" srcOrd="0" destOrd="0" presId="urn:microsoft.com/office/officeart/2005/8/layout/vProcess5"/>
    <dgm:cxn modelId="{C380ED58-20DC-4180-B5B8-21F93B46C92C}" type="presOf" srcId="{F9A87A23-184E-4532-B8CB-4CAE76AC5354}" destId="{E2FDE5C3-0E9C-4A3D-A042-2F11981CB00E}" srcOrd="0" destOrd="0" presId="urn:microsoft.com/office/officeart/2005/8/layout/vProcess5"/>
    <dgm:cxn modelId="{149D6B86-F400-45CA-84B1-F828823A165C}" type="presOf" srcId="{BE5CE0EA-B8B0-43E8-9186-A81DBF2F6C9E}" destId="{37CC24AE-66F9-4832-9F02-86CFB057AF28}" srcOrd="1" destOrd="0" presId="urn:microsoft.com/office/officeart/2005/8/layout/vProcess5"/>
    <dgm:cxn modelId="{BCA97B8B-2F8A-4E9D-A96E-3867390F0F2D}" srcId="{EFE83911-5107-433D-A4FE-87123490AAF0}" destId="{BE5CE0EA-B8B0-43E8-9186-A81DBF2F6C9E}" srcOrd="0" destOrd="0" parTransId="{4131D69D-8FA2-4EB5-876E-D3D3AFACDCC2}" sibTransId="{E4EE9363-FC16-48FE-B540-81E1CD211DB0}"/>
    <dgm:cxn modelId="{1DACE2F9-4019-4F21-883B-864582832BB4}" type="presOf" srcId="{E3E50C16-147B-4E84-9688-458E4C8F445C}" destId="{95BDF162-1279-4987-B0E7-D1D584B935FC}" srcOrd="1" destOrd="0" presId="urn:microsoft.com/office/officeart/2005/8/layout/vProcess5"/>
    <dgm:cxn modelId="{3D7109FF-81F0-4145-ADB7-2B80D73BA7C5}" type="presOf" srcId="{EFE83911-5107-433D-A4FE-87123490AAF0}" destId="{D546B524-31A3-4976-A0C6-A18A8446C9DB}" srcOrd="0" destOrd="0" presId="urn:microsoft.com/office/officeart/2005/8/layout/vProcess5"/>
    <dgm:cxn modelId="{F2C3288F-8DE8-4812-BC0C-8FC157F92E01}" type="presParOf" srcId="{D546B524-31A3-4976-A0C6-A18A8446C9DB}" destId="{9AC0A1AF-A471-428A-9CAC-554568B54B59}" srcOrd="0" destOrd="0" presId="urn:microsoft.com/office/officeart/2005/8/layout/vProcess5"/>
    <dgm:cxn modelId="{B873E5EB-8396-452A-B7F1-526A2B684348}" type="presParOf" srcId="{D546B524-31A3-4976-A0C6-A18A8446C9DB}" destId="{D2EF7DC4-2959-43BF-8105-DE86930C48ED}" srcOrd="1" destOrd="0" presId="urn:microsoft.com/office/officeart/2005/8/layout/vProcess5"/>
    <dgm:cxn modelId="{6C96AC30-2D9B-42A5-AD82-F6CBDA721CEF}" type="presParOf" srcId="{D546B524-31A3-4976-A0C6-A18A8446C9DB}" destId="{14EAD106-3263-427F-909F-935AE8E69183}" srcOrd="2" destOrd="0" presId="urn:microsoft.com/office/officeart/2005/8/layout/vProcess5"/>
    <dgm:cxn modelId="{87A27BA3-73D3-459C-BFB6-823686A9EA3A}" type="presParOf" srcId="{D546B524-31A3-4976-A0C6-A18A8446C9DB}" destId="{6326C63F-EC21-423C-BAF0-A9A755621E8C}" srcOrd="3" destOrd="0" presId="urn:microsoft.com/office/officeart/2005/8/layout/vProcess5"/>
    <dgm:cxn modelId="{CC141027-C544-4FC3-A52D-182D6E537183}" type="presParOf" srcId="{D546B524-31A3-4976-A0C6-A18A8446C9DB}" destId="{E40B2152-804D-4B34-A591-334F636BCB2C}" srcOrd="4" destOrd="0" presId="urn:microsoft.com/office/officeart/2005/8/layout/vProcess5"/>
    <dgm:cxn modelId="{76C39E92-9918-4C5A-9DBB-CEC4F081BBCB}" type="presParOf" srcId="{D546B524-31A3-4976-A0C6-A18A8446C9DB}" destId="{E2FDE5C3-0E9C-4A3D-A042-2F11981CB00E}" srcOrd="5" destOrd="0" presId="urn:microsoft.com/office/officeart/2005/8/layout/vProcess5"/>
    <dgm:cxn modelId="{E69AFA0C-608A-4DB7-B133-31A636EC6DFB}" type="presParOf" srcId="{D546B524-31A3-4976-A0C6-A18A8446C9DB}" destId="{37CC24AE-66F9-4832-9F02-86CFB057AF28}" srcOrd="6" destOrd="0" presId="urn:microsoft.com/office/officeart/2005/8/layout/vProcess5"/>
    <dgm:cxn modelId="{DDEEA071-226A-4598-9CA4-46FBF07C5EAD}" type="presParOf" srcId="{D546B524-31A3-4976-A0C6-A18A8446C9DB}" destId="{C1EBF088-5444-4F2C-A6DB-D6CE6786F443}" srcOrd="7" destOrd="0" presId="urn:microsoft.com/office/officeart/2005/8/layout/vProcess5"/>
    <dgm:cxn modelId="{4413338A-95F2-4D5F-88E0-5D4E9A201346}" type="presParOf" srcId="{D546B524-31A3-4976-A0C6-A18A8446C9DB}" destId="{95BDF162-1279-4987-B0E7-D1D584B935FC}" srcOrd="8"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E7C68-81D4-4A5F-AA55-690954607BE3}">
      <dsp:nvSpPr>
        <dsp:cNvPr id="0" name=""/>
        <dsp:cNvSpPr/>
      </dsp:nvSpPr>
      <dsp:spPr>
        <a:xfrm>
          <a:off x="7143" y="1668666"/>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Pre-investigation phase</a:t>
          </a:r>
        </a:p>
      </dsp:txBody>
      <dsp:txXfrm>
        <a:off x="44665" y="1706188"/>
        <a:ext cx="2060143" cy="1206068"/>
      </dsp:txXfrm>
    </dsp:sp>
    <dsp:sp modelId="{1D0149D5-B759-4A61-9C3B-CA54134DECCF}">
      <dsp:nvSpPr>
        <dsp:cNvPr id="0" name=""/>
        <dsp:cNvSpPr/>
      </dsp:nvSpPr>
      <dsp:spPr>
        <a:xfrm>
          <a:off x="2355850" y="2044459"/>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355850" y="2150364"/>
        <a:ext cx="316861" cy="317716"/>
      </dsp:txXfrm>
    </dsp:sp>
    <dsp:sp modelId="{D4B6AF0E-4C4D-47C0-8F9E-291BF612970C}">
      <dsp:nvSpPr>
        <dsp:cNvPr id="0" name=""/>
        <dsp:cNvSpPr/>
      </dsp:nvSpPr>
      <dsp:spPr>
        <a:xfrm>
          <a:off x="2996406" y="1668666"/>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Investigation phase</a:t>
          </a:r>
        </a:p>
      </dsp:txBody>
      <dsp:txXfrm>
        <a:off x="3033928" y="1706188"/>
        <a:ext cx="2060143" cy="1206068"/>
      </dsp:txXfrm>
    </dsp:sp>
    <dsp:sp modelId="{070CF57D-AFAF-436D-B942-E37DD59A3277}">
      <dsp:nvSpPr>
        <dsp:cNvPr id="0" name=""/>
        <dsp:cNvSpPr/>
      </dsp:nvSpPr>
      <dsp:spPr>
        <a:xfrm>
          <a:off x="5345112" y="2044459"/>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5345112" y="2150364"/>
        <a:ext cx="316861" cy="317716"/>
      </dsp:txXfrm>
    </dsp:sp>
    <dsp:sp modelId="{49694FDF-9D6E-4AF2-B695-92F4B927EB5B}">
      <dsp:nvSpPr>
        <dsp:cNvPr id="0" name=""/>
        <dsp:cNvSpPr/>
      </dsp:nvSpPr>
      <dsp:spPr>
        <a:xfrm>
          <a:off x="5985668" y="1668666"/>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Post investigation </a:t>
          </a:r>
          <a:r>
            <a:rPr lang="en-US" sz="2400" kern="1200" dirty="0" err="1"/>
            <a:t>pahse</a:t>
          </a:r>
          <a:endParaRPr lang="en-US" sz="2400" kern="1200" dirty="0"/>
        </a:p>
      </dsp:txBody>
      <dsp:txXfrm>
        <a:off x="6023190" y="1706188"/>
        <a:ext cx="2060143" cy="12060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98FD5-B058-4746-9ADB-CE3A9C087531}">
      <dsp:nvSpPr>
        <dsp:cNvPr id="0" name=""/>
        <dsp:cNvSpPr/>
      </dsp:nvSpPr>
      <dsp:spPr>
        <a:xfrm>
          <a:off x="0" y="39690"/>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EE6C03-0F4E-4ACD-AE34-183B415B146C}">
      <dsp:nvSpPr>
        <dsp:cNvPr id="0" name=""/>
        <dsp:cNvSpPr/>
      </dsp:nvSpPr>
      <dsp:spPr>
        <a:xfrm>
          <a:off x="230116" y="180560"/>
          <a:ext cx="416003" cy="4160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5C3D29-D297-4638-A250-3F9525A00125}">
      <dsp:nvSpPr>
        <dsp:cNvPr id="0" name=""/>
        <dsp:cNvSpPr/>
      </dsp:nvSpPr>
      <dsp:spPr>
        <a:xfrm>
          <a:off x="873606" y="3551"/>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Pre-investigation considerations</a:t>
          </a:r>
          <a:endParaRPr lang="en-US" sz="1900" kern="1200" dirty="0"/>
        </a:p>
      </dsp:txBody>
      <dsp:txXfrm>
        <a:off x="873606" y="3551"/>
        <a:ext cx="5388647" cy="756369"/>
      </dsp:txXfrm>
    </dsp:sp>
    <dsp:sp modelId="{F555E802-D824-4689-BD42-E1581FEB44E3}">
      <dsp:nvSpPr>
        <dsp:cNvPr id="0" name=""/>
        <dsp:cNvSpPr/>
      </dsp:nvSpPr>
      <dsp:spPr>
        <a:xfrm>
          <a:off x="0" y="949012"/>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32E61A-F8A6-43F0-84A9-8D8FE5933694}">
      <dsp:nvSpPr>
        <dsp:cNvPr id="0" name=""/>
        <dsp:cNvSpPr/>
      </dsp:nvSpPr>
      <dsp:spPr>
        <a:xfrm>
          <a:off x="228801" y="1119195"/>
          <a:ext cx="416003" cy="4160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95FE5BF-BE97-4914-94CD-E7736C1B894B}">
      <dsp:nvSpPr>
        <dsp:cNvPr id="0" name=""/>
        <dsp:cNvSpPr/>
      </dsp:nvSpPr>
      <dsp:spPr>
        <a:xfrm>
          <a:off x="873606" y="949012"/>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Understanding case information and legal issues</a:t>
          </a:r>
          <a:endParaRPr lang="en-US" sz="1900" kern="1200" dirty="0"/>
        </a:p>
      </dsp:txBody>
      <dsp:txXfrm>
        <a:off x="873606" y="949012"/>
        <a:ext cx="5388647" cy="756369"/>
      </dsp:txXfrm>
    </dsp:sp>
    <dsp:sp modelId="{03194D32-86FF-4D11-B165-5933D33A072D}">
      <dsp:nvSpPr>
        <dsp:cNvPr id="0" name=""/>
        <dsp:cNvSpPr/>
      </dsp:nvSpPr>
      <dsp:spPr>
        <a:xfrm>
          <a:off x="0" y="1894473"/>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D247E7-E5D1-41A2-AC36-926216084ADA}">
      <dsp:nvSpPr>
        <dsp:cNvPr id="0" name=""/>
        <dsp:cNvSpPr/>
      </dsp:nvSpPr>
      <dsp:spPr>
        <a:xfrm>
          <a:off x="228801" y="2064656"/>
          <a:ext cx="416003" cy="41600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12E255-807B-43FC-80DE-E989413FAD61}">
      <dsp:nvSpPr>
        <dsp:cNvPr id="0" name=""/>
        <dsp:cNvSpPr/>
      </dsp:nvSpPr>
      <dsp:spPr>
        <a:xfrm>
          <a:off x="873606" y="1894473"/>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Understanding data acquisition</a:t>
          </a:r>
          <a:endParaRPr lang="en-US" sz="1900" kern="1200" dirty="0"/>
        </a:p>
      </dsp:txBody>
      <dsp:txXfrm>
        <a:off x="873606" y="1894473"/>
        <a:ext cx="5388647" cy="756369"/>
      </dsp:txXfrm>
    </dsp:sp>
    <dsp:sp modelId="{0EA97184-2781-4471-A632-1B3B9F6A88B1}">
      <dsp:nvSpPr>
        <dsp:cNvPr id="0" name=""/>
        <dsp:cNvSpPr/>
      </dsp:nvSpPr>
      <dsp:spPr>
        <a:xfrm>
          <a:off x="0" y="2839935"/>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6B5A09-4593-4CA9-B21D-A224D156C61E}">
      <dsp:nvSpPr>
        <dsp:cNvPr id="0" name=""/>
        <dsp:cNvSpPr/>
      </dsp:nvSpPr>
      <dsp:spPr>
        <a:xfrm>
          <a:off x="228801" y="3010118"/>
          <a:ext cx="416003" cy="41600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6F12BD-D768-4896-A4E2-8A83BC4D4109}">
      <dsp:nvSpPr>
        <dsp:cNvPr id="0" name=""/>
        <dsp:cNvSpPr/>
      </dsp:nvSpPr>
      <dsp:spPr>
        <a:xfrm>
          <a:off x="873606" y="2839935"/>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Understanding the analysis process</a:t>
          </a:r>
          <a:endParaRPr lang="en-US" sz="1900" kern="1200" dirty="0"/>
        </a:p>
      </dsp:txBody>
      <dsp:txXfrm>
        <a:off x="873606" y="2839935"/>
        <a:ext cx="5388647" cy="756369"/>
      </dsp:txXfrm>
    </dsp:sp>
    <dsp:sp modelId="{B7FE3A63-F494-4D8D-B106-FFFFB23B6A5A}">
      <dsp:nvSpPr>
        <dsp:cNvPr id="0" name=""/>
        <dsp:cNvSpPr/>
      </dsp:nvSpPr>
      <dsp:spPr>
        <a:xfrm>
          <a:off x="0" y="3785396"/>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375B5F-E99E-4C6C-8D47-BD8277010680}">
      <dsp:nvSpPr>
        <dsp:cNvPr id="0" name=""/>
        <dsp:cNvSpPr/>
      </dsp:nvSpPr>
      <dsp:spPr>
        <a:xfrm>
          <a:off x="228801" y="3955579"/>
          <a:ext cx="416003" cy="41600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2F829D-9EB8-451E-82DA-953D369BAC77}">
      <dsp:nvSpPr>
        <dsp:cNvPr id="0" name=""/>
        <dsp:cNvSpPr/>
      </dsp:nvSpPr>
      <dsp:spPr>
        <a:xfrm>
          <a:off x="873606" y="3785396"/>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Reporting your findings</a:t>
          </a:r>
          <a:endParaRPr lang="en-US" sz="1900" kern="1200" dirty="0"/>
        </a:p>
      </dsp:txBody>
      <dsp:txXfrm>
        <a:off x="873606" y="3785396"/>
        <a:ext cx="5388647" cy="7563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26667-DC7E-417A-805C-92B1FCA2EB41}">
      <dsp:nvSpPr>
        <dsp:cNvPr id="0" name=""/>
        <dsp:cNvSpPr/>
      </dsp:nvSpPr>
      <dsp:spPr>
        <a:xfrm>
          <a:off x="0" y="46156"/>
          <a:ext cx="10108045" cy="55165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baseline="0" dirty="0"/>
            <a:t>Determine your budget for hardware, personnel, and training</a:t>
          </a:r>
          <a:endParaRPr lang="en-US" sz="2300" kern="1200" dirty="0"/>
        </a:p>
      </dsp:txBody>
      <dsp:txXfrm>
        <a:off x="26930" y="73086"/>
        <a:ext cx="10054185" cy="497795"/>
      </dsp:txXfrm>
    </dsp:sp>
    <dsp:sp modelId="{151BCAB1-AA17-468F-A5F5-006A262224E7}">
      <dsp:nvSpPr>
        <dsp:cNvPr id="0" name=""/>
        <dsp:cNvSpPr/>
      </dsp:nvSpPr>
      <dsp:spPr>
        <a:xfrm>
          <a:off x="0" y="664051"/>
          <a:ext cx="10108045" cy="551655"/>
        </a:xfrm>
        <a:prstGeom prst="round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baseline="0" dirty="0"/>
            <a:t>Before you are ready to begin the investigation, you have to prepare yourself</a:t>
          </a:r>
          <a:endParaRPr lang="en-US" sz="2300" kern="1200" dirty="0"/>
        </a:p>
      </dsp:txBody>
      <dsp:txXfrm>
        <a:off x="26930" y="690981"/>
        <a:ext cx="10054185" cy="497795"/>
      </dsp:txXfrm>
    </dsp:sp>
    <dsp:sp modelId="{1C451BC1-2D9D-47FB-87EB-FBDDDA459BE0}">
      <dsp:nvSpPr>
        <dsp:cNvPr id="0" name=""/>
        <dsp:cNvSpPr/>
      </dsp:nvSpPr>
      <dsp:spPr>
        <a:xfrm>
          <a:off x="0" y="1281946"/>
          <a:ext cx="10108045" cy="551655"/>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baseline="0" dirty="0"/>
            <a:t>Some equipment will be reusable, and some will not</a:t>
          </a:r>
          <a:endParaRPr lang="en-US" sz="2300" kern="1200" dirty="0"/>
        </a:p>
      </dsp:txBody>
      <dsp:txXfrm>
        <a:off x="26930" y="1308876"/>
        <a:ext cx="10054185" cy="497795"/>
      </dsp:txXfrm>
    </dsp:sp>
    <dsp:sp modelId="{B34ECFE6-9C82-4D02-A781-39B5E4591143}">
      <dsp:nvSpPr>
        <dsp:cNvPr id="0" name=""/>
        <dsp:cNvSpPr/>
      </dsp:nvSpPr>
      <dsp:spPr>
        <a:xfrm>
          <a:off x="0" y="1899841"/>
          <a:ext cx="10108045" cy="551655"/>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The forensic workstation</a:t>
          </a:r>
          <a:endParaRPr lang="en-US" sz="2300" kern="1200" dirty="0"/>
        </a:p>
      </dsp:txBody>
      <dsp:txXfrm>
        <a:off x="26930" y="1926771"/>
        <a:ext cx="10054185" cy="497795"/>
      </dsp:txXfrm>
    </dsp:sp>
    <dsp:sp modelId="{211B0699-BF71-44DB-BC2D-347DABB34277}">
      <dsp:nvSpPr>
        <dsp:cNvPr id="0" name=""/>
        <dsp:cNvSpPr/>
      </dsp:nvSpPr>
      <dsp:spPr>
        <a:xfrm>
          <a:off x="0" y="2517736"/>
          <a:ext cx="10108045" cy="551655"/>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The response kit</a:t>
          </a:r>
          <a:endParaRPr lang="en-US" sz="2300" kern="1200" dirty="0"/>
        </a:p>
      </dsp:txBody>
      <dsp:txXfrm>
        <a:off x="26930" y="2544666"/>
        <a:ext cx="10054185" cy="497795"/>
      </dsp:txXfrm>
    </dsp:sp>
    <dsp:sp modelId="{1BD8313C-7B30-4A9E-AA18-AEFC4ACA1F46}">
      <dsp:nvSpPr>
        <dsp:cNvPr id="0" name=""/>
        <dsp:cNvSpPr/>
      </dsp:nvSpPr>
      <dsp:spPr>
        <a:xfrm>
          <a:off x="0" y="3135631"/>
          <a:ext cx="10108045" cy="551655"/>
        </a:xfrm>
        <a:prstGeom prst="round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Forensic software</a:t>
          </a:r>
          <a:endParaRPr lang="en-US" sz="2300" kern="1200" dirty="0"/>
        </a:p>
      </dsp:txBody>
      <dsp:txXfrm>
        <a:off x="26930" y="3162561"/>
        <a:ext cx="10054185" cy="497795"/>
      </dsp:txXfrm>
    </dsp:sp>
    <dsp:sp modelId="{1674D0C1-31AE-4F53-8DF5-49799AC6DCBA}">
      <dsp:nvSpPr>
        <dsp:cNvPr id="0" name=""/>
        <dsp:cNvSpPr/>
      </dsp:nvSpPr>
      <dsp:spPr>
        <a:xfrm>
          <a:off x="0" y="3753526"/>
          <a:ext cx="10108045" cy="551655"/>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Forensic investigator training</a:t>
          </a:r>
          <a:endParaRPr lang="en-US" sz="2300" kern="1200" dirty="0"/>
        </a:p>
      </dsp:txBody>
      <dsp:txXfrm>
        <a:off x="26930" y="3780456"/>
        <a:ext cx="10054185" cy="4977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350E8-B52B-4619-9ECD-722CE777C4A9}">
      <dsp:nvSpPr>
        <dsp:cNvPr id="0" name=""/>
        <dsp:cNvSpPr/>
      </dsp:nvSpPr>
      <dsp:spPr>
        <a:xfrm>
          <a:off x="555228" y="527188"/>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7C0E75-197C-4AF1-A9C3-62971B51EA78}">
      <dsp:nvSpPr>
        <dsp:cNvPr id="0" name=""/>
        <dsp:cNvSpPr/>
      </dsp:nvSpPr>
      <dsp:spPr>
        <a:xfrm>
          <a:off x="555228" y="2167345"/>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90000"/>
            </a:lnSpc>
            <a:spcBef>
              <a:spcPct val="0"/>
            </a:spcBef>
            <a:spcAft>
              <a:spcPct val="35000"/>
            </a:spcAft>
            <a:buNone/>
            <a:defRPr b="1"/>
          </a:pPr>
          <a:r>
            <a:rPr lang="en-US" sz="2000" kern="1200" dirty="0"/>
            <a:t>Write your initials on tape to prove that evidence has not been tampered with</a:t>
          </a:r>
        </a:p>
      </dsp:txBody>
      <dsp:txXfrm>
        <a:off x="555228" y="2167345"/>
        <a:ext cx="4320000" cy="648000"/>
      </dsp:txXfrm>
    </dsp:sp>
    <dsp:sp modelId="{BED5DC9B-8CD8-4E71-B0CB-059AE79C1675}">
      <dsp:nvSpPr>
        <dsp:cNvPr id="0" name=""/>
        <dsp:cNvSpPr/>
      </dsp:nvSpPr>
      <dsp:spPr>
        <a:xfrm>
          <a:off x="555228" y="2874954"/>
          <a:ext cx="4320000" cy="632647"/>
        </a:xfrm>
        <a:prstGeom prst="rect">
          <a:avLst/>
        </a:prstGeom>
        <a:noFill/>
        <a:ln>
          <a:noFill/>
        </a:ln>
        <a:effectLst/>
      </dsp:spPr>
      <dsp:style>
        <a:lnRef idx="0">
          <a:scrgbClr r="0" g="0" b="0"/>
        </a:lnRef>
        <a:fillRef idx="0">
          <a:scrgbClr r="0" g="0" b="0"/>
        </a:fillRef>
        <a:effectRef idx="0">
          <a:scrgbClr r="0" g="0" b="0"/>
        </a:effectRef>
        <a:fontRef idx="minor"/>
      </dsp:style>
    </dsp:sp>
    <dsp:sp modelId="{CBD997B2-E2AF-4E22-B9C6-D26E9AF3CA1B}">
      <dsp:nvSpPr>
        <dsp:cNvPr id="0" name=""/>
        <dsp:cNvSpPr/>
      </dsp:nvSpPr>
      <dsp:spPr>
        <a:xfrm>
          <a:off x="5631228" y="527188"/>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B96A8-EEC6-4B5B-B475-68FDA3267F1C}">
      <dsp:nvSpPr>
        <dsp:cNvPr id="0" name=""/>
        <dsp:cNvSpPr/>
      </dsp:nvSpPr>
      <dsp:spPr>
        <a:xfrm>
          <a:off x="5631228" y="2167345"/>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90000"/>
            </a:lnSpc>
            <a:spcBef>
              <a:spcPct val="0"/>
            </a:spcBef>
            <a:spcAft>
              <a:spcPct val="35000"/>
            </a:spcAft>
            <a:buNone/>
            <a:defRPr b="1"/>
          </a:pPr>
          <a:r>
            <a:rPr lang="en-US" sz="2000" kern="1200" dirty="0"/>
            <a:t>Consider computer specific temperature and humidity ranges</a:t>
          </a:r>
        </a:p>
      </dsp:txBody>
      <dsp:txXfrm>
        <a:off x="5631228" y="2167345"/>
        <a:ext cx="4320000" cy="648000"/>
      </dsp:txXfrm>
    </dsp:sp>
    <dsp:sp modelId="{E7C4D26F-A8BA-46E7-BCB2-F5614B8A5243}">
      <dsp:nvSpPr>
        <dsp:cNvPr id="0" name=""/>
        <dsp:cNvSpPr/>
      </dsp:nvSpPr>
      <dsp:spPr>
        <a:xfrm>
          <a:off x="5631228" y="2874954"/>
          <a:ext cx="4320000" cy="632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66750">
            <a:lnSpc>
              <a:spcPct val="90000"/>
            </a:lnSpc>
            <a:spcBef>
              <a:spcPct val="0"/>
            </a:spcBef>
            <a:spcAft>
              <a:spcPct val="35000"/>
            </a:spcAft>
            <a:buNone/>
          </a:pPr>
          <a:r>
            <a:rPr lang="en-US" sz="1500" kern="1200" dirty="0"/>
            <a:t>Make sure you have a safe environment for transporting and storing it until a secure evidence container is available</a:t>
          </a:r>
        </a:p>
      </dsp:txBody>
      <dsp:txXfrm>
        <a:off x="5631228" y="2874954"/>
        <a:ext cx="4320000" cy="63264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D4D79B-F170-47EC-A332-CAAAE28B5800}">
      <dsp:nvSpPr>
        <dsp:cNvPr id="0" name=""/>
        <dsp:cNvSpPr/>
      </dsp:nvSpPr>
      <dsp:spPr>
        <a:xfrm rot="5400000">
          <a:off x="1427618" y="2083798"/>
          <a:ext cx="603339" cy="68688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13C06B-E1B1-4327-8C4A-36AF72C78C75}">
      <dsp:nvSpPr>
        <dsp:cNvPr id="0" name=""/>
        <dsp:cNvSpPr/>
      </dsp:nvSpPr>
      <dsp:spPr>
        <a:xfrm>
          <a:off x="37747" y="417075"/>
          <a:ext cx="5479751" cy="164301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Make an initial assessment about the type of case you’re investigating  :  type of case , talk to others involved in the case and ask questions about the incident. law enforcement.</a:t>
          </a:r>
        </a:p>
      </dsp:txBody>
      <dsp:txXfrm>
        <a:off x="117967" y="497295"/>
        <a:ext cx="5319311" cy="1482572"/>
      </dsp:txXfrm>
    </dsp:sp>
    <dsp:sp modelId="{4554936B-F504-4311-AE65-C99F7FB25128}">
      <dsp:nvSpPr>
        <dsp:cNvPr id="0" name=""/>
        <dsp:cNvSpPr/>
      </dsp:nvSpPr>
      <dsp:spPr>
        <a:xfrm>
          <a:off x="3255799" y="1247015"/>
          <a:ext cx="738700" cy="574608"/>
        </a:xfrm>
        <a:prstGeom prst="rect">
          <a:avLst/>
        </a:prstGeom>
        <a:noFill/>
        <a:ln>
          <a:noFill/>
        </a:ln>
        <a:effectLst/>
      </dsp:spPr>
      <dsp:style>
        <a:lnRef idx="0">
          <a:scrgbClr r="0" g="0" b="0"/>
        </a:lnRef>
        <a:fillRef idx="0">
          <a:scrgbClr r="0" g="0" b="0"/>
        </a:fillRef>
        <a:effectRef idx="0">
          <a:scrgbClr r="0" g="0" b="0"/>
        </a:effectRef>
        <a:fontRef idx="minor"/>
      </dsp:style>
    </dsp:sp>
    <dsp:sp modelId="{664E33BD-391E-4BA2-8F33-A40FC0B4A3EC}">
      <dsp:nvSpPr>
        <dsp:cNvPr id="0" name=""/>
        <dsp:cNvSpPr/>
      </dsp:nvSpPr>
      <dsp:spPr>
        <a:xfrm rot="5400000">
          <a:off x="3656731" y="3484904"/>
          <a:ext cx="603339" cy="68688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C8DF9C-490B-4434-9A84-A8765FBD791C}">
      <dsp:nvSpPr>
        <dsp:cNvPr id="0" name=""/>
        <dsp:cNvSpPr/>
      </dsp:nvSpPr>
      <dsp:spPr>
        <a:xfrm>
          <a:off x="1969735" y="2125565"/>
          <a:ext cx="5189514" cy="137462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Determine a preliminary design or approach to the case : Outline the general steps you need to follow to investigate the case.</a:t>
          </a:r>
        </a:p>
      </dsp:txBody>
      <dsp:txXfrm>
        <a:off x="2036851" y="2192681"/>
        <a:ext cx="5055282" cy="1240395"/>
      </dsp:txXfrm>
    </dsp:sp>
    <dsp:sp modelId="{04FDFA26-73F5-44CE-AB84-8BAF1558D389}">
      <dsp:nvSpPr>
        <dsp:cNvPr id="0" name=""/>
        <dsp:cNvSpPr/>
      </dsp:nvSpPr>
      <dsp:spPr>
        <a:xfrm>
          <a:off x="5740961" y="2377476"/>
          <a:ext cx="738700" cy="574608"/>
        </a:xfrm>
        <a:prstGeom prst="rect">
          <a:avLst/>
        </a:prstGeom>
        <a:noFill/>
        <a:ln>
          <a:noFill/>
        </a:ln>
        <a:effectLst/>
      </dsp:spPr>
      <dsp:style>
        <a:lnRef idx="0">
          <a:scrgbClr r="0" g="0" b="0"/>
        </a:lnRef>
        <a:fillRef idx="0">
          <a:scrgbClr r="0" g="0" b="0"/>
        </a:fillRef>
        <a:effectRef idx="0">
          <a:scrgbClr r="0" g="0" b="0"/>
        </a:effectRef>
        <a:fontRef idx="minor"/>
      </dsp:style>
    </dsp:sp>
    <dsp:sp modelId="{983CD954-94EE-48E8-976C-0703E6374D7B}">
      <dsp:nvSpPr>
        <dsp:cNvPr id="0" name=""/>
        <dsp:cNvSpPr/>
      </dsp:nvSpPr>
      <dsp:spPr>
        <a:xfrm>
          <a:off x="5276740" y="3407255"/>
          <a:ext cx="6324878" cy="159658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Create a detailed checklist—Refine the general outline by creating a detailed checklist of  steps and an estimated amount of time for each step.</a:t>
          </a:r>
        </a:p>
      </dsp:txBody>
      <dsp:txXfrm>
        <a:off x="5354693" y="3485208"/>
        <a:ext cx="6168972" cy="14406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CEBDB9-5561-4499-AD03-580C87FC130A}">
      <dsp:nvSpPr>
        <dsp:cNvPr id="0" name=""/>
        <dsp:cNvSpPr/>
      </dsp:nvSpPr>
      <dsp:spPr>
        <a:xfrm>
          <a:off x="195011" y="11996"/>
          <a:ext cx="775393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Determine the resources you need—Based on the OS of the computer you’re investigating, list the software you plan to use for the investigation, noting any other software, tools, or expert assistance you might need.</a:t>
          </a:r>
        </a:p>
      </dsp:txBody>
      <dsp:txXfrm>
        <a:off x="242623" y="59608"/>
        <a:ext cx="5999789" cy="1530376"/>
      </dsp:txXfrm>
    </dsp:sp>
    <dsp:sp modelId="{97CFB67D-3315-4D4A-9E51-2E843B2A1103}">
      <dsp:nvSpPr>
        <dsp:cNvPr id="0" name=""/>
        <dsp:cNvSpPr/>
      </dsp:nvSpPr>
      <dsp:spPr>
        <a:xfrm>
          <a:off x="993979" y="1896533"/>
          <a:ext cx="7200849"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Obtain and copy an evidence drive : you might be seizing multiple computers along with CDs, DVDs, USB drives, mobile devices, and other removable media.</a:t>
          </a:r>
        </a:p>
      </dsp:txBody>
      <dsp:txXfrm>
        <a:off x="1041591" y="1944145"/>
        <a:ext cx="5488986" cy="1530376"/>
      </dsp:txXfrm>
    </dsp:sp>
    <dsp:sp modelId="{0D2834A8-B44E-4CB1-B69D-4416FA7A30A7}">
      <dsp:nvSpPr>
        <dsp:cNvPr id="0" name=""/>
        <dsp:cNvSpPr/>
      </dsp:nvSpPr>
      <dsp:spPr>
        <a:xfrm>
          <a:off x="1368341" y="3793066"/>
          <a:ext cx="775393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Identify the risks—List the problems you normally expect in the type of case you’re handling.</a:t>
          </a:r>
        </a:p>
      </dsp:txBody>
      <dsp:txXfrm>
        <a:off x="1415953" y="3840678"/>
        <a:ext cx="5917902" cy="1530376"/>
      </dsp:txXfrm>
    </dsp:sp>
    <dsp:sp modelId="{7A3B11B8-E604-4F7D-AE72-08550251E4E7}">
      <dsp:nvSpPr>
        <dsp:cNvPr id="0" name=""/>
        <dsp:cNvSpPr/>
      </dsp:nvSpPr>
      <dsp:spPr>
        <a:xfrm>
          <a:off x="6697297" y="1232746"/>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935041" y="1232746"/>
        <a:ext cx="581152" cy="795122"/>
      </dsp:txXfrm>
    </dsp:sp>
    <dsp:sp modelId="{B35B1509-653A-44F9-AA76-D00023E582B3}">
      <dsp:nvSpPr>
        <dsp:cNvPr id="0" name=""/>
        <dsp:cNvSpPr/>
      </dsp:nvSpPr>
      <dsp:spPr>
        <a:xfrm>
          <a:off x="7381468" y="3118442"/>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619212" y="3118442"/>
        <a:ext cx="581152" cy="7951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6575A-7F0C-475B-8CC7-8145A40CE695}">
      <dsp:nvSpPr>
        <dsp:cNvPr id="0" name=""/>
        <dsp:cNvSpPr/>
      </dsp:nvSpPr>
      <dsp:spPr>
        <a:xfrm>
          <a:off x="8863" y="1207311"/>
          <a:ext cx="2649322" cy="1589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Mitigate or minimize the risks—Identify how you can minimize the risks.</a:t>
          </a:r>
        </a:p>
      </dsp:txBody>
      <dsp:txXfrm>
        <a:off x="55421" y="1253869"/>
        <a:ext cx="2556206" cy="1496477"/>
      </dsp:txXfrm>
    </dsp:sp>
    <dsp:sp modelId="{5206F34E-57ED-4EA5-A9C8-04E4F0D11B5B}">
      <dsp:nvSpPr>
        <dsp:cNvPr id="0" name=""/>
        <dsp:cNvSpPr/>
      </dsp:nvSpPr>
      <dsp:spPr>
        <a:xfrm>
          <a:off x="2923119" y="1673592"/>
          <a:ext cx="561656" cy="6570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923119" y="1804998"/>
        <a:ext cx="393159" cy="394220"/>
      </dsp:txXfrm>
    </dsp:sp>
    <dsp:sp modelId="{13D2AA3E-2106-495B-99E0-EACF95EF5CE8}">
      <dsp:nvSpPr>
        <dsp:cNvPr id="0" name=""/>
        <dsp:cNvSpPr/>
      </dsp:nvSpPr>
      <dsp:spPr>
        <a:xfrm>
          <a:off x="3717916" y="1207311"/>
          <a:ext cx="2649322" cy="1589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Test the design—Review the decisions you’ve made and the steps you’ve completed. </a:t>
          </a:r>
        </a:p>
      </dsp:txBody>
      <dsp:txXfrm>
        <a:off x="3764474" y="1253869"/>
        <a:ext cx="2556206" cy="1496477"/>
      </dsp:txXfrm>
    </dsp:sp>
    <dsp:sp modelId="{9C25F251-A509-4A3C-8A93-8E85E64E1C7C}">
      <dsp:nvSpPr>
        <dsp:cNvPr id="0" name=""/>
        <dsp:cNvSpPr/>
      </dsp:nvSpPr>
      <dsp:spPr>
        <a:xfrm>
          <a:off x="6632171" y="1673592"/>
          <a:ext cx="561656" cy="6570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6632171" y="1804998"/>
        <a:ext cx="393159" cy="394220"/>
      </dsp:txXfrm>
    </dsp:sp>
    <dsp:sp modelId="{30378C5F-4ADC-4D75-835F-A48F8DEEC312}">
      <dsp:nvSpPr>
        <dsp:cNvPr id="0" name=""/>
        <dsp:cNvSpPr/>
      </dsp:nvSpPr>
      <dsp:spPr>
        <a:xfrm>
          <a:off x="7426968" y="1207311"/>
          <a:ext cx="2649322" cy="1589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Analyze and recover the digital evidence—Using the software tools and other resources</a:t>
          </a:r>
        </a:p>
      </dsp:txBody>
      <dsp:txXfrm>
        <a:off x="7473526" y="1253869"/>
        <a:ext cx="2556206" cy="149647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EF7DC4-2959-43BF-8105-DE86930C48ED}">
      <dsp:nvSpPr>
        <dsp:cNvPr id="0" name=""/>
        <dsp:cNvSpPr/>
      </dsp:nvSpPr>
      <dsp:spPr>
        <a:xfrm>
          <a:off x="0" y="0"/>
          <a:ext cx="757711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en-US" sz="2200" kern="1200" dirty="0"/>
            <a:t>Investigate the data you recover—View the information recovered from the disk, including existing files, deleted files, e-mail, and Web history.</a:t>
          </a:r>
        </a:p>
      </dsp:txBody>
      <dsp:txXfrm>
        <a:off x="47612" y="47612"/>
        <a:ext cx="5822969" cy="1530376"/>
      </dsp:txXfrm>
    </dsp:sp>
    <dsp:sp modelId="{14EAD106-3263-427F-909F-935AE8E69183}">
      <dsp:nvSpPr>
        <dsp:cNvPr id="0" name=""/>
        <dsp:cNvSpPr/>
      </dsp:nvSpPr>
      <dsp:spPr>
        <a:xfrm>
          <a:off x="668569" y="1896533"/>
          <a:ext cx="757711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Complete the case report—Write a complete report detailing</a:t>
          </a:r>
        </a:p>
      </dsp:txBody>
      <dsp:txXfrm>
        <a:off x="716181" y="1944145"/>
        <a:ext cx="5756685" cy="1530376"/>
      </dsp:txXfrm>
    </dsp:sp>
    <dsp:sp modelId="{6326C63F-EC21-423C-BAF0-A9A755621E8C}">
      <dsp:nvSpPr>
        <dsp:cNvPr id="0" name=""/>
        <dsp:cNvSpPr/>
      </dsp:nvSpPr>
      <dsp:spPr>
        <a:xfrm>
          <a:off x="1337138" y="3793066"/>
          <a:ext cx="757711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Critique the case—Self-evaluation and peer review are essential parts of professional growth. After you complete a case, review it to identify successful decisions and actions and determine how you could have improved your performance</a:t>
          </a:r>
        </a:p>
      </dsp:txBody>
      <dsp:txXfrm>
        <a:off x="1384750" y="3840678"/>
        <a:ext cx="5756685" cy="1530376"/>
      </dsp:txXfrm>
    </dsp:sp>
    <dsp:sp modelId="{E40B2152-804D-4B34-A591-334F636BCB2C}">
      <dsp:nvSpPr>
        <dsp:cNvPr id="0" name=""/>
        <dsp:cNvSpPr/>
      </dsp:nvSpPr>
      <dsp:spPr>
        <a:xfrm>
          <a:off x="6520478" y="1232746"/>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758222" y="1232746"/>
        <a:ext cx="581152" cy="795122"/>
      </dsp:txXfrm>
    </dsp:sp>
    <dsp:sp modelId="{E2FDE5C3-0E9C-4A3D-A042-2F11981CB00E}">
      <dsp:nvSpPr>
        <dsp:cNvPr id="0" name=""/>
        <dsp:cNvSpPr/>
      </dsp:nvSpPr>
      <dsp:spPr>
        <a:xfrm>
          <a:off x="7189047" y="3118442"/>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426791" y="3118442"/>
        <a:ext cx="581152" cy="79512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dirty="0"/>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8.emf"/><Relationship Id="rId7" Type="http://schemas.openxmlformats.org/officeDocument/2006/relationships/diagramLayout" Target="../diagrams/layout1.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1.xml"/><Relationship Id="rId4" Type="http://schemas.openxmlformats.org/officeDocument/2006/relationships/image" Target="../media/image9.emf"/><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diagramData" Target="../diagrams/data2.xml"/><Relationship Id="rId12"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0.emf"/><Relationship Id="rId11" Type="http://schemas.microsoft.com/office/2007/relationships/diagramDrawing" Target="../diagrams/drawing2.xml"/><Relationship Id="rId5" Type="http://schemas.openxmlformats.org/officeDocument/2006/relationships/image" Target="../media/image9.emf"/><Relationship Id="rId10" Type="http://schemas.openxmlformats.org/officeDocument/2006/relationships/diagramColors" Target="../diagrams/colors2.xml"/><Relationship Id="rId4" Type="http://schemas.openxmlformats.org/officeDocument/2006/relationships/image" Target="../media/image8.emf"/><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8.emf"/><Relationship Id="rId7" Type="http://schemas.openxmlformats.org/officeDocument/2006/relationships/diagramLayout" Target="../diagrams/layout3.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3.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3.xml"/><Relationship Id="rId4" Type="http://schemas.openxmlformats.org/officeDocument/2006/relationships/image" Target="../media/image9.emf"/><Relationship Id="rId9" Type="http://schemas.openxmlformats.org/officeDocument/2006/relationships/diagramColors" Target="../diagrams/colors3.xml"/></Relationships>
</file>

<file path=ppt/slides/_rels/slide1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2.sv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8.emf"/><Relationship Id="rId7" Type="http://schemas.openxmlformats.org/officeDocument/2006/relationships/diagramLayout" Target="../diagrams/layout4.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4.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4.xml"/><Relationship Id="rId4" Type="http://schemas.openxmlformats.org/officeDocument/2006/relationships/image" Target="../media/image9.emf"/><Relationship Id="rId9" Type="http://schemas.openxmlformats.org/officeDocument/2006/relationships/diagramColors" Target="../diagrams/colors4.xml"/></Relationships>
</file>

<file path=ppt/slides/_rels/slide2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11" Type="http://schemas.openxmlformats.org/officeDocument/2006/relationships/image" Target="../media/image12.svg"/><Relationship Id="rId5" Type="http://schemas.openxmlformats.org/officeDocument/2006/relationships/image" Target="../media/image9.emf"/><Relationship Id="rId10" Type="http://schemas.openxmlformats.org/officeDocument/2006/relationships/image" Target="../media/image11.png"/><Relationship Id="rId4" Type="http://schemas.openxmlformats.org/officeDocument/2006/relationships/image" Target="../media/image8.emf"/><Relationship Id="rId9" Type="http://schemas.openxmlformats.org/officeDocument/2006/relationships/image" Target="../media/image41.jpeg"/></Relationships>
</file>

<file path=ppt/slides/_rels/slide2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11" Type="http://schemas.openxmlformats.org/officeDocument/2006/relationships/image" Target="../media/image12.svg"/><Relationship Id="rId5" Type="http://schemas.openxmlformats.org/officeDocument/2006/relationships/image" Target="../media/image9.emf"/><Relationship Id="rId10" Type="http://schemas.openxmlformats.org/officeDocument/2006/relationships/image" Target="../media/image11.png"/><Relationship Id="rId4" Type="http://schemas.openxmlformats.org/officeDocument/2006/relationships/image" Target="../media/image8.emf"/><Relationship Id="rId9" Type="http://schemas.openxmlformats.org/officeDocument/2006/relationships/image" Target="../media/image44.jpeg"/></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diagramData" Target="../diagrams/data5.xml"/><Relationship Id="rId12"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emf"/><Relationship Id="rId11" Type="http://schemas.microsoft.com/office/2007/relationships/diagramDrawing" Target="../diagrams/drawing5.xml"/><Relationship Id="rId5" Type="http://schemas.openxmlformats.org/officeDocument/2006/relationships/image" Target="../media/image9.emf"/><Relationship Id="rId10" Type="http://schemas.openxmlformats.org/officeDocument/2006/relationships/diagramColors" Target="../diagrams/colors5.xml"/><Relationship Id="rId4" Type="http://schemas.openxmlformats.org/officeDocument/2006/relationships/image" Target="../media/image8.emf"/><Relationship Id="rId9"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8.emf"/><Relationship Id="rId7" Type="http://schemas.openxmlformats.org/officeDocument/2006/relationships/diagramLayout" Target="../diagrams/layout6.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6.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6.xml"/><Relationship Id="rId4" Type="http://schemas.openxmlformats.org/officeDocument/2006/relationships/image" Target="../media/image9.emf"/><Relationship Id="rId9" Type="http://schemas.openxmlformats.org/officeDocument/2006/relationships/diagramColors" Target="../diagrams/colors6.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8.emf"/><Relationship Id="rId7" Type="http://schemas.openxmlformats.org/officeDocument/2006/relationships/diagramLayout" Target="../diagrams/layout7.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7.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7.xml"/><Relationship Id="rId4" Type="http://schemas.openxmlformats.org/officeDocument/2006/relationships/image" Target="../media/image9.emf"/><Relationship Id="rId9" Type="http://schemas.openxmlformats.org/officeDocument/2006/relationships/diagramColors" Target="../diagrams/colors7.xml"/></Relationships>
</file>

<file path=ppt/slides/_rels/slide35.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8.emf"/><Relationship Id="rId7" Type="http://schemas.openxmlformats.org/officeDocument/2006/relationships/diagramLayout" Target="../diagrams/layout8.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8.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8.xml"/><Relationship Id="rId4" Type="http://schemas.openxmlformats.org/officeDocument/2006/relationships/image" Target="../media/image9.emf"/><Relationship Id="rId9" Type="http://schemas.openxmlformats.org/officeDocument/2006/relationships/diagramColors" Target="../diagrams/colors8.xml"/></Relationships>
</file>

<file path=ppt/slides/_rels/slide3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3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emf"/><Relationship Id="rId7" Type="http://schemas.openxmlformats.org/officeDocument/2006/relationships/image" Target="../media/image45.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2.svg"/></Relationships>
</file>

<file path=ppt/slides/_rels/slide4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emf"/><Relationship Id="rId7" Type="http://schemas.openxmlformats.org/officeDocument/2006/relationships/image" Target="../media/image50.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2.svg"/></Relationships>
</file>

<file path=ppt/slides/_rels/slide4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10.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hyperlink" Target="https://info-savvy.com/forensics-investigation-method-of-computer/"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resources.infosecinstitute.com/topic/computer-forensics-legal-ethical-principles/" TargetMode="External"/><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The Forensic Analysis Process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a:solidFill>
                  <a:srgbClr val="FF9518"/>
                </a:solidFill>
                <a:latin typeface="Tajawal Medium" panose="00000600000000000000" pitchFamily="2" charset="-78"/>
                <a:cs typeface="Tajawal Medium" panose="00000600000000000000" pitchFamily="2" charset="-78"/>
              </a:rPr>
              <a:t>CYB 770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228"/>
    </mc:Choice>
    <mc:Fallback xmlns="">
      <p:transition spd="slow" advTm="22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Outlines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2</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544982" y="1846924"/>
            <a:ext cx="9808818" cy="646330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b="1" dirty="0"/>
              <a:t>IT Forensics Process Phases</a:t>
            </a:r>
          </a:p>
          <a:p>
            <a:pPr marL="342900" indent="-342900" algn="just">
              <a:lnSpc>
                <a:spcPct val="150000"/>
              </a:lnSpc>
              <a:buFont typeface="Arial" panose="020B0604020202020204" pitchFamily="34" charset="0"/>
              <a:buChar char="•"/>
            </a:pPr>
            <a:r>
              <a:rPr lang="en-US" sz="2400" b="1" dirty="0"/>
              <a:t>The Investigator</a:t>
            </a:r>
          </a:p>
          <a:p>
            <a:pPr marL="342900" indent="-342900" algn="just">
              <a:lnSpc>
                <a:spcPct val="150000"/>
              </a:lnSpc>
              <a:buFont typeface="Arial" panose="020B0604020202020204" pitchFamily="34" charset="0"/>
              <a:buChar char="•"/>
            </a:pPr>
            <a:r>
              <a:rPr lang="en-US" sz="2400" b="1" dirty="0"/>
              <a:t>Systematic Approach</a:t>
            </a:r>
          </a:p>
          <a:p>
            <a:pPr marL="342900" indent="-342900" algn="just">
              <a:lnSpc>
                <a:spcPct val="150000"/>
              </a:lnSpc>
              <a:buFont typeface="Arial" panose="020B0604020202020204" pitchFamily="34" charset="0"/>
              <a:buChar char="•"/>
            </a:pPr>
            <a:r>
              <a:rPr lang="en-US" sz="2400" b="1" dirty="0"/>
              <a:t> Evidence Custody Form </a:t>
            </a:r>
          </a:p>
          <a:p>
            <a:pPr marL="342900" indent="-342900" algn="just">
              <a:lnSpc>
                <a:spcPct val="150000"/>
              </a:lnSpc>
              <a:buFont typeface="Arial" panose="020B0604020202020204" pitchFamily="34" charset="0"/>
              <a:buChar char="•"/>
            </a:pPr>
            <a:r>
              <a:rPr lang="en-US" sz="2400" b="1" dirty="0"/>
              <a:t>Practices</a:t>
            </a:r>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endParaRPr lang="en-US" dirty="0"/>
          </a:p>
        </p:txBody>
      </p:sp>
      <p:pic>
        <p:nvPicPr>
          <p:cNvPr id="13" name="Graphic 13">
            <a:extLst>
              <a:ext uri="{FF2B5EF4-FFF2-40B4-BE49-F238E27FC236}">
                <a16:creationId xmlns:a16="http://schemas.microsoft.com/office/drawing/2014/main" id="{4B06B575-9313-281D-B053-0FA65927246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99251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3</a:t>
            </a:fld>
            <a:endParaRPr lang="en-US" dirty="0"/>
          </a:p>
        </p:txBody>
      </p:sp>
      <p:graphicFrame>
        <p:nvGraphicFramePr>
          <p:cNvPr id="10" name="Diagram 9">
            <a:extLst>
              <a:ext uri="{FF2B5EF4-FFF2-40B4-BE49-F238E27FC236}">
                <a16:creationId xmlns:a16="http://schemas.microsoft.com/office/drawing/2014/main" id="{BBF038DD-E462-F2A8-10EA-79E4E9D5E20B}"/>
              </a:ext>
            </a:extLst>
          </p:cNvPr>
          <p:cNvGraphicFramePr/>
          <p:nvPr>
            <p:extLst>
              <p:ext uri="{D42A27DB-BD31-4B8C-83A1-F6EECF244321}">
                <p14:modId xmlns:p14="http://schemas.microsoft.com/office/powerpoint/2010/main" val="1725657170"/>
              </p:ext>
            </p:extLst>
          </p:nvPr>
        </p:nvGraphicFramePr>
        <p:xfrm>
          <a:off x="2032000" y="1519888"/>
          <a:ext cx="8128000" cy="461844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1" name="Graphic 11">
            <a:extLst>
              <a:ext uri="{FF2B5EF4-FFF2-40B4-BE49-F238E27FC236}">
                <a16:creationId xmlns:a16="http://schemas.microsoft.com/office/drawing/2014/main" id="{D3C31CB8-7E56-6B5C-CD27-82467483759A}"/>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797920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4</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544982" y="1888058"/>
            <a:ext cx="9808818" cy="3416320"/>
          </a:xfrm>
          <a:prstGeom prst="rect">
            <a:avLst/>
          </a:prstGeom>
          <a:noFill/>
        </p:spPr>
        <p:txBody>
          <a:bodyPr wrap="square">
            <a:spAutoFit/>
          </a:bodyPr>
          <a:lstStyle/>
          <a:p>
            <a:pPr algn="just">
              <a:lnSpc>
                <a:spcPct val="150000"/>
              </a:lnSpc>
            </a:pPr>
            <a:r>
              <a:rPr lang="en-US" sz="2400" b="1" dirty="0"/>
              <a:t>Pre-investigation phase: </a:t>
            </a:r>
            <a:r>
              <a:rPr lang="en-US" sz="2400" dirty="0"/>
              <a:t>This phase involves all the tasks performed before the commencement of the actual investigation. It involves setting up a computer forensics laboratory, building a forensics workstation, investigation toolkit, the investigation team, obtaining approval from the relevant authority, and so on.</a:t>
            </a:r>
          </a:p>
          <a:p>
            <a:endParaRPr lang="en-US" dirty="0"/>
          </a:p>
          <a:p>
            <a:endParaRPr lang="en-US" dirty="0"/>
          </a:p>
        </p:txBody>
      </p:sp>
      <p:pic>
        <p:nvPicPr>
          <p:cNvPr id="10" name="Graphic 10">
            <a:extLst>
              <a:ext uri="{FF2B5EF4-FFF2-40B4-BE49-F238E27FC236}">
                <a16:creationId xmlns:a16="http://schemas.microsoft.com/office/drawing/2014/main" id="{442E7CB3-A893-434E-9E0D-D5A26D38955E}"/>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508676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5</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153224" y="1097592"/>
            <a:ext cx="8970264" cy="4662815"/>
          </a:xfrm>
          <a:prstGeom prst="rect">
            <a:avLst/>
          </a:prstGeom>
          <a:noFill/>
        </p:spPr>
        <p:txBody>
          <a:bodyPr wrap="square">
            <a:spAutoFit/>
          </a:bodyPr>
          <a:lstStyle/>
          <a:p>
            <a:pPr algn="just"/>
            <a:endParaRPr lang="en-US" dirty="0"/>
          </a:p>
          <a:p>
            <a:pPr algn="just"/>
            <a:endParaRPr lang="en-US" dirty="0"/>
          </a:p>
          <a:p>
            <a:pPr algn="just">
              <a:lnSpc>
                <a:spcPct val="150000"/>
              </a:lnSpc>
            </a:pPr>
            <a:r>
              <a:rPr lang="en-US" sz="2400" b="1" dirty="0"/>
              <a:t>Investigation phase: </a:t>
            </a:r>
            <a:r>
              <a:rPr lang="en-US" sz="2400" dirty="0"/>
              <a:t>Considered as the main phase of the computer forensics investigation, it involves acquisition, preservation, and analysis of the evidentiary data to identify the supply of crime and also the offender. This section involves implementing the technical knowledge to find the evidence, examine, document, and preserve the findings also as evidence.</a:t>
            </a:r>
          </a:p>
          <a:p>
            <a:pPr algn="just">
              <a:lnSpc>
                <a:spcPct val="150000"/>
              </a:lnSpc>
            </a:pPr>
            <a:endParaRPr lang="en-US" dirty="0"/>
          </a:p>
          <a:p>
            <a:pPr algn="just"/>
            <a:endParaRPr lang="en-US" dirty="0"/>
          </a:p>
        </p:txBody>
      </p:sp>
      <p:pic>
        <p:nvPicPr>
          <p:cNvPr id="10" name="Graphic 10">
            <a:extLst>
              <a:ext uri="{FF2B5EF4-FFF2-40B4-BE49-F238E27FC236}">
                <a16:creationId xmlns:a16="http://schemas.microsoft.com/office/drawing/2014/main" id="{7DE81FBE-51D7-A00B-687C-9FE6C76B759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061579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6</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419493" y="1979228"/>
            <a:ext cx="8005572" cy="2805063"/>
          </a:xfrm>
          <a:prstGeom prst="rect">
            <a:avLst/>
          </a:prstGeom>
          <a:noFill/>
        </p:spPr>
        <p:txBody>
          <a:bodyPr wrap="square">
            <a:spAutoFit/>
          </a:bodyPr>
          <a:lstStyle/>
          <a:p>
            <a:pPr algn="just">
              <a:lnSpc>
                <a:spcPct val="150000"/>
              </a:lnSpc>
              <a:spcBef>
                <a:spcPts val="600"/>
              </a:spcBef>
            </a:pPr>
            <a:r>
              <a:rPr lang="en-US" sz="2400" b="1" dirty="0"/>
              <a:t>Post-investigation phase: </a:t>
            </a:r>
            <a:r>
              <a:rPr lang="en-US" sz="2400" dirty="0"/>
              <a:t>This phase involves reporting and documentation of all the actions undertaken and also the findings throughout the course of an investigation. Make sure that the audience will simply perceive the report also because it provides adequate and acceptable proof.</a:t>
            </a:r>
          </a:p>
        </p:txBody>
      </p:sp>
      <p:pic>
        <p:nvPicPr>
          <p:cNvPr id="10" name="Graphic 10">
            <a:extLst>
              <a:ext uri="{FF2B5EF4-FFF2-40B4-BE49-F238E27FC236}">
                <a16:creationId xmlns:a16="http://schemas.microsoft.com/office/drawing/2014/main" id="{3B8156ED-3AA7-5F1B-295C-6FCD61A13073}"/>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766533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0837"/>
            <a:ext cx="10498945"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2">
            <a:extLst>
              <a:ext uri="{FF2B5EF4-FFF2-40B4-BE49-F238E27FC236}">
                <a16:creationId xmlns:a16="http://schemas.microsoft.com/office/drawing/2014/main" id="{B715ADD8-DC0A-B559-E7F2-C42DE860CB5D}"/>
              </a:ext>
            </a:extLst>
          </p:cNvPr>
          <p:cNvGraphicFramePr>
            <a:graphicFrameLocks/>
          </p:cNvGraphicFramePr>
          <p:nvPr>
            <p:extLst>
              <p:ext uri="{D42A27DB-BD31-4B8C-83A1-F6EECF244321}">
                <p14:modId xmlns:p14="http://schemas.microsoft.com/office/powerpoint/2010/main" val="4113862343"/>
              </p:ext>
            </p:extLst>
          </p:nvPr>
        </p:nvGraphicFramePr>
        <p:xfrm>
          <a:off x="4012045" y="1403927"/>
          <a:ext cx="6262254" cy="454531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Slide Number Placeholder 6">
            <a:extLst>
              <a:ext uri="{FF2B5EF4-FFF2-40B4-BE49-F238E27FC236}">
                <a16:creationId xmlns:a16="http://schemas.microsoft.com/office/drawing/2014/main" id="{7E446AF7-0FB8-CD01-3FB7-AF82B7FB6FD9}"/>
              </a:ext>
            </a:extLst>
          </p:cNvPr>
          <p:cNvSpPr>
            <a:spLocks noGrp="1"/>
          </p:cNvSpPr>
          <p:nvPr>
            <p:ph type="sldNum" sz="quarter" idx="12"/>
          </p:nvPr>
        </p:nvSpPr>
        <p:spPr/>
        <p:txBody>
          <a:bodyPr/>
          <a:lstStyle/>
          <a:p>
            <a:fld id="{FDED41F8-FC0F-4085-8150-313B6CF05213}" type="slidenum">
              <a:rPr lang="en-US" smtClean="0"/>
              <a:t>7</a:t>
            </a:fld>
            <a:endParaRPr lang="en-US" dirty="0"/>
          </a:p>
        </p:txBody>
      </p:sp>
      <p:sp>
        <p:nvSpPr>
          <p:cNvPr id="12" name="TextBox 11">
            <a:extLst>
              <a:ext uri="{FF2B5EF4-FFF2-40B4-BE49-F238E27FC236}">
                <a16:creationId xmlns:a16="http://schemas.microsoft.com/office/drawing/2014/main" id="{4D8E605F-07E8-E760-1AD9-F64C1E3E11C7}"/>
              </a:ext>
            </a:extLst>
          </p:cNvPr>
          <p:cNvSpPr txBox="1"/>
          <p:nvPr/>
        </p:nvSpPr>
        <p:spPr>
          <a:xfrm>
            <a:off x="2440788" y="528430"/>
            <a:ext cx="7460594" cy="461665"/>
          </a:xfrm>
          <a:prstGeom prst="rect">
            <a:avLst/>
          </a:prstGeom>
          <a:noFill/>
        </p:spPr>
        <p:txBody>
          <a:bodyPr wrap="square">
            <a:spAutoFit/>
          </a:bodyPr>
          <a:lstStyle/>
          <a:p>
            <a:r>
              <a:rPr lang="en-US" sz="2400" dirty="0">
                <a:solidFill>
                  <a:schemeClr val="bg1"/>
                </a:solidFill>
              </a:rPr>
              <a:t>The forensic analysis process is made up of five subsets</a:t>
            </a:r>
          </a:p>
        </p:txBody>
      </p:sp>
      <p:sp>
        <p:nvSpPr>
          <p:cNvPr id="13" name="Oval 12">
            <a:extLst>
              <a:ext uri="{FF2B5EF4-FFF2-40B4-BE49-F238E27FC236}">
                <a16:creationId xmlns:a16="http://schemas.microsoft.com/office/drawing/2014/main" id="{143EC8F3-0D1C-8CDD-0AAC-69C007A48752}"/>
              </a:ext>
            </a:extLst>
          </p:cNvPr>
          <p:cNvSpPr/>
          <p:nvPr/>
        </p:nvSpPr>
        <p:spPr>
          <a:xfrm>
            <a:off x="862758" y="1324305"/>
            <a:ext cx="3149287" cy="7639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Pre-Investigation Phase </a:t>
            </a:r>
          </a:p>
        </p:txBody>
      </p:sp>
      <p:sp>
        <p:nvSpPr>
          <p:cNvPr id="14" name="Oval 13">
            <a:extLst>
              <a:ext uri="{FF2B5EF4-FFF2-40B4-BE49-F238E27FC236}">
                <a16:creationId xmlns:a16="http://schemas.microsoft.com/office/drawing/2014/main" id="{04D9AFB6-C297-89FC-9B1C-392E28244AFC}"/>
              </a:ext>
            </a:extLst>
          </p:cNvPr>
          <p:cNvSpPr/>
          <p:nvPr/>
        </p:nvSpPr>
        <p:spPr>
          <a:xfrm>
            <a:off x="893651" y="2097056"/>
            <a:ext cx="3087499" cy="8432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Pre-Investigation Phase </a:t>
            </a:r>
          </a:p>
        </p:txBody>
      </p:sp>
      <p:sp>
        <p:nvSpPr>
          <p:cNvPr id="15" name="Oval 14">
            <a:extLst>
              <a:ext uri="{FF2B5EF4-FFF2-40B4-BE49-F238E27FC236}">
                <a16:creationId xmlns:a16="http://schemas.microsoft.com/office/drawing/2014/main" id="{6E6F105C-16FD-D5E4-0CAD-E79E4F9AA1C7}"/>
              </a:ext>
            </a:extLst>
          </p:cNvPr>
          <p:cNvSpPr/>
          <p:nvPr/>
        </p:nvSpPr>
        <p:spPr>
          <a:xfrm>
            <a:off x="923406" y="3180978"/>
            <a:ext cx="2924130" cy="7313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Investigation Phase </a:t>
            </a:r>
          </a:p>
        </p:txBody>
      </p:sp>
      <p:sp>
        <p:nvSpPr>
          <p:cNvPr id="18" name="Oval 17">
            <a:extLst>
              <a:ext uri="{FF2B5EF4-FFF2-40B4-BE49-F238E27FC236}">
                <a16:creationId xmlns:a16="http://schemas.microsoft.com/office/drawing/2014/main" id="{FD8BAE61-4CE9-94E4-F623-3C3182866F31}"/>
              </a:ext>
            </a:extLst>
          </p:cNvPr>
          <p:cNvSpPr/>
          <p:nvPr/>
        </p:nvSpPr>
        <p:spPr>
          <a:xfrm>
            <a:off x="923406" y="3957145"/>
            <a:ext cx="2924129" cy="8061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Investigation Phase </a:t>
            </a:r>
          </a:p>
        </p:txBody>
      </p:sp>
      <p:sp>
        <p:nvSpPr>
          <p:cNvPr id="19" name="Oval 18">
            <a:extLst>
              <a:ext uri="{FF2B5EF4-FFF2-40B4-BE49-F238E27FC236}">
                <a16:creationId xmlns:a16="http://schemas.microsoft.com/office/drawing/2014/main" id="{5F36B85C-64CD-F913-FB5C-AA72CD0E2B8B}"/>
              </a:ext>
            </a:extLst>
          </p:cNvPr>
          <p:cNvSpPr/>
          <p:nvPr/>
        </p:nvSpPr>
        <p:spPr>
          <a:xfrm>
            <a:off x="1101557" y="4965160"/>
            <a:ext cx="2910488" cy="7639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Post-Investigation Phase </a:t>
            </a:r>
          </a:p>
        </p:txBody>
      </p:sp>
      <p:pic>
        <p:nvPicPr>
          <p:cNvPr id="9" name="Graphic 10">
            <a:extLst>
              <a:ext uri="{FF2B5EF4-FFF2-40B4-BE49-F238E27FC236}">
                <a16:creationId xmlns:a16="http://schemas.microsoft.com/office/drawing/2014/main" id="{05714C4D-2C79-DDA7-9C4E-0DD524BE8C7E}"/>
              </a:ext>
            </a:extLst>
          </p:cNvPr>
          <p:cNvPicPr>
            <a:picLocks noChangeAspect="1"/>
            <a:extLst>
              <a:ext uri="{51228E76-BA90-4043-B771-695A4F85340A}">
                <alf:liveFeedProps xmlns:alf="http://schemas.microsoft.com/office/drawing/2021/livefeed"/>
              </a:ext>
            </a:extLst>
          </p:cNvPicPr>
          <p:nvPr/>
        </p:nvPicPr>
        <p:blipFill>
          <a:blip r:embed="rId12">
            <a:extLst>
              <a:ext uri="{96DAC541-7B7A-43D3-8B79-37D633B846F1}">
                <asvg:svgBlip xmlns:asvg="http://schemas.microsoft.com/office/drawing/2016/SVG/main" r:embed="rId13"/>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7354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arn(inVertical)">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8"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7" name="Graphic 14">
            <a:extLst>
              <a:ext uri="{FF2B5EF4-FFF2-40B4-BE49-F238E27FC236}">
                <a16:creationId xmlns:a16="http://schemas.microsoft.com/office/drawing/2014/main" id="{20EBC285-4BFF-A74B-5EA5-862BABBA4459}"/>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5" name="Graphic 17">
            <a:extLst>
              <a:ext uri="{FF2B5EF4-FFF2-40B4-BE49-F238E27FC236}">
                <a16:creationId xmlns:a16="http://schemas.microsoft.com/office/drawing/2014/main" id="{DB3061C7-E593-D48A-E60A-15ADBD571391}"/>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8" name="Graphic 21">
            <a:extLst>
              <a:ext uri="{FF2B5EF4-FFF2-40B4-BE49-F238E27FC236}">
                <a16:creationId xmlns:a16="http://schemas.microsoft.com/office/drawing/2014/main" id="{6AD37650-1236-BB49-8A67-99EF4B781155}"/>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Pre-investigation phase</a:t>
            </a:r>
          </a:p>
        </p:txBody>
      </p:sp>
    </p:spTree>
    <p:extLst>
      <p:ext uri="{BB962C8B-B14F-4D97-AF65-F5344CB8AC3E}">
        <p14:creationId xmlns:p14="http://schemas.microsoft.com/office/powerpoint/2010/main" val="280515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845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1. Pre-investigation considerations</a:t>
            </a:r>
          </a:p>
        </p:txBody>
      </p:sp>
      <p:sp>
        <p:nvSpPr>
          <p:cNvPr id="8" name="TextBox 7"/>
          <p:cNvSpPr txBox="1"/>
          <p:nvPr/>
        </p:nvSpPr>
        <p:spPr>
          <a:xfrm>
            <a:off x="122137" y="2367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 </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Content Placeholder 2">
            <a:extLst>
              <a:ext uri="{FF2B5EF4-FFF2-40B4-BE49-F238E27FC236}">
                <a16:creationId xmlns:a16="http://schemas.microsoft.com/office/drawing/2014/main" id="{2C278399-9846-7DAC-160E-6F8BBC707108}"/>
              </a:ext>
            </a:extLst>
          </p:cNvPr>
          <p:cNvGraphicFramePr>
            <a:graphicFrameLocks/>
          </p:cNvGraphicFramePr>
          <p:nvPr>
            <p:extLst>
              <p:ext uri="{D42A27DB-BD31-4B8C-83A1-F6EECF244321}">
                <p14:modId xmlns:p14="http://schemas.microsoft.com/office/powerpoint/2010/main" val="2117949935"/>
              </p:ext>
            </p:extLst>
          </p:nvPr>
        </p:nvGraphicFramePr>
        <p:xfrm>
          <a:off x="1936174" y="1479932"/>
          <a:ext cx="10108045"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Slide Number Placeholder 9">
            <a:extLst>
              <a:ext uri="{FF2B5EF4-FFF2-40B4-BE49-F238E27FC236}">
                <a16:creationId xmlns:a16="http://schemas.microsoft.com/office/drawing/2014/main" id="{A2A39212-4B21-0FF5-2FC5-73807DDEF900}"/>
              </a:ext>
            </a:extLst>
          </p:cNvPr>
          <p:cNvSpPr>
            <a:spLocks noGrp="1"/>
          </p:cNvSpPr>
          <p:nvPr>
            <p:ph type="sldNum" sz="quarter" idx="12"/>
          </p:nvPr>
        </p:nvSpPr>
        <p:spPr/>
        <p:txBody>
          <a:bodyPr/>
          <a:lstStyle/>
          <a:p>
            <a:fld id="{FDED41F8-FC0F-4085-8150-313B6CF05213}" type="slidenum">
              <a:rPr lang="en-US" smtClean="0"/>
              <a:t>9</a:t>
            </a:fld>
            <a:endParaRPr lang="en-US" dirty="0"/>
          </a:p>
        </p:txBody>
      </p:sp>
      <p:sp>
        <p:nvSpPr>
          <p:cNvPr id="11" name="Oval 10">
            <a:extLst>
              <a:ext uri="{FF2B5EF4-FFF2-40B4-BE49-F238E27FC236}">
                <a16:creationId xmlns:a16="http://schemas.microsoft.com/office/drawing/2014/main" id="{B8ECD830-D4C8-6609-CE1A-20108A4E984D}"/>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2" name="Graphic 12">
            <a:extLst>
              <a:ext uri="{FF2B5EF4-FFF2-40B4-BE49-F238E27FC236}">
                <a16:creationId xmlns:a16="http://schemas.microsoft.com/office/drawing/2014/main" id="{82AFCF56-C06D-2811-EBE8-0A51105601F5}"/>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032220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Tajawal Medium" panose="00000600000000000000"/>
              </a:rPr>
              <a:t>1. Pre-investigation considerations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2031104"/>
            <a:ext cx="9650026" cy="3477875"/>
          </a:xfrm>
          <a:prstGeom prst="rect">
            <a:avLst/>
          </a:prstGeom>
          <a:noFill/>
        </p:spPr>
        <p:txBody>
          <a:bodyPr wrap="square">
            <a:spAutoFit/>
          </a:bodyPr>
          <a:lstStyle/>
          <a:p>
            <a:pPr marL="342900" indent="-342900" algn="l">
              <a:buFont typeface="Arial" panose="020B0604020202020204" pitchFamily="34" charset="0"/>
              <a:buChar char="•"/>
            </a:pPr>
            <a:r>
              <a:rPr lang="en-US" sz="2200" b="0" i="0" u="none" strike="noStrike" baseline="0" dirty="0">
                <a:solidFill>
                  <a:srgbClr val="222222"/>
                </a:solidFill>
                <a:latin typeface="TimesNewRomanPSMT"/>
              </a:rPr>
              <a:t>Before you are ready to begin the investigation, you have to prepare yourself. </a:t>
            </a:r>
          </a:p>
          <a:p>
            <a:pPr marL="342900" indent="-342900" algn="l">
              <a:buFont typeface="Arial" panose="020B0604020202020204" pitchFamily="34" charset="0"/>
              <a:buChar char="•"/>
            </a:pPr>
            <a:r>
              <a:rPr lang="en-US" sz="2200" b="0" i="0" u="none" strike="noStrike" baseline="0" dirty="0">
                <a:solidFill>
                  <a:srgbClr val="222222"/>
                </a:solidFill>
                <a:latin typeface="TimesNewRomanPSMT"/>
              </a:rPr>
              <a:t>This includes </a:t>
            </a:r>
            <a:r>
              <a:rPr lang="en-US" sz="2200" b="0" i="0" u="sng" strike="noStrike" baseline="0" dirty="0">
                <a:solidFill>
                  <a:srgbClr val="222222"/>
                </a:solidFill>
                <a:latin typeface="TimesNewRomanPSMT"/>
              </a:rPr>
              <a:t>preparing your equipment</a:t>
            </a:r>
            <a:r>
              <a:rPr lang="en-US" sz="2200" b="0" i="0" u="none" strike="noStrike" baseline="0" dirty="0">
                <a:solidFill>
                  <a:srgbClr val="222222"/>
                </a:solidFill>
                <a:latin typeface="TimesNewRomanPSMT"/>
              </a:rPr>
              <a:t>, </a:t>
            </a:r>
            <a:r>
              <a:rPr lang="en-US" sz="2200" b="0" i="0" u="sng" strike="noStrike" baseline="0" dirty="0">
                <a:solidFill>
                  <a:srgbClr val="222222"/>
                </a:solidFill>
                <a:latin typeface="TimesNewRomanPSMT"/>
              </a:rPr>
              <a:t>becoming familiar with the current laws and legal decisions</a:t>
            </a:r>
            <a:r>
              <a:rPr lang="en-US" sz="2200" b="0" i="0" u="none" strike="noStrike" baseline="0" dirty="0">
                <a:solidFill>
                  <a:srgbClr val="222222"/>
                </a:solidFill>
                <a:latin typeface="TimesNewRomanPSMT"/>
              </a:rPr>
              <a:t> and the </a:t>
            </a:r>
            <a:r>
              <a:rPr lang="en-US" sz="2200" b="0" i="0" u="sng" strike="noStrike" baseline="0" dirty="0">
                <a:solidFill>
                  <a:srgbClr val="222222"/>
                </a:solidFill>
                <a:latin typeface="TimesNewRomanPSMT"/>
              </a:rPr>
              <a:t>organization's policies and procedures</a:t>
            </a:r>
            <a:r>
              <a:rPr lang="en-US" sz="2200" b="0" i="0" u="none" strike="noStrike" baseline="0" dirty="0">
                <a:solidFill>
                  <a:srgbClr val="222222"/>
                </a:solidFill>
                <a:latin typeface="TimesNewRomanPSMT"/>
              </a:rPr>
              <a:t>.</a:t>
            </a:r>
          </a:p>
          <a:p>
            <a:pPr marL="342900" indent="-342900" algn="l">
              <a:buFont typeface="Arial" panose="020B0604020202020204" pitchFamily="34" charset="0"/>
              <a:buChar char="•"/>
            </a:pPr>
            <a:endParaRPr lang="en-US" sz="2200" b="0" i="0" u="none" strike="noStrike" baseline="0" dirty="0">
              <a:solidFill>
                <a:srgbClr val="222222"/>
              </a:solidFill>
              <a:latin typeface="TimesNewRomanPSMT"/>
            </a:endParaRPr>
          </a:p>
          <a:p>
            <a:pPr marL="342900" indent="-342900">
              <a:buFont typeface="Arial" panose="020B0604020202020204" pitchFamily="34" charset="0"/>
              <a:buChar char="•"/>
            </a:pPr>
            <a:r>
              <a:rPr lang="en-US" sz="2200" dirty="0">
                <a:solidFill>
                  <a:srgbClr val="222222"/>
                </a:solidFill>
                <a:latin typeface="TimesNewRomanPSMT"/>
              </a:rPr>
              <a:t>The pre-investigation is where you determine </a:t>
            </a:r>
            <a:r>
              <a:rPr lang="en-US" sz="2200" dirty="0">
                <a:solidFill>
                  <a:srgbClr val="222222"/>
                </a:solidFill>
                <a:highlight>
                  <a:srgbClr val="00FFFF"/>
                </a:highlight>
                <a:latin typeface="TimesNewRomanPSMT"/>
              </a:rPr>
              <a:t>your capabilities and equipment specifications to conduct a forensic exam</a:t>
            </a:r>
            <a:r>
              <a:rPr lang="en-US" sz="2200" dirty="0">
                <a:solidFill>
                  <a:srgbClr val="222222"/>
                </a:solidFill>
                <a:latin typeface="TimesNewRomanPSMT"/>
              </a:rPr>
              <a:t>, regardless of whether it is in the field or a </a:t>
            </a:r>
            <a:r>
              <a:rPr lang="en-US" sz="2200" dirty="0">
                <a:solidFill>
                  <a:srgbClr val="222222"/>
                </a:solidFill>
                <a:highlight>
                  <a:srgbClr val="00FFFF"/>
                </a:highlight>
                <a:latin typeface="TimesNewRomanPSMT"/>
              </a:rPr>
              <a:t>lab environment</a:t>
            </a:r>
            <a:r>
              <a:rPr lang="en-US" sz="2200" dirty="0">
                <a:solidFill>
                  <a:srgbClr val="222222"/>
                </a:solidFill>
                <a:latin typeface="TimesNewRomanPSMT"/>
              </a:rPr>
              <a:t>. </a:t>
            </a:r>
          </a:p>
          <a:p>
            <a:pPr marL="342900" indent="-342900" algn="l">
              <a:buFont typeface="Arial" panose="020B0604020202020204" pitchFamily="34" charset="0"/>
              <a:buChar char="•"/>
            </a:pPr>
            <a:endParaRPr lang="en-US" sz="2200" dirty="0">
              <a:solidFill>
                <a:srgbClr val="222222"/>
              </a:solidFill>
              <a:latin typeface="TimesNewRomanPSMT"/>
            </a:endParaRPr>
          </a:p>
          <a:p>
            <a:pPr marL="342900" indent="-342900" algn="l">
              <a:buFont typeface="Arial" panose="020B0604020202020204" pitchFamily="34" charset="0"/>
              <a:buChar char="•"/>
            </a:pPr>
            <a:r>
              <a:rPr lang="en-US" sz="2200" b="0" i="0" u="none" strike="noStrike" baseline="0" dirty="0">
                <a:solidFill>
                  <a:srgbClr val="222222"/>
                </a:solidFill>
                <a:latin typeface="TimesNewRomanPSMT"/>
              </a:rPr>
              <a:t>Now is the time to determine your </a:t>
            </a:r>
            <a:r>
              <a:rPr lang="en-US" sz="2200" b="1" i="0" u="none" strike="noStrike" baseline="0" dirty="0">
                <a:solidFill>
                  <a:srgbClr val="222222"/>
                </a:solidFill>
                <a:latin typeface="TimesNewRomanPSMT"/>
              </a:rPr>
              <a:t>budget for hardware</a:t>
            </a:r>
            <a:r>
              <a:rPr lang="en-US" sz="2200" b="0" i="0" u="none" strike="noStrike" baseline="0" dirty="0">
                <a:solidFill>
                  <a:srgbClr val="222222"/>
                </a:solidFill>
                <a:latin typeface="TimesNewRomanPSMT"/>
              </a:rPr>
              <a:t>, </a:t>
            </a:r>
            <a:r>
              <a:rPr lang="en-US" sz="2200" b="1" i="0" u="none" strike="noStrike" baseline="0" dirty="0">
                <a:solidFill>
                  <a:srgbClr val="222222"/>
                </a:solidFill>
                <a:latin typeface="TimesNewRomanPSMT"/>
              </a:rPr>
              <a:t>personnel, and training</a:t>
            </a:r>
            <a:endParaRPr lang="en-US" sz="2200" b="1" dirty="0">
              <a:latin typeface="+mn-lt"/>
              <a:cs typeface="+mn-cs"/>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10</a:t>
            </a:fld>
            <a:endParaRPr lang="en-US" dirty="0"/>
          </a:p>
        </p:txBody>
      </p:sp>
      <p:sp>
        <p:nvSpPr>
          <p:cNvPr id="10" name="Oval 9">
            <a:extLst>
              <a:ext uri="{FF2B5EF4-FFF2-40B4-BE49-F238E27FC236}">
                <a16:creationId xmlns:a16="http://schemas.microsoft.com/office/drawing/2014/main" id="{F0B2B9C6-31CC-A3E2-E11B-D4DA9F3A1292}"/>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2" name="Graphic 12">
            <a:extLst>
              <a:ext uri="{FF2B5EF4-FFF2-40B4-BE49-F238E27FC236}">
                <a16:creationId xmlns:a16="http://schemas.microsoft.com/office/drawing/2014/main" id="{BD9C6BC2-A865-5731-D26C-4F9BA058590A}"/>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3652269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 calcmode="lin" valueType="num">
                                      <p:cBhvr additive="base">
                                        <p:cTn id="11"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fade">
                                      <p:cBhvr>
                                        <p:cTn id="17" dur="5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11">
                                            <p:txEl>
                                              <p:pRg st="5" end="5"/>
                                            </p:txEl>
                                          </p:spTgt>
                                        </p:tgtEl>
                                      </p:cBhvr>
                                    </p:animEffect>
                                    <p:animScale>
                                      <p:cBhvr>
                                        <p:cTn id="22" dur="250" autoRev="1" fill="hold"/>
                                        <p:tgtEl>
                                          <p:spTgt spid="11">
                                            <p:txEl>
                                              <p:pRg st="5" end="5"/>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807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forensic workstation : Example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11</a:t>
            </a:fld>
            <a:endParaRPr lang="en-US" dirty="0"/>
          </a:p>
        </p:txBody>
      </p:sp>
      <p:pic>
        <p:nvPicPr>
          <p:cNvPr id="12" name="Picture 11">
            <a:extLst>
              <a:ext uri="{FF2B5EF4-FFF2-40B4-BE49-F238E27FC236}">
                <a16:creationId xmlns:a16="http://schemas.microsoft.com/office/drawing/2014/main" id="{74BE475C-2EEB-88F4-627B-B8B8F1C416DD}"/>
              </a:ext>
            </a:extLst>
          </p:cNvPr>
          <p:cNvPicPr>
            <a:picLocks noChangeAspect="1"/>
          </p:cNvPicPr>
          <p:nvPr/>
        </p:nvPicPr>
        <p:blipFill>
          <a:blip r:embed="rId6"/>
          <a:stretch>
            <a:fillRect/>
          </a:stretch>
        </p:blipFill>
        <p:spPr>
          <a:xfrm>
            <a:off x="1917701" y="1350983"/>
            <a:ext cx="4877416" cy="4498029"/>
          </a:xfrm>
          <a:prstGeom prst="rect">
            <a:avLst/>
          </a:prstGeom>
        </p:spPr>
      </p:pic>
      <p:pic>
        <p:nvPicPr>
          <p:cNvPr id="11" name="Picture 4" descr="LAB Setup | Escort Cyber Forensics">
            <a:extLst>
              <a:ext uri="{FF2B5EF4-FFF2-40B4-BE49-F238E27FC236}">
                <a16:creationId xmlns:a16="http://schemas.microsoft.com/office/drawing/2014/main" id="{B13830A9-68C0-E6E4-9A88-C57E8D5A200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0040"/>
          <a:stretch/>
        </p:blipFill>
        <p:spPr bwMode="auto">
          <a:xfrm>
            <a:off x="6751782" y="1350983"/>
            <a:ext cx="5383522" cy="4498029"/>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F57D3EB3-1046-FEDB-8F7C-145CB68A0EF8}"/>
              </a:ext>
            </a:extLst>
          </p:cNvPr>
          <p:cNvSpPr/>
          <p:nvPr/>
        </p:nvSpPr>
        <p:spPr>
          <a:xfrm>
            <a:off x="19780" y="1656414"/>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Pre-Investigation Phase </a:t>
            </a:r>
          </a:p>
        </p:txBody>
      </p:sp>
      <p:pic>
        <p:nvPicPr>
          <p:cNvPr id="13" name="Graphic 13">
            <a:extLst>
              <a:ext uri="{FF2B5EF4-FFF2-40B4-BE49-F238E27FC236}">
                <a16:creationId xmlns:a16="http://schemas.microsoft.com/office/drawing/2014/main" id="{3405FFF6-7224-7240-66F5-41462A1AE7DA}"/>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08157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805628" cy="1610200"/>
          </a:xfrm>
          <a:prstGeom prst="rect">
            <a:avLst/>
          </a:prstGeom>
        </p:spPr>
      </p:pic>
      <p:sp>
        <p:nvSpPr>
          <p:cNvPr id="7" name="TextBox 6"/>
          <p:cNvSpPr txBox="1"/>
          <p:nvPr/>
        </p:nvSpPr>
        <p:spPr>
          <a:xfrm>
            <a:off x="2650377" y="543490"/>
            <a:ext cx="2844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response kit</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1743"/>
            <a:ext cx="8700116" cy="769441"/>
          </a:xfrm>
          <a:prstGeom prst="rect">
            <a:avLst/>
          </a:prstGeom>
          <a:noFill/>
        </p:spPr>
        <p:txBody>
          <a:bodyPr wrap="square">
            <a:spAutoFit/>
          </a:bodyPr>
          <a:lstStyle/>
          <a:p>
            <a:pPr algn="l"/>
            <a:endParaRPr lang="en-US" sz="2200" dirty="0">
              <a:solidFill>
                <a:srgbClr val="222222"/>
              </a:solidFill>
              <a:latin typeface="TimesNewRomanPSMT"/>
              <a:cs typeface="+mn-cs"/>
            </a:endParaRPr>
          </a:p>
          <a:p>
            <a:pPr algn="l"/>
            <a:endParaRPr lang="en-US" sz="2200" dirty="0">
              <a:latin typeface="+mn-lt"/>
              <a:cs typeface="+mn-cs"/>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12</a:t>
            </a:fld>
            <a:endParaRPr lang="en-US" dirty="0"/>
          </a:p>
        </p:txBody>
      </p:sp>
      <p:sp>
        <p:nvSpPr>
          <p:cNvPr id="12" name="TextBox 11">
            <a:extLst>
              <a:ext uri="{FF2B5EF4-FFF2-40B4-BE49-F238E27FC236}">
                <a16:creationId xmlns:a16="http://schemas.microsoft.com/office/drawing/2014/main" id="{02246D56-013A-2A69-30B2-F3CA268216F2}"/>
              </a:ext>
            </a:extLst>
          </p:cNvPr>
          <p:cNvSpPr txBox="1"/>
          <p:nvPr/>
        </p:nvSpPr>
        <p:spPr>
          <a:xfrm>
            <a:off x="905523" y="1618577"/>
            <a:ext cx="10910656" cy="369332"/>
          </a:xfrm>
          <a:prstGeom prst="rect">
            <a:avLst/>
          </a:prstGeom>
          <a:noFill/>
        </p:spPr>
        <p:txBody>
          <a:bodyPr wrap="square">
            <a:spAutoFit/>
          </a:bodyPr>
          <a:lstStyle/>
          <a:p>
            <a:r>
              <a:rPr lang="en-US" dirty="0"/>
              <a:t>Create a </a:t>
            </a:r>
            <a:r>
              <a:rPr lang="en-US" b="1" dirty="0"/>
              <a:t>response kit </a:t>
            </a:r>
            <a:r>
              <a:rPr lang="en-US" dirty="0"/>
              <a:t>that includes documentary paperwork, pens, and storage containers to store digital evidence.</a:t>
            </a:r>
          </a:p>
        </p:txBody>
      </p:sp>
      <p:sp>
        <p:nvSpPr>
          <p:cNvPr id="13" name="TextBox 12">
            <a:extLst>
              <a:ext uri="{FF2B5EF4-FFF2-40B4-BE49-F238E27FC236}">
                <a16:creationId xmlns:a16="http://schemas.microsoft.com/office/drawing/2014/main" id="{ECF77C56-D667-8777-589B-FB470538D07F}"/>
              </a:ext>
            </a:extLst>
          </p:cNvPr>
          <p:cNvSpPr txBox="1"/>
          <p:nvPr/>
        </p:nvSpPr>
        <p:spPr>
          <a:xfrm>
            <a:off x="1666434" y="2292479"/>
            <a:ext cx="6724112" cy="3139321"/>
          </a:xfrm>
          <a:prstGeom prst="rect">
            <a:avLst/>
          </a:prstGeom>
          <a:noFill/>
        </p:spPr>
        <p:txBody>
          <a:bodyPr wrap="square" rtlCol="0">
            <a:spAutoFit/>
          </a:bodyPr>
          <a:lstStyle/>
          <a:p>
            <a:r>
              <a:rPr lang="en-US" dirty="0"/>
              <a:t>It may include :</a:t>
            </a:r>
          </a:p>
          <a:p>
            <a:pPr marL="285750" indent="-285750">
              <a:buFont typeface="Arial" panose="020B0604020202020204" pitchFamily="34" charset="0"/>
              <a:buChar char="•"/>
            </a:pPr>
            <a:r>
              <a:rPr lang="en-US" b="1" dirty="0"/>
              <a:t>Digital camera:</a:t>
            </a:r>
            <a:r>
              <a:rPr lang="en-US" dirty="0"/>
              <a:t> Capable of still and video recording</a:t>
            </a:r>
          </a:p>
          <a:p>
            <a:pPr marL="285750" indent="-285750">
              <a:buFont typeface="Arial" panose="020B0604020202020204" pitchFamily="34" charset="0"/>
              <a:buChar char="•"/>
            </a:pPr>
            <a:r>
              <a:rPr lang="en-US" b="1" dirty="0"/>
              <a:t>Latex gloves:</a:t>
            </a:r>
            <a:r>
              <a:rPr lang="en-US" dirty="0"/>
              <a:t> These protect several aspects of the evidence collection</a:t>
            </a:r>
          </a:p>
          <a:p>
            <a:pPr marL="285750" indent="-285750">
              <a:buFont typeface="Arial" panose="020B0604020202020204" pitchFamily="34" charset="0"/>
              <a:buChar char="•"/>
            </a:pPr>
            <a:r>
              <a:rPr lang="en-US" b="1" dirty="0"/>
              <a:t>Write blocking devices: </a:t>
            </a:r>
            <a:r>
              <a:rPr lang="en-US" dirty="0"/>
              <a:t>a hardware device, such as the </a:t>
            </a:r>
            <a:r>
              <a:rPr lang="en-US" i="1" dirty="0"/>
              <a:t>Tableau TK8u USB 3.0 forensic bridge</a:t>
            </a:r>
            <a:r>
              <a:rPr lang="en-US" dirty="0"/>
              <a:t> which allows you to access a storage device without changing its contents.</a:t>
            </a:r>
          </a:p>
          <a:p>
            <a:pPr marL="285750" indent="-285750">
              <a:buFont typeface="Arial" panose="020B0604020202020204" pitchFamily="34" charset="0"/>
              <a:buChar char="•"/>
            </a:pPr>
            <a:r>
              <a:rPr lang="en-US" b="1" dirty="0"/>
              <a:t>Storage media: </a:t>
            </a:r>
            <a:r>
              <a:rPr lang="en-US" dirty="0"/>
              <a:t>Hard drives can be a traditional spinning disk or SSD and USB devices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Etc</a:t>
            </a:r>
            <a:r>
              <a:rPr lang="en-US" dirty="0"/>
              <a:t>…</a:t>
            </a:r>
            <a:endParaRPr lang="ar-EG" dirty="0"/>
          </a:p>
        </p:txBody>
      </p:sp>
      <p:pic>
        <p:nvPicPr>
          <p:cNvPr id="14" name="Picture 13">
            <a:extLst>
              <a:ext uri="{FF2B5EF4-FFF2-40B4-BE49-F238E27FC236}">
                <a16:creationId xmlns:a16="http://schemas.microsoft.com/office/drawing/2014/main" id="{927BCDBB-5416-5770-5ADD-3AA3EE09A69E}"/>
              </a:ext>
            </a:extLst>
          </p:cNvPr>
          <p:cNvPicPr>
            <a:picLocks noChangeAspect="1"/>
          </p:cNvPicPr>
          <p:nvPr/>
        </p:nvPicPr>
        <p:blipFill>
          <a:blip r:embed="rId7"/>
          <a:stretch>
            <a:fillRect/>
          </a:stretch>
        </p:blipFill>
        <p:spPr>
          <a:xfrm>
            <a:off x="8182518" y="4409622"/>
            <a:ext cx="2095500" cy="1495425"/>
          </a:xfrm>
          <a:prstGeom prst="rect">
            <a:avLst/>
          </a:prstGeom>
        </p:spPr>
      </p:pic>
      <p:pic>
        <p:nvPicPr>
          <p:cNvPr id="15" name="Picture 14">
            <a:extLst>
              <a:ext uri="{FF2B5EF4-FFF2-40B4-BE49-F238E27FC236}">
                <a16:creationId xmlns:a16="http://schemas.microsoft.com/office/drawing/2014/main" id="{05263603-4DA7-6280-3233-29CB0537213D}"/>
              </a:ext>
            </a:extLst>
          </p:cNvPr>
          <p:cNvPicPr>
            <a:picLocks noChangeAspect="1"/>
          </p:cNvPicPr>
          <p:nvPr/>
        </p:nvPicPr>
        <p:blipFill>
          <a:blip r:embed="rId8"/>
          <a:stretch>
            <a:fillRect/>
          </a:stretch>
        </p:blipFill>
        <p:spPr>
          <a:xfrm>
            <a:off x="9137546" y="1952082"/>
            <a:ext cx="2859678" cy="2457540"/>
          </a:xfrm>
          <a:prstGeom prst="rect">
            <a:avLst/>
          </a:prstGeom>
        </p:spPr>
      </p:pic>
      <p:sp>
        <p:nvSpPr>
          <p:cNvPr id="10" name="Oval 9">
            <a:extLst>
              <a:ext uri="{FF2B5EF4-FFF2-40B4-BE49-F238E27FC236}">
                <a16:creationId xmlns:a16="http://schemas.microsoft.com/office/drawing/2014/main" id="{417ADCB3-9C83-231D-2305-7B20A5184C2B}"/>
              </a:ext>
            </a:extLst>
          </p:cNvPr>
          <p:cNvSpPr/>
          <p:nvPr/>
        </p:nvSpPr>
        <p:spPr>
          <a:xfrm>
            <a:off x="-92251" y="1836344"/>
            <a:ext cx="1683234"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t>Pre-Investigation Phase </a:t>
            </a:r>
            <a:endParaRPr lang="en-US" sz="1500" dirty="0"/>
          </a:p>
        </p:txBody>
      </p:sp>
      <p:pic>
        <p:nvPicPr>
          <p:cNvPr id="16" name="Graphic 16">
            <a:extLst>
              <a:ext uri="{FF2B5EF4-FFF2-40B4-BE49-F238E27FC236}">
                <a16:creationId xmlns:a16="http://schemas.microsoft.com/office/drawing/2014/main" id="{28F51871-DE6F-A3CC-1EEC-13B33D743F25}"/>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151345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childTnLst>
                                </p:cTn>
                              </p:par>
                              <p:par>
                                <p:cTn id="11" presetID="2" presetClass="entr" presetSubtype="4" fill="hold" nodeType="with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Effect transition="in" filter="fade">
                                      <p:cBhvr>
                                        <p:cTn id="19" dur="500"/>
                                        <p:tgtEl>
                                          <p:spTgt spid="1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3">
                                            <p:txEl>
                                              <p:pRg st="3" end="3"/>
                                            </p:txEl>
                                          </p:spTgt>
                                        </p:tgtEl>
                                        <p:attrNameLst>
                                          <p:attrName>style.visibility</p:attrName>
                                        </p:attrNameLst>
                                      </p:cBhvr>
                                      <p:to>
                                        <p:strVal val="visible"/>
                                      </p:to>
                                    </p:set>
                                    <p:animEffect transition="in" filter="fade">
                                      <p:cBhvr>
                                        <p:cTn id="24" dur="500"/>
                                        <p:tgtEl>
                                          <p:spTgt spid="13">
                                            <p:txEl>
                                              <p:pRg st="3" end="3"/>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par>
                                <p:cTn id="33" presetID="1" presetClass="entr" presetSubtype="0" fill="hold" nodeType="withEffect">
                                  <p:stCondLst>
                                    <p:cond delay="0"/>
                                  </p:stCondLst>
                                  <p:childTnLst>
                                    <p:set>
                                      <p:cBhvr>
                                        <p:cTn id="34"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805628" cy="1610200"/>
          </a:xfrm>
          <a:prstGeom prst="rect">
            <a:avLst/>
          </a:prstGeom>
        </p:spPr>
      </p:pic>
      <p:sp>
        <p:nvSpPr>
          <p:cNvPr id="7" name="TextBox 6"/>
          <p:cNvSpPr txBox="1"/>
          <p:nvPr/>
        </p:nvSpPr>
        <p:spPr>
          <a:xfrm>
            <a:off x="2650377" y="543490"/>
            <a:ext cx="302358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software</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1743"/>
            <a:ext cx="8700116" cy="769441"/>
          </a:xfrm>
          <a:prstGeom prst="rect">
            <a:avLst/>
          </a:prstGeom>
          <a:noFill/>
        </p:spPr>
        <p:txBody>
          <a:bodyPr wrap="square">
            <a:spAutoFit/>
          </a:bodyPr>
          <a:lstStyle/>
          <a:p>
            <a:pPr algn="l"/>
            <a:endParaRPr lang="en-US" sz="2200" dirty="0">
              <a:solidFill>
                <a:srgbClr val="222222"/>
              </a:solidFill>
              <a:latin typeface="TimesNewRomanPSMT"/>
              <a:cs typeface="+mn-cs"/>
            </a:endParaRPr>
          </a:p>
          <a:p>
            <a:pPr algn="l"/>
            <a:endParaRPr lang="en-US" sz="2200" dirty="0">
              <a:latin typeface="+mn-lt"/>
              <a:cs typeface="+mn-cs"/>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0" name="TextBox 9">
            <a:extLst>
              <a:ext uri="{FF2B5EF4-FFF2-40B4-BE49-F238E27FC236}">
                <a16:creationId xmlns:a16="http://schemas.microsoft.com/office/drawing/2014/main" id="{C8F689CA-BCF9-8019-28CC-8E08CBCD1CE4}"/>
              </a:ext>
            </a:extLst>
          </p:cNvPr>
          <p:cNvSpPr txBox="1"/>
          <p:nvPr/>
        </p:nvSpPr>
        <p:spPr>
          <a:xfrm>
            <a:off x="2650377" y="1772555"/>
            <a:ext cx="8184498" cy="646331"/>
          </a:xfrm>
          <a:prstGeom prst="rect">
            <a:avLst/>
          </a:prstGeom>
          <a:noFill/>
        </p:spPr>
        <p:txBody>
          <a:bodyPr wrap="square" rtlCol="0">
            <a:spAutoFit/>
          </a:bodyPr>
          <a:lstStyle/>
          <a:p>
            <a:pPr marL="285750" indent="-285750">
              <a:buFont typeface="Arial" panose="020B0604020202020204" pitchFamily="34" charset="0"/>
              <a:buChar char="•"/>
            </a:pPr>
            <a:r>
              <a:rPr lang="en-US" dirty="0"/>
              <a:t>Software that you will use to analyze data.</a:t>
            </a:r>
          </a:p>
          <a:p>
            <a:pPr marL="285750" indent="-285750">
              <a:buFont typeface="Arial" panose="020B0604020202020204" pitchFamily="34" charset="0"/>
              <a:buChar char="•"/>
            </a:pPr>
            <a:r>
              <a:rPr lang="en-US" dirty="0"/>
              <a:t>Commercial software designed for the forensic process or open-source tools</a:t>
            </a:r>
          </a:p>
        </p:txBody>
      </p:sp>
      <p:sp>
        <p:nvSpPr>
          <p:cNvPr id="12" name="TextBox 11">
            <a:extLst>
              <a:ext uri="{FF2B5EF4-FFF2-40B4-BE49-F238E27FC236}">
                <a16:creationId xmlns:a16="http://schemas.microsoft.com/office/drawing/2014/main" id="{4DF668F3-AAFC-310F-01ED-AB779D660CB2}"/>
              </a:ext>
            </a:extLst>
          </p:cNvPr>
          <p:cNvSpPr txBox="1"/>
          <p:nvPr/>
        </p:nvSpPr>
        <p:spPr>
          <a:xfrm flipH="1">
            <a:off x="2440788" y="2883031"/>
            <a:ext cx="9455556" cy="2031325"/>
          </a:xfrm>
          <a:prstGeom prst="rect">
            <a:avLst/>
          </a:prstGeom>
          <a:noFill/>
        </p:spPr>
        <p:txBody>
          <a:bodyPr wrap="square" rtlCol="0">
            <a:spAutoFit/>
          </a:bodyPr>
          <a:lstStyle/>
          <a:p>
            <a:pPr algn="just"/>
            <a:r>
              <a:rPr lang="en-US" b="1" dirty="0"/>
              <a:t>Autopsy</a:t>
            </a:r>
            <a:r>
              <a:rPr lang="en-US" dirty="0"/>
              <a:t>: Autopsy is a fully functioning suite of forensic tools</a:t>
            </a:r>
          </a:p>
          <a:p>
            <a:pPr algn="just"/>
            <a:r>
              <a:rPr lang="en-US" b="1" dirty="0"/>
              <a:t>SIFT Workstation</a:t>
            </a:r>
            <a:r>
              <a:rPr lang="en-US" dirty="0"/>
              <a:t>: SIFT is a virtual machine that uses the Ubuntu operating system with multiple forensic tools pre-installed.</a:t>
            </a:r>
          </a:p>
          <a:p>
            <a:pPr algn="just"/>
            <a:r>
              <a:rPr lang="en-US" b="1" dirty="0"/>
              <a:t>Paladin Forensic Suite</a:t>
            </a:r>
            <a:r>
              <a:rPr lang="en-US" dirty="0"/>
              <a:t>: Paladin is a live Linux distribution based on Ubuntu and has implemented several open source forensic tools in a user interface called the Paladin toolbox. </a:t>
            </a:r>
          </a:p>
          <a:p>
            <a:pPr algn="just"/>
            <a:r>
              <a:rPr lang="en-US" b="1" dirty="0"/>
              <a:t>CAINE</a:t>
            </a:r>
            <a:r>
              <a:rPr lang="en-US" dirty="0"/>
              <a:t>: Computer Aided Investigative Environment (CAINE) is a digital forensics project that provides a GUI</a:t>
            </a:r>
          </a:p>
        </p:txBody>
      </p:sp>
      <p:sp>
        <p:nvSpPr>
          <p:cNvPr id="13" name="Oval 12">
            <a:extLst>
              <a:ext uri="{FF2B5EF4-FFF2-40B4-BE49-F238E27FC236}">
                <a16:creationId xmlns:a16="http://schemas.microsoft.com/office/drawing/2014/main" id="{69B25112-7958-0363-54E1-A51E146DCDDC}"/>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4" name="Graphic 14">
            <a:extLst>
              <a:ext uri="{FF2B5EF4-FFF2-40B4-BE49-F238E27FC236}">
                <a16:creationId xmlns:a16="http://schemas.microsoft.com/office/drawing/2014/main" id="{345BDAA0-6160-E51E-694C-8781969B8DA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397556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805628" cy="1610200"/>
          </a:xfrm>
          <a:prstGeom prst="rect">
            <a:avLst/>
          </a:prstGeom>
        </p:spPr>
      </p:pic>
      <p:sp>
        <p:nvSpPr>
          <p:cNvPr id="7" name="TextBox 6"/>
          <p:cNvSpPr txBox="1"/>
          <p:nvPr/>
        </p:nvSpPr>
        <p:spPr>
          <a:xfrm>
            <a:off x="2650377" y="543490"/>
            <a:ext cx="47852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investigator training</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1743"/>
            <a:ext cx="8700116" cy="769441"/>
          </a:xfrm>
          <a:prstGeom prst="rect">
            <a:avLst/>
          </a:prstGeom>
          <a:noFill/>
        </p:spPr>
        <p:txBody>
          <a:bodyPr wrap="square">
            <a:spAutoFit/>
          </a:bodyPr>
          <a:lstStyle/>
          <a:p>
            <a:pPr algn="l"/>
            <a:endParaRPr lang="en-US" sz="2200" dirty="0">
              <a:solidFill>
                <a:srgbClr val="222222"/>
              </a:solidFill>
              <a:latin typeface="TimesNewRomanPSMT"/>
              <a:cs typeface="+mn-cs"/>
            </a:endParaRPr>
          </a:p>
          <a:p>
            <a:pPr algn="l"/>
            <a:endParaRPr lang="en-US" sz="2200" dirty="0">
              <a:latin typeface="+mn-lt"/>
              <a:cs typeface="+mn-cs"/>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14</a:t>
            </a:fld>
            <a:endParaRPr lang="en-US" dirty="0"/>
          </a:p>
        </p:txBody>
      </p:sp>
      <p:sp>
        <p:nvSpPr>
          <p:cNvPr id="12" name="TextBox 11">
            <a:extLst>
              <a:ext uri="{FF2B5EF4-FFF2-40B4-BE49-F238E27FC236}">
                <a16:creationId xmlns:a16="http://schemas.microsoft.com/office/drawing/2014/main" id="{4DF668F3-AAFC-310F-01ED-AB779D660CB2}"/>
              </a:ext>
            </a:extLst>
          </p:cNvPr>
          <p:cNvSpPr txBox="1"/>
          <p:nvPr/>
        </p:nvSpPr>
        <p:spPr>
          <a:xfrm flipH="1">
            <a:off x="1992220" y="1525526"/>
            <a:ext cx="9691115" cy="4524315"/>
          </a:xfrm>
          <a:prstGeom prst="rect">
            <a:avLst/>
          </a:prstGeom>
          <a:noFill/>
        </p:spPr>
        <p:txBody>
          <a:bodyPr wrap="square" rtlCol="0">
            <a:spAutoFit/>
          </a:bodyPr>
          <a:lstStyle/>
          <a:p>
            <a:pPr marL="285750" indent="-285750">
              <a:buFont typeface="Arial" panose="020B0604020202020204" pitchFamily="34" charset="0"/>
              <a:buChar char="•"/>
            </a:pPr>
            <a:r>
              <a:rPr lang="en-US" sz="2400" b="1" dirty="0"/>
              <a:t>International Association of Computer Investigative Specialists (IACIS): </a:t>
            </a:r>
            <a:r>
              <a:rPr lang="en-US" sz="2400" dirty="0"/>
              <a:t>https://www.iacis.com/</a:t>
            </a:r>
          </a:p>
          <a:p>
            <a:pPr marL="285750" indent="-285750">
              <a:buFont typeface="Arial" panose="020B0604020202020204" pitchFamily="34" charset="0"/>
              <a:buChar char="•"/>
            </a:pPr>
            <a:r>
              <a:rPr lang="en-US" sz="2400" b="1" dirty="0"/>
              <a:t>EnCase Certified Examiner (</a:t>
            </a:r>
            <a:r>
              <a:rPr lang="en-US" sz="2400" b="1" dirty="0" err="1"/>
              <a:t>EnCE</a:t>
            </a:r>
            <a:r>
              <a:rPr lang="en-US" sz="2400" b="1" dirty="0"/>
              <a:t>): </a:t>
            </a:r>
            <a:r>
              <a:rPr lang="en-US" sz="2400" dirty="0"/>
              <a:t>https://www.Opentext.com/products-and-solutions/services/training-and-learningservices/encase-training/certifications</a:t>
            </a:r>
          </a:p>
          <a:p>
            <a:pPr marL="285750" indent="-285750">
              <a:buFont typeface="Arial" panose="020B0604020202020204" pitchFamily="34" charset="0"/>
              <a:buChar char="•"/>
            </a:pPr>
            <a:r>
              <a:rPr lang="en-US" sz="2400" b="1" dirty="0" err="1"/>
              <a:t>Accessdata</a:t>
            </a:r>
            <a:r>
              <a:rPr lang="en-US" sz="2400" b="1" dirty="0"/>
              <a:t> Certified Examiner (ACE): </a:t>
            </a:r>
            <a:r>
              <a:rPr lang="en-US" sz="2400" dirty="0"/>
              <a:t>https://accessdata.com/training/computer-forensics-certification</a:t>
            </a:r>
          </a:p>
          <a:p>
            <a:pPr marL="285750" indent="-285750">
              <a:buFont typeface="Arial" panose="020B0604020202020204" pitchFamily="34" charset="0"/>
              <a:buChar char="•"/>
            </a:pPr>
            <a:r>
              <a:rPr lang="en-US" sz="2400" b="1" dirty="0"/>
              <a:t>Computer Hacking Forensic Investigator (CHFI):</a:t>
            </a:r>
            <a:r>
              <a:rPr lang="en-US" sz="2400" dirty="0"/>
              <a:t> https://www.eccouncil.org/programs/computer-hacking-forensic-investigatorchfi/</a:t>
            </a:r>
          </a:p>
          <a:p>
            <a:pPr marL="285750" indent="-285750">
              <a:buFont typeface="Arial" panose="020B0604020202020204" pitchFamily="34" charset="0"/>
              <a:buChar char="•"/>
            </a:pPr>
            <a:r>
              <a:rPr lang="en-US" sz="2400" b="1" dirty="0"/>
              <a:t>Global Information Assurance Certification (GIAC): </a:t>
            </a:r>
            <a:r>
              <a:rPr lang="en-US" sz="2400" dirty="0"/>
              <a:t>https://www.giac.org/certifications</a:t>
            </a:r>
          </a:p>
        </p:txBody>
      </p:sp>
      <p:sp>
        <p:nvSpPr>
          <p:cNvPr id="10" name="Oval 9">
            <a:extLst>
              <a:ext uri="{FF2B5EF4-FFF2-40B4-BE49-F238E27FC236}">
                <a16:creationId xmlns:a16="http://schemas.microsoft.com/office/drawing/2014/main" id="{8DFA5FA6-F169-FF1F-5CD2-0453C6D4CB54}"/>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3" name="Graphic 13">
            <a:extLst>
              <a:ext uri="{FF2B5EF4-FFF2-40B4-BE49-F238E27FC236}">
                <a16:creationId xmlns:a16="http://schemas.microsoft.com/office/drawing/2014/main" id="{D215CFF3-B13B-A7F6-9A65-6048C523A91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950212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52386" cy="1610200"/>
          </a:xfrm>
          <a:prstGeom prst="rect">
            <a:avLst/>
          </a:prstGeom>
        </p:spPr>
      </p:pic>
      <p:sp>
        <p:nvSpPr>
          <p:cNvPr id="7" name="TextBox 6"/>
          <p:cNvSpPr txBox="1"/>
          <p:nvPr/>
        </p:nvSpPr>
        <p:spPr>
          <a:xfrm>
            <a:off x="2650377" y="543490"/>
            <a:ext cx="8345554"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2. Understanding case information and legal issues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35D0A390-D026-5835-5A09-B739842C4FFD}"/>
              </a:ext>
            </a:extLst>
          </p:cNvPr>
          <p:cNvSpPr txBox="1">
            <a:spLocks/>
          </p:cNvSpPr>
          <p:nvPr/>
        </p:nvSpPr>
        <p:spPr>
          <a:xfrm>
            <a:off x="1946060" y="1476375"/>
            <a:ext cx="9902229" cy="4745434"/>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3200" dirty="0"/>
              <a:t>What is the nature of the investigation?</a:t>
            </a:r>
          </a:p>
          <a:p>
            <a:pPr marL="285750"/>
            <a:r>
              <a:rPr lang="en-US" sz="3200" dirty="0"/>
              <a:t>What digital evidence do you expect to find at the scene?</a:t>
            </a:r>
          </a:p>
          <a:p>
            <a:pPr marL="285750"/>
            <a:r>
              <a:rPr lang="en-US" sz="3200" dirty="0"/>
              <a:t>As a government and corporate digital forensic investigator, I have had limits on what I can search for or view on digital devices many times</a:t>
            </a:r>
          </a:p>
          <a:p>
            <a:pPr marL="285750"/>
            <a:r>
              <a:rPr lang="en-US" sz="3200" b="1" dirty="0"/>
              <a:t>Civil and Criminal </a:t>
            </a:r>
          </a:p>
        </p:txBody>
      </p:sp>
      <p:sp>
        <p:nvSpPr>
          <p:cNvPr id="10" name="Slide Number Placeholder 9">
            <a:extLst>
              <a:ext uri="{FF2B5EF4-FFF2-40B4-BE49-F238E27FC236}">
                <a16:creationId xmlns:a16="http://schemas.microsoft.com/office/drawing/2014/main" id="{97659736-372B-0EB1-A4DC-7C5302E37BC8}"/>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1" name="Oval 10">
            <a:extLst>
              <a:ext uri="{FF2B5EF4-FFF2-40B4-BE49-F238E27FC236}">
                <a16:creationId xmlns:a16="http://schemas.microsoft.com/office/drawing/2014/main" id="{5ECA3984-6E2E-F7CE-C6CE-4895FBC26AF9}"/>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2" name="Graphic 12">
            <a:extLst>
              <a:ext uri="{FF2B5EF4-FFF2-40B4-BE49-F238E27FC236}">
                <a16:creationId xmlns:a16="http://schemas.microsoft.com/office/drawing/2014/main" id="{97A61254-8428-D678-EA7A-4452EB17521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275489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7" name="Graphic 14">
            <a:extLst>
              <a:ext uri="{FF2B5EF4-FFF2-40B4-BE49-F238E27FC236}">
                <a16:creationId xmlns:a16="http://schemas.microsoft.com/office/drawing/2014/main" id="{D85AA433-AFA0-6BF1-542A-18B92C0E857D}"/>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5" name="Graphic 17">
            <a:extLst>
              <a:ext uri="{FF2B5EF4-FFF2-40B4-BE49-F238E27FC236}">
                <a16:creationId xmlns:a16="http://schemas.microsoft.com/office/drawing/2014/main" id="{4A05CB73-DE8B-5A27-624E-808621C159D9}"/>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8" name="Graphic 18">
            <a:extLst>
              <a:ext uri="{FF2B5EF4-FFF2-40B4-BE49-F238E27FC236}">
                <a16:creationId xmlns:a16="http://schemas.microsoft.com/office/drawing/2014/main" id="{859D2355-B169-608D-E1A7-15E3AF009BA4}"/>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Investigation phase</a:t>
            </a:r>
          </a:p>
        </p:txBody>
      </p:sp>
    </p:spTree>
    <p:extLst>
      <p:ext uri="{BB962C8B-B14F-4D97-AF65-F5344CB8AC3E}">
        <p14:creationId xmlns:p14="http://schemas.microsoft.com/office/powerpoint/2010/main" val="3097152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7803"/>
            <a:ext cx="5525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6" descr="Magnifying glass and question mark">
            <a:extLst>
              <a:ext uri="{FF2B5EF4-FFF2-40B4-BE49-F238E27FC236}">
                <a16:creationId xmlns:a16="http://schemas.microsoft.com/office/drawing/2014/main" id="{FDC76D30-A5DB-A565-8EC4-97D4FF251013}"/>
              </a:ext>
            </a:extLst>
          </p:cNvPr>
          <p:cNvPicPr>
            <a:picLocks noChangeAspect="1"/>
          </p:cNvPicPr>
          <p:nvPr/>
        </p:nvPicPr>
        <p:blipFill rotWithShape="1">
          <a:blip r:embed="rId6"/>
          <a:srcRect l="31911" r="28263"/>
          <a:stretch/>
        </p:blipFill>
        <p:spPr>
          <a:xfrm>
            <a:off x="155448" y="1284859"/>
            <a:ext cx="4264533" cy="4270631"/>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Content Placeholder 2">
            <a:extLst>
              <a:ext uri="{FF2B5EF4-FFF2-40B4-BE49-F238E27FC236}">
                <a16:creationId xmlns:a16="http://schemas.microsoft.com/office/drawing/2014/main" id="{3BC458C9-0192-EFA5-B6C6-C5EE88F46A76}"/>
              </a:ext>
            </a:extLst>
          </p:cNvPr>
          <p:cNvSpPr txBox="1">
            <a:spLocks/>
          </p:cNvSpPr>
          <p:nvPr/>
        </p:nvSpPr>
        <p:spPr>
          <a:xfrm>
            <a:off x="4657725" y="1460465"/>
            <a:ext cx="7378827" cy="4286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To collect volatile evidence, we should start from the most to the least volatile</a:t>
            </a:r>
          </a:p>
          <a:p>
            <a:r>
              <a:rPr lang="en-US" sz="2000" dirty="0"/>
              <a:t>Collecting the volatile data may not always be possible, depending on the specific set of circumstances you encounter on the scene.</a:t>
            </a:r>
          </a:p>
          <a:p>
            <a:r>
              <a:rPr lang="en-US" sz="2000" dirty="0"/>
              <a:t>the goal of digital forensics is to create a </a:t>
            </a:r>
            <a:r>
              <a:rPr lang="en-US" sz="2000" b="1" dirty="0"/>
              <a:t>forensic image </a:t>
            </a:r>
            <a:r>
              <a:rPr lang="en-US" sz="2000" dirty="0"/>
              <a:t>for analysis and under normal circumstances.</a:t>
            </a:r>
          </a:p>
          <a:p>
            <a:endParaRPr lang="en-US" sz="2000" dirty="0"/>
          </a:p>
        </p:txBody>
      </p:sp>
      <p:sp>
        <p:nvSpPr>
          <p:cNvPr id="11" name="Slide Number Placeholder 10">
            <a:extLst>
              <a:ext uri="{FF2B5EF4-FFF2-40B4-BE49-F238E27FC236}">
                <a16:creationId xmlns:a16="http://schemas.microsoft.com/office/drawing/2014/main" id="{AD033FE0-826C-52E2-E13A-A7E5453C253E}"/>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12" name="Oval 11">
            <a:extLst>
              <a:ext uri="{FF2B5EF4-FFF2-40B4-BE49-F238E27FC236}">
                <a16:creationId xmlns:a16="http://schemas.microsoft.com/office/drawing/2014/main" id="{5B3468A8-F1E6-CFFD-6885-77055A224868}"/>
              </a:ext>
            </a:extLst>
          </p:cNvPr>
          <p:cNvSpPr/>
          <p:nvPr/>
        </p:nvSpPr>
        <p:spPr>
          <a:xfrm>
            <a:off x="4538022" y="3759902"/>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3" name="Graphic 13">
            <a:extLst>
              <a:ext uri="{FF2B5EF4-FFF2-40B4-BE49-F238E27FC236}">
                <a16:creationId xmlns:a16="http://schemas.microsoft.com/office/drawing/2014/main" id="{541ED083-24E2-5A54-873D-7FF2B20FB157}"/>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50451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7803"/>
            <a:ext cx="5525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AD033FE0-826C-52E2-E13A-A7E5453C253E}"/>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2" name="Oval 11">
            <a:extLst>
              <a:ext uri="{FF2B5EF4-FFF2-40B4-BE49-F238E27FC236}">
                <a16:creationId xmlns:a16="http://schemas.microsoft.com/office/drawing/2014/main" id="{5B3468A8-F1E6-CFFD-6885-77055A224868}"/>
              </a:ext>
            </a:extLst>
          </p:cNvPr>
          <p:cNvSpPr/>
          <p:nvPr/>
        </p:nvSpPr>
        <p:spPr>
          <a:xfrm>
            <a:off x="261586" y="1846924"/>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sp>
        <p:nvSpPr>
          <p:cNvPr id="13" name="TextBox 12">
            <a:extLst>
              <a:ext uri="{FF2B5EF4-FFF2-40B4-BE49-F238E27FC236}">
                <a16:creationId xmlns:a16="http://schemas.microsoft.com/office/drawing/2014/main" id="{209F0688-07AD-A127-72B4-2FF377326655}"/>
              </a:ext>
            </a:extLst>
          </p:cNvPr>
          <p:cNvSpPr txBox="1"/>
          <p:nvPr/>
        </p:nvSpPr>
        <p:spPr>
          <a:xfrm>
            <a:off x="3067926" y="2145910"/>
            <a:ext cx="7313747" cy="923330"/>
          </a:xfrm>
          <a:prstGeom prst="rect">
            <a:avLst/>
          </a:prstGeom>
          <a:noFill/>
        </p:spPr>
        <p:txBody>
          <a:bodyPr wrap="square" rtlCol="0">
            <a:spAutoFit/>
          </a:bodyPr>
          <a:lstStyle/>
          <a:p>
            <a:r>
              <a:rPr lang="en-US" b="1" dirty="0"/>
              <a:t>A forensic image</a:t>
            </a:r>
            <a:r>
              <a:rPr lang="en-US" dirty="0"/>
              <a:t>: We are creating a bit-for-bit copy of the source device but we store that data in a forensic image format. </a:t>
            </a:r>
          </a:p>
          <a:p>
            <a:r>
              <a:rPr lang="en-US" dirty="0"/>
              <a:t>This  could be a DD image, an E01 image, or an AFF image.</a:t>
            </a:r>
          </a:p>
        </p:txBody>
      </p:sp>
      <p:pic>
        <p:nvPicPr>
          <p:cNvPr id="5122" name="Picture 2" descr="Cyber Forensic, computer forensics and forensic science">
            <a:extLst>
              <a:ext uri="{FF2B5EF4-FFF2-40B4-BE49-F238E27FC236}">
                <a16:creationId xmlns:a16="http://schemas.microsoft.com/office/drawing/2014/main" id="{62AEFF00-CC2F-2613-54D6-2517BC6060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7397" y="3382331"/>
            <a:ext cx="5305425" cy="2126648"/>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9">
            <a:extLst>
              <a:ext uri="{FF2B5EF4-FFF2-40B4-BE49-F238E27FC236}">
                <a16:creationId xmlns:a16="http://schemas.microsoft.com/office/drawing/2014/main" id="{87D4DF09-382F-440E-CA59-1FA979924529}"/>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819551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43490"/>
            <a:ext cx="9533101" cy="1610200"/>
          </a:xfrm>
          <a:prstGeom prst="rect">
            <a:avLst/>
          </a:prstGeom>
        </p:spPr>
      </p:pic>
      <p:sp>
        <p:nvSpPr>
          <p:cNvPr id="7" name="TextBox 6"/>
          <p:cNvSpPr txBox="1"/>
          <p:nvPr/>
        </p:nvSpPr>
        <p:spPr>
          <a:xfrm>
            <a:off x="2650377" y="543490"/>
            <a:ext cx="386644"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itle 1">
            <a:extLst>
              <a:ext uri="{FF2B5EF4-FFF2-40B4-BE49-F238E27FC236}">
                <a16:creationId xmlns:a16="http://schemas.microsoft.com/office/drawing/2014/main" id="{A98BF72A-9A62-BBFC-FC6B-683D9E2921C8}"/>
              </a:ext>
            </a:extLst>
          </p:cNvPr>
          <p:cNvSpPr txBox="1">
            <a:spLocks/>
          </p:cNvSpPr>
          <p:nvPr/>
        </p:nvSpPr>
        <p:spPr>
          <a:xfrm>
            <a:off x="1874165" y="841248"/>
            <a:ext cx="2934901" cy="4587694"/>
          </a:xfrm>
          <a:prstGeom prst="rect">
            <a:avLst/>
          </a:prstGeom>
          <a:solidFill>
            <a:schemeClr val="accent2">
              <a:lumMod val="60000"/>
              <a:lumOff val="4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solidFill>
                  <a:schemeClr val="bg1"/>
                </a:solidFill>
              </a:rPr>
              <a:t>Portable Devices and Data Storage</a:t>
            </a:r>
          </a:p>
        </p:txBody>
      </p:sp>
      <p:sp>
        <p:nvSpPr>
          <p:cNvPr id="10" name="Content Placeholder 7">
            <a:extLst>
              <a:ext uri="{FF2B5EF4-FFF2-40B4-BE49-F238E27FC236}">
                <a16:creationId xmlns:a16="http://schemas.microsoft.com/office/drawing/2014/main" id="{F6D67492-5494-97F4-A33A-84F826487121}"/>
              </a:ext>
            </a:extLst>
          </p:cNvPr>
          <p:cNvSpPr txBox="1">
            <a:spLocks/>
          </p:cNvSpPr>
          <p:nvPr/>
        </p:nvSpPr>
        <p:spPr>
          <a:xfrm>
            <a:off x="5052117" y="1095442"/>
            <a:ext cx="5948831" cy="4334629"/>
          </a:xfrm>
          <a:prstGeom prst="rect">
            <a:avLst/>
          </a:prstGeom>
          <a:solidFill>
            <a:schemeClr val="accent2">
              <a:lumMod val="40000"/>
              <a:lumOff val="60000"/>
            </a:schemeClr>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2400" b="1">
                <a:solidFill>
                  <a:srgbClr val="FEFFFF"/>
                </a:solidFill>
              </a:rPr>
              <a:t>Power</a:t>
            </a:r>
          </a:p>
          <a:p>
            <a:pPr marL="742950" lvl="1"/>
            <a:r>
              <a:rPr lang="en-US">
                <a:solidFill>
                  <a:srgbClr val="FEFFFF"/>
                </a:solidFill>
              </a:rPr>
              <a:t>The first rule of securing portables for forensic examination is that if the device is off, leave it off (but keep the battery charged); </a:t>
            </a:r>
          </a:p>
          <a:p>
            <a:pPr marL="742950" lvl="1"/>
            <a:r>
              <a:rPr lang="en-US">
                <a:solidFill>
                  <a:srgbClr val="FEFFFF"/>
                </a:solidFill>
              </a:rPr>
              <a:t>if the device is on, do everything feasible to keep the device powered on until a full examination can be performed</a:t>
            </a:r>
            <a:endParaRPr lang="en-US" b="1" dirty="0">
              <a:solidFill>
                <a:srgbClr val="FEFFFF"/>
              </a:solidFill>
            </a:endParaRPr>
          </a:p>
        </p:txBody>
      </p:sp>
      <p:sp>
        <p:nvSpPr>
          <p:cNvPr id="11" name="Slide Number Placeholder 10">
            <a:extLst>
              <a:ext uri="{FF2B5EF4-FFF2-40B4-BE49-F238E27FC236}">
                <a16:creationId xmlns:a16="http://schemas.microsoft.com/office/drawing/2014/main" id="{34C35CC2-9400-E8F9-DC05-A4612FDFEFBB}"/>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3" name="TextBox 12">
            <a:extLst>
              <a:ext uri="{FF2B5EF4-FFF2-40B4-BE49-F238E27FC236}">
                <a16:creationId xmlns:a16="http://schemas.microsoft.com/office/drawing/2014/main" id="{AE23C7C4-1391-220B-9970-73E5D529174D}"/>
              </a:ext>
            </a:extLst>
          </p:cNvPr>
          <p:cNvSpPr txBox="1"/>
          <p:nvPr/>
        </p:nvSpPr>
        <p:spPr>
          <a:xfrm>
            <a:off x="2348346" y="174158"/>
            <a:ext cx="6262254" cy="523220"/>
          </a:xfrm>
          <a:prstGeom prst="rect">
            <a:avLst/>
          </a:prstGeom>
          <a:noFill/>
        </p:spPr>
        <p:txBody>
          <a:bodyPr wrap="square">
            <a:spAutoFit/>
          </a:bodyPr>
          <a:lstStyle/>
          <a:p>
            <a:r>
              <a:rPr lang="en-US" sz="2800" dirty="0">
                <a:solidFill>
                  <a:schemeClr val="bg1"/>
                </a:solidFill>
              </a:rPr>
              <a:t>3. Understanding data acquisition-</a:t>
            </a:r>
          </a:p>
        </p:txBody>
      </p:sp>
      <p:sp>
        <p:nvSpPr>
          <p:cNvPr id="12" name="Oval 11">
            <a:extLst>
              <a:ext uri="{FF2B5EF4-FFF2-40B4-BE49-F238E27FC236}">
                <a16:creationId xmlns:a16="http://schemas.microsoft.com/office/drawing/2014/main" id="{C189EB21-3F91-D285-D41E-4F4EB252BF51}"/>
              </a:ext>
            </a:extLst>
          </p:cNvPr>
          <p:cNvSpPr/>
          <p:nvPr/>
        </p:nvSpPr>
        <p:spPr>
          <a:xfrm>
            <a:off x="-8760" y="1335460"/>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4" name="Graphic 14">
            <a:extLst>
              <a:ext uri="{FF2B5EF4-FFF2-40B4-BE49-F238E27FC236}">
                <a16:creationId xmlns:a16="http://schemas.microsoft.com/office/drawing/2014/main" id="{C0399239-4FAA-89A8-B358-EA92F8D48DB1}"/>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59628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366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Securing Your Evidence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2136" y="2367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Rectangle 3">
            <a:extLst>
              <a:ext uri="{FF2B5EF4-FFF2-40B4-BE49-F238E27FC236}">
                <a16:creationId xmlns:a16="http://schemas.microsoft.com/office/drawing/2014/main" id="{D85969C0-40B8-8A5A-EFA8-5AAEB91D5F5D}"/>
              </a:ext>
            </a:extLst>
          </p:cNvPr>
          <p:cNvGraphicFramePr>
            <a:graphicFrameLocks/>
          </p:cNvGraphicFramePr>
          <p:nvPr/>
        </p:nvGraphicFramePr>
        <p:xfrm>
          <a:off x="838200" y="1737360"/>
          <a:ext cx="10506456" cy="403479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Slide Number Placeholder 9">
            <a:extLst>
              <a:ext uri="{FF2B5EF4-FFF2-40B4-BE49-F238E27FC236}">
                <a16:creationId xmlns:a16="http://schemas.microsoft.com/office/drawing/2014/main" id="{12B3E644-95E9-583C-E9F8-416DCCCD92AB}"/>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1" name="Oval 10">
            <a:extLst>
              <a:ext uri="{FF2B5EF4-FFF2-40B4-BE49-F238E27FC236}">
                <a16:creationId xmlns:a16="http://schemas.microsoft.com/office/drawing/2014/main" id="{03729B11-AB2C-4C74-74E7-2164CCC28042}"/>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2">
            <a:extLst>
              <a:ext uri="{FF2B5EF4-FFF2-40B4-BE49-F238E27FC236}">
                <a16:creationId xmlns:a16="http://schemas.microsoft.com/office/drawing/2014/main" id="{31A4AB3A-3D5F-E6A5-6AC4-AE6812132778}"/>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767115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434097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Chain of custody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Pen placed on top of a signature line">
            <a:extLst>
              <a:ext uri="{FF2B5EF4-FFF2-40B4-BE49-F238E27FC236}">
                <a16:creationId xmlns:a16="http://schemas.microsoft.com/office/drawing/2014/main" id="{2A8076C6-E167-0756-5F20-8A4115FA6352}"/>
              </a:ext>
            </a:extLst>
          </p:cNvPr>
          <p:cNvPicPr>
            <a:picLocks noChangeAspect="1"/>
          </p:cNvPicPr>
          <p:nvPr/>
        </p:nvPicPr>
        <p:blipFill rotWithShape="1">
          <a:blip r:embed="rId6"/>
          <a:srcRect l="51317" r="1422" b="-1"/>
          <a:stretch/>
        </p:blipFill>
        <p:spPr>
          <a:xfrm>
            <a:off x="1856906" y="1281093"/>
            <a:ext cx="3829519" cy="4460475"/>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Content Placeholder 2">
            <a:extLst>
              <a:ext uri="{FF2B5EF4-FFF2-40B4-BE49-F238E27FC236}">
                <a16:creationId xmlns:a16="http://schemas.microsoft.com/office/drawing/2014/main" id="{B8FADF38-84A0-8A21-A5AD-FCE56571830C}"/>
              </a:ext>
            </a:extLst>
          </p:cNvPr>
          <p:cNvSpPr txBox="1">
            <a:spLocks/>
          </p:cNvSpPr>
          <p:nvPr/>
        </p:nvSpPr>
        <p:spPr>
          <a:xfrm>
            <a:off x="5818776" y="1390230"/>
            <a:ext cx="572148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The chain of custody documents all access to the evidence, who accessed it, when it was accessed, and for what purpose it was accessed.</a:t>
            </a:r>
          </a:p>
          <a:p>
            <a:r>
              <a:rPr lang="en-US" sz="2000" dirty="0"/>
              <a:t>Maintaining the </a:t>
            </a:r>
            <a:r>
              <a:rPr lang="en-US" sz="2000" b="1" dirty="0"/>
              <a:t>chain of custody </a:t>
            </a:r>
            <a:r>
              <a:rPr lang="en-US" sz="2000" dirty="0"/>
              <a:t>is an integral part of preserving and authenticating evidence, both physical and digital, for an administrative or judicial proceeding.</a:t>
            </a:r>
          </a:p>
          <a:p>
            <a:endParaRPr lang="en-US" sz="2000" dirty="0"/>
          </a:p>
        </p:txBody>
      </p:sp>
      <p:sp>
        <p:nvSpPr>
          <p:cNvPr id="11" name="Slide Number Placeholder 10">
            <a:extLst>
              <a:ext uri="{FF2B5EF4-FFF2-40B4-BE49-F238E27FC236}">
                <a16:creationId xmlns:a16="http://schemas.microsoft.com/office/drawing/2014/main" id="{87169539-CA6A-33A8-4813-7228586FB756}"/>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2" name="Oval 11">
            <a:extLst>
              <a:ext uri="{FF2B5EF4-FFF2-40B4-BE49-F238E27FC236}">
                <a16:creationId xmlns:a16="http://schemas.microsoft.com/office/drawing/2014/main" id="{986CDC32-C71D-D6C7-C4DD-DD9BC5377CF5}"/>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3" name="Graphic 13">
            <a:extLst>
              <a:ext uri="{FF2B5EF4-FFF2-40B4-BE49-F238E27FC236}">
                <a16:creationId xmlns:a16="http://schemas.microsoft.com/office/drawing/2014/main" id="{F378518D-3A19-978E-FE55-0019E58E229B}"/>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0435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3649839" cy="954107"/>
          </a:xfrm>
          <a:prstGeom prst="rect">
            <a:avLst/>
          </a:prstGeom>
          <a:noFill/>
        </p:spPr>
        <p:txBody>
          <a:bodyPr wrap="square" rtlCol="0">
            <a:spAutoFit/>
          </a:bodyPr>
          <a:lstStyle/>
          <a:p>
            <a:r>
              <a:rPr lang="en-US" altLang="en-US" sz="2800" kern="1200" dirty="0">
                <a:solidFill>
                  <a:schemeClr val="bg1"/>
                </a:solidFill>
                <a:latin typeface="+mj-lt"/>
                <a:ea typeface="+mj-ea"/>
                <a:cs typeface="+mj-cs"/>
              </a:rPr>
              <a:t>Chain of custody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1AC4E1ED-C649-9D9C-3350-87305194B18D}"/>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1" name="TextBox 10">
            <a:extLst>
              <a:ext uri="{FF2B5EF4-FFF2-40B4-BE49-F238E27FC236}">
                <a16:creationId xmlns:a16="http://schemas.microsoft.com/office/drawing/2014/main" id="{4484548D-5AB9-20B7-8CD9-13A9E9D0C7BE}"/>
              </a:ext>
            </a:extLst>
          </p:cNvPr>
          <p:cNvSpPr txBox="1"/>
          <p:nvPr/>
        </p:nvSpPr>
        <p:spPr>
          <a:xfrm>
            <a:off x="2089220" y="1797440"/>
            <a:ext cx="8622792" cy="1200329"/>
          </a:xfrm>
          <a:prstGeom prst="rect">
            <a:avLst/>
          </a:prstGeom>
          <a:noFill/>
        </p:spPr>
        <p:txBody>
          <a:bodyPr wrap="square" rtlCol="0">
            <a:spAutoFit/>
          </a:bodyPr>
          <a:lstStyle/>
          <a:p>
            <a:r>
              <a:rPr lang="en-US" dirty="0"/>
              <a:t> The chain of custody should span from the first step of data collection to examination, analysis, reporting, and the time of presentation to the Courts. This is very important to avoid the possibility of any suggestion that the evidence has been compromised in any way.</a:t>
            </a:r>
          </a:p>
        </p:txBody>
      </p:sp>
      <p:pic>
        <p:nvPicPr>
          <p:cNvPr id="1026" name="Picture 2" descr="Lightbox">
            <a:extLst>
              <a:ext uri="{FF2B5EF4-FFF2-40B4-BE49-F238E27FC236}">
                <a16:creationId xmlns:a16="http://schemas.microsoft.com/office/drawing/2014/main" id="{E22C0F85-8638-FBB7-26E2-4C6FC53C88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7953" y="3274203"/>
            <a:ext cx="6124575" cy="1543050"/>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a:extLst>
              <a:ext uri="{FF2B5EF4-FFF2-40B4-BE49-F238E27FC236}">
                <a16:creationId xmlns:a16="http://schemas.microsoft.com/office/drawing/2014/main" id="{1252F676-3420-04EF-B8D0-11CB0FABCB3F}"/>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2">
            <a:extLst>
              <a:ext uri="{FF2B5EF4-FFF2-40B4-BE49-F238E27FC236}">
                <a16:creationId xmlns:a16="http://schemas.microsoft.com/office/drawing/2014/main" id="{9DADA7A3-45B6-438E-6EA1-87ED14E8AAFA}"/>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163571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4569" y="498334"/>
            <a:ext cx="6284093"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4. Understanding the analysis process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a:extLst>
              <a:ext uri="{FF2B5EF4-FFF2-40B4-BE49-F238E27FC236}">
                <a16:creationId xmlns:a16="http://schemas.microsoft.com/office/drawing/2014/main" id="{B77A8138-6B42-79B9-5D18-CFBA0B8BE42D}"/>
              </a:ext>
            </a:extLst>
          </p:cNvPr>
          <p:cNvSpPr txBox="1">
            <a:spLocks/>
          </p:cNvSpPr>
          <p:nvPr/>
        </p:nvSpPr>
        <p:spPr>
          <a:xfrm>
            <a:off x="3057236" y="1519888"/>
            <a:ext cx="8296564" cy="3560260"/>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Once you have collected data from the scene, you return to your lab and it is now time to start your forensic analysis.</a:t>
            </a:r>
          </a:p>
          <a:p>
            <a:r>
              <a:rPr lang="en-US" sz="2400" b="1" dirty="0"/>
              <a:t>Dates and time zones …</a:t>
            </a:r>
          </a:p>
          <a:p>
            <a:r>
              <a:rPr lang="en-US" sz="2400" b="1" dirty="0"/>
              <a:t>Hash analysis</a:t>
            </a:r>
          </a:p>
          <a:p>
            <a:r>
              <a:rPr lang="en-US" sz="2400" b="1" dirty="0"/>
              <a:t>File signature analysis</a:t>
            </a:r>
          </a:p>
          <a:p>
            <a:r>
              <a:rPr lang="en-US" sz="2400" b="1" dirty="0"/>
              <a:t>Antivirus</a:t>
            </a:r>
            <a:endParaRPr lang="en-US" sz="2400" dirty="0"/>
          </a:p>
        </p:txBody>
      </p:sp>
      <p:sp>
        <p:nvSpPr>
          <p:cNvPr id="10" name="Slide Number Placeholder 9">
            <a:extLst>
              <a:ext uri="{FF2B5EF4-FFF2-40B4-BE49-F238E27FC236}">
                <a16:creationId xmlns:a16="http://schemas.microsoft.com/office/drawing/2014/main" id="{8625AEE2-9222-469F-EE8F-236BD80FFB0C}"/>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1" name="Oval 10">
            <a:extLst>
              <a:ext uri="{FF2B5EF4-FFF2-40B4-BE49-F238E27FC236}">
                <a16:creationId xmlns:a16="http://schemas.microsoft.com/office/drawing/2014/main" id="{E9B62F68-B39F-B15D-45CB-EE046B5A628D}"/>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2">
            <a:extLst>
              <a:ext uri="{FF2B5EF4-FFF2-40B4-BE49-F238E27FC236}">
                <a16:creationId xmlns:a16="http://schemas.microsoft.com/office/drawing/2014/main" id="{9E1D5FAC-5211-1693-F502-E1206E660CB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808479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4569" y="498334"/>
            <a:ext cx="62840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Understanding the analysis process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a:extLst>
              <a:ext uri="{FF2B5EF4-FFF2-40B4-BE49-F238E27FC236}">
                <a16:creationId xmlns:a16="http://schemas.microsoft.com/office/drawing/2014/main" id="{B77A8138-6B42-79B9-5D18-CFBA0B8BE42D}"/>
              </a:ext>
            </a:extLst>
          </p:cNvPr>
          <p:cNvSpPr txBox="1">
            <a:spLocks/>
          </p:cNvSpPr>
          <p:nvPr/>
        </p:nvSpPr>
        <p:spPr>
          <a:xfrm>
            <a:off x="2235199" y="1812468"/>
            <a:ext cx="9387101" cy="302370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t>Dates and time zones …</a:t>
            </a:r>
          </a:p>
          <a:p>
            <a:pPr marL="0" indent="0">
              <a:buNone/>
            </a:pPr>
            <a:r>
              <a:rPr lang="en-US" sz="2400" dirty="0"/>
              <a:t>Setting the forensic machine and tools to use </a:t>
            </a:r>
            <a:r>
              <a:rPr lang="en-US" sz="2400" b="1" dirty="0"/>
              <a:t>universal time </a:t>
            </a:r>
            <a:r>
              <a:rPr lang="en-US" sz="2400" dirty="0"/>
              <a:t>(</a:t>
            </a:r>
            <a:r>
              <a:rPr lang="en-US" sz="2400" b="1" dirty="0"/>
              <a:t>UTC</a:t>
            </a:r>
            <a:r>
              <a:rPr lang="en-US" sz="2400" dirty="0"/>
              <a:t>)</a:t>
            </a:r>
            <a:endParaRPr lang="en-US" sz="2400" b="1" dirty="0"/>
          </a:p>
          <a:p>
            <a:r>
              <a:rPr lang="en-US" sz="2400" b="1" dirty="0"/>
              <a:t>Hash analysis</a:t>
            </a:r>
          </a:p>
          <a:p>
            <a:pPr marL="0" indent="0">
              <a:buNone/>
            </a:pPr>
            <a:r>
              <a:rPr lang="en-US" sz="2400" dirty="0"/>
              <a:t>- Hash is a digital fingerprint for a file or piece of digital media. It is generated through the use of a one-way cryptographic algorithm.</a:t>
            </a:r>
          </a:p>
          <a:p>
            <a:pPr marL="0" indent="0">
              <a:buNone/>
            </a:pPr>
            <a:r>
              <a:rPr lang="en-US" sz="2400" dirty="0"/>
              <a:t>- MD5 creates a 128-bit digital fingerprint while SHA-1 creates a 160-bit digital fingerprint</a:t>
            </a:r>
          </a:p>
        </p:txBody>
      </p:sp>
      <p:sp>
        <p:nvSpPr>
          <p:cNvPr id="10" name="Slide Number Placeholder 9">
            <a:extLst>
              <a:ext uri="{FF2B5EF4-FFF2-40B4-BE49-F238E27FC236}">
                <a16:creationId xmlns:a16="http://schemas.microsoft.com/office/drawing/2014/main" id="{8625AEE2-9222-469F-EE8F-236BD80FFB0C}"/>
              </a:ext>
            </a:extLst>
          </p:cNvPr>
          <p:cNvSpPr>
            <a:spLocks noGrp="1"/>
          </p:cNvSpPr>
          <p:nvPr>
            <p:ph type="sldNum" sz="quarter" idx="12"/>
          </p:nvPr>
        </p:nvSpPr>
        <p:spPr/>
        <p:txBody>
          <a:bodyPr/>
          <a:lstStyle/>
          <a:p>
            <a:fld id="{FDED41F8-FC0F-4085-8150-313B6CF05213}" type="slidenum">
              <a:rPr lang="en-US" smtClean="0"/>
              <a:t>24</a:t>
            </a:fld>
            <a:endParaRPr lang="en-US"/>
          </a:p>
        </p:txBody>
      </p:sp>
      <p:pic>
        <p:nvPicPr>
          <p:cNvPr id="12" name="Picture 11">
            <a:extLst>
              <a:ext uri="{FF2B5EF4-FFF2-40B4-BE49-F238E27FC236}">
                <a16:creationId xmlns:a16="http://schemas.microsoft.com/office/drawing/2014/main" id="{77B90DF9-982C-BA2C-C2EE-02433CEC7D04}"/>
              </a:ext>
            </a:extLst>
          </p:cNvPr>
          <p:cNvPicPr>
            <a:picLocks noChangeAspect="1"/>
          </p:cNvPicPr>
          <p:nvPr/>
        </p:nvPicPr>
        <p:blipFill>
          <a:blip r:embed="rId6"/>
          <a:stretch>
            <a:fillRect/>
          </a:stretch>
        </p:blipFill>
        <p:spPr>
          <a:xfrm>
            <a:off x="2674569" y="5005148"/>
            <a:ext cx="7410450" cy="561975"/>
          </a:xfrm>
          <a:prstGeom prst="rect">
            <a:avLst/>
          </a:prstGeom>
        </p:spPr>
      </p:pic>
      <p:sp>
        <p:nvSpPr>
          <p:cNvPr id="11" name="Oval 10">
            <a:extLst>
              <a:ext uri="{FF2B5EF4-FFF2-40B4-BE49-F238E27FC236}">
                <a16:creationId xmlns:a16="http://schemas.microsoft.com/office/drawing/2014/main" id="{4158CFD0-B901-55A0-8A0B-DF5DF11D2358}"/>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3" name="Graphic 13">
            <a:extLst>
              <a:ext uri="{FF2B5EF4-FFF2-40B4-BE49-F238E27FC236}">
                <a16:creationId xmlns:a16="http://schemas.microsoft.com/office/drawing/2014/main" id="{D41EF820-6AD5-74ED-3C17-9252274280BB}"/>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4054528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74569" y="498334"/>
            <a:ext cx="6284093"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4. Understanding the analysis process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a:extLst>
              <a:ext uri="{FF2B5EF4-FFF2-40B4-BE49-F238E27FC236}">
                <a16:creationId xmlns:a16="http://schemas.microsoft.com/office/drawing/2014/main" id="{B77A8138-6B42-79B9-5D18-CFBA0B8BE42D}"/>
              </a:ext>
            </a:extLst>
          </p:cNvPr>
          <p:cNvSpPr txBox="1">
            <a:spLocks/>
          </p:cNvSpPr>
          <p:nvPr/>
        </p:nvSpPr>
        <p:spPr>
          <a:xfrm>
            <a:off x="2032893" y="1629779"/>
            <a:ext cx="5786182" cy="3967640"/>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t>File signature analysis</a:t>
            </a:r>
          </a:p>
          <a:p>
            <a:pPr marL="0" indent="0">
              <a:buNone/>
            </a:pPr>
            <a:r>
              <a:rPr lang="en-US" sz="2000" b="0" i="0" u="none" strike="noStrike" baseline="0" dirty="0">
                <a:solidFill>
                  <a:srgbClr val="222222"/>
                </a:solidFill>
                <a:latin typeface="TimesNewRomanPSMT"/>
              </a:rPr>
              <a:t>- file signature analysis, which is to ensure the file extension matches the file type</a:t>
            </a:r>
            <a:r>
              <a:rPr lang="en-US" sz="2000" b="1" i="0" u="none" strike="noStrike" baseline="0" dirty="0">
                <a:solidFill>
                  <a:srgbClr val="222222"/>
                </a:solidFill>
                <a:latin typeface="TimesNewRomanPSMT"/>
              </a:rPr>
              <a:t>.</a:t>
            </a:r>
          </a:p>
          <a:p>
            <a:pPr marL="0" indent="0">
              <a:buNone/>
            </a:pPr>
            <a:r>
              <a:rPr lang="en-US" sz="2000" dirty="0"/>
              <a:t>- A user can change the file extension to hide incriminating evidence. The intention behind carrying out a file signature analysis is to determine whether the file signature and file extension are a match.</a:t>
            </a:r>
          </a:p>
          <a:p>
            <a:pPr marL="0" indent="0">
              <a:buNone/>
            </a:pPr>
            <a:r>
              <a:rPr lang="en-US" sz="2000" b="0" i="0" u="none" strike="noStrike" baseline="0" dirty="0">
                <a:solidFill>
                  <a:srgbClr val="222222"/>
                </a:solidFill>
                <a:latin typeface="TimesNewRomanPSMT"/>
              </a:rPr>
              <a:t>-X-Ways</a:t>
            </a:r>
            <a:endParaRPr lang="en-US" sz="2000" dirty="0"/>
          </a:p>
          <a:p>
            <a:r>
              <a:rPr lang="en-US" sz="2000" b="1" dirty="0"/>
              <a:t>Antivirus</a:t>
            </a:r>
          </a:p>
          <a:p>
            <a:pPr marL="0" indent="0">
              <a:buNone/>
            </a:pPr>
            <a:r>
              <a:rPr lang="en-US" sz="2000" dirty="0"/>
              <a:t> Several forensic tools allow you to "mount" the forensic image as a read-only drive and you can then scan the filesystem to help determine whether there is malware installed.</a:t>
            </a:r>
          </a:p>
          <a:p>
            <a:pPr marL="0" indent="0">
              <a:buNone/>
            </a:pPr>
            <a:r>
              <a:rPr lang="en-US" sz="2000" dirty="0"/>
              <a:t>FTK image </a:t>
            </a:r>
          </a:p>
        </p:txBody>
      </p:sp>
      <p:sp>
        <p:nvSpPr>
          <p:cNvPr id="10" name="Slide Number Placeholder 9">
            <a:extLst>
              <a:ext uri="{FF2B5EF4-FFF2-40B4-BE49-F238E27FC236}">
                <a16:creationId xmlns:a16="http://schemas.microsoft.com/office/drawing/2014/main" id="{8625AEE2-9222-469F-EE8F-236BD80FFB0C}"/>
              </a:ext>
            </a:extLst>
          </p:cNvPr>
          <p:cNvSpPr>
            <a:spLocks noGrp="1"/>
          </p:cNvSpPr>
          <p:nvPr>
            <p:ph type="sldNum" sz="quarter" idx="12"/>
          </p:nvPr>
        </p:nvSpPr>
        <p:spPr/>
        <p:txBody>
          <a:bodyPr/>
          <a:lstStyle/>
          <a:p>
            <a:fld id="{FDED41F8-FC0F-4085-8150-313B6CF05213}" type="slidenum">
              <a:rPr lang="en-US" smtClean="0"/>
              <a:t>25</a:t>
            </a:fld>
            <a:endParaRPr lang="en-US"/>
          </a:p>
        </p:txBody>
      </p:sp>
      <p:pic>
        <p:nvPicPr>
          <p:cNvPr id="13" name="Picture 12">
            <a:extLst>
              <a:ext uri="{FF2B5EF4-FFF2-40B4-BE49-F238E27FC236}">
                <a16:creationId xmlns:a16="http://schemas.microsoft.com/office/drawing/2014/main" id="{003124A7-725C-1811-7233-1B04ECEE3474}"/>
              </a:ext>
            </a:extLst>
          </p:cNvPr>
          <p:cNvPicPr>
            <a:picLocks noChangeAspect="1"/>
          </p:cNvPicPr>
          <p:nvPr/>
        </p:nvPicPr>
        <p:blipFill>
          <a:blip r:embed="rId6"/>
          <a:stretch>
            <a:fillRect/>
          </a:stretch>
        </p:blipFill>
        <p:spPr>
          <a:xfrm>
            <a:off x="7893042" y="1534346"/>
            <a:ext cx="4064441" cy="2424224"/>
          </a:xfrm>
          <a:prstGeom prst="rect">
            <a:avLst/>
          </a:prstGeom>
        </p:spPr>
      </p:pic>
      <p:sp>
        <p:nvSpPr>
          <p:cNvPr id="11" name="Oval 10">
            <a:extLst>
              <a:ext uri="{FF2B5EF4-FFF2-40B4-BE49-F238E27FC236}">
                <a16:creationId xmlns:a16="http://schemas.microsoft.com/office/drawing/2014/main" id="{C30F7174-3B8D-A541-0444-42322CF22814}"/>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3">
            <a:extLst>
              <a:ext uri="{FF2B5EF4-FFF2-40B4-BE49-F238E27FC236}">
                <a16:creationId xmlns:a16="http://schemas.microsoft.com/office/drawing/2014/main" id="{4FC37D8C-1C76-B9DF-C0FB-7327E0176701}"/>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019802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Post-investigation phase</a:t>
            </a:r>
          </a:p>
        </p:txBody>
      </p:sp>
      <p:pic>
        <p:nvPicPr>
          <p:cNvPr id="7" name="Graphic 17">
            <a:extLst>
              <a:ext uri="{FF2B5EF4-FFF2-40B4-BE49-F238E27FC236}">
                <a16:creationId xmlns:a16="http://schemas.microsoft.com/office/drawing/2014/main" id="{011C1EAE-DB60-B265-266E-F5DE8DBB0DBD}"/>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8662188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5. Reporting your findings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BEA9A4B-322B-9CE3-C9C9-921D7AD2D226}"/>
              </a:ext>
            </a:extLst>
          </p:cNvPr>
          <p:cNvSpPr txBox="1">
            <a:spLocks/>
          </p:cNvSpPr>
          <p:nvPr/>
        </p:nvSpPr>
        <p:spPr>
          <a:xfrm>
            <a:off x="2098911" y="1362055"/>
            <a:ext cx="9073913" cy="433389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1900" dirty="0">
                <a:solidFill>
                  <a:schemeClr val="tx2"/>
                </a:solidFill>
              </a:rPr>
              <a:t>Communication between the primary </a:t>
            </a:r>
            <a:r>
              <a:rPr lang="en-US" sz="1900" b="1" dirty="0">
                <a:solidFill>
                  <a:schemeClr val="tx2"/>
                </a:solidFill>
              </a:rPr>
              <a:t>investigator</a:t>
            </a:r>
            <a:r>
              <a:rPr lang="en-US" sz="1900" dirty="0">
                <a:solidFill>
                  <a:schemeClr val="tx2"/>
                </a:solidFill>
              </a:rPr>
              <a:t> and </a:t>
            </a:r>
            <a:r>
              <a:rPr lang="en-US" sz="1900" b="1" dirty="0">
                <a:solidFill>
                  <a:schemeClr val="tx2"/>
                </a:solidFill>
              </a:rPr>
              <a:t>prosecutor</a:t>
            </a:r>
          </a:p>
          <a:p>
            <a:pPr marL="285750"/>
            <a:r>
              <a:rPr lang="en-US" sz="1900" dirty="0">
                <a:solidFill>
                  <a:schemeClr val="tx2"/>
                </a:solidFill>
              </a:rPr>
              <a:t>Personal identifiers of the suspect, victim, and witness</a:t>
            </a:r>
          </a:p>
          <a:p>
            <a:pPr marL="285750"/>
            <a:r>
              <a:rPr lang="en-US" sz="1900" dirty="0">
                <a:solidFill>
                  <a:schemeClr val="tx2"/>
                </a:solidFill>
              </a:rPr>
              <a:t>The forensic hardware used</a:t>
            </a:r>
          </a:p>
          <a:p>
            <a:pPr marL="285750"/>
            <a:r>
              <a:rPr lang="en-US" sz="1900" dirty="0">
                <a:solidFill>
                  <a:schemeClr val="tx2"/>
                </a:solidFill>
              </a:rPr>
              <a:t>The forensic software used</a:t>
            </a:r>
          </a:p>
          <a:p>
            <a:pPr marL="285750"/>
            <a:r>
              <a:rPr lang="en-US" sz="1900" dirty="0">
                <a:solidFill>
                  <a:schemeClr val="tx2"/>
                </a:solidFill>
              </a:rPr>
              <a:t>What you examined (even if the examination turned up nothing of evidentiary value)</a:t>
            </a:r>
          </a:p>
          <a:p>
            <a:pPr marL="285750"/>
            <a:r>
              <a:rPr lang="en-US" sz="1900" dirty="0">
                <a:solidFill>
                  <a:schemeClr val="tx2"/>
                </a:solidFill>
              </a:rPr>
              <a:t>Your findings</a:t>
            </a:r>
          </a:p>
        </p:txBody>
      </p:sp>
      <p:sp>
        <p:nvSpPr>
          <p:cNvPr id="10" name="Slide Number Placeholder 9">
            <a:extLst>
              <a:ext uri="{FF2B5EF4-FFF2-40B4-BE49-F238E27FC236}">
                <a16:creationId xmlns:a16="http://schemas.microsoft.com/office/drawing/2014/main" id="{25D16611-88C3-8848-35C5-BF4F1FF5F11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1" name="Oval 10">
            <a:extLst>
              <a:ext uri="{FF2B5EF4-FFF2-40B4-BE49-F238E27FC236}">
                <a16:creationId xmlns:a16="http://schemas.microsoft.com/office/drawing/2014/main" id="{2B2C177D-1140-AEA7-12EA-EE7B97C0695D}"/>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Post-Investigation Phase </a:t>
            </a:r>
          </a:p>
        </p:txBody>
      </p:sp>
      <p:pic>
        <p:nvPicPr>
          <p:cNvPr id="12" name="Graphic 12">
            <a:extLst>
              <a:ext uri="{FF2B5EF4-FFF2-40B4-BE49-F238E27FC236}">
                <a16:creationId xmlns:a16="http://schemas.microsoft.com/office/drawing/2014/main" id="{588C7B10-A1C0-346B-E653-FB4C0B7D663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6507360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76402" y="2177383"/>
            <a:ext cx="50393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67476"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03295"/>
            <a:ext cx="3638913" cy="523220"/>
          </a:xfrm>
          <a:prstGeom prst="rect">
            <a:avLst/>
          </a:prstGeom>
          <a:noFill/>
        </p:spPr>
        <p:txBody>
          <a:bodyPr wrap="square" rtlCol="0">
            <a:spAutoFit/>
          </a:bodyPr>
          <a:lstStyle/>
          <a:p>
            <a:pPr algn="ctr"/>
            <a:r>
              <a:rPr lang="en-US" sz="2800" dirty="0">
                <a:solidFill>
                  <a:schemeClr val="bg1"/>
                </a:solidFill>
              </a:rPr>
              <a:t>The Investigator</a:t>
            </a:r>
          </a:p>
        </p:txBody>
      </p:sp>
      <p:pic>
        <p:nvPicPr>
          <p:cNvPr id="2052" name="Picture 4" descr="Private Investigator | Orange County | Riverside | Los Angeles">
            <a:extLst>
              <a:ext uri="{FF2B5EF4-FFF2-40B4-BE49-F238E27FC236}">
                <a16:creationId xmlns:a16="http://schemas.microsoft.com/office/drawing/2014/main" id="{F7679E9F-C1A1-175B-AC09-C72FB2359B5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8591" y="1320801"/>
            <a:ext cx="2056823" cy="3990108"/>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14">
            <a:extLst>
              <a:ext uri="{FF2B5EF4-FFF2-40B4-BE49-F238E27FC236}">
                <a16:creationId xmlns:a16="http://schemas.microsoft.com/office/drawing/2014/main" id="{75D09A1C-301C-7BCB-71D6-0689D91D4AB6}"/>
              </a:ext>
            </a:extLst>
          </p:cNvPr>
          <p:cNvPicPr>
            <a:picLocks noChangeAspect="1"/>
            <a:extLst>
              <a:ext uri="{51228E76-BA90-4043-B771-695A4F85340A}">
                <alf:liveFeedProps xmlns:alf="http://schemas.microsoft.com/office/drawing/2021/livefeed"/>
              </a:ext>
            </a:extLst>
          </p:cNvPicPr>
          <p:nvPr/>
        </p:nvPicPr>
        <p:blipFill>
          <a:blip r:embed="rId10">
            <a:extLst>
              <a:ext uri="{96DAC541-7B7A-43D3-8B79-37D633B846F1}">
                <asvg:svgBlip xmlns:asvg="http://schemas.microsoft.com/office/drawing/2016/SVG/main" r:embed="rId11"/>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3945649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041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Investigator responsibilities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2" name="TextBox 11">
            <a:extLst>
              <a:ext uri="{FF2B5EF4-FFF2-40B4-BE49-F238E27FC236}">
                <a16:creationId xmlns:a16="http://schemas.microsoft.com/office/drawing/2014/main" id="{08B5D57E-8B1F-EA94-2227-03C5408E0A3D}"/>
              </a:ext>
            </a:extLst>
          </p:cNvPr>
          <p:cNvSpPr txBox="1"/>
          <p:nvPr/>
        </p:nvSpPr>
        <p:spPr>
          <a:xfrm>
            <a:off x="401676" y="1753810"/>
            <a:ext cx="6852847" cy="2677656"/>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Digital forensics investigators  mainly work to retrieve, catalog, and safeguard digital data related to cybercrime investigations. </a:t>
            </a:r>
          </a:p>
          <a:p>
            <a:pPr marL="285750" indent="-285750" algn="just">
              <a:buFont typeface="Arial" panose="020B0604020202020204" pitchFamily="34" charset="0"/>
              <a:buChar char="•"/>
            </a:pPr>
            <a:r>
              <a:rPr lang="en-US" sz="2400" dirty="0"/>
              <a:t>They also preserve evidence to ensure its admissibility in court. </a:t>
            </a:r>
          </a:p>
          <a:p>
            <a:pPr marL="285750" indent="-285750" algn="just">
              <a:buFont typeface="Arial" panose="020B0604020202020204" pitchFamily="34" charset="0"/>
              <a:buChar char="•"/>
            </a:pPr>
            <a:r>
              <a:rPr lang="en-US" sz="2400" dirty="0"/>
              <a:t>They may also advise other investigators about the value of digital evidence</a:t>
            </a:r>
          </a:p>
        </p:txBody>
      </p:sp>
      <p:pic>
        <p:nvPicPr>
          <p:cNvPr id="3074" name="Picture 2" descr="Digital Forensics Investigator // Purdue College of Liberal Arts">
            <a:extLst>
              <a:ext uri="{FF2B5EF4-FFF2-40B4-BE49-F238E27FC236}">
                <a16:creationId xmlns:a16="http://schemas.microsoft.com/office/drawing/2014/main" id="{D1185A71-C498-D83E-23A5-F99CC8FFAF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64208" y="1870047"/>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12">
            <a:extLst>
              <a:ext uri="{FF2B5EF4-FFF2-40B4-BE49-F238E27FC236}">
                <a16:creationId xmlns:a16="http://schemas.microsoft.com/office/drawing/2014/main" id="{5577950C-A3BF-B6BD-00C4-BB64B6823F64}"/>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52378"/>
            <a:ext cx="3040633" cy="1714500"/>
          </a:xfrm>
          <a:prstGeom prst="rect">
            <a:avLst/>
          </a:prstGeom>
        </p:spPr>
      </p:pic>
    </p:spTree>
    <p:extLst>
      <p:ext uri="{BB962C8B-B14F-4D97-AF65-F5344CB8AC3E}">
        <p14:creationId xmlns:p14="http://schemas.microsoft.com/office/powerpoint/2010/main" val="3154740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432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Investigator  ethical responsibilities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2" name="TextBox 11">
            <a:extLst>
              <a:ext uri="{FF2B5EF4-FFF2-40B4-BE49-F238E27FC236}">
                <a16:creationId xmlns:a16="http://schemas.microsoft.com/office/drawing/2014/main" id="{08B5D57E-8B1F-EA94-2227-03C5408E0A3D}"/>
              </a:ext>
            </a:extLst>
          </p:cNvPr>
          <p:cNvSpPr txBox="1"/>
          <p:nvPr/>
        </p:nvSpPr>
        <p:spPr>
          <a:xfrm>
            <a:off x="555728" y="1557263"/>
            <a:ext cx="8154163" cy="3631763"/>
          </a:xfrm>
          <a:prstGeom prst="rect">
            <a:avLst/>
          </a:prstGeom>
          <a:noFill/>
        </p:spPr>
        <p:txBody>
          <a:bodyPr wrap="square" rtlCol="0">
            <a:spAutoFit/>
          </a:bodyPr>
          <a:lstStyle/>
          <a:p>
            <a:pPr marL="342900" indent="-342900">
              <a:buFont typeface="Arial" panose="020B0604020202020204" pitchFamily="34" charset="0"/>
              <a:buChar char="•"/>
            </a:pPr>
            <a:r>
              <a:rPr lang="en-US" sz="2200" dirty="0"/>
              <a:t>International Association of Computer Investigative Specialists (IACIS) The IACIS provides a clear guide for ethical behavior of computer forensics investigators.</a:t>
            </a:r>
          </a:p>
          <a:p>
            <a:pPr marL="342900" indent="-342900">
              <a:buFont typeface="Arial" panose="020B0604020202020204" pitchFamily="34" charset="0"/>
              <a:buChar char="•"/>
            </a:pPr>
            <a:r>
              <a:rPr lang="en-US" sz="2200" dirty="0"/>
              <a:t>The guidelines for IACIS’s members that apply to testifying include:</a:t>
            </a:r>
          </a:p>
          <a:p>
            <a:pPr marL="342900" indent="-342900">
              <a:buFont typeface="Arial" panose="020B0604020202020204" pitchFamily="34" charset="0"/>
              <a:buChar char="•"/>
            </a:pPr>
            <a:endParaRPr lang="en-US" sz="2200" dirty="0"/>
          </a:p>
          <a:p>
            <a:pPr marL="342900" indent="-342900">
              <a:buFont typeface="Wingdings" panose="05000000000000000000" pitchFamily="2" charset="2"/>
              <a:buChar char="q"/>
            </a:pPr>
            <a:r>
              <a:rPr lang="en-US" sz="2000" dirty="0"/>
              <a:t>Members should maintain the utmost objectivity in all forensics investigations and present the facts accurately.</a:t>
            </a:r>
          </a:p>
          <a:p>
            <a:pPr marL="342900" indent="-342900">
              <a:buFont typeface="Wingdings" panose="05000000000000000000" pitchFamily="2" charset="2"/>
              <a:buChar char="q"/>
            </a:pPr>
            <a:r>
              <a:rPr lang="en-US" sz="2000" dirty="0"/>
              <a:t>The evidence should be examined and analyzed thoroughly.</a:t>
            </a:r>
          </a:p>
          <a:p>
            <a:pPr marL="342900" indent="-342900">
              <a:buFont typeface="Wingdings" panose="05000000000000000000" pitchFamily="2" charset="2"/>
              <a:buChar char="q"/>
            </a:pPr>
            <a:r>
              <a:rPr lang="en-US" sz="2000" dirty="0"/>
              <a:t>Only unbiased opinions should be given.</a:t>
            </a:r>
          </a:p>
          <a:p>
            <a:pPr marL="342900" indent="-342900">
              <a:buFont typeface="Wingdings" panose="05000000000000000000" pitchFamily="2" charset="2"/>
              <a:buChar char="q"/>
            </a:pPr>
            <a:r>
              <a:rPr lang="en-US" sz="2000" dirty="0"/>
              <a:t>Members must not conceal any findings that would cause the facts of a case to be distorted or misrepresented.</a:t>
            </a:r>
          </a:p>
        </p:txBody>
      </p:sp>
      <p:pic>
        <p:nvPicPr>
          <p:cNvPr id="3074" name="Picture 2" descr="Conducting an Ethics Investigation: A Comprehensive 20-Step Guide | i-Sight">
            <a:extLst>
              <a:ext uri="{FF2B5EF4-FFF2-40B4-BE49-F238E27FC236}">
                <a16:creationId xmlns:a16="http://schemas.microsoft.com/office/drawing/2014/main" id="{BC0CE887-A293-94BD-5DFF-AE6B267F1D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09424" y="1558636"/>
            <a:ext cx="2963717" cy="3740727"/>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12">
            <a:extLst>
              <a:ext uri="{FF2B5EF4-FFF2-40B4-BE49-F238E27FC236}">
                <a16:creationId xmlns:a16="http://schemas.microsoft.com/office/drawing/2014/main" id="{CAC209DD-28E3-ACBD-7EE3-E7143970977C}"/>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869515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20482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Systematic Approach </a:t>
            </a:r>
          </a:p>
        </p:txBody>
      </p:sp>
      <p:pic>
        <p:nvPicPr>
          <p:cNvPr id="4100" name="Picture 4" descr="Systematic approach to Problem Solving - MiltonMarketing.com">
            <a:extLst>
              <a:ext uri="{FF2B5EF4-FFF2-40B4-BE49-F238E27FC236}">
                <a16:creationId xmlns:a16="http://schemas.microsoft.com/office/drawing/2014/main" id="{0EAAF199-3FDA-E1D2-C56A-BD41316729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58252" y="3168586"/>
            <a:ext cx="4137748" cy="2669515"/>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17">
            <a:extLst>
              <a:ext uri="{FF2B5EF4-FFF2-40B4-BE49-F238E27FC236}">
                <a16:creationId xmlns:a16="http://schemas.microsoft.com/office/drawing/2014/main" id="{E0DA7FEA-0918-E6E2-2235-E0C996DB20C0}"/>
              </a:ext>
            </a:extLst>
          </p:cNvPr>
          <p:cNvPicPr>
            <a:picLocks noChangeAspect="1"/>
            <a:extLst>
              <a:ext uri="{51228E76-BA90-4043-B771-695A4F85340A}">
                <alf:liveFeedProps xmlns:alf="http://schemas.microsoft.com/office/drawing/2021/livefeed"/>
              </a:ext>
            </a:extLst>
          </p:cNvPicPr>
          <p:nvPr/>
        </p:nvPicPr>
        <p:blipFill>
          <a:blip r:embed="rId10">
            <a:extLst>
              <a:ext uri="{96DAC541-7B7A-43D3-8B79-37D633B846F1}">
                <asvg:svgBlip xmlns:asvg="http://schemas.microsoft.com/office/drawing/2016/SVG/main" r:embed="rId11"/>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7107518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0" name="TextBox 9">
            <a:extLst>
              <a:ext uri="{FF2B5EF4-FFF2-40B4-BE49-F238E27FC236}">
                <a16:creationId xmlns:a16="http://schemas.microsoft.com/office/drawing/2014/main" id="{E5D6D8AC-ACF8-759F-E8B0-3B4A1C294A7C}"/>
              </a:ext>
            </a:extLst>
          </p:cNvPr>
          <p:cNvSpPr txBox="1"/>
          <p:nvPr/>
        </p:nvSpPr>
        <p:spPr>
          <a:xfrm>
            <a:off x="1182247" y="1988598"/>
            <a:ext cx="4974603"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2" name="Diagram 11">
            <a:extLst>
              <a:ext uri="{FF2B5EF4-FFF2-40B4-BE49-F238E27FC236}">
                <a16:creationId xmlns:a16="http://schemas.microsoft.com/office/drawing/2014/main" id="{90660E58-BDEF-9132-E7C4-3753F4CF9CDB}"/>
              </a:ext>
            </a:extLst>
          </p:cNvPr>
          <p:cNvGraphicFramePr/>
          <p:nvPr>
            <p:extLst>
              <p:ext uri="{D42A27DB-BD31-4B8C-83A1-F6EECF244321}">
                <p14:modId xmlns:p14="http://schemas.microsoft.com/office/powerpoint/2010/main" val="508087716"/>
              </p:ext>
            </p:extLst>
          </p:nvPr>
        </p:nvGraphicFramePr>
        <p:xfrm>
          <a:off x="471055" y="1303434"/>
          <a:ext cx="11601619" cy="541804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1" name="Graphic 12">
            <a:extLst>
              <a:ext uri="{FF2B5EF4-FFF2-40B4-BE49-F238E27FC236}">
                <a16:creationId xmlns:a16="http://schemas.microsoft.com/office/drawing/2014/main" id="{E43D0B21-718C-38C8-1FD9-0842CB0EA188}"/>
              </a:ext>
            </a:extLst>
          </p:cNvPr>
          <p:cNvPicPr>
            <a:picLocks noChangeAspect="1"/>
            <a:extLst>
              <a:ext uri="{51228E76-BA90-4043-B771-695A4F85340A}">
                <alf:liveFeedProps xmlns:alf="http://schemas.microsoft.com/office/drawing/2021/livefeed"/>
              </a:ext>
            </a:extLst>
          </p:cNvPicPr>
          <p:nvPr/>
        </p:nvPicPr>
        <p:blipFill>
          <a:blip r:embed="rId12">
            <a:extLst>
              <a:ext uri="{96DAC541-7B7A-43D3-8B79-37D633B846F1}">
                <asvg:svgBlip xmlns:asvg="http://schemas.microsoft.com/office/drawing/2016/SVG/main" r:embed="rId13"/>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204004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graphicEl>
                                              <a:dgm id="{6AD4D79B-F170-47EC-A332-CAAAE28B5800}"/>
                                            </p:graphicEl>
                                          </p:spTgt>
                                        </p:tgtEl>
                                        <p:attrNameLst>
                                          <p:attrName>style.visibility</p:attrName>
                                        </p:attrNameLst>
                                      </p:cBhvr>
                                      <p:to>
                                        <p:strVal val="visible"/>
                                      </p:to>
                                    </p:set>
                                    <p:anim calcmode="lin" valueType="num">
                                      <p:cBhvr additive="base">
                                        <p:cTn id="7" dur="500" fill="hold"/>
                                        <p:tgtEl>
                                          <p:spTgt spid="12">
                                            <p:graphicEl>
                                              <a:dgm id="{6AD4D79B-F170-47EC-A332-CAAAE28B5800}"/>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graphicEl>
                                              <a:dgm id="{6AD4D79B-F170-47EC-A332-CAAAE28B5800}"/>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graphicEl>
                                              <a:dgm id="{A713C06B-E1B1-4327-8C4A-36AF72C78C75}"/>
                                            </p:graphicEl>
                                          </p:spTgt>
                                        </p:tgtEl>
                                        <p:attrNameLst>
                                          <p:attrName>style.visibility</p:attrName>
                                        </p:attrNameLst>
                                      </p:cBhvr>
                                      <p:to>
                                        <p:strVal val="visible"/>
                                      </p:to>
                                    </p:set>
                                    <p:anim calcmode="lin" valueType="num">
                                      <p:cBhvr additive="base">
                                        <p:cTn id="11" dur="500" fill="hold"/>
                                        <p:tgtEl>
                                          <p:spTgt spid="12">
                                            <p:graphicEl>
                                              <a:dgm id="{A713C06B-E1B1-4327-8C4A-36AF72C78C75}"/>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graphicEl>
                                              <a:dgm id="{A713C06B-E1B1-4327-8C4A-36AF72C78C75}"/>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graphicEl>
                                              <a:dgm id="{664E33BD-391E-4BA2-8F33-A40FC0B4A3EC}"/>
                                            </p:graphicEl>
                                          </p:spTgt>
                                        </p:tgtEl>
                                        <p:attrNameLst>
                                          <p:attrName>style.visibility</p:attrName>
                                        </p:attrNameLst>
                                      </p:cBhvr>
                                      <p:to>
                                        <p:strVal val="visible"/>
                                      </p:to>
                                    </p:set>
                                    <p:anim calcmode="lin" valueType="num">
                                      <p:cBhvr additive="base">
                                        <p:cTn id="17" dur="500" fill="hold"/>
                                        <p:tgtEl>
                                          <p:spTgt spid="12">
                                            <p:graphicEl>
                                              <a:dgm id="{664E33BD-391E-4BA2-8F33-A40FC0B4A3EC}"/>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graphicEl>
                                              <a:dgm id="{664E33BD-391E-4BA2-8F33-A40FC0B4A3EC}"/>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graphicEl>
                                              <a:dgm id="{7DC8DF9C-490B-4434-9A84-A8765FBD791C}"/>
                                            </p:graphicEl>
                                          </p:spTgt>
                                        </p:tgtEl>
                                        <p:attrNameLst>
                                          <p:attrName>style.visibility</p:attrName>
                                        </p:attrNameLst>
                                      </p:cBhvr>
                                      <p:to>
                                        <p:strVal val="visible"/>
                                      </p:to>
                                    </p:set>
                                    <p:anim calcmode="lin" valueType="num">
                                      <p:cBhvr additive="base">
                                        <p:cTn id="21" dur="500" fill="hold"/>
                                        <p:tgtEl>
                                          <p:spTgt spid="12">
                                            <p:graphicEl>
                                              <a:dgm id="{7DC8DF9C-490B-4434-9A84-A8765FBD791C}"/>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
                                            <p:graphicEl>
                                              <a:dgm id="{7DC8DF9C-490B-4434-9A84-A8765FBD791C}"/>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graphicEl>
                                              <a:dgm id="{983CD954-94EE-48E8-976C-0703E6374D7B}"/>
                                            </p:graphicEl>
                                          </p:spTgt>
                                        </p:tgtEl>
                                        <p:attrNameLst>
                                          <p:attrName>style.visibility</p:attrName>
                                        </p:attrNameLst>
                                      </p:cBhvr>
                                      <p:to>
                                        <p:strVal val="visible"/>
                                      </p:to>
                                    </p:set>
                                    <p:anim calcmode="lin" valueType="num">
                                      <p:cBhvr additive="base">
                                        <p:cTn id="27" dur="500" fill="hold"/>
                                        <p:tgtEl>
                                          <p:spTgt spid="12">
                                            <p:graphicEl>
                                              <a:dgm id="{983CD954-94EE-48E8-976C-0703E6374D7B}"/>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graphicEl>
                                              <a:dgm id="{983CD954-94EE-48E8-976C-0703E6374D7B}"/>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graphicEl>
                                              <a:dgm id="{4554936B-F504-4311-AE65-C99F7FB25128}"/>
                                            </p:graphicEl>
                                          </p:spTgt>
                                        </p:tgtEl>
                                        <p:attrNameLst>
                                          <p:attrName>style.visibility</p:attrName>
                                        </p:attrNameLst>
                                      </p:cBhvr>
                                      <p:to>
                                        <p:strVal val="visible"/>
                                      </p:to>
                                    </p:set>
                                    <p:anim calcmode="lin" valueType="num">
                                      <p:cBhvr additive="base">
                                        <p:cTn id="33" dur="500" fill="hold"/>
                                        <p:tgtEl>
                                          <p:spTgt spid="12">
                                            <p:graphicEl>
                                              <a:dgm id="{4554936B-F504-4311-AE65-C99F7FB25128}"/>
                                            </p:graphic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
                                            <p:graphicEl>
                                              <a:dgm id="{4554936B-F504-4311-AE65-C99F7FB25128}"/>
                                            </p:graphic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2">
                                            <p:graphicEl>
                                              <a:dgm id="{04FDFA26-73F5-44CE-AB84-8BAF1558D389}"/>
                                            </p:graphicEl>
                                          </p:spTgt>
                                        </p:tgtEl>
                                        <p:attrNameLst>
                                          <p:attrName>style.visibility</p:attrName>
                                        </p:attrNameLst>
                                      </p:cBhvr>
                                      <p:to>
                                        <p:strVal val="visible"/>
                                      </p:to>
                                    </p:set>
                                    <p:anim calcmode="lin" valueType="num">
                                      <p:cBhvr additive="base">
                                        <p:cTn id="39" dur="500" fill="hold"/>
                                        <p:tgtEl>
                                          <p:spTgt spid="12">
                                            <p:graphicEl>
                                              <a:dgm id="{04FDFA26-73F5-44CE-AB84-8BAF1558D389}"/>
                                            </p:graphic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
                                            <p:graphicEl>
                                              <a:dgm id="{04FDFA26-73F5-44CE-AB84-8BAF1558D389}"/>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lvl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E5D6D8AC-ACF8-759F-E8B0-3B4A1C294A7C}"/>
              </a:ext>
            </a:extLst>
          </p:cNvPr>
          <p:cNvSpPr txBox="1"/>
          <p:nvPr/>
        </p:nvSpPr>
        <p:spPr>
          <a:xfrm>
            <a:off x="1243364" y="1482098"/>
            <a:ext cx="9533101"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2" name="Diagram 11">
            <a:extLst>
              <a:ext uri="{FF2B5EF4-FFF2-40B4-BE49-F238E27FC236}">
                <a16:creationId xmlns:a16="http://schemas.microsoft.com/office/drawing/2014/main" id="{E83C21B6-24A5-688B-53F2-BC72D8FA98F3}"/>
              </a:ext>
            </a:extLst>
          </p:cNvPr>
          <p:cNvGraphicFramePr/>
          <p:nvPr>
            <p:extLst>
              <p:ext uri="{D42A27DB-BD31-4B8C-83A1-F6EECF244321}">
                <p14:modId xmlns:p14="http://schemas.microsoft.com/office/powerpoint/2010/main" val="4248020354"/>
              </p:ext>
            </p:extLst>
          </p:nvPr>
        </p:nvGraphicFramePr>
        <p:xfrm>
          <a:off x="1415535" y="1202609"/>
          <a:ext cx="912228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Graphic 13">
            <a:extLst>
              <a:ext uri="{FF2B5EF4-FFF2-40B4-BE49-F238E27FC236}">
                <a16:creationId xmlns:a16="http://schemas.microsoft.com/office/drawing/2014/main" id="{5A41195D-0F0E-7121-C6DB-2AE46580BBFF}"/>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860587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E5D6D8AC-ACF8-759F-E8B0-3B4A1C294A7C}"/>
              </a:ext>
            </a:extLst>
          </p:cNvPr>
          <p:cNvSpPr txBox="1"/>
          <p:nvPr/>
        </p:nvSpPr>
        <p:spPr>
          <a:xfrm>
            <a:off x="1182247" y="1988598"/>
            <a:ext cx="9533101"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2" name="Diagram 11">
            <a:extLst>
              <a:ext uri="{FF2B5EF4-FFF2-40B4-BE49-F238E27FC236}">
                <a16:creationId xmlns:a16="http://schemas.microsoft.com/office/drawing/2014/main" id="{A2E71B16-217D-D619-D7FA-9D42245D9532}"/>
              </a:ext>
            </a:extLst>
          </p:cNvPr>
          <p:cNvGraphicFramePr/>
          <p:nvPr>
            <p:extLst>
              <p:ext uri="{D42A27DB-BD31-4B8C-83A1-F6EECF244321}">
                <p14:modId xmlns:p14="http://schemas.microsoft.com/office/powerpoint/2010/main" val="2228902858"/>
              </p:ext>
            </p:extLst>
          </p:nvPr>
        </p:nvGraphicFramePr>
        <p:xfrm>
          <a:off x="697237" y="1610199"/>
          <a:ext cx="10085155" cy="400421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Graphic 13">
            <a:extLst>
              <a:ext uri="{FF2B5EF4-FFF2-40B4-BE49-F238E27FC236}">
                <a16:creationId xmlns:a16="http://schemas.microsoft.com/office/drawing/2014/main" id="{73CF1103-DE90-7F70-3A85-ED030173D802}"/>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0052416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E5D6D8AC-ACF8-759F-E8B0-3B4A1C294A7C}"/>
              </a:ext>
            </a:extLst>
          </p:cNvPr>
          <p:cNvSpPr txBox="1"/>
          <p:nvPr/>
        </p:nvSpPr>
        <p:spPr>
          <a:xfrm>
            <a:off x="1182247" y="1988598"/>
            <a:ext cx="9533101"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3" name="Diagram 12">
            <a:extLst>
              <a:ext uri="{FF2B5EF4-FFF2-40B4-BE49-F238E27FC236}">
                <a16:creationId xmlns:a16="http://schemas.microsoft.com/office/drawing/2014/main" id="{9E551982-5B1C-52A9-A24C-3C3164EB3AFF}"/>
              </a:ext>
            </a:extLst>
          </p:cNvPr>
          <p:cNvGraphicFramePr/>
          <p:nvPr>
            <p:extLst>
              <p:ext uri="{D42A27DB-BD31-4B8C-83A1-F6EECF244321}">
                <p14:modId xmlns:p14="http://schemas.microsoft.com/office/powerpoint/2010/main" val="3890108594"/>
              </p:ext>
            </p:extLst>
          </p:nvPr>
        </p:nvGraphicFramePr>
        <p:xfrm>
          <a:off x="1476652" y="1221592"/>
          <a:ext cx="8914257"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2" name="Graphic 13">
            <a:extLst>
              <a:ext uri="{FF2B5EF4-FFF2-40B4-BE49-F238E27FC236}">
                <a16:creationId xmlns:a16="http://schemas.microsoft.com/office/drawing/2014/main" id="{917F9333-6699-0DAB-CBC7-C55C9464039B}"/>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75149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Evidence Custody form </a:t>
            </a:r>
          </a:p>
        </p:txBody>
      </p:sp>
      <p:pic>
        <p:nvPicPr>
          <p:cNvPr id="7" name="Graphic 17">
            <a:extLst>
              <a:ext uri="{FF2B5EF4-FFF2-40B4-BE49-F238E27FC236}">
                <a16:creationId xmlns:a16="http://schemas.microsoft.com/office/drawing/2014/main" id="{02F42E2C-F187-6EAB-A2A5-D89C6DE337EB}"/>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5608037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2" name="Content Placeholder 2">
            <a:extLst>
              <a:ext uri="{FF2B5EF4-FFF2-40B4-BE49-F238E27FC236}">
                <a16:creationId xmlns:a16="http://schemas.microsoft.com/office/drawing/2014/main" id="{B1896284-2D03-08F5-4111-8A9B433C191F}"/>
              </a:ext>
            </a:extLst>
          </p:cNvPr>
          <p:cNvSpPr txBox="1">
            <a:spLocks/>
          </p:cNvSpPr>
          <p:nvPr/>
        </p:nvSpPr>
        <p:spPr>
          <a:xfrm>
            <a:off x="1746043" y="1654419"/>
            <a:ext cx="5498134" cy="41031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US" altLang="en-US" sz="2200" dirty="0"/>
              <a:t>An </a:t>
            </a:r>
            <a:r>
              <a:rPr lang="en-US" altLang="en-US" sz="2200" b="1" dirty="0"/>
              <a:t>evidence custody form </a:t>
            </a:r>
            <a:r>
              <a:rPr lang="en-US" altLang="en-US" sz="2200" dirty="0"/>
              <a:t>helps you document what has been done with the original evidence and its forensics copies</a:t>
            </a:r>
          </a:p>
          <a:p>
            <a:pPr marL="285750" indent="-285750"/>
            <a:r>
              <a:rPr lang="en-US" altLang="en-US" sz="2200" dirty="0"/>
              <a:t>Two types</a:t>
            </a:r>
          </a:p>
          <a:p>
            <a:pPr marL="800100" lvl="1" indent="-342900"/>
            <a:r>
              <a:rPr lang="en-US" altLang="en-US" sz="2200" b="1" dirty="0"/>
              <a:t>Single-evidence form</a:t>
            </a:r>
          </a:p>
          <a:p>
            <a:pPr marL="1257300" lvl="2" indent="-342900"/>
            <a:r>
              <a:rPr lang="en-US" altLang="en-US" sz="2200" dirty="0"/>
              <a:t>Lists each piece of evidence on a separate page</a:t>
            </a:r>
          </a:p>
          <a:p>
            <a:pPr marL="800100" lvl="1" indent="-342900"/>
            <a:r>
              <a:rPr lang="en-US" altLang="en-US" sz="2200" b="1" dirty="0"/>
              <a:t>Multi-evidence form</a:t>
            </a:r>
          </a:p>
          <a:p>
            <a:pPr marL="342900" indent="-342900"/>
            <a:endParaRPr lang="en-US" sz="2200" dirty="0"/>
          </a:p>
        </p:txBody>
      </p:sp>
      <p:pic>
        <p:nvPicPr>
          <p:cNvPr id="14" name="Picture 6" descr="Pen placed on top of a signature line">
            <a:extLst>
              <a:ext uri="{FF2B5EF4-FFF2-40B4-BE49-F238E27FC236}">
                <a16:creationId xmlns:a16="http://schemas.microsoft.com/office/drawing/2014/main" id="{B07F9282-D0AE-D526-5251-BBF5D47FAD48}"/>
              </a:ext>
            </a:extLst>
          </p:cNvPr>
          <p:cNvPicPr>
            <a:picLocks noChangeAspect="1"/>
          </p:cNvPicPr>
          <p:nvPr/>
        </p:nvPicPr>
        <p:blipFill rotWithShape="1">
          <a:blip r:embed="rId6"/>
          <a:srcRect l="40467" r="-1" b="-1"/>
          <a:stretch/>
        </p:blipFill>
        <p:spPr>
          <a:xfrm>
            <a:off x="7462061" y="1280857"/>
            <a:ext cx="4078199" cy="4572554"/>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pic>
        <p:nvPicPr>
          <p:cNvPr id="10" name="Graphic 12">
            <a:extLst>
              <a:ext uri="{FF2B5EF4-FFF2-40B4-BE49-F238E27FC236}">
                <a16:creationId xmlns:a16="http://schemas.microsoft.com/office/drawing/2014/main" id="{1BA1E671-8377-AA9B-2A9F-B35C0BD5BB58}"/>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0817494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0A81D2CF-F738-D74F-CB78-8E49209ACC28}"/>
              </a:ext>
            </a:extLst>
          </p:cNvPr>
          <p:cNvSpPr>
            <a:spLocks noGrp="1"/>
          </p:cNvSpPr>
          <p:nvPr>
            <p:ph type="sldNum" sz="quarter" idx="12"/>
          </p:nvPr>
        </p:nvSpPr>
        <p:spPr/>
        <p:txBody>
          <a:bodyPr/>
          <a:lstStyle/>
          <a:p>
            <a:fld id="{FDED41F8-FC0F-4085-8150-313B6CF05213}" type="slidenum">
              <a:rPr lang="en-US" smtClean="0"/>
              <a:t>38</a:t>
            </a:fld>
            <a:endParaRPr lang="en-US"/>
          </a:p>
        </p:txBody>
      </p:sp>
      <p:pic>
        <p:nvPicPr>
          <p:cNvPr id="12" name="Picture 11">
            <a:extLst>
              <a:ext uri="{FF2B5EF4-FFF2-40B4-BE49-F238E27FC236}">
                <a16:creationId xmlns:a16="http://schemas.microsoft.com/office/drawing/2014/main" id="{3554486D-E306-3A0A-0CF8-243D965A3180}"/>
              </a:ext>
            </a:extLst>
          </p:cNvPr>
          <p:cNvPicPr>
            <a:picLocks noChangeAspect="1"/>
          </p:cNvPicPr>
          <p:nvPr/>
        </p:nvPicPr>
        <p:blipFill>
          <a:blip r:embed="rId6"/>
          <a:stretch>
            <a:fillRect/>
          </a:stretch>
        </p:blipFill>
        <p:spPr>
          <a:xfrm>
            <a:off x="5980176" y="1403751"/>
            <a:ext cx="5892738" cy="3510605"/>
          </a:xfrm>
          <a:prstGeom prst="rect">
            <a:avLst/>
          </a:prstGeom>
        </p:spPr>
      </p:pic>
      <p:pic>
        <p:nvPicPr>
          <p:cNvPr id="9" name="Graphic 10">
            <a:extLst>
              <a:ext uri="{FF2B5EF4-FFF2-40B4-BE49-F238E27FC236}">
                <a16:creationId xmlns:a16="http://schemas.microsoft.com/office/drawing/2014/main" id="{993B907D-71FD-2D3C-9415-ED7ACEF1C090}"/>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0250275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0A81D2CF-F738-D74F-CB78-8E49209ACC28}"/>
              </a:ext>
            </a:extLst>
          </p:cNvPr>
          <p:cNvSpPr>
            <a:spLocks noGrp="1"/>
          </p:cNvSpPr>
          <p:nvPr>
            <p:ph type="sldNum" sz="quarter" idx="12"/>
          </p:nvPr>
        </p:nvSpPr>
        <p:spPr/>
        <p:txBody>
          <a:bodyPr/>
          <a:lstStyle/>
          <a:p>
            <a:fld id="{FDED41F8-FC0F-4085-8150-313B6CF05213}" type="slidenum">
              <a:rPr lang="en-US" smtClean="0"/>
              <a:t>39</a:t>
            </a:fld>
            <a:endParaRPr lang="en-US"/>
          </a:p>
        </p:txBody>
      </p:sp>
      <p:pic>
        <p:nvPicPr>
          <p:cNvPr id="9" name="Picture 8">
            <a:extLst>
              <a:ext uri="{FF2B5EF4-FFF2-40B4-BE49-F238E27FC236}">
                <a16:creationId xmlns:a16="http://schemas.microsoft.com/office/drawing/2014/main" id="{8B167F82-60DF-D972-4F4C-9186FD914287}"/>
              </a:ext>
            </a:extLst>
          </p:cNvPr>
          <p:cNvPicPr>
            <a:picLocks noChangeAspect="1"/>
          </p:cNvPicPr>
          <p:nvPr/>
        </p:nvPicPr>
        <p:blipFill>
          <a:blip r:embed="rId6"/>
          <a:stretch>
            <a:fillRect/>
          </a:stretch>
        </p:blipFill>
        <p:spPr>
          <a:xfrm>
            <a:off x="6807708" y="1279842"/>
            <a:ext cx="4317362" cy="4298315"/>
          </a:xfrm>
          <a:prstGeom prst="rect">
            <a:avLst/>
          </a:prstGeom>
        </p:spPr>
      </p:pic>
      <p:sp>
        <p:nvSpPr>
          <p:cNvPr id="13" name="TextBox 12">
            <a:extLst>
              <a:ext uri="{FF2B5EF4-FFF2-40B4-BE49-F238E27FC236}">
                <a16:creationId xmlns:a16="http://schemas.microsoft.com/office/drawing/2014/main" id="{6D575433-E9C4-4ECC-00F4-88CA0405CB8B}"/>
              </a:ext>
            </a:extLst>
          </p:cNvPr>
          <p:cNvSpPr txBox="1"/>
          <p:nvPr/>
        </p:nvSpPr>
        <p:spPr>
          <a:xfrm>
            <a:off x="1884426" y="1629425"/>
            <a:ext cx="4211574" cy="2031325"/>
          </a:xfrm>
          <a:prstGeom prst="rect">
            <a:avLst/>
          </a:prstGeom>
          <a:noFill/>
        </p:spPr>
        <p:txBody>
          <a:bodyPr wrap="square">
            <a:spAutoFit/>
          </a:bodyPr>
          <a:lstStyle/>
          <a:p>
            <a:pPr algn="l"/>
            <a:r>
              <a:rPr lang="en-US" sz="1800" b="0" i="0" u="none" strike="noStrike" baseline="0" dirty="0">
                <a:solidFill>
                  <a:srgbClr val="222222"/>
                </a:solidFill>
                <a:latin typeface="TimesNewRomanPSMT"/>
              </a:rPr>
              <a:t>I use the following numbering system as a part of my process:</a:t>
            </a:r>
          </a:p>
          <a:p>
            <a:pPr algn="l"/>
            <a:r>
              <a:rPr lang="en-US" sz="1800" b="0" i="0" u="none" strike="noStrike" baseline="0" dirty="0">
                <a:solidFill>
                  <a:srgbClr val="222222"/>
                </a:solidFill>
                <a:latin typeface="TimesNewRomanPSMT"/>
              </a:rPr>
              <a:t>CD/DVD: </a:t>
            </a:r>
            <a:r>
              <a:rPr lang="en-US" sz="1800" b="1" i="0" u="none" strike="noStrike" baseline="0" dirty="0">
                <a:solidFill>
                  <a:srgbClr val="222222"/>
                </a:solidFill>
                <a:latin typeface="CourierNewPS-BoldMT"/>
              </a:rPr>
              <a:t>CD-XXX</a:t>
            </a:r>
          </a:p>
          <a:p>
            <a:pPr algn="l"/>
            <a:r>
              <a:rPr lang="en-US" sz="1800" b="0" i="0" u="none" strike="noStrike" baseline="0" dirty="0">
                <a:solidFill>
                  <a:srgbClr val="222222"/>
                </a:solidFill>
                <a:latin typeface="TimesNewRomanPSMT"/>
              </a:rPr>
              <a:t>Hard drive: </a:t>
            </a:r>
            <a:r>
              <a:rPr lang="en-US" sz="1800" b="1" i="0" u="none" strike="noStrike" baseline="0" dirty="0">
                <a:solidFill>
                  <a:srgbClr val="222222"/>
                </a:solidFill>
                <a:latin typeface="CourierNewPS-BoldMT"/>
              </a:rPr>
              <a:t>HD-XXX</a:t>
            </a:r>
          </a:p>
          <a:p>
            <a:pPr algn="l"/>
            <a:r>
              <a:rPr lang="en-US" sz="1800" b="0" i="0" u="none" strike="noStrike" baseline="0" dirty="0">
                <a:solidFill>
                  <a:srgbClr val="222222"/>
                </a:solidFill>
                <a:latin typeface="TimesNewRomanPSMT"/>
              </a:rPr>
              <a:t>Thumb drive: </a:t>
            </a:r>
            <a:r>
              <a:rPr lang="en-US" sz="1800" b="1" i="0" u="none" strike="noStrike" baseline="0" dirty="0">
                <a:solidFill>
                  <a:srgbClr val="222222"/>
                </a:solidFill>
                <a:latin typeface="CourierNewPS-BoldMT"/>
              </a:rPr>
              <a:t>TD-XXX</a:t>
            </a:r>
          </a:p>
          <a:p>
            <a:pPr algn="l"/>
            <a:r>
              <a:rPr lang="en-US" sz="1800" b="0" i="0" u="none" strike="noStrike" baseline="0" dirty="0">
                <a:solidFill>
                  <a:srgbClr val="222222"/>
                </a:solidFill>
                <a:latin typeface="TimesNewRomanPSMT"/>
              </a:rPr>
              <a:t>Cellphone: </a:t>
            </a:r>
            <a:r>
              <a:rPr lang="en-US" sz="1800" b="1" i="0" u="none" strike="noStrike" baseline="0" dirty="0">
                <a:solidFill>
                  <a:srgbClr val="222222"/>
                </a:solidFill>
                <a:latin typeface="CourierNewPS-BoldMT"/>
              </a:rPr>
              <a:t>CP-XXX</a:t>
            </a:r>
          </a:p>
          <a:p>
            <a:pPr algn="l"/>
            <a:r>
              <a:rPr lang="en-US" sz="1800" b="0" i="0" u="none" strike="noStrike" baseline="0" dirty="0">
                <a:solidFill>
                  <a:srgbClr val="222222"/>
                </a:solidFill>
                <a:latin typeface="TimesNewRomanPSMT"/>
              </a:rPr>
              <a:t>Mobile device (not a cellphone): </a:t>
            </a:r>
            <a:r>
              <a:rPr lang="en-US" sz="1800" b="1" i="0" u="none" strike="noStrike" baseline="0" dirty="0">
                <a:solidFill>
                  <a:srgbClr val="222222"/>
                </a:solidFill>
                <a:latin typeface="CourierNewPS-BoldMT"/>
              </a:rPr>
              <a:t>MD-XXX</a:t>
            </a:r>
            <a:endParaRPr lang="en-US" dirty="0"/>
          </a:p>
        </p:txBody>
      </p:sp>
      <p:pic>
        <p:nvPicPr>
          <p:cNvPr id="11" name="Graphic 11">
            <a:extLst>
              <a:ext uri="{FF2B5EF4-FFF2-40B4-BE49-F238E27FC236}">
                <a16:creationId xmlns:a16="http://schemas.microsoft.com/office/drawing/2014/main" id="{7CC71207-FC51-2EC3-3DB8-AA2472A19E54}"/>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019927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7D4E57D2-6739-4D1F-2F19-73768460644D}"/>
              </a:ext>
            </a:extLst>
          </p:cNvPr>
          <p:cNvPicPr>
            <a:picLocks noChangeAspect="1"/>
          </p:cNvPicPr>
          <p:nvPr/>
        </p:nvPicPr>
        <p:blipFill>
          <a:blip r:embed="rId6"/>
          <a:stretch>
            <a:fillRect/>
          </a:stretch>
        </p:blipFill>
        <p:spPr>
          <a:xfrm>
            <a:off x="1917700" y="1549563"/>
            <a:ext cx="4178299" cy="3318249"/>
          </a:xfrm>
          <a:prstGeom prst="rect">
            <a:avLst/>
          </a:prstGeom>
        </p:spPr>
      </p:pic>
      <p:sp>
        <p:nvSpPr>
          <p:cNvPr id="10" name="Slide Number Placeholder 9">
            <a:extLst>
              <a:ext uri="{FF2B5EF4-FFF2-40B4-BE49-F238E27FC236}">
                <a16:creationId xmlns:a16="http://schemas.microsoft.com/office/drawing/2014/main" id="{0A81D2CF-F738-D74F-CB78-8E49209ACC28}"/>
              </a:ext>
            </a:extLst>
          </p:cNvPr>
          <p:cNvSpPr>
            <a:spLocks noGrp="1"/>
          </p:cNvSpPr>
          <p:nvPr>
            <p:ph type="sldNum" sz="quarter" idx="12"/>
          </p:nvPr>
        </p:nvSpPr>
        <p:spPr/>
        <p:txBody>
          <a:bodyPr/>
          <a:lstStyle/>
          <a:p>
            <a:fld id="{FDED41F8-FC0F-4085-8150-313B6CF05213}" type="slidenum">
              <a:rPr lang="en-US" smtClean="0"/>
              <a:t>40</a:t>
            </a:fld>
            <a:endParaRPr lang="en-US"/>
          </a:p>
        </p:txBody>
      </p:sp>
      <p:pic>
        <p:nvPicPr>
          <p:cNvPr id="12" name="Picture 11">
            <a:extLst>
              <a:ext uri="{FF2B5EF4-FFF2-40B4-BE49-F238E27FC236}">
                <a16:creationId xmlns:a16="http://schemas.microsoft.com/office/drawing/2014/main" id="{3554486D-E306-3A0A-0CF8-243D965A3180}"/>
              </a:ext>
            </a:extLst>
          </p:cNvPr>
          <p:cNvPicPr>
            <a:picLocks noChangeAspect="1"/>
          </p:cNvPicPr>
          <p:nvPr/>
        </p:nvPicPr>
        <p:blipFill>
          <a:blip r:embed="rId7"/>
          <a:stretch>
            <a:fillRect/>
          </a:stretch>
        </p:blipFill>
        <p:spPr>
          <a:xfrm>
            <a:off x="6617126" y="1307593"/>
            <a:ext cx="5255788" cy="3606764"/>
          </a:xfrm>
          <a:prstGeom prst="rect">
            <a:avLst/>
          </a:prstGeom>
        </p:spPr>
      </p:pic>
      <p:pic>
        <p:nvPicPr>
          <p:cNvPr id="11" name="Graphic 12">
            <a:extLst>
              <a:ext uri="{FF2B5EF4-FFF2-40B4-BE49-F238E27FC236}">
                <a16:creationId xmlns:a16="http://schemas.microsoft.com/office/drawing/2014/main" id="{655B15A0-5C30-C552-0FCC-5EB370FACA37}"/>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0382895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6481669A-350D-C3DB-470E-23194E9A78B5}"/>
              </a:ext>
            </a:extLst>
          </p:cNvPr>
          <p:cNvSpPr txBox="1"/>
          <p:nvPr/>
        </p:nvSpPr>
        <p:spPr>
          <a:xfrm>
            <a:off x="1317870" y="1447059"/>
            <a:ext cx="5302386" cy="4524315"/>
          </a:xfrm>
          <a:prstGeom prst="rect">
            <a:avLst/>
          </a:prstGeom>
          <a:noFill/>
        </p:spPr>
        <p:txBody>
          <a:bodyPr wrap="square" rtlCol="0">
            <a:spAutoFit/>
          </a:bodyPr>
          <a:lstStyle/>
          <a:p>
            <a:pPr marL="342900" indent="-342900">
              <a:buFont typeface="Arial" panose="020B0604020202020204" pitchFamily="34" charset="0"/>
              <a:buChar char="•"/>
            </a:pPr>
            <a:r>
              <a:rPr lang="en-US" sz="2400" b="1" dirty="0"/>
              <a:t>Case number</a:t>
            </a:r>
            <a:r>
              <a:rPr lang="en-US" sz="2400" dirty="0"/>
              <a:t>—The number your organization assigns when an investigation is initiated.</a:t>
            </a:r>
          </a:p>
          <a:p>
            <a:pPr marL="342900" indent="-342900">
              <a:buFont typeface="Arial" panose="020B0604020202020204" pitchFamily="34" charset="0"/>
              <a:buChar char="•"/>
            </a:pPr>
            <a:r>
              <a:rPr lang="en-US" sz="2400" b="1" dirty="0"/>
              <a:t>Investigating organization</a:t>
            </a:r>
            <a:r>
              <a:rPr lang="en-US" sz="2400" dirty="0"/>
              <a:t>—The name of your organization</a:t>
            </a:r>
          </a:p>
          <a:p>
            <a:pPr marL="342900" indent="-342900">
              <a:buFont typeface="Arial" panose="020B0604020202020204" pitchFamily="34" charset="0"/>
              <a:buChar char="•"/>
            </a:pPr>
            <a:r>
              <a:rPr lang="en-US" sz="2400" b="1" dirty="0"/>
              <a:t>Investigator</a:t>
            </a:r>
            <a:r>
              <a:rPr lang="en-US" sz="2400" dirty="0"/>
              <a:t>—The name of the investigator assigned to the case. </a:t>
            </a:r>
          </a:p>
          <a:p>
            <a:pPr marL="342900" indent="-342900">
              <a:buFont typeface="Arial" panose="020B0604020202020204" pitchFamily="34" charset="0"/>
              <a:buChar char="•"/>
            </a:pPr>
            <a:r>
              <a:rPr lang="en-US" sz="2400" b="1" dirty="0"/>
              <a:t>Nature of case</a:t>
            </a:r>
            <a:r>
              <a:rPr lang="en-US" sz="2400" dirty="0"/>
              <a:t>—A short description of the case. </a:t>
            </a:r>
          </a:p>
          <a:p>
            <a:pPr marL="342900" indent="-342900">
              <a:buFont typeface="Arial" panose="020B0604020202020204" pitchFamily="34" charset="0"/>
              <a:buChar char="•"/>
            </a:pPr>
            <a:r>
              <a:rPr lang="en-US" sz="2400" b="1" dirty="0"/>
              <a:t>Location evidence was obtained</a:t>
            </a:r>
            <a:r>
              <a:rPr lang="en-US" sz="2400" dirty="0"/>
              <a:t>—The exact location where the evidence was collected</a:t>
            </a:r>
          </a:p>
        </p:txBody>
      </p:sp>
      <p:pic>
        <p:nvPicPr>
          <p:cNvPr id="12" name="Picture 11">
            <a:extLst>
              <a:ext uri="{FF2B5EF4-FFF2-40B4-BE49-F238E27FC236}">
                <a16:creationId xmlns:a16="http://schemas.microsoft.com/office/drawing/2014/main" id="{418FCDFF-A712-6652-717E-14966D7AADE8}"/>
              </a:ext>
            </a:extLst>
          </p:cNvPr>
          <p:cNvPicPr>
            <a:picLocks noChangeAspect="1"/>
          </p:cNvPicPr>
          <p:nvPr/>
        </p:nvPicPr>
        <p:blipFill>
          <a:blip r:embed="rId6"/>
          <a:stretch>
            <a:fillRect/>
          </a:stretch>
        </p:blipFill>
        <p:spPr>
          <a:xfrm>
            <a:off x="6702833" y="1401792"/>
            <a:ext cx="4956811" cy="4459511"/>
          </a:xfrm>
          <a:prstGeom prst="rect">
            <a:avLst/>
          </a:prstGeom>
        </p:spPr>
      </p:pic>
      <p:pic>
        <p:nvPicPr>
          <p:cNvPr id="13" name="Graphic 13">
            <a:extLst>
              <a:ext uri="{FF2B5EF4-FFF2-40B4-BE49-F238E27FC236}">
                <a16:creationId xmlns:a16="http://schemas.microsoft.com/office/drawing/2014/main" id="{A359712B-E0F7-AF32-94B0-5D90DC277F23}"/>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590867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6481669A-350D-C3DB-470E-23194E9A78B5}"/>
              </a:ext>
            </a:extLst>
          </p:cNvPr>
          <p:cNvSpPr txBox="1"/>
          <p:nvPr/>
        </p:nvSpPr>
        <p:spPr>
          <a:xfrm>
            <a:off x="1701918" y="1447060"/>
            <a:ext cx="9164350" cy="4524315"/>
          </a:xfrm>
          <a:prstGeom prst="rect">
            <a:avLst/>
          </a:prstGeom>
          <a:noFill/>
        </p:spPr>
        <p:txBody>
          <a:bodyPr wrap="square" rtlCol="0">
            <a:spAutoFit/>
          </a:bodyPr>
          <a:lstStyle/>
          <a:p>
            <a:pPr marL="342900" indent="-342900">
              <a:buFont typeface="Arial" panose="020B0604020202020204" pitchFamily="34" charset="0"/>
              <a:buChar char="•"/>
            </a:pPr>
            <a:r>
              <a:rPr lang="en-US" sz="2400" b="1" dirty="0"/>
              <a:t>Description of evidence—</a:t>
            </a:r>
            <a:r>
              <a:rPr lang="en-US" sz="2400" dirty="0"/>
              <a:t>A list of the evidence items, such as “hard drive, 250 GB- On a multi-evidence form, write a description for each item of evidence</a:t>
            </a:r>
          </a:p>
          <a:p>
            <a:pPr marL="342900" indent="-342900">
              <a:buFont typeface="Arial" panose="020B0604020202020204" pitchFamily="34" charset="0"/>
              <a:buChar char="•"/>
            </a:pPr>
            <a:r>
              <a:rPr lang="en-US" sz="2400" b="1" dirty="0"/>
              <a:t>Vendor name</a:t>
            </a:r>
            <a:r>
              <a:rPr lang="en-US" sz="2400" dirty="0"/>
              <a:t>—The name of the manufacturer of the computer component.</a:t>
            </a:r>
          </a:p>
          <a:p>
            <a:pPr marL="342900" indent="-342900">
              <a:buFont typeface="Arial" panose="020B0604020202020204" pitchFamily="34" charset="0"/>
              <a:buChar char="•"/>
            </a:pPr>
            <a:r>
              <a:rPr lang="en-US" sz="2400" b="1" dirty="0"/>
              <a:t>Model number or serial number</a:t>
            </a:r>
            <a:r>
              <a:rPr lang="en-US" sz="2400" dirty="0"/>
              <a:t>—List the model number or serial number (if available)</a:t>
            </a:r>
          </a:p>
          <a:p>
            <a:pPr marL="342900" indent="-342900">
              <a:buFont typeface="Arial" panose="020B0604020202020204" pitchFamily="34" charset="0"/>
              <a:buChar char="•"/>
            </a:pPr>
            <a:r>
              <a:rPr lang="en-US" sz="2400" b="1" dirty="0"/>
              <a:t>Evidence recovered by</a:t>
            </a:r>
            <a:r>
              <a:rPr lang="en-US" sz="2400" dirty="0"/>
              <a:t>—The name of the investigator who recovered the evidence</a:t>
            </a:r>
          </a:p>
          <a:p>
            <a:pPr marL="342900" indent="-342900">
              <a:buFont typeface="Arial" panose="020B0604020202020204" pitchFamily="34" charset="0"/>
              <a:buChar char="•"/>
            </a:pPr>
            <a:r>
              <a:rPr lang="en-US" sz="2400" b="1" dirty="0"/>
              <a:t>Date and time</a:t>
            </a:r>
            <a:r>
              <a:rPr lang="en-US" sz="2400" dirty="0"/>
              <a:t>—The date and time the evidence was taken into custody.</a:t>
            </a:r>
          </a:p>
          <a:p>
            <a:pPr marL="342900" indent="-342900">
              <a:buFont typeface="Arial" panose="020B0604020202020204" pitchFamily="34" charset="0"/>
              <a:buChar char="•"/>
            </a:pPr>
            <a:endParaRPr lang="en-US" sz="2400" dirty="0"/>
          </a:p>
        </p:txBody>
      </p:sp>
      <p:pic>
        <p:nvPicPr>
          <p:cNvPr id="12" name="Graphic 12">
            <a:extLst>
              <a:ext uri="{FF2B5EF4-FFF2-40B4-BE49-F238E27FC236}">
                <a16:creationId xmlns:a16="http://schemas.microsoft.com/office/drawing/2014/main" id="{3834ED79-635C-93AA-EFF5-06957C5CC890}"/>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108179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6481669A-350D-C3DB-470E-23194E9A78B5}"/>
              </a:ext>
            </a:extLst>
          </p:cNvPr>
          <p:cNvSpPr txBox="1"/>
          <p:nvPr/>
        </p:nvSpPr>
        <p:spPr>
          <a:xfrm>
            <a:off x="1701918" y="1447060"/>
            <a:ext cx="9164350"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dirty="0"/>
              <a:t>Evidence placed in locker</a:t>
            </a:r>
            <a:r>
              <a:rPr lang="en-US" sz="2400" dirty="0"/>
              <a:t>—Specifies which approved secure container.</a:t>
            </a:r>
          </a:p>
          <a:p>
            <a:pPr marL="342900" indent="-342900">
              <a:buFont typeface="Arial" panose="020B0604020202020204" pitchFamily="34" charset="0"/>
              <a:buChar char="•"/>
            </a:pPr>
            <a:r>
              <a:rPr lang="en-US" sz="2400" b="1" dirty="0"/>
              <a:t>Item #/Evidence processed by/Disposition of evidence/Date/Time</a:t>
            </a:r>
            <a:r>
              <a:rPr lang="en-US" sz="2400" dirty="0"/>
              <a:t>—When you or another authorized investigator retrieves evidence from the evidence locker for processing and analysis, list the item number and your name, and then describe what was done to the evidence.</a:t>
            </a:r>
          </a:p>
          <a:p>
            <a:pPr marL="342900" indent="-342900">
              <a:buFont typeface="Arial" panose="020B0604020202020204" pitchFamily="34" charset="0"/>
              <a:buChar char="•"/>
            </a:pPr>
            <a:r>
              <a:rPr lang="en-US" sz="2400" b="1" dirty="0"/>
              <a:t>Page</a:t>
            </a:r>
          </a:p>
        </p:txBody>
      </p:sp>
      <p:pic>
        <p:nvPicPr>
          <p:cNvPr id="12" name="Graphic 12">
            <a:extLst>
              <a:ext uri="{FF2B5EF4-FFF2-40B4-BE49-F238E27FC236}">
                <a16:creationId xmlns:a16="http://schemas.microsoft.com/office/drawing/2014/main" id="{258FE651-C8AE-E980-6D68-ACBB55B26D61}"/>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740475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3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Your Evidence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89E1B472-2310-2B10-9B69-168CDBEF736D}"/>
              </a:ext>
            </a:extLst>
          </p:cNvPr>
          <p:cNvSpPr txBox="1">
            <a:spLocks noChangeArrowheads="1"/>
          </p:cNvSpPr>
          <p:nvPr/>
        </p:nvSpPr>
        <p:spPr>
          <a:xfrm>
            <a:off x="698305" y="1657350"/>
            <a:ext cx="7502720" cy="43523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US" altLang="en-US" sz="2200" dirty="0"/>
              <a:t>Use </a:t>
            </a:r>
            <a:r>
              <a:rPr lang="en-US" altLang="en-US" sz="2200" b="1" dirty="0"/>
              <a:t>evidence bags</a:t>
            </a:r>
            <a:r>
              <a:rPr lang="en-US" altLang="en-US" sz="2200" dirty="0"/>
              <a:t> to secure and catalog the evidence</a:t>
            </a:r>
          </a:p>
          <a:p>
            <a:pPr>
              <a:lnSpc>
                <a:spcPct val="80000"/>
              </a:lnSpc>
            </a:pPr>
            <a:r>
              <a:rPr lang="en-US" altLang="en-US" sz="2200" dirty="0"/>
              <a:t>Use computer safe products when collecting computer evidence</a:t>
            </a:r>
          </a:p>
          <a:p>
            <a:pPr lvl="1">
              <a:lnSpc>
                <a:spcPct val="80000"/>
              </a:lnSpc>
            </a:pPr>
            <a:r>
              <a:rPr lang="en-US" altLang="en-US" sz="2200" b="1" dirty="0">
                <a:solidFill>
                  <a:schemeClr val="accent1"/>
                </a:solidFill>
              </a:rPr>
              <a:t>Antistatic bags</a:t>
            </a:r>
          </a:p>
          <a:p>
            <a:pPr lvl="1">
              <a:lnSpc>
                <a:spcPct val="80000"/>
              </a:lnSpc>
            </a:pPr>
            <a:r>
              <a:rPr lang="en-US" altLang="en-US" sz="2200" b="1" dirty="0">
                <a:solidFill>
                  <a:schemeClr val="accent1"/>
                </a:solidFill>
              </a:rPr>
              <a:t>Antistatic pads</a:t>
            </a:r>
          </a:p>
          <a:p>
            <a:pPr>
              <a:lnSpc>
                <a:spcPct val="80000"/>
              </a:lnSpc>
            </a:pPr>
            <a:r>
              <a:rPr lang="en-US" altLang="en-US" sz="2200" dirty="0"/>
              <a:t>Use well padded containers</a:t>
            </a:r>
          </a:p>
          <a:p>
            <a:pPr>
              <a:lnSpc>
                <a:spcPct val="80000"/>
              </a:lnSpc>
            </a:pPr>
            <a:r>
              <a:rPr lang="en-US" altLang="en-US" sz="2200" dirty="0"/>
              <a:t>Use evidence tape to seal all openings</a:t>
            </a:r>
          </a:p>
          <a:p>
            <a:pPr lvl="1">
              <a:lnSpc>
                <a:spcPct val="80000"/>
              </a:lnSpc>
            </a:pPr>
            <a:r>
              <a:rPr lang="en-US" altLang="en-US" sz="2200" dirty="0"/>
              <a:t>CD drive bays</a:t>
            </a:r>
          </a:p>
          <a:p>
            <a:pPr lvl="1">
              <a:lnSpc>
                <a:spcPct val="80000"/>
              </a:lnSpc>
            </a:pPr>
            <a:r>
              <a:rPr lang="en-US" altLang="en-US" sz="2200" dirty="0"/>
              <a:t>Insertion slots for power supply electrical cords and USB cables</a:t>
            </a:r>
          </a:p>
        </p:txBody>
      </p:sp>
      <p:pic>
        <p:nvPicPr>
          <p:cNvPr id="10" name="Picture 4" descr="Amazon.com: UNNI Antistatic Bags, Resealable, Size: 6 inch X 10 inch, Pack  of 10: Computers &amp; Accessories">
            <a:extLst>
              <a:ext uri="{FF2B5EF4-FFF2-40B4-BE49-F238E27FC236}">
                <a16:creationId xmlns:a16="http://schemas.microsoft.com/office/drawing/2014/main" id="{85FD91B9-6EB8-69E3-A653-59D5FEED55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5896" b="5896"/>
          <a:stretch>
            <a:fillRect/>
          </a:stretch>
        </p:blipFill>
        <p:spPr bwMode="auto">
          <a:xfrm>
            <a:off x="8591549" y="1400175"/>
            <a:ext cx="3371851" cy="205985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ESD Mats | Anti-static Bench Mats | Antistat ESD Protection">
            <a:extLst>
              <a:ext uri="{FF2B5EF4-FFF2-40B4-BE49-F238E27FC236}">
                <a16:creationId xmlns:a16="http://schemas.microsoft.com/office/drawing/2014/main" id="{9C469288-468C-2610-99C3-42596BE3462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5196" y="3800885"/>
            <a:ext cx="2657475" cy="1714500"/>
          </a:xfrm>
          <a:prstGeom prst="rect">
            <a:avLst/>
          </a:prstGeom>
          <a:noFill/>
          <a:extLst>
            <a:ext uri="{909E8E84-426E-40DD-AFC4-6F175D3DCCD1}">
              <a14:hiddenFill xmlns:a14="http://schemas.microsoft.com/office/drawing/2010/main">
                <a:solidFill>
                  <a:srgbClr val="FFFFFF"/>
                </a:solidFill>
              </a14:hiddenFill>
            </a:ext>
          </a:extLst>
        </p:spPr>
      </p:pic>
      <p:sp>
        <p:nvSpPr>
          <p:cNvPr id="11" name="Slide Number Placeholder 10">
            <a:extLst>
              <a:ext uri="{FF2B5EF4-FFF2-40B4-BE49-F238E27FC236}">
                <a16:creationId xmlns:a16="http://schemas.microsoft.com/office/drawing/2014/main" id="{0ECA1727-CD7E-1FC1-B124-6D2CECD68C83}"/>
              </a:ext>
            </a:extLst>
          </p:cNvPr>
          <p:cNvSpPr>
            <a:spLocks noGrp="1"/>
          </p:cNvSpPr>
          <p:nvPr>
            <p:ph type="sldNum" sz="quarter" idx="12"/>
          </p:nvPr>
        </p:nvSpPr>
        <p:spPr/>
        <p:txBody>
          <a:bodyPr/>
          <a:lstStyle/>
          <a:p>
            <a:fld id="{FDED41F8-FC0F-4085-8150-313B6CF05213}" type="slidenum">
              <a:rPr lang="en-US" smtClean="0"/>
              <a:t>44</a:t>
            </a:fld>
            <a:endParaRPr lang="en-US"/>
          </a:p>
        </p:txBody>
      </p:sp>
      <p:pic>
        <p:nvPicPr>
          <p:cNvPr id="13" name="Graphic 13">
            <a:extLst>
              <a:ext uri="{FF2B5EF4-FFF2-40B4-BE49-F238E27FC236}">
                <a16:creationId xmlns:a16="http://schemas.microsoft.com/office/drawing/2014/main" id="{CD0C5D6B-6706-0B72-192B-6666ACC80E5A}"/>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102819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45</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158036" y="1424929"/>
            <a:ext cx="8030160" cy="4154984"/>
          </a:xfrm>
          <a:prstGeom prst="rect">
            <a:avLst/>
          </a:prstGeom>
          <a:noFill/>
        </p:spPr>
        <p:txBody>
          <a:bodyPr wrap="square" rtlCol="0">
            <a:spAutoFit/>
          </a:bodyPr>
          <a:lstStyle/>
          <a:p>
            <a:pPr algn="just"/>
            <a:r>
              <a:rPr lang="en-US" sz="2400" b="1" dirty="0"/>
              <a:t>For proper evidence preservation, follow these procedures in order:</a:t>
            </a:r>
          </a:p>
          <a:p>
            <a:pPr marL="285750" indent="-285750" algn="just">
              <a:buFont typeface="Arial" panose="020B0604020202020204" pitchFamily="34" charset="0"/>
              <a:buChar char="•"/>
            </a:pPr>
            <a:r>
              <a:rPr lang="en-US" sz="2400" dirty="0"/>
              <a:t>Do not use the computer or attempt to search for evidence.</a:t>
            </a:r>
          </a:p>
          <a:p>
            <a:pPr marL="285750" indent="-285750" algn="just">
              <a:buFont typeface="Arial" panose="020B0604020202020204" pitchFamily="34" charset="0"/>
              <a:buChar char="•"/>
            </a:pPr>
            <a:r>
              <a:rPr lang="en-US" sz="2400" dirty="0"/>
              <a:t>Photograph the surrounding area prior to moving any evidence.</a:t>
            </a:r>
          </a:p>
          <a:p>
            <a:pPr marL="285750" indent="-285750" algn="just">
              <a:buFont typeface="Arial" panose="020B0604020202020204" pitchFamily="34" charset="0"/>
              <a:buChar char="•"/>
            </a:pPr>
            <a:r>
              <a:rPr lang="en-US" sz="2400" dirty="0"/>
              <a:t>Photograph the front and back of the computer and diagram/label cords and connected devices.</a:t>
            </a:r>
          </a:p>
          <a:p>
            <a:pPr marL="285750" indent="-285750" algn="just">
              <a:buFont typeface="Arial" panose="020B0604020202020204" pitchFamily="34" charset="0"/>
              <a:buChar char="•"/>
            </a:pPr>
            <a:r>
              <a:rPr lang="en-US" sz="2400" dirty="0"/>
              <a:t> If the computer is OFF, leave it OFF.</a:t>
            </a:r>
          </a:p>
          <a:p>
            <a:pPr marL="285750" indent="-285750" algn="just">
              <a:buFont typeface="Arial" panose="020B0604020202020204" pitchFamily="34" charset="0"/>
              <a:buChar char="•"/>
            </a:pPr>
            <a:r>
              <a:rPr lang="en-US" sz="2400" dirty="0"/>
              <a:t> If the computer is on and something is displayed on the monitor, photograph the screen. </a:t>
            </a:r>
          </a:p>
          <a:p>
            <a:pPr marL="285750" indent="-285750" algn="just">
              <a:buFont typeface="Arial" panose="020B0604020202020204" pitchFamily="34" charset="0"/>
              <a:buChar char="•"/>
            </a:pPr>
            <a:endParaRPr lang="en-US" sz="2400" dirty="0"/>
          </a:p>
        </p:txBody>
      </p:sp>
      <p:pic>
        <p:nvPicPr>
          <p:cNvPr id="1026" name="Picture 2" descr="How to take photos of a screen">
            <a:extLst>
              <a:ext uri="{FF2B5EF4-FFF2-40B4-BE49-F238E27FC236}">
                <a16:creationId xmlns:a16="http://schemas.microsoft.com/office/drawing/2014/main" id="{940489B0-52B5-FF01-6749-2A88868593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1389908"/>
            <a:ext cx="226695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12">
            <a:extLst>
              <a:ext uri="{FF2B5EF4-FFF2-40B4-BE49-F238E27FC236}">
                <a16:creationId xmlns:a16="http://schemas.microsoft.com/office/drawing/2014/main" id="{9C7BB647-A23C-DC6F-3D45-3DB0B0D4B4C7}"/>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8846057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46</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262952" y="1421545"/>
            <a:ext cx="9533101" cy="2677656"/>
          </a:xfrm>
          <a:prstGeom prst="rect">
            <a:avLst/>
          </a:prstGeom>
          <a:noFill/>
        </p:spPr>
        <p:txBody>
          <a:bodyPr wrap="square" rtlCol="0">
            <a:spAutoFit/>
          </a:bodyPr>
          <a:lstStyle/>
          <a:p>
            <a:pPr marL="285750" indent="-285750">
              <a:buFont typeface="Arial" panose="020B0604020202020204" pitchFamily="34" charset="0"/>
              <a:buChar char="•"/>
            </a:pPr>
            <a:r>
              <a:rPr lang="en-US" sz="2400" dirty="0"/>
              <a:t>If the computer is on and the screen is blank, move the mouse or press the space bar (this will display the active image on the screen). After the image appears, photograph the screen.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 If the computer is on and a Computer Forensic Examiner/Analyst is available, consider conducting a volatile memory (RAM) acquisition to capture the data that may be lost when powered off.</a:t>
            </a:r>
          </a:p>
        </p:txBody>
      </p:sp>
      <p:pic>
        <p:nvPicPr>
          <p:cNvPr id="12" name="Graphic 12">
            <a:extLst>
              <a:ext uri="{FF2B5EF4-FFF2-40B4-BE49-F238E27FC236}">
                <a16:creationId xmlns:a16="http://schemas.microsoft.com/office/drawing/2014/main" id="{155892B9-F4DD-A825-EF51-9DD0DA02888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826503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47</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262952" y="1421545"/>
            <a:ext cx="8162113"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If the computer is on and networked (attached to a network device such as a router and/or modem) and a Computer Forensic Examiner/Analyst is available consider capturing the volatile network information (IP addresses, open ports, active network connections) and network logs if</a:t>
            </a:r>
          </a:p>
          <a:p>
            <a:pPr algn="just"/>
            <a:r>
              <a:rPr lang="en-US" sz="2400" dirty="0"/>
              <a:t>applicable.</a:t>
            </a:r>
          </a:p>
          <a:p>
            <a:pPr marL="285750" indent="-285750" algn="just">
              <a:buFont typeface="Arial" panose="020B0604020202020204" pitchFamily="34" charset="0"/>
              <a:buChar char="•"/>
            </a:pPr>
            <a:r>
              <a:rPr lang="en-US" sz="2400" dirty="0"/>
              <a:t>If networked, unplug the power to the network device(s), and record the MAC address(es) from the device(s).</a:t>
            </a:r>
          </a:p>
          <a:p>
            <a:pPr marL="285750" indent="-285750" algn="just">
              <a:buFont typeface="Arial" panose="020B0604020202020204" pitchFamily="34" charset="0"/>
              <a:buChar char="•"/>
            </a:pPr>
            <a:endParaRPr lang="en-US" sz="2400" dirty="0"/>
          </a:p>
        </p:txBody>
      </p:sp>
      <p:pic>
        <p:nvPicPr>
          <p:cNvPr id="2050" name="Picture 2" descr="Premium Vector | Electric plug and socket unplug outline design">
            <a:extLst>
              <a:ext uri="{FF2B5EF4-FFF2-40B4-BE49-F238E27FC236}">
                <a16:creationId xmlns:a16="http://schemas.microsoft.com/office/drawing/2014/main" id="{46DB0EB3-30C6-0C8E-D9D0-209ADAF8FBA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52372" y="1312743"/>
            <a:ext cx="2624805" cy="1574883"/>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12">
            <a:extLst>
              <a:ext uri="{FF2B5EF4-FFF2-40B4-BE49-F238E27FC236}">
                <a16:creationId xmlns:a16="http://schemas.microsoft.com/office/drawing/2014/main" id="{71B783F6-3210-10FD-16F9-96F08595E70D}"/>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934476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48</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192115" y="1454389"/>
            <a:ext cx="9819058" cy="4524315"/>
          </a:xfrm>
          <a:prstGeom prst="rect">
            <a:avLst/>
          </a:prstGeom>
          <a:noFill/>
        </p:spPr>
        <p:txBody>
          <a:bodyPr wrap="square" rtlCol="0">
            <a:spAutoFit/>
          </a:bodyPr>
          <a:lstStyle/>
          <a:p>
            <a:pPr marL="285750" indent="-285750">
              <a:buFont typeface="Arial" panose="020B0604020202020204" pitchFamily="34" charset="0"/>
              <a:buChar char="•"/>
            </a:pPr>
            <a:r>
              <a:rPr lang="en-US" sz="2400" dirty="0"/>
              <a:t>If the laptop computer does not shutdown when the power cord is removed, locate and remove the battery.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The laptop computer battery is commonly located on the bottom and there is usually a button or switch that allows for the removal of the battery.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If the laptop computer battery cannot be removed (Apple MacBooks, etc.), shut down the computer as normal.</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If the laptop computer battery is removed, do not return it to the battery compartment.</a:t>
            </a:r>
          </a:p>
          <a:p>
            <a:pPr marL="285750" indent="-285750">
              <a:buFont typeface="Arial" panose="020B0604020202020204" pitchFamily="34" charset="0"/>
              <a:buChar char="•"/>
            </a:pPr>
            <a:endParaRPr lang="en-US" sz="2400" dirty="0"/>
          </a:p>
        </p:txBody>
      </p:sp>
      <p:pic>
        <p:nvPicPr>
          <p:cNvPr id="12" name="Graphic 12">
            <a:extLst>
              <a:ext uri="{FF2B5EF4-FFF2-40B4-BE49-F238E27FC236}">
                <a16:creationId xmlns:a16="http://schemas.microsoft.com/office/drawing/2014/main" id="{C870BDF2-CBC0-E850-9D72-BF3E6E53470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367754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49</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091798" y="1945359"/>
            <a:ext cx="6871472" cy="4154984"/>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Disconnect all cords and devices from the computer.</a:t>
            </a:r>
          </a:p>
          <a:p>
            <a:pPr marL="285750" indent="-285750" algn="just">
              <a:buFont typeface="Arial" panose="020B0604020202020204" pitchFamily="34" charset="0"/>
              <a:buChar char="•"/>
            </a:pPr>
            <a:r>
              <a:rPr lang="en-US" sz="2400" dirty="0"/>
              <a:t>Package components and transport/store as fragile cargo.</a:t>
            </a:r>
          </a:p>
          <a:p>
            <a:pPr marL="285750" indent="-285750" algn="just">
              <a:buFont typeface="Arial" panose="020B0604020202020204" pitchFamily="34" charset="0"/>
              <a:buChar char="•"/>
            </a:pPr>
            <a:r>
              <a:rPr lang="en-US" sz="2400" dirty="0"/>
              <a:t>Keep all computers and electronic storage media away from magnets, radio transmitters (such as police radios - portable or vehicle based) and other potentially damaging elements.</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a:p>
            <a:pPr algn="just"/>
            <a:endParaRPr lang="en-US" sz="2400" dirty="0"/>
          </a:p>
        </p:txBody>
      </p:sp>
      <p:pic>
        <p:nvPicPr>
          <p:cNvPr id="3074" name="Picture 2" descr="Disconnect Power Cords - Netra Server X3-2 HTML Document Collection">
            <a:extLst>
              <a:ext uri="{FF2B5EF4-FFF2-40B4-BE49-F238E27FC236}">
                <a16:creationId xmlns:a16="http://schemas.microsoft.com/office/drawing/2014/main" id="{079CC24B-16C5-E9C4-D5B7-D65EF60C99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1408026"/>
            <a:ext cx="24003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12">
            <a:extLst>
              <a:ext uri="{FF2B5EF4-FFF2-40B4-BE49-F238E27FC236}">
                <a16:creationId xmlns:a16="http://schemas.microsoft.com/office/drawing/2014/main" id="{EA69825B-D9F7-9A9D-C578-404BA5EDD6FD}"/>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8403715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50</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083077" y="1462703"/>
            <a:ext cx="10008404" cy="1569660"/>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Collect instruction manuals, documentation, and notes (notes may contain passwords).</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Document all steps involved in the seizure of the computer and components.</a:t>
            </a:r>
          </a:p>
        </p:txBody>
      </p:sp>
      <p:pic>
        <p:nvPicPr>
          <p:cNvPr id="12" name="Graphic 12">
            <a:extLst>
              <a:ext uri="{FF2B5EF4-FFF2-40B4-BE49-F238E27FC236}">
                <a16:creationId xmlns:a16="http://schemas.microsoft.com/office/drawing/2014/main" id="{BA1B73EA-9A9B-BEF5-E035-74F0F4E8385F}"/>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6839051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51</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207008" y="1691640"/>
            <a:ext cx="6958584" cy="2308324"/>
          </a:xfrm>
          <a:prstGeom prst="rect">
            <a:avLst/>
          </a:prstGeom>
          <a:noFill/>
        </p:spPr>
        <p:txBody>
          <a:bodyPr wrap="square" rtlCol="0">
            <a:spAutoFit/>
          </a:bodyPr>
          <a:lstStyle/>
          <a:p>
            <a:pPr marL="285750" indent="-285750">
              <a:buFont typeface="Arial" panose="020B0604020202020204" pitchFamily="34" charset="0"/>
              <a:buChar char="•"/>
            </a:pPr>
            <a:r>
              <a:rPr lang="en-US" dirty="0">
                <a:hlinkClick r:id="rId6"/>
              </a:rPr>
              <a:t>https://resources.infosecinstitute.com/topic/computer-forensics-legal-ethical-principles/</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7"/>
              </a:rPr>
              <a:t>https://info-savvy.com/forensics-investigation-method-of-computer/</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 Best Practices For Seizing Electronic Evidence” , v. 4.2 , U.S. Department of Homeland Security , United States , Secret Service</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0135045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8.9|9.6|16.1|8.9|9.7"/>
</p:tagLst>
</file>

<file path=ppt/tags/tag2.xml><?xml version="1.0" encoding="utf-8"?>
<p:tagLst xmlns:a="http://schemas.openxmlformats.org/drawingml/2006/main" xmlns:r="http://schemas.openxmlformats.org/officeDocument/2006/relationships" xmlns:p="http://schemas.openxmlformats.org/presentationml/2006/main">
  <p:tag name="TIMING" val="|2.1|56.4|33.9"/>
</p:tagLst>
</file>

<file path=ppt/tags/tag3.xml><?xml version="1.0" encoding="utf-8"?>
<p:tagLst xmlns:a="http://schemas.openxmlformats.org/drawingml/2006/main" xmlns:r="http://schemas.openxmlformats.org/officeDocument/2006/relationships" xmlns:p="http://schemas.openxmlformats.org/presentationml/2006/main">
  <p:tag name="TIMING" val="|1.7|3.1|29.2|3.1|1.8|92.7"/>
</p:tagLst>
</file>

<file path=ppt/tags/tag4.xml><?xml version="1.0" encoding="utf-8"?>
<p:tagLst xmlns:a="http://schemas.openxmlformats.org/drawingml/2006/main" xmlns:r="http://schemas.openxmlformats.org/officeDocument/2006/relationships" xmlns:p="http://schemas.openxmlformats.org/presentationml/2006/main">
  <p:tag name="TIMING" val="|2.4|113.8|66.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15514</TotalTime>
  <Words>2986</Words>
  <Application>Microsoft Office PowerPoint</Application>
  <PresentationFormat>Widescreen</PresentationFormat>
  <Paragraphs>463</Paragraphs>
  <Slides>51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CourierNewPS-BoldMT</vt:lpstr>
      <vt:lpstr>Tajawal Medium</vt:lpstr>
      <vt:lpstr>TimesNewRomanPSMT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158</cp:revision>
  <dcterms:created xsi:type="dcterms:W3CDTF">2021-08-03T13:03:26Z</dcterms:created>
  <dcterms:modified xsi:type="dcterms:W3CDTF">2023-01-03T13:36:17Z</dcterms:modified>
</cp:coreProperties>
</file>