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D3F0E-0181-E3E6-4D7B-161CA7265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8EC497-0863-60B1-CAD2-D08285243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5188E-365C-4977-9EB0-877FE0C72F41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7DBFC4-4B6C-7F26-DFA0-1CAB145DE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9F6DEF-8C26-9227-5D45-D76CA5DA5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AEA88-DDAE-4D2A-87DE-0E4CE1C19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28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9B40EA-A585-FF9A-64B6-105C3C598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FECA0F-868A-6CE2-6C8A-069F1B0E0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336F01-BAAD-69F7-2AC2-9C10E79AFB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A5188E-365C-4977-9EB0-877FE0C72F41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41C26-6A3B-1A54-B552-FFF913D5A7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C4509-F0EC-196E-0EED-28C5A732B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CAEA88-DDAE-4D2A-87DE-0E4CE1C19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445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A9C313-A9B0-FC00-8216-71C753008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858FC-4C72-E28C-40B0-C0D1B857D7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82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67AD14-5422-C68B-52D5-59C4E757E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7CB77-163C-91A2-E635-E684C49D1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42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74B794-5B7A-EB24-6F59-197CD7306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78301-DA25-84AC-E643-1F8A90AE1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63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E4282-79CB-EBAD-F7F1-D84469D67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64A48B-A0D9-F6EE-5D59-CC13DC6B60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8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9878C-E776-51FB-B634-D0821E073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D5DAA-A2FB-3F10-96D7-407306DB7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41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E0E0B-87C2-FB17-3F16-FD67F60F9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6C6641-71FE-7DD6-3A70-00784D549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73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4276CE-1405-09E5-94B3-39F80C6ED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BFD6B1-A7FB-DAB5-6505-44ACD9F643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39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650BF-ACFA-37B2-6C50-F77E0943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8620B-5B28-1040-931D-EA93E3A80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6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B24D5-3BD1-E444-D55F-8E2E0F548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1E740-6D7A-E718-19F5-7AD0D4154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917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DCF409-9AA3-755F-FAE4-EACD1F184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E92BE-1283-F4F0-763F-C1E7C99E6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48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1CD5C-FA77-EBAC-6622-D9A738B6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691F9-D2B5-97AA-6679-FE3DEE387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6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4AD24-E968-5B5A-A2F7-B2516DA50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14FB2-ADDE-0813-DC82-626A75B4A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681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227E3-6A4B-1F3C-A210-D40881BAF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4FCE9-33DE-477A-FAF9-D920DD9204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72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6E4E4-2DBB-F57C-564F-7ECBDADD6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E61A23-12B6-F6D9-5CF8-3C0F0DA93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1688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13652-67CA-162A-6A70-F880340FE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115993-FA45-464C-0FBE-4F9F97E1D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49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D4F1A-25C4-D0A9-8995-4F87959EE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B54A2-6BA4-E1F5-70E0-0A12C9E83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10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638945-0DF0-5FAC-2978-B8948CF9E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B2991-82B2-73CA-E883-552F85F522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6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3C9C43-B6F6-5028-86E3-B86544A70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0D0E7-A832-2835-256F-C02597A26A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09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2A83F6-9145-0713-4346-D895FD72B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46FC7-7DAA-78FF-DE52-368D1A62A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050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2A265-B426-C975-C7F2-44F60C724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3EAD3-41C9-E7AE-EBC4-DD35C1F53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61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4008A3-1C29-59D2-4BD3-F65E51ADD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CA9CE6-7E48-9F77-E29B-B721FB110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76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82D3CC-1F32-2F34-DE2A-58CD82B30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F4EA5-2DE8-52D7-9958-68DA31B1B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997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902C8B-EA90-544B-41F9-FEFF5D19D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0808E-457C-7771-7372-FBF217B4F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920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702872-AB2D-B264-30C8-B5EDA73BD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73A6BF-1DDD-074E-1673-FA048CC048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210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B5E041-8A8D-94AF-E8A3-35B46762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4B64E4-3BA3-E2DF-04E2-C8850CC37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334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4556A3-AFCA-904E-B7F7-B03413D41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E5414-9E38-A70A-E1E1-532BAE69B6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50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8E336-F684-E617-4049-9F1BE23DD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ED333-8432-5A02-2207-71074358C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995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CFB2A-BA11-B0B6-C891-0605BF811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0601D-14C5-00A7-9D35-94A2E2FCD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59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FE44A6-698C-74D2-814B-4AD2C2409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A5E2E-85E0-17B8-6E33-6B0900E435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327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BE59C-D857-E8F3-3696-26C05945C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C427E-DCAA-41E8-7131-3EC909D1AB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401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22ABB3-EF50-CB42-2614-A75CCA440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A4BA59-05BE-0D6A-F4C5-8FFC8DE20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487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C460EA-1C93-E535-0767-8DF8E837C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7A955-7C3F-8F88-F76F-A1D9B5445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9890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E2FC87-F05E-F9FD-67CC-4BB59B4CC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36916-1F20-4545-C5BA-682E10E60C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548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F49EAA-C7DF-6CF5-A9EE-5965E4117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1DB7C-D6F9-8DE6-B900-4BB3E6379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960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3BCF26-9A62-A7F9-A6C2-D71E3E2CE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159D3-AD6F-60E6-CF15-B392C69A9B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567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3575A0-81AC-9876-EBF5-58CAED651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8CB3E-206F-8BD6-8D7F-22AC6316C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13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CE7D0C-298D-375E-3641-29C616595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ED6B0-5448-B435-8E13-CF58A8820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678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30FC1-4BBB-8369-53F7-B64F853B2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AC235-7EFE-03B4-3FCC-C379E39D2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201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2B18FB-B3D1-C538-ED3F-E0FF434B6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239F8-8A45-FB04-4431-DC24CA765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9612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2FCB9-BC9F-9C62-7FAF-E068F05C6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57B23-A1B3-6323-5FCD-8A9FA51100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117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07B53-9864-27B0-D86A-D7F605CD9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A60791-F0F4-E192-286F-473F6AFAD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232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C2954B-0A5D-5F11-2E55-75FBC6D49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FB9CA3-1D3C-6D60-9C94-FA41ECE35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876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0C174-2E56-43EC-4919-E704DB79E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2426D-B073-4C25-E206-B31804149E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489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34461-BFBA-9104-7684-C41E0197F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E15880-D447-BB10-0721-6C1AB27AA6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12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2025-05-19T19:24:47Z</dcterms:created>
  <dcterms:modified xsi:type="dcterms:W3CDTF">2025-05-19T19:24:48Z</dcterms:modified>
</cp:coreProperties>
</file>