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8B3FB-E642-164A-EE52-C5A7AC3A5A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824338-2704-6D2F-534B-68764F7B02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6AFCD-0386-D037-BB06-9E6D02452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DDF59-74CA-5AD1-D46E-23873E129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4A84F-01B4-15A4-EB3E-52C97BAA1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2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FAFFD-BCBF-5351-C0B9-BD35D4DC5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32F7F-7DF7-30BC-3D69-1944F1E1D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E7FD8-B557-9529-C213-D9D5297B8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DC134-81D8-597A-B5A2-49C84B4D3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48EF2-0D85-273B-3A7E-BE5F269B5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87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18EBE-D0B6-102F-842D-84E1FB4B7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5A6D6B-5B30-5637-67E0-B12444A3FC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234C3-8C83-E99A-5D50-46C1FF84E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66429-6DB3-6220-D6B1-237585A53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0C2D9-B261-1EA9-C2D9-4AD8C6CB6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7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CF279-D547-6A75-D553-4D6D338AA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EE7CA-1A6C-CEF9-7C74-5D0C56D97E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B6B02-A088-BAB9-643D-B604359BB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8E88DE-15C7-47AF-0615-E819DB67D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EA0C2-EE07-9B39-F9B1-9C361F2B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57F73-5BA9-7DD6-5E0B-02A2D0987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576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D6C78-101D-5057-682C-71A59208A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BBFCA6-0893-B6A7-78AF-DF6809969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685EDB-14E1-9AFC-4559-075786D7E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ED2D3B-A2DB-E8EA-9A64-E6971A8E10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28CD0-0A2B-1E26-3169-17006C9EB9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05906D-3DE8-EB57-C7B8-E4BC5D548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4D8B70-FB03-78A4-5009-2DA7FEE0E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872106-14F3-5749-BAE2-CE09C760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499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10FFF-7CC6-18F1-8F28-2AAE8E09B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0B7454-BD26-B951-6E32-77F9E1DC9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6F515D-A05A-38EC-C8F7-C68E4267D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19F49A-AD13-F139-A923-1653A9F89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54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9A4E49-33C5-B84D-2D06-2B194992E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A89DBE-E27F-B0BF-C40C-A28BB765C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FC3398-F8E0-051C-0968-2177C61B4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120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15049-3E3D-A8B1-E57A-94597CEB0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0AD9E-1794-B06A-F67B-4561372EA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270411-8660-165D-6BDA-8F46853A0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7A0240-E87A-33EE-C278-DF15F15C2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766837-E6B2-AB0C-8BB1-487C35E34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F9830-826E-B9F7-4C67-CE40E3C95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546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D2A8F-4A5F-A0FD-54A1-D13614FCE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691F56-5F07-20EA-8651-976450E69A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7EEF5-322C-DCF2-CD2F-5CD59BA30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98FD9-6242-95DD-540E-A3B58648E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2EDA88-5065-8986-E579-EB849425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A89C0-D3CF-5BD4-08E7-793108E8B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982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44C0D-8E40-809D-CADD-D3016D7E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BEC806-2512-F779-D240-B040C85D9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3D0206-5DA9-268A-E3A8-47A3E22FB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72B7C-059F-9613-A169-7806C254C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C9859-8FF3-7A39-BEA1-1A1859A44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52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6D1790-A30B-CC10-515E-CF9130DD8A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378CC5-9474-4C55-2659-DCFB6011E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B8AA2-87D2-C8A1-DB33-BFB2B7740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DE0C8-915D-C2C9-0493-00842AD3C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1BBB0-F422-01E0-0108-3551A20D1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433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7E86C6-076F-95D4-EE3E-B46017A50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BC10B-0ECD-9C9D-49E4-6E757213DF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CD17C-54F7-FD3F-3B93-AAF5E74567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6093D1-1ABC-440C-A70D-75FB1951FF96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C4EA2-6DC6-1790-C66A-83387C222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9BB5D-007F-58F9-1D46-D236965301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4ED92D-3C15-4380-9574-BDD6AC21FA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6130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C6A781D-58E4-A8A2-6817-8EA71441F4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601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95646E4-A566-1CA3-ACB0-0274550856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07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6EB8E4B-7402-BF59-BA5E-81C15C4B7F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25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B4C82A1-93DB-2E52-C35E-1ECA14D475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370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2144685-EDCB-4F1B-E92C-D39CB03216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46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9FA7EA6-259F-1DBD-EC2D-A6DD2AAC9C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191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920CAA0F-8529-0776-F358-106855E4C7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8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EC5CF76-1D88-BC06-89EE-F274764F38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475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CDDFAD0-1D95-98D3-14DA-294B3D1755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75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D619AA3-10E5-6934-880A-AB783302C4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40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02D96C1-4AFA-7510-676A-24A977684C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867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2025-09-18T06:04:45Z</dcterms:created>
  <dcterms:modified xsi:type="dcterms:W3CDTF">2025-09-18T06:05:18Z</dcterms:modified>
</cp:coreProperties>
</file>