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handoutMasters/handoutMaster1.xml" ContentType="application/vnd.openxmlformats-officedocument.presentationml.handoutMaster+xml"/>
  <Override PartName="/ppt/theme/theme4.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Slides/notesSlide3.xml" ContentType="application/vnd.openxmlformats-officedocument.presentationml.notesSlide+xml"/>
  <Override PartName="/ppt/slides/slide6.xml" ContentType="application/vnd.openxmlformats-officedocument.presentationml.slide+xml"/>
  <Override PartName="/ppt/notesSlides/notesSlide4.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 id="2147483649" r:id="rId2"/>
  </p:sldMasterIdLst>
  <p:notesMasterIdLst>
    <p:notesMasterId r:id="rId3"/>
  </p:notesMasterIdLst>
  <p:handoutMasterIdLst>
    <p:handoutMasterId r:id="rId4"/>
  </p:handoutMasterIdLst>
  <p:sldIdLst>
    <p:sldId id="257" r:id="rId5"/>
    <p:sldId id="258" r:id="rId6"/>
    <p:sldId id="259"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6F1730"/>
    <a:srgbClr val="001746"/>
    <a:srgbClr val="000099"/>
    <a:srgbClr val="0B4525"/>
    <a:srgbClr val="FFFFFF"/>
  </p:clrMru>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horzBarState="maximized">
    <p:restoredLeft sz="14993" autoAdjust="0"/>
    <p:restoredTop sz="74323" autoAdjust="0"/>
  </p:normalViewPr>
  <p:slideViewPr>
    <p:cSldViewPr snapToGrid="0">
      <p:cViewPr varScale="1">
        <p:scale>
          <a:sx n="107" d="100"/>
          <a:sy n="107" d="100"/>
        </p:scale>
        <p:origin x="100" y="288"/>
      </p:cViewPr>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ustomXml" Target="../customXml/item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handoutMaster" Target="handoutMasters/handout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ustomXml" Target="../customXml/item1.xml"/><Relationship Id="rId8" Type="http://schemas.openxmlformats.org/officeDocument/2006/relationships/slide" Target="slides/slide4.xml"/><Relationship Id="rId3" Type="http://schemas.openxmlformats.org/officeDocument/2006/relationships/notesMaster" Target="notesMasters/notes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57" name=""/>
        <p:cNvGrpSpPr/>
        <p:nvPr/>
      </p:nvGrpSpPr>
      <p:grpSpPr>
        <a:xfrm>
          <a:off x="0" y="0"/>
          <a:ext cx="0" cy="0"/>
          <a:chOff x="0" y="0"/>
          <a:chExt cx="0" cy="0"/>
        </a:xfrm>
      </p:grpSpPr>
      <p:sp>
        <p:nvSpPr>
          <p:cNvPr id="1048893"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r>
              <a:rPr lang="ar-JO"/>
              <a:t>جامعة الجميع الذكية                                                </a:t>
            </a:r>
            <a:r>
              <a:rPr lang="en-GB"/>
              <a:t>Everyone's Smart University (ESU)</a:t>
            </a:r>
          </a:p>
        </p:txBody>
      </p:sp>
      <p:sp>
        <p:nvSpPr>
          <p:cNvPr id="1048894" name="Date Placeholder 2"/>
          <p:cNvSpPr>
            <a:spLocks noGrp="1"/>
          </p:cNvSpPr>
          <p:nvPr>
            <p:ph type="dt" sz="quarter" idx="1"/>
          </p:nvPr>
        </p:nvSpPr>
        <p:spPr>
          <a:xfrm>
            <a:off x="3884613" y="0"/>
            <a:ext cx="2971800" cy="458788"/>
          </a:xfrm>
          <a:prstGeom prst="rect"/>
        </p:spPr>
        <p:txBody>
          <a:bodyPr bIns="45720" lIns="91440" rIns="91440" rtlCol="0" tIns="45720" vert="horz"/>
          <a:lstStyle>
            <a:lvl1pPr algn="r">
              <a:defRPr sz="1200"/>
            </a:lvl1pPr>
          </a:lstStyle>
          <a:p>
            <a:fld id="{AA936540-C374-4AFE-97C8-C3A2C47CB750}" type="datetime1">
              <a:rPr lang="en-GB" smtClean="0"/>
              <a:t>01/10/2024</a:t>
            </a:fld>
            <a:endParaRPr lang="en-GB"/>
          </a:p>
        </p:txBody>
      </p:sp>
      <p:sp>
        <p:nvSpPr>
          <p:cNvPr id="1048895" name="Footer Placeholder 3"/>
          <p:cNvSpPr>
            <a:spLocks noGrp="1"/>
          </p:cNvSpPr>
          <p:nvPr>
            <p:ph type="ftr" sz="quarter" idx="2"/>
          </p:nvPr>
        </p:nvSpPr>
        <p:spPr>
          <a:xfrm>
            <a:off x="0" y="8685213"/>
            <a:ext cx="2971800" cy="458787"/>
          </a:xfrm>
          <a:prstGeom prst="rect"/>
        </p:spPr>
        <p:txBody>
          <a:bodyPr anchor="b" bIns="45720" lIns="91440" rIns="91440" rtlCol="0" tIns="45720" vert="horz"/>
          <a:lstStyle>
            <a:lvl1pPr algn="l">
              <a:defRPr sz="1200"/>
            </a:lvl1pPr>
          </a:lstStyle>
          <a:p>
            <a:r>
              <a:rPr lang="en-GB"/>
              <a:t>ENT 612 Entrepreneurship Leadership&amp; Organizational Behavior.   Dr Nahed Ahmed</a:t>
            </a:r>
          </a:p>
        </p:txBody>
      </p:sp>
      <p:sp>
        <p:nvSpPr>
          <p:cNvPr id="1048896" name="Slide Number Placeholder 4"/>
          <p:cNvSpPr>
            <a:spLocks noGrp="1"/>
          </p:cNvSpPr>
          <p:nvPr>
            <p:ph type="sldNum" sz="quarter" idx="3"/>
          </p:nvPr>
        </p:nvSpPr>
        <p:spPr>
          <a:xfrm>
            <a:off x="3884613" y="8685213"/>
            <a:ext cx="2971800" cy="458787"/>
          </a:xfrm>
          <a:prstGeom prst="rect"/>
        </p:spPr>
        <p:txBody>
          <a:bodyPr anchor="b" bIns="45720" lIns="91440" rIns="91440" rtlCol="0" tIns="45720" vert="horz"/>
          <a:lstStyle>
            <a:lvl1pPr algn="r">
              <a:defRPr sz="1200"/>
            </a:lvl1pPr>
          </a:lstStyle>
          <a:p>
            <a:fld id="{C2197546-1C8D-4E31-BA75-CCAA838F258D}" type="slidenum">
              <a:rPr lang="en-GB" smtClean="0"/>
              <a:t>‹#›</a:t>
            </a:fld>
            <a:endParaRPr lang="en-GB"/>
          </a:p>
        </p:txBody>
      </p:sp>
    </p:spTree>
  </p:cSld>
  <p:clrMap accent1="accent1" accent2="accent2" accent3="accent3" accent4="accent4" accent5="accent5" accent6="accent6" bg1="lt1" bg2="lt2" tx1="dk1" tx2="dk2" hlink="hlink" folHlink="folHlink"/>
  <p:hf dt="1" ftr="0" hdr="0" sldNum="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56" name=""/>
        <p:cNvGrpSpPr/>
        <p:nvPr/>
      </p:nvGrpSpPr>
      <p:grpSpPr>
        <a:xfrm>
          <a:off x="0" y="0"/>
          <a:ext cx="0" cy="0"/>
          <a:chOff x="0" y="0"/>
          <a:chExt cx="0" cy="0"/>
        </a:xfrm>
      </p:grpSpPr>
      <p:sp>
        <p:nvSpPr>
          <p:cNvPr id="1048887"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r>
              <a:rPr lang="ar-JO"/>
              <a:t>جامعة الجميع الذكية                                                </a:t>
            </a:r>
            <a:r>
              <a:rPr lang="en-GB"/>
              <a:t>Everyone's Smart University (ESU)</a:t>
            </a:r>
          </a:p>
        </p:txBody>
      </p:sp>
      <p:sp>
        <p:nvSpPr>
          <p:cNvPr id="1048888"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96B51F33-5D51-470B-8914-3B86C12A5A69}" type="datetime1">
              <a:rPr lang="en-GB" smtClean="0"/>
              <a:t>01/10/2024</a:t>
            </a:fld>
            <a:endParaRPr lang="en-GB"/>
          </a:p>
        </p:txBody>
      </p:sp>
      <p:sp>
        <p:nvSpPr>
          <p:cNvPr id="1048889"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GB"/>
          </a:p>
        </p:txBody>
      </p:sp>
      <p:sp>
        <p:nvSpPr>
          <p:cNvPr id="1048890"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91"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r>
              <a:rPr lang="en-GB"/>
              <a:t>ENT 612 Entrepreneurship Leadership&amp; Organizational Behavior.   Dr Nahed Ahmed</a:t>
            </a:r>
          </a:p>
        </p:txBody>
      </p:sp>
      <p:sp>
        <p:nvSpPr>
          <p:cNvPr id="1048892"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76A91D27-8B67-41BF-AC3E-755B9713AE8C}" type="slidenum">
              <a:rPr lang="en-GB" smtClean="0"/>
              <a:t>‹#›</a:t>
            </a:fld>
            <a:endParaRPr lang="en-GB"/>
          </a:p>
        </p:txBody>
      </p:sp>
    </p:spTree>
  </p:cSld>
  <p:clrMap accent1="accent1" accent2="accent2" accent3="accent3" accent4="accent4" accent5="accent5" accent6="accent6" bg1="lt1" bg2="lt2" tx1="dk1" tx2="dk2" hlink="hlink" folHlink="folHlink"/>
  <p:hf dt="1" ftr="0" hdr="0" sldNum="1"/>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05" name="Slide Image Placeholder 1"/>
          <p:cNvSpPr>
            <a:spLocks noChangeAspect="1" noRot="1" noGrp="1"/>
          </p:cNvSpPr>
          <p:nvPr>
            <p:ph type="sldImg"/>
          </p:nvPr>
        </p:nvSpPr>
        <p:spPr/>
      </p:sp>
      <p:sp>
        <p:nvSpPr>
          <p:cNvPr id="1048606" name="Notes Placeholder 2"/>
          <p:cNvSpPr>
            <a:spLocks noGrp="1"/>
          </p:cNvSpPr>
          <p:nvPr>
            <p:ph type="body" idx="1"/>
          </p:nvPr>
        </p:nvSpPr>
        <p:spPr/>
        <p:txBody>
          <a:bodyPr/>
          <a:p>
            <a:endParaRPr dirty="0" lang="en-US"/>
          </a:p>
        </p:txBody>
      </p:sp>
      <p:sp>
        <p:nvSpPr>
          <p:cNvPr id="1048607"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1</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36" name=""/>
        <p:cNvGrpSpPr/>
        <p:nvPr/>
      </p:nvGrpSpPr>
      <p:grpSpPr>
        <a:xfrm>
          <a:off x="0" y="0"/>
          <a:ext cx="0" cy="0"/>
          <a:chOff x="0" y="0"/>
          <a:chExt cx="0" cy="0"/>
        </a:xfrm>
      </p:grpSpPr>
      <p:sp>
        <p:nvSpPr>
          <p:cNvPr id="1048587" name="Slide Image Placeholder 1"/>
          <p:cNvSpPr>
            <a:spLocks noChangeAspect="1" noRot="1" noGrp="1"/>
          </p:cNvSpPr>
          <p:nvPr>
            <p:ph type="sldImg"/>
          </p:nvPr>
        </p:nvSpPr>
        <p:spPr/>
      </p:sp>
      <p:sp>
        <p:nvSpPr>
          <p:cNvPr id="1048588" name="Notes Placeholder 2"/>
          <p:cNvSpPr>
            <a:spLocks noGrp="1"/>
          </p:cNvSpPr>
          <p:nvPr>
            <p:ph type="body" idx="1"/>
          </p:nvPr>
        </p:nvSpPr>
        <p:spPr/>
        <p:txBody>
          <a:bodyPr/>
          <a:p>
            <a:endParaRPr dirty="0" lang="en-US"/>
          </a:p>
        </p:txBody>
      </p:sp>
      <p:sp>
        <p:nvSpPr>
          <p:cNvPr id="1048589"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2</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92" name=""/>
        <p:cNvGrpSpPr/>
        <p:nvPr/>
      </p:nvGrpSpPr>
      <p:grpSpPr>
        <a:xfrm>
          <a:off x="0" y="0"/>
          <a:ext cx="0" cy="0"/>
          <a:chOff x="0" y="0"/>
          <a:chExt cx="0" cy="0"/>
        </a:xfrm>
      </p:grpSpPr>
      <p:sp>
        <p:nvSpPr>
          <p:cNvPr id="1048627" name="Slide Image Placeholder 1"/>
          <p:cNvSpPr>
            <a:spLocks noChangeAspect="1" noRot="1" noGrp="1"/>
          </p:cNvSpPr>
          <p:nvPr>
            <p:ph type="sldImg"/>
          </p:nvPr>
        </p:nvSpPr>
        <p:spPr/>
      </p:sp>
      <p:sp>
        <p:nvSpPr>
          <p:cNvPr id="1048628" name="Notes Placeholder 2"/>
          <p:cNvSpPr>
            <a:spLocks noGrp="1"/>
          </p:cNvSpPr>
          <p:nvPr>
            <p:ph type="body" idx="1"/>
          </p:nvPr>
        </p:nvSpPr>
        <p:spPr/>
        <p:txBody>
          <a:bodyPr/>
          <a:p>
            <a:endParaRPr dirty="0" lang="en-US"/>
          </a:p>
        </p:txBody>
      </p:sp>
      <p:sp>
        <p:nvSpPr>
          <p:cNvPr id="1048629"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5</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95" name=""/>
        <p:cNvGrpSpPr/>
        <p:nvPr/>
      </p:nvGrpSpPr>
      <p:grpSpPr>
        <a:xfrm>
          <a:off x="0" y="0"/>
          <a:ext cx="0" cy="0"/>
          <a:chOff x="0" y="0"/>
          <a:chExt cx="0" cy="0"/>
        </a:xfrm>
      </p:grpSpPr>
      <p:sp>
        <p:nvSpPr>
          <p:cNvPr id="1048639" name="Slide Image Placeholder 1"/>
          <p:cNvSpPr>
            <a:spLocks noChangeAspect="1" noRot="1" noGrp="1"/>
          </p:cNvSpPr>
          <p:nvPr>
            <p:ph type="sldImg"/>
          </p:nvPr>
        </p:nvSpPr>
        <p:spPr/>
      </p:sp>
      <p:sp>
        <p:nvSpPr>
          <p:cNvPr id="1048640" name="Notes Placeholder 2"/>
          <p:cNvSpPr>
            <a:spLocks noGrp="1"/>
          </p:cNvSpPr>
          <p:nvPr>
            <p:ph type="body" idx="1"/>
          </p:nvPr>
        </p:nvSpPr>
        <p:spPr/>
        <p:txBody>
          <a:bodyPr/>
          <a:p>
            <a:endParaRPr dirty="0" lang="en-US"/>
          </a:p>
        </p:txBody>
      </p:sp>
      <p:sp>
        <p:nvSpPr>
          <p:cNvPr id="1048641" name="Slide Number Placeholder 3"/>
          <p:cNvSpPr>
            <a:spLocks noGrp="1"/>
          </p:cNvSpPr>
          <p:nvPr>
            <p:ph type="sldNum" sz="quarter" idx="5"/>
          </p:nvPr>
        </p:nvSpPr>
        <p:spPr/>
        <p:txBody>
          <a:bodyPr/>
          <a:p>
            <a:pPr algn="r" defTabSz="914400" eaLnBrk="1" fontAlgn="auto" hangingPunct="1" indent="0" latinLnBrk="0" lvl="0" marL="0" marR="0" rtl="0">
              <a:lnSpc>
                <a:spcPct val="100000"/>
              </a:lnSpc>
              <a:spcBef>
                <a:spcPts val="0"/>
              </a:spcBef>
              <a:spcAft>
                <a:spcPts val="0"/>
              </a:spcAft>
              <a:buClrTx/>
              <a:buSzTx/>
              <a:buFontTx/>
              <a:buNone/>
            </a:pPr>
            <a:fld id="{E88088B5-5D3D-41C5-9929-9FAB3A249D9E}" type="slidenum">
              <a:rPr baseline="0" b="0" cap="none" sz="1200" i="0" kern="1200" kumimoji="0" lang="en-US" noProof="0" normalizeH="0" spc="0" strike="noStrike" u="none" smtClean="0">
                <a:ln>
                  <a:noFill/>
                </a:ln>
                <a:solidFill>
                  <a:prstClr val="black"/>
                </a:solidFill>
                <a:effectLst/>
                <a:uLnTx/>
                <a:uFillTx/>
                <a:latin typeface="Calibri" panose="020F0502020204030204"/>
                <a:ea typeface="+mn-ea"/>
                <a:cs typeface="Arial"/>
                <a:sym typeface="Arial"/>
              </a:rPr>
              <a:pPr algn="r" defTabSz="914400" eaLnBrk="1" fontAlgn="auto" hangingPunct="1" indent="0" latinLnBrk="0" lvl="0" marL="0" marR="0" rtl="0">
                <a:lnSpc>
                  <a:spcPct val="100000"/>
                </a:lnSpc>
                <a:spcBef>
                  <a:spcPts val="0"/>
                </a:spcBef>
                <a:spcAft>
                  <a:spcPts val="0"/>
                </a:spcAft>
                <a:buClrTx/>
                <a:buSzTx/>
                <a:buFontTx/>
                <a:buNone/>
              </a:pPr>
              <a:t>6</a:t>
            </a:fld>
            <a:endParaRPr baseline="0" b="0" cap="none" sz="1200" i="0" kern="1200" kumimoji="0" lang="en-US" noProof="0" normalizeH="0" spc="0" strike="noStrike" u="none">
              <a:ln>
                <a:noFill/>
              </a:ln>
              <a:solidFill>
                <a:prstClr val="black"/>
              </a:solidFill>
              <a:effectLst/>
              <a:uLnTx/>
              <a:uFillTx/>
              <a:latin typeface="Calibri" panose="020F0502020204030204"/>
              <a:ea typeface="+mn-ea"/>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43" name=""/>
        <p:cNvGrpSpPr/>
        <p:nvPr/>
      </p:nvGrpSpPr>
      <p:grpSpPr>
        <a:xfrm>
          <a:off x="0" y="0"/>
          <a:ext cx="0" cy="0"/>
          <a:chOff x="0" y="0"/>
          <a:chExt cx="0" cy="0"/>
        </a:xfrm>
      </p:grpSpPr>
      <p:sp>
        <p:nvSpPr>
          <p:cNvPr id="1048840" name="Title 1"/>
          <p:cNvSpPr>
            <a:spLocks noGrp="1"/>
          </p:cNvSpPr>
          <p:nvPr>
            <p:ph type="ctrTitle"/>
          </p:nvPr>
        </p:nvSpPr>
        <p:spPr>
          <a:xfrm>
            <a:off x="914400" y="2130426"/>
            <a:ext cx="10363200" cy="1470025"/>
          </a:xfrm>
        </p:spPr>
        <p:txBody>
          <a:bodyPr/>
          <a:p>
            <a:r>
              <a:rPr lang="en-US"/>
              <a:t>Click to edit Master title style</a:t>
            </a:r>
            <a:endParaRPr lang="en-GB"/>
          </a:p>
        </p:txBody>
      </p:sp>
      <p:sp>
        <p:nvSpPr>
          <p:cNvPr id="1048841" name="Subtitle 2"/>
          <p:cNvSpPr>
            <a:spLocks noGrp="1"/>
          </p:cNvSpPr>
          <p:nvPr>
            <p:ph type="subTitle" idx="1"/>
          </p:nvPr>
        </p:nvSpPr>
        <p:spPr>
          <a:xfrm>
            <a:off x="1828800" y="3886200"/>
            <a:ext cx="85344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a:t>Click to edit Master subtitle style</a:t>
            </a:r>
            <a:endParaRPr lang="en-GB"/>
          </a:p>
        </p:txBody>
      </p:sp>
      <p:sp>
        <p:nvSpPr>
          <p:cNvPr id="1048842" name="Rectangle 4"/>
          <p:cNvSpPr>
            <a:spLocks noGrp="1" noChangeArrowheads="1"/>
          </p:cNvSpPr>
          <p:nvPr>
            <p:ph type="dt" sz="half" idx="10"/>
          </p:nvPr>
        </p:nvSpPr>
        <p:spPr/>
        <p:txBody>
          <a:bodyPr/>
          <a:p>
            <a:fld id="{B8596974-F39E-4242-AC5C-3DE3A1250A99}" type="datetimeFigureOut">
              <a:rPr lang="en-US"/>
              <a:t>10/1/2024</a:t>
            </a:fld>
            <a:endParaRPr lang="en-US"/>
          </a:p>
        </p:txBody>
      </p:sp>
      <p:sp>
        <p:nvSpPr>
          <p:cNvPr id="1048843"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87" name=""/>
        <p:cNvGrpSpPr/>
        <p:nvPr/>
      </p:nvGrpSpPr>
      <p:grpSpPr>
        <a:xfrm>
          <a:off x="0" y="0"/>
          <a:ext cx="0" cy="0"/>
          <a:chOff x="0" y="0"/>
          <a:chExt cx="0" cy="0"/>
        </a:xfrm>
      </p:grpSpPr>
      <p:sp>
        <p:nvSpPr>
          <p:cNvPr id="1048612" name="Title 1"/>
          <p:cNvSpPr>
            <a:spLocks noGrp="1"/>
          </p:cNvSpPr>
          <p:nvPr>
            <p:ph type="title"/>
          </p:nvPr>
        </p:nvSpPr>
        <p:spPr/>
        <p:txBody>
          <a:bodyPr/>
          <a:p>
            <a:r>
              <a:rPr lang="en-US"/>
              <a:t>Click to edit Master title style</a:t>
            </a:r>
            <a:endParaRPr lang="en-GB"/>
          </a:p>
        </p:txBody>
      </p:sp>
      <p:sp>
        <p:nvSpPr>
          <p:cNvPr id="1048613"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14" name="Rectangle 4"/>
          <p:cNvSpPr>
            <a:spLocks noGrp="1" noChangeArrowheads="1"/>
          </p:cNvSpPr>
          <p:nvPr>
            <p:ph type="dt" sz="half" idx="10"/>
          </p:nvPr>
        </p:nvSpPr>
        <p:spPr/>
        <p:txBody>
          <a:bodyPr/>
          <a:p>
            <a:fld id="{8F3B28AF-9EAB-4694-9FB6-7473E3330F0A}" type="datetimeFigureOut">
              <a:rPr lang="en-US"/>
              <a:t>10/1/2024</a:t>
            </a:fld>
            <a:endParaRPr lang="en-US"/>
          </a:p>
        </p:txBody>
      </p:sp>
      <p:sp>
        <p:nvSpPr>
          <p:cNvPr id="1048615"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48" name=""/>
        <p:cNvGrpSpPr/>
        <p:nvPr/>
      </p:nvGrpSpPr>
      <p:grpSpPr>
        <a:xfrm>
          <a:off x="0" y="0"/>
          <a:ext cx="0" cy="0"/>
          <a:chOff x="0" y="0"/>
          <a:chExt cx="0" cy="0"/>
        </a:xfrm>
      </p:grpSpPr>
      <p:sp>
        <p:nvSpPr>
          <p:cNvPr id="1048859" name="Title 1"/>
          <p:cNvSpPr>
            <a:spLocks noGrp="1"/>
          </p:cNvSpPr>
          <p:nvPr>
            <p:ph type="title"/>
          </p:nvPr>
        </p:nvSpPr>
        <p:spPr>
          <a:xfrm>
            <a:off x="963084" y="4406901"/>
            <a:ext cx="10363200" cy="1362075"/>
          </a:xfrm>
        </p:spPr>
        <p:txBody>
          <a:bodyPr anchor="t"/>
          <a:lstStyle>
            <a:lvl1pPr algn="l">
              <a:defRPr b="1" cap="all" sz="4000"/>
            </a:lvl1pPr>
          </a:lstStyle>
          <a:p>
            <a:r>
              <a:rPr lang="en-US"/>
              <a:t>Click to edit Master title style</a:t>
            </a:r>
            <a:endParaRPr lang="en-GB"/>
          </a:p>
        </p:txBody>
      </p:sp>
      <p:sp>
        <p:nvSpPr>
          <p:cNvPr id="1048860" name="Text Placeholder 2"/>
          <p:cNvSpPr>
            <a:spLocks noGrp="1"/>
          </p:cNvSpPr>
          <p:nvPr>
            <p:ph type="body" idx="1"/>
          </p:nvPr>
        </p:nvSpPr>
        <p:spPr>
          <a:xfrm>
            <a:off x="963084" y="2906713"/>
            <a:ext cx="103632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a:t>Click to edit Master text styles</a:t>
            </a:r>
          </a:p>
        </p:txBody>
      </p:sp>
      <p:sp>
        <p:nvSpPr>
          <p:cNvPr id="1048861" name="Rectangle 4"/>
          <p:cNvSpPr>
            <a:spLocks noGrp="1" noChangeArrowheads="1"/>
          </p:cNvSpPr>
          <p:nvPr>
            <p:ph type="dt" sz="half" idx="10"/>
          </p:nvPr>
        </p:nvSpPr>
        <p:spPr/>
        <p:txBody>
          <a:bodyPr/>
          <a:p>
            <a:fld id="{7ED8AA33-8624-481F-AE53-0EE4A2B64F23}" type="datetimeFigureOut">
              <a:rPr lang="en-US"/>
              <a:t>10/1/2024</a:t>
            </a:fld>
            <a:endParaRPr lang="en-US"/>
          </a:p>
        </p:txBody>
      </p:sp>
      <p:sp>
        <p:nvSpPr>
          <p:cNvPr id="1048862"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53" name=""/>
        <p:cNvGrpSpPr/>
        <p:nvPr/>
      </p:nvGrpSpPr>
      <p:grpSpPr>
        <a:xfrm>
          <a:off x="0" y="0"/>
          <a:ext cx="0" cy="0"/>
          <a:chOff x="0" y="0"/>
          <a:chExt cx="0" cy="0"/>
        </a:xfrm>
      </p:grpSpPr>
      <p:sp>
        <p:nvSpPr>
          <p:cNvPr id="1048877" name="Title 1"/>
          <p:cNvSpPr>
            <a:spLocks noGrp="1"/>
          </p:cNvSpPr>
          <p:nvPr>
            <p:ph type="title"/>
          </p:nvPr>
        </p:nvSpPr>
        <p:spPr/>
        <p:txBody>
          <a:bodyPr/>
          <a:p>
            <a:r>
              <a:rPr lang="en-US"/>
              <a:t>Click to edit Master title style</a:t>
            </a:r>
            <a:endParaRPr lang="en-GB"/>
          </a:p>
        </p:txBody>
      </p:sp>
      <p:sp>
        <p:nvSpPr>
          <p:cNvPr id="1048878"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79"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80" name="Rectangle 4"/>
          <p:cNvSpPr>
            <a:spLocks noGrp="1" noChangeArrowheads="1"/>
          </p:cNvSpPr>
          <p:nvPr>
            <p:ph type="dt" sz="half" idx="10"/>
          </p:nvPr>
        </p:nvSpPr>
        <p:spPr/>
        <p:txBody>
          <a:bodyPr/>
          <a:p>
            <a:fld id="{5356222F-7247-4A84-9955-5B60CB28BAAD}" type="datetimeFigureOut">
              <a:rPr lang="en-US"/>
              <a:t>10/1/2024</a:t>
            </a:fld>
            <a:endParaRPr lang="en-US"/>
          </a:p>
        </p:txBody>
      </p:sp>
      <p:sp>
        <p:nvSpPr>
          <p:cNvPr id="1048881"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49" name=""/>
        <p:cNvGrpSpPr/>
        <p:nvPr/>
      </p:nvGrpSpPr>
      <p:grpSpPr>
        <a:xfrm>
          <a:off x="0" y="0"/>
          <a:ext cx="0" cy="0"/>
          <a:chOff x="0" y="0"/>
          <a:chExt cx="0" cy="0"/>
        </a:xfrm>
      </p:grpSpPr>
      <p:sp>
        <p:nvSpPr>
          <p:cNvPr id="1048863" name="Title 1"/>
          <p:cNvSpPr>
            <a:spLocks noGrp="1"/>
          </p:cNvSpPr>
          <p:nvPr>
            <p:ph type="title"/>
          </p:nvPr>
        </p:nvSpPr>
        <p:spPr/>
        <p:txBody>
          <a:bodyPr/>
          <a:p>
            <a:r>
              <a:rPr lang="en-US"/>
              <a:t>Click to edit Master title style</a:t>
            </a:r>
            <a:endParaRPr lang="en-GB"/>
          </a:p>
        </p:txBody>
      </p:sp>
      <p:sp>
        <p:nvSpPr>
          <p:cNvPr id="1048864" name="Text Placeholder 2"/>
          <p:cNvSpPr>
            <a:spLocks noGrp="1"/>
          </p:cNvSpPr>
          <p:nvPr>
            <p:ph type="body" idx="1"/>
          </p:nvPr>
        </p:nvSpPr>
        <p:spPr>
          <a:xfrm>
            <a:off x="609600" y="1535113"/>
            <a:ext cx="5386917"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65"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66" name="Text Placeholder 4"/>
          <p:cNvSpPr>
            <a:spLocks noGrp="1"/>
          </p:cNvSpPr>
          <p:nvPr>
            <p:ph type="body" sz="quarter" idx="3"/>
          </p:nvPr>
        </p:nvSpPr>
        <p:spPr>
          <a:xfrm>
            <a:off x="6193368" y="1535113"/>
            <a:ext cx="5389033"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67"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68" name="Rectangle 4"/>
          <p:cNvSpPr>
            <a:spLocks noGrp="1" noChangeArrowheads="1"/>
          </p:cNvSpPr>
          <p:nvPr>
            <p:ph type="dt" sz="half" idx="10"/>
          </p:nvPr>
        </p:nvSpPr>
        <p:spPr/>
        <p:txBody>
          <a:bodyPr/>
          <a:p>
            <a:fld id="{0E0E9117-C140-4CA1-B043-A6E646B81783}" type="datetimeFigureOut">
              <a:rPr lang="en-US"/>
              <a:t>10/1/2024</a:t>
            </a:fld>
            <a:endParaRPr lang="en-US"/>
          </a:p>
        </p:txBody>
      </p:sp>
      <p:sp>
        <p:nvSpPr>
          <p:cNvPr id="1048869"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44" name=""/>
        <p:cNvGrpSpPr/>
        <p:nvPr/>
      </p:nvGrpSpPr>
      <p:grpSpPr>
        <a:xfrm>
          <a:off x="0" y="0"/>
          <a:ext cx="0" cy="0"/>
          <a:chOff x="0" y="0"/>
          <a:chExt cx="0" cy="0"/>
        </a:xfrm>
      </p:grpSpPr>
      <p:sp>
        <p:nvSpPr>
          <p:cNvPr id="1048844" name="Title 1"/>
          <p:cNvSpPr>
            <a:spLocks noGrp="1"/>
          </p:cNvSpPr>
          <p:nvPr>
            <p:ph type="title"/>
          </p:nvPr>
        </p:nvSpPr>
        <p:spPr/>
        <p:txBody>
          <a:bodyPr/>
          <a:p>
            <a:r>
              <a:rPr lang="en-US"/>
              <a:t>Click to edit Master title style</a:t>
            </a:r>
            <a:endParaRPr lang="en-GB"/>
          </a:p>
        </p:txBody>
      </p:sp>
      <p:sp>
        <p:nvSpPr>
          <p:cNvPr id="1048845" name="Rectangle 4"/>
          <p:cNvSpPr>
            <a:spLocks noGrp="1" noChangeArrowheads="1"/>
          </p:cNvSpPr>
          <p:nvPr>
            <p:ph type="dt" sz="half" idx="10"/>
          </p:nvPr>
        </p:nvSpPr>
        <p:spPr/>
        <p:txBody>
          <a:bodyPr/>
          <a:p>
            <a:fld id="{A740206E-680D-42A0-BE34-485FA94862A6}" type="datetimeFigureOut">
              <a:rPr lang="en-US"/>
              <a:t>10/1/2024</a:t>
            </a:fld>
            <a:endParaRPr lang="en-US"/>
          </a:p>
        </p:txBody>
      </p:sp>
      <p:sp>
        <p:nvSpPr>
          <p:cNvPr id="104884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50" name=""/>
        <p:cNvGrpSpPr/>
        <p:nvPr/>
      </p:nvGrpSpPr>
      <p:grpSpPr>
        <a:xfrm>
          <a:off x="0" y="0"/>
          <a:ext cx="0" cy="0"/>
          <a:chOff x="0" y="0"/>
          <a:chExt cx="0" cy="0"/>
        </a:xfrm>
      </p:grpSpPr>
      <p:sp>
        <p:nvSpPr>
          <p:cNvPr id="1048870" name="Rectangle 4"/>
          <p:cNvSpPr>
            <a:spLocks noGrp="1" noChangeArrowheads="1"/>
          </p:cNvSpPr>
          <p:nvPr>
            <p:ph type="dt" sz="half" idx="10"/>
          </p:nvPr>
        </p:nvSpPr>
        <p:spPr/>
        <p:txBody>
          <a:bodyPr/>
          <a:p>
            <a:fld id="{8090053A-E439-4A23-8EEF-F377ADA9E9A7}" type="datetimeFigureOut">
              <a:rPr lang="en-US"/>
              <a:t>10/1/2024</a:t>
            </a:fld>
            <a:endParaRPr lang="en-US"/>
          </a:p>
        </p:txBody>
      </p:sp>
      <p:sp>
        <p:nvSpPr>
          <p:cNvPr id="1048871"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55" name=""/>
        <p:cNvGrpSpPr/>
        <p:nvPr/>
      </p:nvGrpSpPr>
      <p:grpSpPr>
        <a:xfrm>
          <a:off x="0" y="0"/>
          <a:ext cx="0" cy="0"/>
          <a:chOff x="0" y="0"/>
          <a:chExt cx="0" cy="0"/>
        </a:xfrm>
      </p:grpSpPr>
      <p:sp>
        <p:nvSpPr>
          <p:cNvPr id="1048882" name="Title 1"/>
          <p:cNvSpPr>
            <a:spLocks noGrp="1"/>
          </p:cNvSpPr>
          <p:nvPr>
            <p:ph type="title"/>
          </p:nvPr>
        </p:nvSpPr>
        <p:spPr>
          <a:xfrm>
            <a:off x="609601" y="273050"/>
            <a:ext cx="4011084" cy="1162050"/>
          </a:xfrm>
        </p:spPr>
        <p:txBody>
          <a:bodyPr anchor="b"/>
          <a:lstStyle>
            <a:lvl1pPr algn="l">
              <a:defRPr b="1" sz="2000"/>
            </a:lvl1pPr>
          </a:lstStyle>
          <a:p>
            <a:r>
              <a:rPr lang="en-US"/>
              <a:t>Click to edit Master title style</a:t>
            </a:r>
            <a:endParaRPr lang="en-GB"/>
          </a:p>
        </p:txBody>
      </p:sp>
      <p:sp>
        <p:nvSpPr>
          <p:cNvPr id="104888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84" name="Text Placeholder 3"/>
          <p:cNvSpPr>
            <a:spLocks noGrp="1"/>
          </p:cNvSpPr>
          <p:nvPr>
            <p:ph type="body" sz="half" idx="2"/>
          </p:nvPr>
        </p:nvSpPr>
        <p:spPr>
          <a:xfrm>
            <a:off x="609601" y="1435101"/>
            <a:ext cx="4011084"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885" name="Rectangle 4"/>
          <p:cNvSpPr>
            <a:spLocks noGrp="1" noChangeArrowheads="1"/>
          </p:cNvSpPr>
          <p:nvPr>
            <p:ph type="dt" sz="half" idx="10"/>
          </p:nvPr>
        </p:nvSpPr>
        <p:spPr/>
        <p:txBody>
          <a:bodyPr/>
          <a:p>
            <a:fld id="{932B0A11-F591-4FC9-90EF-65AEA790DDB1}" type="datetimeFigureOut">
              <a:rPr lang="en-US"/>
              <a:t>10/1/2024</a:t>
            </a:fld>
            <a:endParaRPr lang="en-US"/>
          </a:p>
        </p:txBody>
      </p:sp>
      <p:sp>
        <p:nvSpPr>
          <p:cNvPr id="104888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47" name=""/>
        <p:cNvGrpSpPr/>
        <p:nvPr/>
      </p:nvGrpSpPr>
      <p:grpSpPr>
        <a:xfrm>
          <a:off x="0" y="0"/>
          <a:ext cx="0" cy="0"/>
          <a:chOff x="0" y="0"/>
          <a:chExt cx="0" cy="0"/>
        </a:xfrm>
      </p:grpSpPr>
      <p:sp>
        <p:nvSpPr>
          <p:cNvPr id="1048854" name="Title 1"/>
          <p:cNvSpPr>
            <a:spLocks noGrp="1"/>
          </p:cNvSpPr>
          <p:nvPr>
            <p:ph type="title"/>
          </p:nvPr>
        </p:nvSpPr>
        <p:spPr>
          <a:xfrm>
            <a:off x="2389717" y="4800600"/>
            <a:ext cx="7315200" cy="566738"/>
          </a:xfrm>
        </p:spPr>
        <p:txBody>
          <a:bodyPr anchor="b"/>
          <a:lstStyle>
            <a:lvl1pPr algn="l">
              <a:defRPr b="1" sz="2000"/>
            </a:lvl1pPr>
          </a:lstStyle>
          <a:p>
            <a:r>
              <a:rPr lang="en-US"/>
              <a:t>Click to edit Master title style</a:t>
            </a:r>
            <a:endParaRPr lang="en-GB"/>
          </a:p>
        </p:txBody>
      </p:sp>
      <p:sp>
        <p:nvSpPr>
          <p:cNvPr id="1048855" name="Picture Placeholder 2"/>
          <p:cNvSpPr>
            <a:spLocks noGrp="1"/>
          </p:cNvSpPr>
          <p:nvPr>
            <p:ph type="pic" idx="1"/>
          </p:nvPr>
        </p:nvSpPr>
        <p:spPr>
          <a:xfrm>
            <a:off x="2389717" y="612775"/>
            <a:ext cx="7315200" cy="4114800"/>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lvl="0"/>
            <a:endParaRPr lang="en-GB" noProof="0"/>
          </a:p>
        </p:txBody>
      </p:sp>
      <p:sp>
        <p:nvSpPr>
          <p:cNvPr id="1048856" name="Text Placeholder 3"/>
          <p:cNvSpPr>
            <a:spLocks noGrp="1"/>
          </p:cNvSpPr>
          <p:nvPr>
            <p:ph type="body" sz="half" idx="2"/>
          </p:nvPr>
        </p:nvSpPr>
        <p:spPr>
          <a:xfrm>
            <a:off x="2389717" y="5367338"/>
            <a:ext cx="73152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a:t>Click to edit Master text styles</a:t>
            </a:r>
          </a:p>
        </p:txBody>
      </p:sp>
      <p:sp>
        <p:nvSpPr>
          <p:cNvPr id="1048857" name="Rectangle 4"/>
          <p:cNvSpPr>
            <a:spLocks noGrp="1" noChangeArrowheads="1"/>
          </p:cNvSpPr>
          <p:nvPr>
            <p:ph type="dt" sz="half" idx="10"/>
          </p:nvPr>
        </p:nvSpPr>
        <p:spPr/>
        <p:txBody>
          <a:bodyPr/>
          <a:p>
            <a:fld id="{E1F0271E-A766-474D-AD4B-1B53285D2A61}" type="datetimeFigureOut">
              <a:rPr lang="en-US"/>
              <a:t>10/1/2024</a:t>
            </a:fld>
            <a:endParaRPr lang="en-US"/>
          </a:p>
        </p:txBody>
      </p:sp>
      <p:sp>
        <p:nvSpPr>
          <p:cNvPr id="1048858"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52" name=""/>
        <p:cNvGrpSpPr/>
        <p:nvPr/>
      </p:nvGrpSpPr>
      <p:grpSpPr>
        <a:xfrm>
          <a:off x="0" y="0"/>
          <a:ext cx="0" cy="0"/>
          <a:chOff x="0" y="0"/>
          <a:chExt cx="0" cy="0"/>
        </a:xfrm>
      </p:grpSpPr>
      <p:sp>
        <p:nvSpPr>
          <p:cNvPr id="1048873" name="Title 1"/>
          <p:cNvSpPr>
            <a:spLocks noGrp="1"/>
          </p:cNvSpPr>
          <p:nvPr>
            <p:ph type="title"/>
          </p:nvPr>
        </p:nvSpPr>
        <p:spPr/>
        <p:txBody>
          <a:bodyPr/>
          <a:p>
            <a:r>
              <a:rPr lang="en-US"/>
              <a:t>Click to edit Master title style</a:t>
            </a:r>
            <a:endParaRPr lang="en-GB"/>
          </a:p>
        </p:txBody>
      </p:sp>
      <p:sp>
        <p:nvSpPr>
          <p:cNvPr id="1048874"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75" name="Rectangle 4"/>
          <p:cNvSpPr>
            <a:spLocks noGrp="1" noChangeArrowheads="1"/>
          </p:cNvSpPr>
          <p:nvPr>
            <p:ph type="dt" sz="half" idx="10"/>
          </p:nvPr>
        </p:nvSpPr>
        <p:spPr/>
        <p:txBody>
          <a:bodyPr/>
          <a:p>
            <a:fld id="{0F87FB04-74F7-43BE-89C3-64C3F3BA9C9C}" type="datetimeFigureOut">
              <a:rPr lang="en-US"/>
              <a:t>10/1/2024</a:t>
            </a:fld>
            <a:endParaRPr lang="en-US"/>
          </a:p>
        </p:txBody>
      </p:sp>
      <p:sp>
        <p:nvSpPr>
          <p:cNvPr id="1048876"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46" name=""/>
        <p:cNvGrpSpPr/>
        <p:nvPr/>
      </p:nvGrpSpPr>
      <p:grpSpPr>
        <a:xfrm>
          <a:off x="0" y="0"/>
          <a:ext cx="0" cy="0"/>
          <a:chOff x="0" y="0"/>
          <a:chExt cx="0" cy="0"/>
        </a:xfrm>
      </p:grpSpPr>
      <p:sp>
        <p:nvSpPr>
          <p:cNvPr id="1048850" name="Vertical Title 1"/>
          <p:cNvSpPr>
            <a:spLocks noGrp="1"/>
          </p:cNvSpPr>
          <p:nvPr>
            <p:ph type="title" orient="vert"/>
          </p:nvPr>
        </p:nvSpPr>
        <p:spPr>
          <a:xfrm>
            <a:off x="8839200" y="274639"/>
            <a:ext cx="2743200" cy="5851525"/>
          </a:xfrm>
        </p:spPr>
        <p:txBody>
          <a:bodyPr vert="eaVert"/>
          <a:p>
            <a:r>
              <a:rPr lang="en-US"/>
              <a:t>Click to edit Master title style</a:t>
            </a:r>
            <a:endParaRPr lang="en-GB"/>
          </a:p>
        </p:txBody>
      </p:sp>
      <p:sp>
        <p:nvSpPr>
          <p:cNvPr id="1048851" name="Vertical Text Placeholder 2"/>
          <p:cNvSpPr>
            <a:spLocks noGrp="1"/>
          </p:cNvSpPr>
          <p:nvPr>
            <p:ph type="body" orient="vert" idx="1"/>
          </p:nvPr>
        </p:nvSpPr>
        <p:spPr>
          <a:xfrm>
            <a:off x="609600" y="274639"/>
            <a:ext cx="8026400" cy="5851525"/>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852" name="Rectangle 4"/>
          <p:cNvSpPr>
            <a:spLocks noGrp="1" noChangeArrowheads="1"/>
          </p:cNvSpPr>
          <p:nvPr>
            <p:ph type="dt" sz="half" idx="10"/>
          </p:nvPr>
        </p:nvSpPr>
        <p:spPr/>
        <p:txBody>
          <a:bodyPr/>
          <a:p>
            <a:fld id="{2C9CC0CF-CDFD-416D-90F4-6471FC0F56A3}" type="datetimeFigureOut">
              <a:rPr lang="en-US"/>
              <a:t>10/1/2024</a:t>
            </a:fld>
            <a:endParaRPr lang="en-US"/>
          </a:p>
        </p:txBody>
      </p:sp>
      <p:sp>
        <p:nvSpPr>
          <p:cNvPr id="1048853" name="Rectangle 5"/>
          <p:cNvSpPr>
            <a:spLocks noGrp="1" noChangeArrowheads="1"/>
          </p:cNvSpPr>
          <p:nvPr>
            <p:ph type="ftr" sz="quarter" idx="11"/>
          </p:nvPr>
        </p:nvSpPr>
        <p:spPr/>
        <p:txBody>
          <a:bodyPr/>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51" name=""/>
        <p:cNvGrpSpPr/>
        <p:nvPr/>
      </p:nvGrpSpPr>
      <p:grpSpPr>
        <a:xfrm>
          <a:off x="0" y="0"/>
          <a:ext cx="0" cy="0"/>
          <a:chOff x="0" y="0"/>
          <a:chExt cx="0" cy="0"/>
        </a:xfrm>
      </p:grpSpPr>
      <p:sp>
        <p:nvSpPr>
          <p:cNvPr id="1048872"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45" name=""/>
        <p:cNvGrpSpPr/>
        <p:nvPr/>
      </p:nvGrpSpPr>
      <p:grpSpPr>
        <a:xfrm>
          <a:off x="0" y="0"/>
          <a:ext cx="0" cy="0"/>
          <a:chOff x="0" y="0"/>
          <a:chExt cx="0" cy="0"/>
        </a:xfrm>
      </p:grpSpPr>
      <p:sp>
        <p:nvSpPr>
          <p:cNvPr id="1048847" name="Shape 56"/>
          <p:cNvSpPr>
            <a:spLocks noGrp="1"/>
          </p:cNvSpPr>
          <p:nvPr>
            <p:ph type="title"/>
          </p:nvPr>
        </p:nvSpPr>
        <p:spPr>
          <a:prstGeom prst="rect"/>
        </p:spPr>
        <p:txBody>
          <a:bodyPr/>
          <a:p>
            <a:r>
              <a:t>Title Text</a:t>
            </a:r>
          </a:p>
        </p:txBody>
      </p:sp>
      <p:sp>
        <p:nvSpPr>
          <p:cNvPr id="1048848" name="Shape 57"/>
          <p:cNvSpPr>
            <a:spLocks noGrp="1"/>
          </p:cNvSpPr>
          <p:nvPr>
            <p:ph type="body" idx="1"/>
          </p:nvPr>
        </p:nvSpPr>
        <p:spPr>
          <a:prstGeom prst="rect"/>
        </p:spPr>
        <p:txBody>
          <a:bodyPr/>
          <a:p>
            <a:r>
              <a:t>Body Level One</a:t>
            </a:r>
          </a:p>
          <a:p>
            <a:pPr lvl="1"/>
            <a:r>
              <a:t>Body Level Two</a:t>
            </a:r>
          </a:p>
          <a:p>
            <a:pPr lvl="2"/>
            <a:r>
              <a:t>Body Level Three</a:t>
            </a:r>
          </a:p>
          <a:p>
            <a:pPr lvl="3"/>
            <a:r>
              <a:t>Body Level Four</a:t>
            </a:r>
          </a:p>
          <a:p>
            <a:pPr lvl="4"/>
            <a:r>
              <a:t>Body Level Five</a:t>
            </a:r>
          </a:p>
        </p:txBody>
      </p:sp>
      <p:sp>
        <p:nvSpPr>
          <p:cNvPr id="1048849" name="Shape 58"/>
          <p:cNvSpPr>
            <a:spLocks noGrp="1"/>
          </p:cNvSpPr>
          <p:nvPr>
            <p:ph type="sldNum" sz="quarter" idx="10"/>
          </p:nvPr>
        </p:nvSpPr>
        <p:spPr/>
        <p:txBody>
          <a:bodyPr/>
          <a:p>
            <a:fld id="{D3F6FCF3-A828-472E-B650-90B416655804}" type="slidenum">
              <a:t>‹#›</a:t>
            </a:fld>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54"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96" name=""/>
        <p:cNvGrpSpPr/>
        <p:nvPr/>
      </p:nvGrpSpPr>
      <p:grpSpPr>
        <a:xfrm>
          <a:off x="0" y="0"/>
          <a:ext cx="0" cy="0"/>
          <a:chOff x="0" y="0"/>
          <a:chExt cx="0" cy="0"/>
        </a:xfrm>
      </p:grpSpPr>
      <p:sp>
        <p:nvSpPr>
          <p:cNvPr id="104864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1048643"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p>
        </p:txBody>
      </p:sp>
      <p:sp>
        <p:nvSpPr>
          <p:cNvPr id="1048644"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645" name="Footer Placeholder 4"/>
          <p:cNvSpPr>
            <a:spLocks noGrp="1"/>
          </p:cNvSpPr>
          <p:nvPr>
            <p:ph type="ftr" sz="quarter" idx="11"/>
          </p:nvPr>
        </p:nvSpPr>
        <p:spPr/>
        <p:txBody>
          <a:bodyPr/>
          <a:p>
            <a:endParaRPr lang="en-US"/>
          </a:p>
        </p:txBody>
      </p:sp>
      <p:sp>
        <p:nvSpPr>
          <p:cNvPr id="1048646"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42" name=""/>
        <p:cNvGrpSpPr/>
        <p:nvPr/>
      </p:nvGrpSpPr>
      <p:grpSpPr>
        <a:xfrm>
          <a:off x="0" y="0"/>
          <a:ext cx="0" cy="0"/>
          <a:chOff x="0" y="0"/>
          <a:chExt cx="0" cy="0"/>
        </a:xfrm>
      </p:grpSpPr>
      <p:sp>
        <p:nvSpPr>
          <p:cNvPr id="1048835" name="Title 1"/>
          <p:cNvSpPr>
            <a:spLocks noGrp="1"/>
          </p:cNvSpPr>
          <p:nvPr>
            <p:ph type="title"/>
          </p:nvPr>
        </p:nvSpPr>
        <p:spPr/>
        <p:txBody>
          <a:bodyPr/>
          <a:p>
            <a:r>
              <a:rPr lang="en-US"/>
              <a:t>Click to edit Master title style</a:t>
            </a:r>
          </a:p>
        </p:txBody>
      </p:sp>
      <p:sp>
        <p:nvSpPr>
          <p:cNvPr id="1048836" name="Content Placeholder 2"/>
          <p:cNvSpPr>
            <a:spLocks noGrp="1"/>
          </p:cNvSpPr>
          <p:nvPr>
            <p:ph idx="1"/>
          </p:nvPr>
        </p:nvSpPr>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37"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38" name="Footer Placeholder 4"/>
          <p:cNvSpPr>
            <a:spLocks noGrp="1"/>
          </p:cNvSpPr>
          <p:nvPr>
            <p:ph type="ftr" sz="quarter" idx="11"/>
          </p:nvPr>
        </p:nvSpPr>
        <p:spPr/>
        <p:txBody>
          <a:bodyPr/>
          <a:p>
            <a:endParaRPr lang="en-US"/>
          </a:p>
        </p:txBody>
      </p:sp>
      <p:sp>
        <p:nvSpPr>
          <p:cNvPr id="1048839"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38" name=""/>
        <p:cNvGrpSpPr/>
        <p:nvPr/>
      </p:nvGrpSpPr>
      <p:grpSpPr>
        <a:xfrm>
          <a:off x="0" y="0"/>
          <a:ext cx="0" cy="0"/>
          <a:chOff x="0" y="0"/>
          <a:chExt cx="0" cy="0"/>
        </a:xfrm>
      </p:grpSpPr>
      <p:sp>
        <p:nvSpPr>
          <p:cNvPr id="1048815"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1048816"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Click to edit Master text styles</a:t>
            </a:r>
          </a:p>
        </p:txBody>
      </p:sp>
      <p:sp>
        <p:nvSpPr>
          <p:cNvPr id="1048817"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18" name="Footer Placeholder 4"/>
          <p:cNvSpPr>
            <a:spLocks noGrp="1"/>
          </p:cNvSpPr>
          <p:nvPr>
            <p:ph type="ftr" sz="quarter" idx="11"/>
          </p:nvPr>
        </p:nvSpPr>
        <p:spPr/>
        <p:txBody>
          <a:bodyPr/>
          <a:p>
            <a:endParaRPr lang="en-US"/>
          </a:p>
        </p:txBody>
      </p:sp>
      <p:sp>
        <p:nvSpPr>
          <p:cNvPr id="1048819"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32" name=""/>
        <p:cNvGrpSpPr/>
        <p:nvPr/>
      </p:nvGrpSpPr>
      <p:grpSpPr>
        <a:xfrm>
          <a:off x="0" y="0"/>
          <a:ext cx="0" cy="0"/>
          <a:chOff x="0" y="0"/>
          <a:chExt cx="0" cy="0"/>
        </a:xfrm>
      </p:grpSpPr>
      <p:sp>
        <p:nvSpPr>
          <p:cNvPr id="1048786" name="Title 1"/>
          <p:cNvSpPr>
            <a:spLocks noGrp="1"/>
          </p:cNvSpPr>
          <p:nvPr>
            <p:ph type="title"/>
          </p:nvPr>
        </p:nvSpPr>
        <p:spPr/>
        <p:txBody>
          <a:bodyPr/>
          <a:p>
            <a:r>
              <a:rPr lang="en-US"/>
              <a:t>Click to edit Master title style</a:t>
            </a:r>
          </a:p>
        </p:txBody>
      </p:sp>
      <p:sp>
        <p:nvSpPr>
          <p:cNvPr id="1048787" name="Content Placeholder 2"/>
          <p:cNvSpPr>
            <a:spLocks noGrp="1"/>
          </p:cNvSpPr>
          <p:nvPr>
            <p:ph sz="half" idx="1"/>
          </p:nvPr>
        </p:nvSpPr>
        <p:spPr>
          <a:xfrm>
            <a:off x="838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8" name="Content Placeholder 3"/>
          <p:cNvSpPr>
            <a:spLocks noGrp="1"/>
          </p:cNvSpPr>
          <p:nvPr>
            <p:ph sz="half" idx="2"/>
          </p:nvPr>
        </p:nvSpPr>
        <p:spPr>
          <a:xfrm>
            <a:off x="6172200" y="1825625"/>
            <a:ext cx="5181600" cy="435133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9"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790" name="Footer Placeholder 5"/>
          <p:cNvSpPr>
            <a:spLocks noGrp="1"/>
          </p:cNvSpPr>
          <p:nvPr>
            <p:ph type="ftr" sz="quarter" idx="11"/>
          </p:nvPr>
        </p:nvSpPr>
        <p:spPr/>
        <p:txBody>
          <a:bodyPr/>
          <a:p>
            <a:endParaRPr lang="en-US"/>
          </a:p>
        </p:txBody>
      </p:sp>
      <p:sp>
        <p:nvSpPr>
          <p:cNvPr id="1048791"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36" name=""/>
        <p:cNvGrpSpPr/>
        <p:nvPr/>
      </p:nvGrpSpPr>
      <p:grpSpPr>
        <a:xfrm>
          <a:off x="0" y="0"/>
          <a:ext cx="0" cy="0"/>
          <a:chOff x="0" y="0"/>
          <a:chExt cx="0" cy="0"/>
        </a:xfrm>
      </p:grpSpPr>
      <p:sp>
        <p:nvSpPr>
          <p:cNvPr id="1048806" name="Title 1"/>
          <p:cNvSpPr>
            <a:spLocks noGrp="1"/>
          </p:cNvSpPr>
          <p:nvPr>
            <p:ph type="title"/>
          </p:nvPr>
        </p:nvSpPr>
        <p:spPr>
          <a:xfrm>
            <a:off x="839788" y="365125"/>
            <a:ext cx="10515600" cy="1325563"/>
          </a:xfrm>
        </p:spPr>
        <p:txBody>
          <a:bodyPr/>
          <a:p>
            <a:r>
              <a:rPr lang="en-US"/>
              <a:t>Click to edit Master title style</a:t>
            </a:r>
          </a:p>
        </p:txBody>
      </p:sp>
      <p:sp>
        <p:nvSpPr>
          <p:cNvPr id="1048807"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08" name="Content Placeholder 3"/>
          <p:cNvSpPr>
            <a:spLocks noGrp="1"/>
          </p:cNvSpPr>
          <p:nvPr>
            <p:ph sz="half" idx="2"/>
          </p:nvPr>
        </p:nvSpPr>
        <p:spPr>
          <a:xfrm>
            <a:off x="839788" y="2505075"/>
            <a:ext cx="5157787"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9"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Click to edit Master text styles</a:t>
            </a:r>
          </a:p>
        </p:txBody>
      </p:sp>
      <p:sp>
        <p:nvSpPr>
          <p:cNvPr id="1048810" name="Content Placeholder 5"/>
          <p:cNvSpPr>
            <a:spLocks noGrp="1"/>
          </p:cNvSpPr>
          <p:nvPr>
            <p:ph sz="quarter" idx="4"/>
          </p:nvPr>
        </p:nvSpPr>
        <p:spPr>
          <a:xfrm>
            <a:off x="6172200" y="2505075"/>
            <a:ext cx="5183188" cy="3684588"/>
          </a:xfrm>
        </p:spPr>
        <p:txBody>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1" name="Date Placeholder 6"/>
          <p:cNvSpPr>
            <a:spLocks noGrp="1"/>
          </p:cNvSpPr>
          <p:nvPr>
            <p:ph type="dt" sz="half" idx="10"/>
          </p:nvPr>
        </p:nvSpPr>
        <p:spPr/>
        <p:txBody>
          <a:bodyPr/>
          <a:p>
            <a:fld id="{7AD86B2E-B702-4422-B277-3A08C7449694}" type="datetimeFigureOut">
              <a:rPr lang="en-US" smtClean="0"/>
              <a:t>10/1/2024</a:t>
            </a:fld>
            <a:endParaRPr lang="en-US"/>
          </a:p>
        </p:txBody>
      </p:sp>
      <p:sp>
        <p:nvSpPr>
          <p:cNvPr id="1048812" name="Footer Placeholder 7"/>
          <p:cNvSpPr>
            <a:spLocks noGrp="1"/>
          </p:cNvSpPr>
          <p:nvPr>
            <p:ph type="ftr" sz="quarter" idx="11"/>
          </p:nvPr>
        </p:nvSpPr>
        <p:spPr/>
        <p:txBody>
          <a:bodyPr/>
          <a:p>
            <a:endParaRPr lang="en-US"/>
          </a:p>
        </p:txBody>
      </p:sp>
      <p:sp>
        <p:nvSpPr>
          <p:cNvPr id="1048813" name="Slide Number Placeholder 8"/>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41" name=""/>
        <p:cNvGrpSpPr/>
        <p:nvPr/>
      </p:nvGrpSpPr>
      <p:grpSpPr>
        <a:xfrm>
          <a:off x="0" y="0"/>
          <a:ext cx="0" cy="0"/>
          <a:chOff x="0" y="0"/>
          <a:chExt cx="0" cy="0"/>
        </a:xfrm>
      </p:grpSpPr>
      <p:sp>
        <p:nvSpPr>
          <p:cNvPr id="1048831" name="Title 1"/>
          <p:cNvSpPr>
            <a:spLocks noGrp="1"/>
          </p:cNvSpPr>
          <p:nvPr>
            <p:ph type="title"/>
          </p:nvPr>
        </p:nvSpPr>
        <p:spPr/>
        <p:txBody>
          <a:bodyPr/>
          <a:p>
            <a:r>
              <a:rPr lang="en-US"/>
              <a:t>Click to edit Master title style</a:t>
            </a:r>
          </a:p>
        </p:txBody>
      </p:sp>
      <p:sp>
        <p:nvSpPr>
          <p:cNvPr id="1048832" name="Date Placeholder 2"/>
          <p:cNvSpPr>
            <a:spLocks noGrp="1"/>
          </p:cNvSpPr>
          <p:nvPr>
            <p:ph type="dt" sz="half" idx="10"/>
          </p:nvPr>
        </p:nvSpPr>
        <p:spPr/>
        <p:txBody>
          <a:bodyPr/>
          <a:p>
            <a:fld id="{7AD86B2E-B702-4422-B277-3A08C7449694}" type="datetimeFigureOut">
              <a:rPr lang="en-US" smtClean="0"/>
              <a:t>10/1/2024</a:t>
            </a:fld>
            <a:endParaRPr lang="en-US"/>
          </a:p>
        </p:txBody>
      </p:sp>
      <p:sp>
        <p:nvSpPr>
          <p:cNvPr id="1048833" name="Footer Placeholder 3"/>
          <p:cNvSpPr>
            <a:spLocks noGrp="1"/>
          </p:cNvSpPr>
          <p:nvPr>
            <p:ph type="ftr" sz="quarter" idx="11"/>
          </p:nvPr>
        </p:nvSpPr>
        <p:spPr/>
        <p:txBody>
          <a:bodyPr/>
          <a:p>
            <a:endParaRPr lang="en-US"/>
          </a:p>
        </p:txBody>
      </p:sp>
      <p:sp>
        <p:nvSpPr>
          <p:cNvPr id="1048834" name="Slide Number Placeholder 4"/>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34" name=""/>
        <p:cNvGrpSpPr/>
        <p:nvPr/>
      </p:nvGrpSpPr>
      <p:grpSpPr>
        <a:xfrm>
          <a:off x="0" y="0"/>
          <a:ext cx="0" cy="0"/>
          <a:chOff x="0" y="0"/>
          <a:chExt cx="0" cy="0"/>
        </a:xfrm>
      </p:grpSpPr>
      <p:sp>
        <p:nvSpPr>
          <p:cNvPr id="1048797" name="Date Placeholder 1"/>
          <p:cNvSpPr>
            <a:spLocks noGrp="1"/>
          </p:cNvSpPr>
          <p:nvPr>
            <p:ph type="dt" sz="half" idx="10"/>
          </p:nvPr>
        </p:nvSpPr>
        <p:spPr/>
        <p:txBody>
          <a:bodyPr/>
          <a:p>
            <a:fld id="{7AD86B2E-B702-4422-B277-3A08C7449694}" type="datetimeFigureOut">
              <a:rPr lang="en-US" smtClean="0"/>
              <a:t>10/1/2024</a:t>
            </a:fld>
            <a:endParaRPr lang="en-US"/>
          </a:p>
        </p:txBody>
      </p:sp>
      <p:sp>
        <p:nvSpPr>
          <p:cNvPr id="1048798" name="Footer Placeholder 2"/>
          <p:cNvSpPr>
            <a:spLocks noGrp="1"/>
          </p:cNvSpPr>
          <p:nvPr>
            <p:ph type="ftr" sz="quarter" idx="11"/>
          </p:nvPr>
        </p:nvSpPr>
        <p:spPr/>
        <p:txBody>
          <a:bodyPr/>
          <a:p>
            <a:endParaRPr lang="en-US"/>
          </a:p>
        </p:txBody>
      </p:sp>
      <p:sp>
        <p:nvSpPr>
          <p:cNvPr id="1048799" name="Slide Number Placeholder 3"/>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35" name=""/>
        <p:cNvGrpSpPr/>
        <p:nvPr/>
      </p:nvGrpSpPr>
      <p:grpSpPr>
        <a:xfrm>
          <a:off x="0" y="0"/>
          <a:ext cx="0" cy="0"/>
          <a:chOff x="0" y="0"/>
          <a:chExt cx="0" cy="0"/>
        </a:xfrm>
      </p:grpSpPr>
      <p:sp>
        <p:nvSpPr>
          <p:cNvPr id="1048800"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801"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2"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803"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804" name="Footer Placeholder 5"/>
          <p:cNvSpPr>
            <a:spLocks noGrp="1"/>
          </p:cNvSpPr>
          <p:nvPr>
            <p:ph type="ftr" sz="quarter" idx="11"/>
          </p:nvPr>
        </p:nvSpPr>
        <p:spPr/>
        <p:txBody>
          <a:bodyPr/>
          <a:p>
            <a:endParaRPr lang="en-US"/>
          </a:p>
        </p:txBody>
      </p:sp>
      <p:sp>
        <p:nvSpPr>
          <p:cNvPr id="1048805"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40" name=""/>
        <p:cNvGrpSpPr/>
        <p:nvPr/>
      </p:nvGrpSpPr>
      <p:grpSpPr>
        <a:xfrm>
          <a:off x="0" y="0"/>
          <a:ext cx="0" cy="0"/>
          <a:chOff x="0" y="0"/>
          <a:chExt cx="0" cy="0"/>
        </a:xfrm>
      </p:grpSpPr>
      <p:sp>
        <p:nvSpPr>
          <p:cNvPr id="1048825"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826"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1048827"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Click to edit Master text styles</a:t>
            </a:r>
          </a:p>
        </p:txBody>
      </p:sp>
      <p:sp>
        <p:nvSpPr>
          <p:cNvPr id="1048828" name="Date Placeholder 4"/>
          <p:cNvSpPr>
            <a:spLocks noGrp="1"/>
          </p:cNvSpPr>
          <p:nvPr>
            <p:ph type="dt" sz="half" idx="10"/>
          </p:nvPr>
        </p:nvSpPr>
        <p:spPr/>
        <p:txBody>
          <a:bodyPr/>
          <a:p>
            <a:fld id="{7AD86B2E-B702-4422-B277-3A08C7449694}" type="datetimeFigureOut">
              <a:rPr lang="en-US" smtClean="0"/>
              <a:t>10/1/2024</a:t>
            </a:fld>
            <a:endParaRPr lang="en-US"/>
          </a:p>
        </p:txBody>
      </p:sp>
      <p:sp>
        <p:nvSpPr>
          <p:cNvPr id="1048829" name="Footer Placeholder 5"/>
          <p:cNvSpPr>
            <a:spLocks noGrp="1"/>
          </p:cNvSpPr>
          <p:nvPr>
            <p:ph type="ftr" sz="quarter" idx="11"/>
          </p:nvPr>
        </p:nvSpPr>
        <p:spPr/>
        <p:txBody>
          <a:bodyPr/>
          <a:p>
            <a:endParaRPr lang="en-US"/>
          </a:p>
        </p:txBody>
      </p:sp>
      <p:sp>
        <p:nvSpPr>
          <p:cNvPr id="1048830" name="Slide Number Placeholder 6"/>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33" name=""/>
        <p:cNvGrpSpPr/>
        <p:nvPr/>
      </p:nvGrpSpPr>
      <p:grpSpPr>
        <a:xfrm>
          <a:off x="0" y="0"/>
          <a:ext cx="0" cy="0"/>
          <a:chOff x="0" y="0"/>
          <a:chExt cx="0" cy="0"/>
        </a:xfrm>
      </p:grpSpPr>
      <p:sp>
        <p:nvSpPr>
          <p:cNvPr id="1048792" name="Title 1"/>
          <p:cNvSpPr>
            <a:spLocks noGrp="1"/>
          </p:cNvSpPr>
          <p:nvPr>
            <p:ph type="title"/>
          </p:nvPr>
        </p:nvSpPr>
        <p:spPr/>
        <p:txBody>
          <a:bodyPr/>
          <a:p>
            <a:r>
              <a:rPr lang="en-US"/>
              <a:t>Click to edit Master title style</a:t>
            </a:r>
          </a:p>
        </p:txBody>
      </p:sp>
      <p:sp>
        <p:nvSpPr>
          <p:cNvPr id="1048793" name="Vertical Text Placeholder 2"/>
          <p:cNvSpPr>
            <a:spLocks noGrp="1"/>
          </p:cNvSpPr>
          <p:nvPr>
            <p:ph type="body" orient="vert" idx="1"/>
          </p:nvPr>
        </p:nvSpPr>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94"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795" name="Footer Placeholder 4"/>
          <p:cNvSpPr>
            <a:spLocks noGrp="1"/>
          </p:cNvSpPr>
          <p:nvPr>
            <p:ph type="ftr" sz="quarter" idx="11"/>
          </p:nvPr>
        </p:nvSpPr>
        <p:spPr/>
        <p:txBody>
          <a:bodyPr/>
          <a:p>
            <a:endParaRPr lang="en-US"/>
          </a:p>
        </p:txBody>
      </p:sp>
      <p:sp>
        <p:nvSpPr>
          <p:cNvPr id="1048796"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39" name=""/>
        <p:cNvGrpSpPr/>
        <p:nvPr/>
      </p:nvGrpSpPr>
      <p:grpSpPr>
        <a:xfrm>
          <a:off x="0" y="0"/>
          <a:ext cx="0" cy="0"/>
          <a:chOff x="0" y="0"/>
          <a:chExt cx="0" cy="0"/>
        </a:xfrm>
      </p:grpSpPr>
      <p:sp>
        <p:nvSpPr>
          <p:cNvPr id="1048820" name="Vertical Title 1"/>
          <p:cNvSpPr>
            <a:spLocks noGrp="1"/>
          </p:cNvSpPr>
          <p:nvPr>
            <p:ph type="title" orient="vert"/>
          </p:nvPr>
        </p:nvSpPr>
        <p:spPr>
          <a:xfrm>
            <a:off x="8724900" y="365125"/>
            <a:ext cx="2628900" cy="5811838"/>
          </a:xfrm>
        </p:spPr>
        <p:txBody>
          <a:bodyPr vert="eaVert"/>
          <a:p>
            <a:r>
              <a:rPr lang="en-US"/>
              <a:t>Click to edit Master title style</a:t>
            </a:r>
          </a:p>
        </p:txBody>
      </p:sp>
      <p:sp>
        <p:nvSpPr>
          <p:cNvPr id="1048821" name="Vertical Text Placeholder 2"/>
          <p:cNvSpPr>
            <a:spLocks noGrp="1"/>
          </p:cNvSpPr>
          <p:nvPr>
            <p:ph type="body" orient="vert" idx="1"/>
          </p:nvPr>
        </p:nvSpPr>
        <p:spPr>
          <a:xfrm>
            <a:off x="838200" y="365125"/>
            <a:ext cx="7734300" cy="5811838"/>
          </a:xfrm>
        </p:spPr>
        <p:txBody>
          <a:bodyPr vert="eaVert"/>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22" name="Date Placeholder 3"/>
          <p:cNvSpPr>
            <a:spLocks noGrp="1"/>
          </p:cNvSpPr>
          <p:nvPr>
            <p:ph type="dt" sz="half" idx="10"/>
          </p:nvPr>
        </p:nvSpPr>
        <p:spPr/>
        <p:txBody>
          <a:bodyPr/>
          <a:p>
            <a:fld id="{7AD86B2E-B702-4422-B277-3A08C7449694}" type="datetimeFigureOut">
              <a:rPr lang="en-US" smtClean="0"/>
              <a:t>10/1/2024</a:t>
            </a:fld>
            <a:endParaRPr lang="en-US"/>
          </a:p>
        </p:txBody>
      </p:sp>
      <p:sp>
        <p:nvSpPr>
          <p:cNvPr id="1048823" name="Footer Placeholder 4"/>
          <p:cNvSpPr>
            <a:spLocks noGrp="1"/>
          </p:cNvSpPr>
          <p:nvPr>
            <p:ph type="ftr" sz="quarter" idx="11"/>
          </p:nvPr>
        </p:nvSpPr>
        <p:spPr/>
        <p:txBody>
          <a:bodyPr/>
          <a:p>
            <a:endParaRPr lang="en-US"/>
          </a:p>
        </p:txBody>
      </p:sp>
      <p:sp>
        <p:nvSpPr>
          <p:cNvPr id="1048824" name="Slide Number Placeholder 5"/>
          <p:cNvSpPr>
            <a:spLocks noGrp="1"/>
          </p:cNvSpPr>
          <p:nvPr>
            <p:ph type="sldNum" sz="quarter" idx="12"/>
          </p:nvPr>
        </p:nvSpPr>
        <p:spPr/>
        <p:txBody>
          <a:bodyPr/>
          <a:p>
            <a:fld id="{F7542ADD-394E-41F3-B704-951748884AEE}" type="slidenum">
              <a:rPr lang="en-US" smtClean="0"/>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68" name=""/>
        <p:cNvGrpSpPr/>
        <p:nvPr/>
      </p:nvGrpSpPr>
      <p:grpSpPr>
        <a:xfrm>
          <a:off x="0" y="0"/>
          <a:ext cx="0" cy="0"/>
          <a:chOff x="0" y="0"/>
          <a:chExt cx="0" cy="0"/>
        </a:xfrm>
      </p:grpSpPr>
      <p:sp>
        <p:nvSpPr>
          <p:cNvPr id="1048599"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p>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33" name=""/>
        <p:cNvGrpSpPr/>
        <p:nvPr/>
      </p:nvGrpSpPr>
      <p:grpSpPr>
        <a:xfrm>
          <a:off x="0" y="0"/>
          <a:ext cx="0" cy="0"/>
          <a:chOff x="0" y="0"/>
          <a:chExt cx="0" cy="0"/>
        </a:xfrm>
      </p:grpSpPr>
      <p:sp>
        <p:nvSpPr>
          <p:cNvPr id="1048581"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1">
                                  <p:stCondLst>
                                    <p:cond delay="0"/>
                                  </p:stCondLst>
                                  <p:childTnLst>
                                    <p:set>
                                      <p:cBhvr>
                                        <p:cTn dur="1" fill="hold" id="6">
                                          <p:stCondLst>
                                            <p:cond delay="0"/>
                                          </p:stCondLst>
                                        </p:cTn>
                                        <p:tgtEl>
                                          <p:spTgt spid="1048581"/>
                                        </p:tgtEl>
                                        <p:attrNameLst>
                                          <p:attrName>style.visibility</p:attrName>
                                        </p:attrNameLst>
                                      </p:cBhvr>
                                      <p:to>
                                        <p:strVal val="visible"/>
                                      </p:to>
                                    </p:set>
                                    <p:anim calcmode="lin" valueType="num">
                                      <p:cBhvr additive="base">
                                        <p:cTn dur="500" fill="hold" id="7"/>
                                        <p:tgtEl>
                                          <p:spTgt spid="1048581"/>
                                        </p:tgtEl>
                                        <p:attrNameLst>
                                          <p:attrName>ppt_x</p:attrName>
                                        </p:attrNameLst>
                                      </p:cBhvr>
                                      <p:tavLst>
                                        <p:tav tm="0">
                                          <p:val>
                                            <p:strVal val="#ppt_x"/>
                                          </p:val>
                                        </p:tav>
                                        <p:tav tm="100000">
                                          <p:val>
                                            <p:strVal val="#ppt_x"/>
                                          </p:val>
                                        </p:tav>
                                      </p:tavLst>
                                    </p:anim>
                                    <p:anim calcmode="lin" valueType="num">
                                      <p:cBhvr additive="base">
                                        <p:cTn dur="500" fill="hold" id="8"/>
                                        <p:tgtEl>
                                          <p:spTgt spid="104858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1"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66" name=""/>
        <p:cNvGrpSpPr/>
        <p:nvPr/>
      </p:nvGrpSpPr>
      <p:grpSpPr>
        <a:xfrm>
          <a:off x="0" y="0"/>
          <a:ext cx="0" cy="0"/>
          <a:chOff x="0" y="0"/>
          <a:chExt cx="0" cy="0"/>
        </a:xfrm>
      </p:grpSpPr>
      <p:sp>
        <p:nvSpPr>
          <p:cNvPr id="1048590"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4">
                                  <p:stCondLst>
                                    <p:cond delay="0"/>
                                  </p:stCondLst>
                                  <p:childTnLst>
                                    <p:set>
                                      <p:cBhvr>
                                        <p:cTn dur="1" fill="hold" id="6">
                                          <p:stCondLst>
                                            <p:cond delay="0"/>
                                          </p:stCondLst>
                                        </p:cTn>
                                        <p:tgtEl>
                                          <p:spTgt spid="1048590"/>
                                        </p:tgtEl>
                                        <p:attrNameLst>
                                          <p:attrName>style.visibility</p:attrName>
                                        </p:attrNameLst>
                                      </p:cBhvr>
                                      <p:to>
                                        <p:strVal val="visible"/>
                                      </p:to>
                                    </p:set>
                                    <p:anim calcmode="lin" valueType="num">
                                      <p:cBhvr additive="base">
                                        <p:cTn dur="500" fill="hold" id="7"/>
                                        <p:tgtEl>
                                          <p:spTgt spid="1048590"/>
                                        </p:tgtEl>
                                        <p:attrNameLst>
                                          <p:attrName>ppt_x</p:attrName>
                                        </p:attrNameLst>
                                      </p:cBhvr>
                                      <p:tavLst>
                                        <p:tav tm="0">
                                          <p:val>
                                            <p:strVal val="#ppt_x"/>
                                          </p:val>
                                        </p:tav>
                                        <p:tav tm="100000">
                                          <p:val>
                                            <p:strVal val="#ppt_x"/>
                                          </p:val>
                                        </p:tav>
                                      </p:tavLst>
                                    </p:anim>
                                    <p:anim calcmode="lin" valueType="num">
                                      <p:cBhvr additive="base">
                                        <p:cTn dur="500" fill="hold" id="8"/>
                                        <p:tgtEl>
                                          <p:spTgt spid="10485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0"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89" name=""/>
        <p:cNvGrpSpPr/>
        <p:nvPr/>
      </p:nvGrpSpPr>
      <p:grpSpPr>
        <a:xfrm>
          <a:off x="0" y="0"/>
          <a:ext cx="0" cy="0"/>
          <a:chOff x="0" y="0"/>
          <a:chExt cx="0" cy="0"/>
        </a:xfrm>
      </p:grpSpPr>
      <p:sp>
        <p:nvSpPr>
          <p:cNvPr id="1048617"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8">
                                  <p:stCondLst>
                                    <p:cond delay="0"/>
                                  </p:stCondLst>
                                  <p:childTnLst>
                                    <p:set>
                                      <p:cBhvr>
                                        <p:cTn dur="1" fill="hold" id="6">
                                          <p:stCondLst>
                                            <p:cond delay="0"/>
                                          </p:stCondLst>
                                        </p:cTn>
                                        <p:tgtEl>
                                          <p:spTgt spid="1048617"/>
                                        </p:tgtEl>
                                        <p:attrNameLst>
                                          <p:attrName>style.visibility</p:attrName>
                                        </p:attrNameLst>
                                      </p:cBhvr>
                                      <p:to>
                                        <p:strVal val="visible"/>
                                      </p:to>
                                    </p:set>
                                    <p:anim calcmode="lin" valueType="num">
                                      <p:cBhvr additive="base">
                                        <p:cTn dur="500" fill="hold" id="7"/>
                                        <p:tgtEl>
                                          <p:spTgt spid="1048617"/>
                                        </p:tgtEl>
                                        <p:attrNameLst>
                                          <p:attrName>ppt_x</p:attrName>
                                        </p:attrNameLst>
                                      </p:cBhvr>
                                      <p:tavLst>
                                        <p:tav tm="0">
                                          <p:val>
                                            <p:strVal val="0-#ppt_w/2"/>
                                          </p:val>
                                        </p:tav>
                                        <p:tav tm="100000">
                                          <p:val>
                                            <p:strVal val="#ppt_x"/>
                                          </p:val>
                                        </p:tav>
                                      </p:tavLst>
                                    </p:anim>
                                    <p:anim calcmode="lin" valueType="num">
                                      <p:cBhvr additive="base">
                                        <p:cTn dur="500" fill="hold" id="8"/>
                                        <p:tgtEl>
                                          <p:spTgt spid="10486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37" name=""/>
        <p:cNvGrpSpPr/>
        <p:nvPr/>
      </p:nvGrpSpPr>
      <p:grpSpPr>
        <a:xfrm>
          <a:off x="0" y="0"/>
          <a:ext cx="0" cy="0"/>
          <a:chOff x="0" y="0"/>
          <a:chExt cx="0" cy="0"/>
        </a:xfrm>
      </p:grpSpPr>
      <p:sp>
        <p:nvSpPr>
          <p:cNvPr id="1048814" name="Picture Placeholder 3"/>
          <p:cNvSpPr>
            <a:spLocks noGrp="1"/>
          </p:cNvSpPr>
          <p:nvPr>
            <p:ph type="pic" sz="quarter" idx="11"/>
          </p:nvPr>
        </p:nvSpPr>
        <p:spPr>
          <a:xfrm>
            <a:off x="7088924" y="508820"/>
            <a:ext cx="3701847" cy="5184057"/>
          </a:xfrm>
          <a:prstGeom prst="rect"/>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algn="ctr" indent="0" marL="0">
              <a:buNone/>
              <a:defRPr sz="1600">
                <a:solidFill>
                  <a:schemeClr val="tx1">
                    <a:lumMod val="50000"/>
                    <a:lumOff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4">
                                  <p:stCondLst>
                                    <p:cond delay="750"/>
                                  </p:stCondLst>
                                  <p:childTnLst>
                                    <p:set>
                                      <p:cBhvr>
                                        <p:cTn dur="1" fill="hold" id="6">
                                          <p:stCondLst>
                                            <p:cond delay="0"/>
                                          </p:stCondLst>
                                        </p:cTn>
                                        <p:tgtEl>
                                          <p:spTgt spid="1048814"/>
                                        </p:tgtEl>
                                        <p:attrNameLst>
                                          <p:attrName>style.visibility</p:attrName>
                                        </p:attrNameLst>
                                      </p:cBhvr>
                                      <p:to>
                                        <p:strVal val="visible"/>
                                      </p:to>
                                    </p:set>
                                    <p:anim calcmode="lin" valueType="num">
                                      <p:cBhvr additive="base">
                                        <p:cTn dur="500" fill="hold" id="7"/>
                                        <p:tgtEl>
                                          <p:spTgt spid="1048814"/>
                                        </p:tgtEl>
                                        <p:attrNameLst>
                                          <p:attrName>ppt_x</p:attrName>
                                        </p:attrNameLst>
                                      </p:cBhvr>
                                      <p:tavLst>
                                        <p:tav tm="0">
                                          <p:val>
                                            <p:strVal val="#ppt_x"/>
                                          </p:val>
                                        </p:tav>
                                        <p:tav tm="100000">
                                          <p:val>
                                            <p:strVal val="#ppt_x"/>
                                          </p:val>
                                        </p:tav>
                                      </p:tavLst>
                                    </p:anim>
                                    <p:anim calcmode="lin" valueType="num">
                                      <p:cBhvr additive="base">
                                        <p:cTn dur="500" fill="hold" id="8"/>
                                        <p:tgtEl>
                                          <p:spTgt spid="10488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30" name=""/>
        <p:cNvGrpSpPr/>
        <p:nvPr/>
      </p:nvGrpSpPr>
      <p:grpSpPr>
        <a:xfrm>
          <a:off x="0" y="0"/>
          <a:ext cx="0" cy="0"/>
          <a:chOff x="0" y="0"/>
          <a:chExt cx="0" cy="0"/>
        </a:xfrm>
      </p:grpSpPr>
      <p:sp>
        <p:nvSpPr>
          <p:cNvPr id="1048782"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indent="0" marL="0">
              <a:buNone/>
              <a:defRPr sz="1200"/>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2">
                                  <p:stCondLst>
                                    <p:cond delay="500"/>
                                  </p:stCondLst>
                                  <p:childTnLst>
                                    <p:set>
                                      <p:cBhvr>
                                        <p:cTn dur="1" fill="hold" id="6">
                                          <p:stCondLst>
                                            <p:cond delay="0"/>
                                          </p:stCondLst>
                                        </p:cTn>
                                        <p:tgtEl>
                                          <p:spTgt spid="1048782"/>
                                        </p:tgtEl>
                                        <p:attrNameLst>
                                          <p:attrName>style.visibility</p:attrName>
                                        </p:attrNameLst>
                                      </p:cBhvr>
                                      <p:to>
                                        <p:strVal val="visible"/>
                                      </p:to>
                                    </p:set>
                                    <p:anim calcmode="lin" valueType="num">
                                      <p:cBhvr additive="base">
                                        <p:cTn dur="500" fill="hold" id="7"/>
                                        <p:tgtEl>
                                          <p:spTgt spid="1048782"/>
                                        </p:tgtEl>
                                        <p:attrNameLst>
                                          <p:attrName>ppt_x</p:attrName>
                                        </p:attrNameLst>
                                      </p:cBhvr>
                                      <p:tavLst>
                                        <p:tav tm="0">
                                          <p:val>
                                            <p:strVal val="1+#ppt_w/2"/>
                                          </p:val>
                                        </p:tav>
                                        <p:tav tm="100000">
                                          <p:val>
                                            <p:strVal val="#ppt_x"/>
                                          </p:val>
                                        </p:tav>
                                      </p:tavLst>
                                    </p:anim>
                                    <p:anim calcmode="lin" valueType="num">
                                      <p:cBhvr additive="base">
                                        <p:cTn dur="500" fill="hold" id="8"/>
                                        <p:tgtEl>
                                          <p:spTgt spid="10487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82"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27" name=""/>
        <p:cNvGrpSpPr/>
        <p:nvPr/>
      </p:nvGrpSpPr>
      <p:grpSpPr>
        <a:xfrm>
          <a:off x="0" y="0"/>
          <a:ext cx="0" cy="0"/>
          <a:chOff x="0" y="0"/>
          <a:chExt cx="0" cy="0"/>
        </a:xfrm>
      </p:grpSpPr>
      <p:sp>
        <p:nvSpPr>
          <p:cNvPr id="1048767" name="Picture Placeholder 2"/>
          <p:cNvSpPr>
            <a:spLocks noGrp="1"/>
          </p:cNvSpPr>
          <p:nvPr>
            <p:ph type="pic" sz="quarter" idx="10"/>
          </p:nvPr>
        </p:nvSpPr>
        <p:spPr>
          <a:xfrm>
            <a:off x="6096000" y="933450"/>
            <a:ext cx="4962146" cy="2495550"/>
          </a:xfrm>
          <a:prstGeom prst="rect"/>
          <a:solidFill>
            <a:schemeClr val="bg1">
              <a:lumMod val="85000"/>
              <a:alpha val="50000"/>
            </a:schemeClr>
          </a:solidFill>
        </p:spPr>
        <p:txBody>
          <a:bodyPr/>
          <a:lstStyle>
            <a:lvl1pPr indent="0" marL="0">
              <a:buNone/>
              <a:defRPr sz="1600">
                <a:solidFill>
                  <a:schemeClr val="bg1">
                    <a:lumMod val="50000"/>
                  </a:schemeClr>
                </a:solidFill>
              </a:defRPr>
            </a:lvl1pPr>
          </a:lstStyle>
          <a:p>
            <a:endParaRPr lang="id-ID"/>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decel="100000" fill="hold" grpId="0" id="5" nodeType="withEffect" presetClass="entr" presetID="2" presetSubtype="2">
                                  <p:stCondLst>
                                    <p:cond delay="250"/>
                                  </p:stCondLst>
                                  <p:childTnLst>
                                    <p:set>
                                      <p:cBhvr>
                                        <p:cTn dur="1" fill="hold" id="6">
                                          <p:stCondLst>
                                            <p:cond delay="0"/>
                                          </p:stCondLst>
                                        </p:cTn>
                                        <p:tgtEl>
                                          <p:spTgt spid="1048767"/>
                                        </p:tgtEl>
                                        <p:attrNameLst>
                                          <p:attrName>style.visibility</p:attrName>
                                        </p:attrNameLst>
                                      </p:cBhvr>
                                      <p:to>
                                        <p:strVal val="visible"/>
                                      </p:to>
                                    </p:set>
                                    <p:anim calcmode="lin" valueType="num">
                                      <p:cBhvr additive="base">
                                        <p:cTn dur="500" fill="hold" id="7"/>
                                        <p:tgtEl>
                                          <p:spTgt spid="1048767"/>
                                        </p:tgtEl>
                                        <p:attrNameLst>
                                          <p:attrName>ppt_x</p:attrName>
                                        </p:attrNameLst>
                                      </p:cBhvr>
                                      <p:tavLst>
                                        <p:tav tm="0">
                                          <p:val>
                                            <p:strVal val="1+#ppt_w/2"/>
                                          </p:val>
                                        </p:tav>
                                        <p:tav tm="100000">
                                          <p:val>
                                            <p:strVal val="#ppt_x"/>
                                          </p:val>
                                        </p:tav>
                                      </p:tavLst>
                                    </p:anim>
                                    <p:anim calcmode="lin" valueType="num">
                                      <p:cBhvr additive="base">
                                        <p:cTn dur="500" fill="hold" id="8"/>
                                        <p:tgtEl>
                                          <p:spTgt spid="10487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67" grpId="0" animBg="1"/>
    </p:bld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 Id="rId11" Type="http://schemas.openxmlformats.org/officeDocument/2006/relationships/slideLayout" Target="../slideLayouts/slideLayout25.xml"/><Relationship Id="rId12" Type="http://schemas.openxmlformats.org/officeDocument/2006/relationships/slideLayout" Target="../slideLayouts/slideLayout26.xml"/><Relationship Id="rId13" Type="http://schemas.openxmlformats.org/officeDocument/2006/relationships/slideLayout" Target="../slideLayouts/slideLayout27.xml"/><Relationship Id="rId14" Type="http://schemas.openxmlformats.org/officeDocument/2006/relationships/slideLayout" Target="../slideLayouts/slideLayout28.xml"/><Relationship Id="rId15" Type="http://schemas.openxmlformats.org/officeDocument/2006/relationships/slideLayout" Target="../slideLayouts/slideLayout29.xml"/><Relationship Id="rId16" Type="http://schemas.openxmlformats.org/officeDocument/2006/relationships/slideLayout" Target="../slideLayouts/slideLayout30.xml"/><Relationship Id="rId17" Type="http://schemas.openxmlformats.org/officeDocument/2006/relationships/slideLayout" Target="../slideLayouts/slideLayout31.xml"/><Relationship Id="rId18" Type="http://schemas.openxmlformats.org/officeDocument/2006/relationships/slideLayout" Target="../slideLayouts/slideLayout32.xml"/><Relationship Id="rId19" Type="http://schemas.openxmlformats.org/officeDocument/2006/relationships/image" Target="../media/image1.png"/><Relationship Id="rId2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72" name=""/>
        <p:cNvGrpSpPr/>
        <p:nvPr/>
      </p:nvGrpSpPr>
      <p:grpSpPr>
        <a:xfrm>
          <a:off x="0" y="0"/>
          <a:ext cx="0" cy="0"/>
          <a:chOff x="0" y="0"/>
          <a:chExt cx="0" cy="0"/>
        </a:xfrm>
      </p:grpSpPr>
      <p:sp>
        <p:nvSpPr>
          <p:cNvPr id="1048608" name="Rectangle 2"/>
          <p:cNvSpPr>
            <a:spLocks noGrp="1" noChangeArrowheads="1"/>
          </p:cNvSpPr>
          <p:nvPr>
            <p:ph type="title"/>
          </p:nvPr>
        </p:nvSpPr>
        <p:spPr bwMode="auto">
          <a:xfrm>
            <a:off x="609600" y="274638"/>
            <a:ext cx="10972800" cy="1143000"/>
          </a:xfrm>
          <a:prstGeom prst="rect"/>
          <a:noFill/>
          <a:ln>
            <a:noFill/>
          </a:ln>
          <a:effectLst/>
        </p:spPr>
        <p:txBody>
          <a:bodyPr anchor="ctr" anchorCtr="0" bIns="45720" compatLnSpc="1" lIns="91440" numCol="1" rIns="91440" tIns="45720" vert="horz" wrap="square">
            <a:prstTxWarp prst="textNoShape"/>
          </a:bodyPr>
          <a:p>
            <a:pPr lvl="0"/>
            <a:r>
              <a:rPr altLang="en-US" lang="en-US"/>
              <a:t>Click to edit Master title style</a:t>
            </a:r>
          </a:p>
        </p:txBody>
      </p:sp>
      <p:sp>
        <p:nvSpPr>
          <p:cNvPr id="1048609" name="Rectangle 3"/>
          <p:cNvSpPr>
            <a:spLocks noGrp="1" noChangeArrowheads="1"/>
          </p:cNvSpPr>
          <p:nvPr>
            <p:ph type="body" idx="1"/>
          </p:nvPr>
        </p:nvSpPr>
        <p:spPr bwMode="auto">
          <a:xfrm>
            <a:off x="609600" y="1600201"/>
            <a:ext cx="10972800" cy="4525963"/>
          </a:xfrm>
          <a:prstGeom prst="rect"/>
          <a:noFill/>
          <a:ln>
            <a:noFill/>
          </a:ln>
          <a:effectLst/>
        </p:spPr>
        <p:txBody>
          <a:bodyPr anchor="t" anchorCtr="0" bIns="45720" compatLnSpc="1" lIns="91440" numCol="1" rIns="91440" tIns="45720" vert="horz" wrap="square">
            <a:prstTxWarp prst="textNoShape"/>
          </a:bodyPr>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8610" name="Rectangle 4"/>
          <p:cNvSpPr>
            <a:spLocks noGrp="1" noChangeArrowheads="1"/>
          </p:cNvSpPr>
          <p:nvPr>
            <p:ph type="dt" sz="half" idx="2"/>
          </p:nvPr>
        </p:nvSpPr>
        <p:spPr bwMode="auto">
          <a:xfrm>
            <a:off x="609600" y="6245225"/>
            <a:ext cx="2844800" cy="476250"/>
          </a:xfrm>
          <a:prstGeom prst="rect"/>
          <a:noFill/>
          <a:ln>
            <a:noFill/>
          </a:ln>
          <a:effectLst/>
        </p:spPr>
        <p:txBody>
          <a:bodyPr anchor="t" anchorCtr="0" bIns="45720" compatLnSpc="1" lIns="91440" numCol="1" rIns="91440" tIns="45720" vert="horz" wrap="square">
            <a:prstTxWarp prst="textNoShape"/>
          </a:bodyPr>
          <a:lstStyle>
            <a:lvl1pPr eaLnBrk="0" hangingPunct="0">
              <a:spcBef>
                <a:spcPct val="20000"/>
              </a:spcBef>
              <a:buFontTx/>
              <a:buChar char="•"/>
              <a:defRPr sz="1400">
                <a:latin typeface="Arial" charset="0"/>
                <a:cs typeface="Arial" charset="0"/>
              </a:defRPr>
            </a:lvl1pPr>
          </a:lstStyle>
          <a:p>
            <a:fld id="{72547372-AC09-47B6-BD01-AB0CE1E4A426}" type="datetimeFigureOut">
              <a:rPr lang="en-US"/>
              <a:t>10/1/2024</a:t>
            </a:fld>
            <a:endParaRPr lang="en-US"/>
          </a:p>
        </p:txBody>
      </p:sp>
      <p:sp>
        <p:nvSpPr>
          <p:cNvPr id="1048611" name="Rectangle 5"/>
          <p:cNvSpPr>
            <a:spLocks noGrp="1" noChangeArrowheads="1"/>
          </p:cNvSpPr>
          <p:nvPr>
            <p:ph type="ftr" sz="quarter" idx="3"/>
          </p:nvPr>
        </p:nvSpPr>
        <p:spPr bwMode="auto">
          <a:xfrm>
            <a:off x="4165600" y="6245225"/>
            <a:ext cx="3860800" cy="476250"/>
          </a:xfrm>
          <a:prstGeom prst="rect"/>
          <a:noFill/>
          <a:ln>
            <a:noFill/>
          </a:ln>
          <a:effectLst/>
        </p:spPr>
        <p:txBody>
          <a:bodyPr anchor="t" anchorCtr="0" bIns="45720" compatLnSpc="1" lIns="91440" numCol="1" rIns="91440" tIns="45720" vert="horz" wrap="square">
            <a:prstTxWarp prst="textNoShape"/>
          </a:bodyPr>
          <a:lstStyle>
            <a:lvl1pPr algn="ctr" eaLnBrk="0" hangingPunct="0">
              <a:spcBef>
                <a:spcPct val="20000"/>
              </a:spcBef>
              <a:buFontTx/>
              <a:buChar char="•"/>
              <a:defRPr sz="1400">
                <a:latin typeface="Arial" charset="0"/>
                <a:cs typeface="Arial" charset="0"/>
              </a:defRPr>
            </a:lvl1pPr>
          </a:lstStyle>
          <a:p>
            <a:endParaRPr lang="en-US"/>
          </a:p>
        </p:txBody>
      </p:sp>
    </p:spTree>
  </p:cSld>
  <p:clrMap accent1="accent1" accent2="accent2" accent3="accent3" accent4="accent4" accent5="accent5" accent6="accent6" bg1="lt1" bg2="lt2" tx1="dk1" tx2="dk2"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Lst>
  <p:txStyles>
    <p:titleStyle>
      <a:lvl1pPr algn="ctr" eaLnBrk="0" fontAlgn="base" hangingPunct="0" rtl="0">
        <a:spcBef>
          <a:spcPct val="0"/>
        </a:spcBef>
        <a:spcAft>
          <a:spcPct val="0"/>
        </a:spcAft>
        <a:defRPr sz="4400">
          <a:solidFill>
            <a:schemeClr val="tx2"/>
          </a:solidFill>
          <a:latin typeface="+mj-lt"/>
          <a:ea typeface="+mj-ea"/>
          <a:cs typeface="+mj-cs"/>
        </a:defRPr>
      </a:lvl1pPr>
      <a:lvl2pPr algn="ctr" eaLnBrk="0" fontAlgn="base" hangingPunct="0" rtl="0">
        <a:spcBef>
          <a:spcPct val="0"/>
        </a:spcBef>
        <a:spcAft>
          <a:spcPct val="0"/>
        </a:spcAft>
        <a:defRPr sz="4400">
          <a:solidFill>
            <a:schemeClr val="tx2"/>
          </a:solidFill>
          <a:latin typeface="Arial" charset="0"/>
        </a:defRPr>
      </a:lvl2pPr>
      <a:lvl3pPr algn="ctr" eaLnBrk="0" fontAlgn="base" hangingPunct="0" rtl="0">
        <a:spcBef>
          <a:spcPct val="0"/>
        </a:spcBef>
        <a:spcAft>
          <a:spcPct val="0"/>
        </a:spcAft>
        <a:defRPr sz="4400">
          <a:solidFill>
            <a:schemeClr val="tx2"/>
          </a:solidFill>
          <a:latin typeface="Arial" charset="0"/>
        </a:defRPr>
      </a:lvl3pPr>
      <a:lvl4pPr algn="ctr" eaLnBrk="0" fontAlgn="base" hangingPunct="0" rtl="0">
        <a:spcBef>
          <a:spcPct val="0"/>
        </a:spcBef>
        <a:spcAft>
          <a:spcPct val="0"/>
        </a:spcAft>
        <a:defRPr sz="4400">
          <a:solidFill>
            <a:schemeClr val="tx2"/>
          </a:solidFill>
          <a:latin typeface="Arial" charset="0"/>
        </a:defRPr>
      </a:lvl4pPr>
      <a:lvl5pPr algn="ctr" eaLnBrk="0" fontAlgn="base" hangingPunct="0" rtl="0">
        <a:spcBef>
          <a:spcPct val="0"/>
        </a:spcBef>
        <a:spcAft>
          <a:spcPct val="0"/>
        </a:spcAft>
        <a:defRPr sz="4400">
          <a:solidFill>
            <a:schemeClr val="tx2"/>
          </a:solidFill>
          <a:latin typeface="Arial" charset="0"/>
        </a:defRPr>
      </a:lvl5pPr>
      <a:lvl6pPr algn="ctr" fontAlgn="base" marL="457200" rtl="0">
        <a:spcBef>
          <a:spcPct val="0"/>
        </a:spcBef>
        <a:spcAft>
          <a:spcPct val="0"/>
        </a:spcAft>
        <a:defRPr sz="4400">
          <a:solidFill>
            <a:schemeClr val="tx2"/>
          </a:solidFill>
          <a:latin typeface="Arial" charset="0"/>
        </a:defRPr>
      </a:lvl6pPr>
      <a:lvl7pPr algn="ctr" fontAlgn="base" marL="914400" rtl="0">
        <a:spcBef>
          <a:spcPct val="0"/>
        </a:spcBef>
        <a:spcAft>
          <a:spcPct val="0"/>
        </a:spcAft>
        <a:defRPr sz="4400">
          <a:solidFill>
            <a:schemeClr val="tx2"/>
          </a:solidFill>
          <a:latin typeface="Arial" charset="0"/>
        </a:defRPr>
      </a:lvl7pPr>
      <a:lvl8pPr algn="ctr" fontAlgn="base" marL="1371600" rtl="0">
        <a:spcBef>
          <a:spcPct val="0"/>
        </a:spcBef>
        <a:spcAft>
          <a:spcPct val="0"/>
        </a:spcAft>
        <a:defRPr sz="4400">
          <a:solidFill>
            <a:schemeClr val="tx2"/>
          </a:solidFill>
          <a:latin typeface="Arial" charset="0"/>
        </a:defRPr>
      </a:lvl8pPr>
      <a:lvl9pPr algn="ctr" fontAlgn="base" marL="1828800" rtl="0">
        <a:spcBef>
          <a:spcPct val="0"/>
        </a:spcBef>
        <a:spcAft>
          <a:spcPct val="0"/>
        </a:spcAft>
        <a:defRPr sz="4400">
          <a:solidFill>
            <a:schemeClr val="tx2"/>
          </a:solidFill>
          <a:latin typeface="Arial" charset="0"/>
        </a:defRPr>
      </a:lvl9pPr>
    </p:titleStyle>
    <p:bodyStyle>
      <a:lvl1pPr algn="l" eaLnBrk="0" fontAlgn="base" hangingPunct="0" indent="-342900" marL="342900" rtl="0">
        <a:spcBef>
          <a:spcPct val="20000"/>
        </a:spcBef>
        <a:spcAft>
          <a:spcPct val="0"/>
        </a:spcAft>
        <a:buChar char="•"/>
        <a:defRPr sz="3200">
          <a:solidFill>
            <a:schemeClr val="tx1"/>
          </a:solidFill>
          <a:latin typeface="+mn-lt"/>
          <a:ea typeface="+mn-ea"/>
          <a:cs typeface="+mn-cs"/>
        </a:defRPr>
      </a:lvl1pPr>
      <a:lvl2pPr algn="l" eaLnBrk="0" fontAlgn="base" hangingPunct="0" indent="-285750" marL="742950" rtl="0">
        <a:spcBef>
          <a:spcPct val="20000"/>
        </a:spcBef>
        <a:spcAft>
          <a:spcPct val="0"/>
        </a:spcAft>
        <a:buChar char="–"/>
        <a:defRPr sz="2800">
          <a:solidFill>
            <a:schemeClr val="tx1"/>
          </a:solidFill>
          <a:latin typeface="+mn-lt"/>
        </a:defRPr>
      </a:lvl2pPr>
      <a:lvl3pPr algn="l" eaLnBrk="0" fontAlgn="base" hangingPunct="0" indent="-228600" marL="1143000" rtl="0">
        <a:spcBef>
          <a:spcPct val="20000"/>
        </a:spcBef>
        <a:spcAft>
          <a:spcPct val="0"/>
        </a:spcAft>
        <a:buChar char="•"/>
        <a:defRPr sz="2400">
          <a:solidFill>
            <a:schemeClr val="tx1"/>
          </a:solidFill>
          <a:latin typeface="+mn-lt"/>
        </a:defRPr>
      </a:lvl3pPr>
      <a:lvl4pPr algn="l" eaLnBrk="0" fontAlgn="base" hangingPunct="0" indent="-228600" marL="1600200" rtl="0">
        <a:spcBef>
          <a:spcPct val="20000"/>
        </a:spcBef>
        <a:spcAft>
          <a:spcPct val="0"/>
        </a:spcAft>
        <a:buChar char="–"/>
        <a:defRPr sz="2000">
          <a:solidFill>
            <a:schemeClr val="tx1"/>
          </a:solidFill>
          <a:latin typeface="+mn-lt"/>
        </a:defRPr>
      </a:lvl4pPr>
      <a:lvl5pPr algn="l" eaLnBrk="0" fontAlgn="base" hangingPunct="0" indent="-228600" marL="2057400" rtl="0">
        <a:spcBef>
          <a:spcPct val="20000"/>
        </a:spcBef>
        <a:spcAft>
          <a:spcPct val="0"/>
        </a:spcAft>
        <a:buChar char="»"/>
        <a:defRPr sz="2000">
          <a:solidFill>
            <a:schemeClr val="tx1"/>
          </a:solidFill>
          <a:latin typeface="+mn-lt"/>
        </a:defRPr>
      </a:lvl5pPr>
      <a:lvl6pPr algn="l" fontAlgn="base" indent="-228600" marL="2514600" rtl="0">
        <a:spcBef>
          <a:spcPct val="20000"/>
        </a:spcBef>
        <a:spcAft>
          <a:spcPct val="0"/>
        </a:spcAft>
        <a:buChar char="»"/>
        <a:defRPr sz="2000">
          <a:solidFill>
            <a:schemeClr val="tx1"/>
          </a:solidFill>
          <a:latin typeface="+mn-lt"/>
        </a:defRPr>
      </a:lvl6pPr>
      <a:lvl7pPr algn="l" fontAlgn="base" indent="-228600" marL="2971800" rtl="0">
        <a:spcBef>
          <a:spcPct val="20000"/>
        </a:spcBef>
        <a:spcAft>
          <a:spcPct val="0"/>
        </a:spcAft>
        <a:buChar char="»"/>
        <a:defRPr sz="2000">
          <a:solidFill>
            <a:schemeClr val="tx1"/>
          </a:solidFill>
          <a:latin typeface="+mn-lt"/>
        </a:defRPr>
      </a:lvl7pPr>
      <a:lvl8pPr algn="l" fontAlgn="base" indent="-228600" marL="3429000" rtl="0">
        <a:spcBef>
          <a:spcPct val="20000"/>
        </a:spcBef>
        <a:spcAft>
          <a:spcPct val="0"/>
        </a:spcAft>
        <a:buChar char="»"/>
        <a:defRPr sz="2000">
          <a:solidFill>
            <a:schemeClr val="tx1"/>
          </a:solidFill>
          <a:latin typeface="+mn-lt"/>
        </a:defRPr>
      </a:lvl8pPr>
      <a:lvl9pPr algn="l" fontAlgn="base" indent="-228600" marL="3886200" rtl="0">
        <a:spcBef>
          <a:spcPct val="20000"/>
        </a:spcBef>
        <a:spcAft>
          <a:spcPct val="0"/>
        </a:spcAft>
        <a:buChar char="»"/>
        <a:defRPr sz="2000">
          <a:solidFill>
            <a:schemeClr val="tx1"/>
          </a:solidFill>
          <a:latin typeface="+mn-lt"/>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1" dpi="0">
          <a:blip xmlns:r="http://schemas.openxmlformats.org/officeDocument/2006/relationships" r:embed="rId19">
            <a:lum/>
          </a:blip>
          <a:srcRect/>
          <a:stretch>
            <a:fillRect/>
          </a:stretch>
        </a:blipFill>
        <a:effectLst/>
      </p:bgPr>
    </p:bg>
    <p:spTree>
      <p:nvGrpSpPr>
        <p:cNvPr id="14"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7AD86B2E-B702-4422-B277-3A08C7449694}" type="datetimeFigureOut">
              <a:rPr lang="en-US" smtClean="0"/>
              <a:t>10/1/2024</a:t>
            </a:fld>
            <a:endParaRPr lang="en-US"/>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png"/><Relationship Id="rId3" Type="http://schemas.openxmlformats.org/officeDocument/2006/relationships/slideLayout" Target="../slideLayouts/slideLayout26.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image" Target="../media/image5.jpeg"/><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slideLayout" Target="../slideLayouts/slideLayout27.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7.jpeg"/><Relationship Id="rId2" Type="http://schemas.openxmlformats.org/officeDocument/2006/relationships/image" Target="../media/image3.png"/><Relationship Id="rId3"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image" Target="../media/image3.png"/><Relationship Id="rId3" Type="http://schemas.openxmlformats.org/officeDocument/2006/relationships/slideLayout" Target="../slideLayouts/slideLayout29.xml"/><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image" Target="../media/image3.png"/><Relationship Id="rId3" Type="http://schemas.openxmlformats.org/officeDocument/2006/relationships/slideLayout" Target="../slideLayouts/slideLayout29.xml"/><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0.jpeg"/><Relationship Id="rId3"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1.jpeg"/><Relationship Id="rId3" Type="http://schemas.openxmlformats.org/officeDocument/2006/relationships/image" Target="../media/image12.jpeg"/><Relationship Id="rId4" Type="http://schemas.openxmlformats.org/officeDocument/2006/relationships/image" Target="../media/image13.png"/><Relationship Id="rId5"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4.jpeg"/><Relationship Id="rId3"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5.png"/><Relationship Id="rId3"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6.png"/><Relationship Id="rId3"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7.png"/><Relationship Id="rId3"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8.png"/><Relationship Id="rId3"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9.jpeg"/><Relationship Id="rId3"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3.png"/><Relationship Id="rId3"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1" Type="http://schemas.openxmlformats.org/officeDocument/2006/relationships/image" Target="../media/image20.jpeg"/><Relationship Id="rId2" Type="http://schemas.openxmlformats.org/officeDocument/2006/relationships/image" Target="../media/image3.png"/><Relationship Id="rId3"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00" name="Oval 17"/>
          <p:cNvSpPr/>
          <p:nvPr/>
        </p:nvSpPr>
        <p:spPr>
          <a:xfrm>
            <a:off x="6054429" y="-720725"/>
            <a:ext cx="7782357" cy="7578725"/>
          </a:xfrm>
          <a:prstGeom prst="ellipse"/>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01" name="TextBox 30"/>
          <p:cNvSpPr txBox="1"/>
          <p:nvPr/>
        </p:nvSpPr>
        <p:spPr>
          <a:xfrm>
            <a:off x="654839" y="2337115"/>
            <a:ext cx="4495026" cy="1348740"/>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baseline="0" b="1" cap="none" dirty="0" sz="28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a:t>
            </a:r>
            <a:r>
              <a:rPr altLang="en-GB" baseline="0" b="1" cap="none" dirty="0" sz="28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a:t>
            </a:r>
            <a:endPar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algn="l" defTabSz="914400" eaLnBrk="1" fontAlgn="auto" hangingPunct="1" indent="0" latinLnBrk="0" lvl="0" marL="0" marR="0" rtl="0">
              <a:lnSpc>
                <a:spcPct val="100000"/>
              </a:lnSpc>
              <a:spcBef>
                <a:spcPts val="0"/>
              </a:spcBef>
              <a:spcAft>
                <a:spcPts val="0"/>
              </a:spcAft>
              <a:buClrTx/>
              <a:buSzTx/>
              <a:buFontTx/>
              <a:buNone/>
            </a:pP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B</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y</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 </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m</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n</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y</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 </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R</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m</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d</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a</a:t>
            </a:r>
            <a:r>
              <a:rPr altLang="en-GB" baseline="0" b="1" cap="none" dirty="0" sz="2800" i="0" kern="1200" kumimoji="0" lang="en-US" noProof="0" normalizeH="0" spc="0" err="1" strike="noStrike" u="none">
                <a:ln>
                  <a:noFill/>
                </a:ln>
                <a:solidFill>
                  <a:srgbClr val="00B0F0"/>
                </a:solidFill>
                <a:effectLst/>
                <a:latin typeface="Times New Roman" panose="02020603050405020304" pitchFamily="18" charset="0"/>
                <a:ea typeface="+mn-ea"/>
                <a:cs typeface="Times New Roman" panose="02020603050405020304" pitchFamily="18" charset="0"/>
                <a:sym typeface="Arial"/>
              </a:rPr>
              <a:t>n </a:t>
            </a:r>
            <a:endPar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02" name="Rectangle: Rounded Corners 33"/>
          <p:cNvSpPr/>
          <p:nvPr/>
        </p:nvSpPr>
        <p:spPr>
          <a:xfrm>
            <a:off x="-540265" y="5843657"/>
            <a:ext cx="3516608" cy="529167"/>
          </a:xfrm>
          <a:prstGeom prst="round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1048603" name="TextBox 45"/>
          <p:cNvSpPr txBox="1"/>
          <p:nvPr/>
        </p:nvSpPr>
        <p:spPr>
          <a:xfrm>
            <a:off x="194617" y="4695166"/>
            <a:ext cx="5146695" cy="1234441"/>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altLang="en-US" baseline="0" b="0" cap="none" dirty="0" sz="2100" i="0" kern="1200" kumimoji="0" lang="en-US" noProof="0" normalizeH="0" spc="0" strike="noStrike" u="none">
                <a:ln>
                  <a:noFill/>
                </a:ln>
                <a:solidFill>
                  <a:srgbClr val="24A9E1"/>
                </a:solidFill>
                <a:effectLst/>
                <a:uLnTx/>
                <a:uFillTx/>
                <a:latin typeface="Tajawal Medium"/>
                <a:ea typeface="+mn-ea"/>
                <a:cs typeface="Arial" panose="020B0604020202020204" pitchFamily="34" charset="0"/>
                <a:sym typeface="Arial"/>
              </a:rPr>
              <a:t>ENT </a:t>
            </a:r>
            <a:r>
              <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algn="ctr" defTabSz="914400" eaLnBrk="1" fontAlgn="auto" hangingPunct="1" indent="0" latinLnBrk="0" lvl="0" marL="0" marR="0" rtl="0">
              <a:lnSpc>
                <a:spcPct val="150000"/>
              </a:lnSpc>
              <a:spcBef>
                <a:spcPts val="0"/>
              </a:spcBef>
              <a:spcAft>
                <a:spcPts val="0"/>
              </a:spcAft>
              <a:buClr>
                <a:srgbClr val="000000"/>
              </a:buClr>
              <a:buSzTx/>
              <a:buFont typeface="Arial"/>
              <a:buNone/>
            </a:pPr>
            <a:r>
              <a:rPr baseline="0" b="0" cap="none" dirty="0" sz="15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baseline="0" b="1" cap="none" dirty="0" sz="2400" i="0" kern="0" kumimoji="0" lang="en-US" noProof="0" normalizeH="0" spc="0" strike="noStrike" u="none">
                <a:ln>
                  <a:noFill/>
                </a:ln>
                <a:solidFill>
                  <a:srgbClr val="1F3864"/>
                </a:solidFill>
                <a:effectLst/>
                <a:uLnTx/>
                <a:uFillTx/>
                <a:latin typeface="Georgia"/>
                <a:ea typeface="Georgia"/>
                <a:cs typeface="Georgia"/>
                <a:sym typeface="Georgia"/>
              </a:rPr>
              <a:t>Master of Entrepreneurship Program</a:t>
            </a:r>
            <a:endParaRPr baseline="0" b="0" cap="none" dirty="0" sz="1400" i="0" kern="0" kumimoji="0" lang="en-US" noProof="0" normalizeH="0" spc="0" strike="noStrike" u="none">
              <a:ln>
                <a:noFill/>
              </a:ln>
              <a:solidFill>
                <a:srgbClr val="000000"/>
              </a:solidFill>
              <a:effectLst/>
              <a:uLnTx/>
              <a:uFillTx/>
              <a:latin typeface="Arial"/>
              <a:ea typeface="+mn-ea"/>
              <a:cs typeface="Arial"/>
              <a:sym typeface="Arial"/>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04" name="Oval 13"/>
          <p:cNvSpPr/>
          <p:nvPr/>
        </p:nvSpPr>
        <p:spPr>
          <a:xfrm>
            <a:off x="6200343" y="-320675"/>
            <a:ext cx="7410450" cy="7410450"/>
          </a:xfrm>
          <a:prstGeom prst="ellipse"/>
          <a:blipFill>
            <a:blip xmlns:r="http://schemas.openxmlformats.org/officeDocument/2006/relationships" r:embed="rId1"/>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pic>
        <p:nvPicPr>
          <p:cNvPr id="2097158"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94617" y="269653"/>
            <a:ext cx="2954655" cy="1379622"/>
          </a:xfrm>
          <a:prstGeom prst="rec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4" name=""/>
        <p:cNvGrpSpPr/>
        <p:nvPr/>
      </p:nvGrpSpPr>
      <p:grpSpPr>
        <a:xfrm>
          <a:off x="0" y="0"/>
          <a:ext cx="0" cy="0"/>
          <a:chOff x="0" y="0"/>
          <a:chExt cx="0" cy="0"/>
        </a:xfrm>
      </p:grpSpPr>
      <p:pic>
        <p:nvPicPr>
          <p:cNvPr id="2097152" name="Picture 3"/>
          <p:cNvPicPr>
            <a:picLocks noChangeAspect="1"/>
          </p:cNvPicPr>
          <p:nvPr/>
        </p:nvPicPr>
        <p:blipFill>
          <a:blip xmlns:r="http://schemas.openxmlformats.org/officeDocument/2006/relationships" r:embed="rId1"/>
          <a:stretch>
            <a:fillRect/>
          </a:stretch>
        </p:blipFill>
        <p:spPr>
          <a:xfrm>
            <a:off x="-59992" y="-58058"/>
            <a:ext cx="12663752" cy="7053944"/>
          </a:xfrm>
          <a:prstGeom prst="rect"/>
        </p:spPr>
      </p:pic>
      <p:sp>
        <p:nvSpPr>
          <p:cNvPr id="104858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ID" noProof="0" normalizeH="0" spc="0" strike="noStrike" u="none">
              <a:ln>
                <a:noFill/>
              </a:ln>
              <a:solidFill>
                <a:prstClr val="white"/>
              </a:solidFill>
              <a:effectLst/>
              <a:uLnTx/>
              <a:uFillTx/>
              <a:latin typeface="Calibri" panose="020F0502020204030204"/>
              <a:ea typeface="+mn-ea"/>
              <a:cs typeface="+mn-cs"/>
              <a:sym typeface="Arial"/>
            </a:endParaRPr>
          </a:p>
        </p:txBody>
      </p:sp>
      <p:pic>
        <p:nvPicPr>
          <p:cNvPr id="2097153" name="Picture Placeholder 4"/>
          <p:cNvPicPr>
            <a:picLocks noChangeAspect="1" noGrp="1"/>
          </p:cNvPicPr>
          <p:nvPr>
            <p:ph type="pic" sz="quarter" idx="10"/>
          </p:nvPr>
        </p:nvPicPr>
        <p:blipFill>
          <a:blip xmlns:r="http://schemas.openxmlformats.org/officeDocument/2006/relationships" r:embed="rId2"/>
          <a:srcRect l="4175" r="4175"/>
          <a:stretch>
            <a:fillRect/>
          </a:stretch>
        </p:blipFill>
        <p:spPr>
          <a:xfrm>
            <a:off x="0" y="-43542"/>
            <a:ext cx="8659664" cy="5300798"/>
          </a:xfrm>
        </p:spPr>
      </p:pic>
      <p:sp>
        <p:nvSpPr>
          <p:cNvPr id="1048583" name="TextBox 8"/>
          <p:cNvSpPr txBox="1"/>
          <p:nvPr/>
        </p:nvSpPr>
        <p:spPr>
          <a:xfrm>
            <a:off x="6307898" y="2785710"/>
            <a:ext cx="5167234" cy="1717041"/>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baseline="0" b="1" cap="none" dirty="0" sz="3200" i="0" kern="1200" kumimoji="0" lang="en-US" noProof="0" normalizeH="0" spc="0" err="1"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baseline="0" b="1" cap="none" dirty="0" sz="32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4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84" name="Rectangle: Rounded Corners 9"/>
          <p:cNvSpPr/>
          <p:nvPr/>
        </p:nvSpPr>
        <p:spPr>
          <a:xfrm>
            <a:off x="6384738" y="4232260"/>
            <a:ext cx="3516608" cy="529167"/>
          </a:xfrm>
          <a:prstGeom prst="roundRect"/>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a:t>
            </a:r>
            <a:r>
              <a:rPr altLang="en-GB" baseline="0" b="1" cap="none" dirty="0" sz="28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2</a:t>
            </a:r>
            <a:endParaRPr altLang="en-US" lang="zh-CN"/>
          </a:p>
        </p:txBody>
      </p:sp>
      <p:sp>
        <p:nvSpPr>
          <p:cNvPr id="1048585" name="TextBox 10"/>
          <p:cNvSpPr txBox="1"/>
          <p:nvPr/>
        </p:nvSpPr>
        <p:spPr>
          <a:xfrm>
            <a:off x="5116913" y="4729078"/>
            <a:ext cx="5146696" cy="929640"/>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altLang="en-US" baseline="0" b="0" cap="none" dirty="0" sz="2100" i="0" kern="1200" kumimoji="0" lang="en-US" noProof="0" normalizeH="0" spc="0" strike="noStrike" u="none">
                <a:ln>
                  <a:noFill/>
                </a:ln>
                <a:solidFill>
                  <a:srgbClr val="24A9E1"/>
                </a:solidFill>
                <a:effectLst/>
                <a:uLnTx/>
                <a:uFillTx/>
                <a:latin typeface="Tajawal Medium"/>
                <a:ea typeface="+mn-ea"/>
                <a:cs typeface="Arial" panose="020B0604020202020204" pitchFamily="34" charset="0"/>
                <a:sym typeface="Arial"/>
              </a:rPr>
              <a:t>ENT </a:t>
            </a:r>
            <a:r>
              <a:rPr baseline="0" b="0" cap="none" dirty="0" sz="20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algn="ctr" defTabSz="914400" eaLnBrk="1" fontAlgn="auto" hangingPunct="1" indent="0" latinLnBrk="0" lvl="0" marL="0" marR="0" rtl="0">
              <a:lnSpc>
                <a:spcPct val="150000"/>
              </a:lnSpc>
              <a:spcBef>
                <a:spcPts val="0"/>
              </a:spcBef>
              <a:spcAft>
                <a:spcPts val="0"/>
              </a:spcAft>
              <a:buClr>
                <a:srgbClr val="000000"/>
              </a:buClr>
              <a:buSzTx/>
              <a:buFont typeface="Arial"/>
              <a:buNone/>
            </a:pPr>
            <a:r>
              <a:rPr baseline="0" b="0" cap="none" dirty="0" sz="1500" i="0" kern="1200" kumimoji="0" lang="en-US" noProof="0" normalizeH="0" spc="0" strike="noStrike" u="none">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baseline="0" b="1" cap="none" dirty="0" sz="2400" i="0" kern="0" kumimoji="0" lang="en-US" noProof="0" normalizeH="0" spc="0" strike="noStrike" u="none">
                <a:ln>
                  <a:noFill/>
                </a:ln>
                <a:solidFill>
                  <a:srgbClr val="1F3864"/>
                </a:solidFill>
                <a:effectLst/>
                <a:uLnTx/>
                <a:uFillTx/>
                <a:latin typeface="Georgia"/>
                <a:ea typeface="Georgia"/>
                <a:cs typeface="Georgia"/>
                <a:sym typeface="Georgia"/>
              </a:rPr>
              <a:t>Master of Entrepreneurship Program</a:t>
            </a:r>
            <a:endParaRPr baseline="0" b="0" cap="none" dirty="0" sz="1400" i="0" kern="0" kumimoji="0" lang="en-US" noProof="0" normalizeH="0" spc="0" strike="noStrike" u="none">
              <a:ln>
                <a:noFill/>
              </a:ln>
              <a:solidFill>
                <a:srgbClr val="000000"/>
              </a:solidFill>
              <a:effectLst/>
              <a:uLnTx/>
              <a:uFillTx/>
              <a:latin typeface="Arial"/>
              <a:ea typeface="+mn-ea"/>
              <a:cs typeface="Arial"/>
              <a:sym typeface="Arial"/>
            </a:endParaRPr>
          </a:p>
        </p:txBody>
      </p:sp>
      <p:pic>
        <p:nvPicPr>
          <p:cNvPr id="2097154" name="Graphic 21"/>
          <p:cNvPicPr>
            <a:picLocks noChangeAspect="1"/>
          </p:cNvPicPr>
          <p:nvPr/>
        </p:nvPicPr>
        <p:blipFill>
          <a:blip xmlns:r="http://schemas.openxmlformats.org/officeDocument/2006/relationships" r:embed="rId3"/>
          <a:stretch>
            <a:fillRect/>
          </a:stretch>
        </p:blipFill>
        <p:spPr>
          <a:xfrm>
            <a:off x="313679" y="372325"/>
            <a:ext cx="2457656" cy="670874"/>
          </a:xfrm>
          <a:prstGeom prst="rect"/>
        </p:spPr>
      </p:pic>
      <p:sp>
        <p:nvSpPr>
          <p:cNvPr id="1048586"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white"/>
                </a:solidFill>
                <a:effectLst/>
                <a:uLnTx/>
                <a:uFillTx/>
                <a:latin typeface="Calibri" panose="020F0502020204030204"/>
                <a:ea typeface="+mn-ea"/>
                <a:cs typeface="Arial"/>
                <a:sym typeface="Arial"/>
              </a:rPr>
              <a:t>www.midocean.ae</a:t>
            </a:r>
          </a:p>
        </p:txBody>
      </p:sp>
      <p:pic>
        <p:nvPicPr>
          <p:cNvPr id="2097155" name="Graphic 21"/>
          <p:cNvPicPr>
            <a:picLocks noChangeAspect="1"/>
          </p:cNvPicPr>
          <p:nvPr/>
        </p:nvPicPr>
        <p:blipFill rotWithShape="1">
          <a:blip xmlns:r="http://schemas.openxmlformats.org/officeDocument/2006/relationships" r:embed="rId4">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591" name="Rectangle 8"/>
          <p:cNvSpPr/>
          <p:nvPr/>
        </p:nvSpPr>
        <p:spPr>
          <a:xfrm>
            <a:off x="6122194" y="2014538"/>
            <a:ext cx="4937346" cy="3719512"/>
          </a:xfrm>
          <a:prstGeom prst="rect"/>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592" name="Rectangle 25"/>
          <p:cNvSpPr/>
          <p:nvPr/>
        </p:nvSpPr>
        <p:spPr>
          <a:xfrm>
            <a:off x="1127760" y="1123950"/>
            <a:ext cx="4942047" cy="3719512"/>
          </a:xfrm>
          <a:prstGeom prst="rect"/>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pic>
        <p:nvPicPr>
          <p:cNvPr id="2097156" name="Picture Placeholder 3"/>
          <p:cNvPicPr>
            <a:picLocks noChangeAspect="1" noGrp="1"/>
          </p:cNvPicPr>
          <p:nvPr>
            <p:ph type="pic" sz="quarter" idx="10"/>
          </p:nvPr>
        </p:nvPicPr>
        <p:blipFill>
          <a:blip xmlns:r="http://schemas.openxmlformats.org/officeDocument/2006/relationships" r:embed="rId1"/>
          <a:srcRect t="8679" b="8679"/>
          <a:stretch>
            <a:fillRect/>
          </a:stretch>
        </p:blipFill>
        <p:spPr>
          <a:xfrm>
            <a:off x="1161081" y="1067920"/>
            <a:ext cx="9936480" cy="4610100"/>
          </a:xfrm>
        </p:spPr>
      </p:pic>
      <p:sp>
        <p:nvSpPr>
          <p:cNvPr id="1048593" name="Rectangle 10"/>
          <p:cNvSpPr/>
          <p:nvPr/>
        </p:nvSpPr>
        <p:spPr>
          <a:xfrm>
            <a:off x="4951095" y="1117694"/>
            <a:ext cx="1116793" cy="962568"/>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100" i="0" kern="1200" kumimoji="0" lang="en-US" noProof="0" normalizeH="0" spc="0" strike="noStrike" u="none">
              <a:ln>
                <a:noFill/>
              </a:ln>
              <a:solidFill>
                <a:srgbClr val="00B0F0"/>
              </a:solidFill>
              <a:effectLst/>
              <a:uLnTx/>
              <a:uFillTx/>
              <a:latin typeface="Calibri" panose="020F0502020204030204"/>
              <a:ea typeface="Roboto Light" panose="02000000000000000000" pitchFamily="2" charset="0"/>
              <a:cs typeface="+mn-cs"/>
              <a:sym typeface="Arial"/>
            </a:endParaRPr>
          </a:p>
        </p:txBody>
      </p:sp>
      <p:sp>
        <p:nvSpPr>
          <p:cNvPr id="1048594" name="Rectangle 5"/>
          <p:cNvSpPr/>
          <p:nvPr/>
        </p:nvSpPr>
        <p:spPr>
          <a:xfrm>
            <a:off x="2626178" y="500900"/>
            <a:ext cx="10625587" cy="45720"/>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595" name="TextBox 40"/>
          <p:cNvSpPr txBox="1"/>
          <p:nvPr/>
        </p:nvSpPr>
        <p:spPr>
          <a:xfrm>
            <a:off x="6301339" y="1259391"/>
            <a:ext cx="5486502" cy="461665"/>
          </a:xfrm>
          <a:prstGeom prst="rect"/>
          <a:noFill/>
        </p:spPr>
        <p:txBody>
          <a:bodyPr rtlCol="0" wrap="non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sz="2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Finding a Commercially Viable Problem</a:t>
            </a:r>
            <a:endParaRPr baseline="0" b="1" cap="none" dirty="0" sz="24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96" name="TextBox 41"/>
          <p:cNvSpPr txBox="1"/>
          <p:nvPr/>
        </p:nvSpPr>
        <p:spPr>
          <a:xfrm>
            <a:off x="5071247" y="1139330"/>
            <a:ext cx="917148" cy="338554"/>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16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p>
        </p:txBody>
      </p:sp>
      <p:sp>
        <p:nvSpPr>
          <p:cNvPr id="1048597" name="TextBox 42"/>
          <p:cNvSpPr txBox="1"/>
          <p:nvPr/>
        </p:nvSpPr>
        <p:spPr>
          <a:xfrm>
            <a:off x="5056021" y="1354195"/>
            <a:ext cx="942618" cy="830997"/>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8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59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57"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iming>
    <p:tnLst>
      <p:par>
        <p:cTn dur="indefinite" id="1" nodeType="tmRoot" restart="never">
          <p:childTnLst>
            <p:seq concurrent="1" nextAc="seek">
              <p:cTn dur="indefinite" id="2" nodeType="mainSeq">
                <p:childTnLst>
                  <p:par>
                    <p:cTn fill="hold" id="3">
                      <p:stCondLst>
                        <p:cond delay="indefinite"/>
                        <p:cond evt="onBegin" delay="0">
                          <p:tn val="2"/>
                        </p:cond>
                      </p:stCondLst>
                      <p:childTnLst>
                        <p:par>
                          <p:cTn fill="hold" id="4">
                            <p:stCondLst>
                              <p:cond delay="0"/>
                            </p:stCondLst>
                            <p:childTnLst>
                              <p:par>
                                <p:cTn fill="hold" grpId="0" id="5" nodeType="withEffect" presetClass="entr" presetID="10" presetSubtype="0">
                                  <p:stCondLst>
                                    <p:cond delay="250"/>
                                  </p:stCondLst>
                                  <p:childTnLst>
                                    <p:set>
                                      <p:cBhvr>
                                        <p:cTn dur="1" fill="hold" id="6">
                                          <p:stCondLst>
                                            <p:cond delay="0"/>
                                          </p:stCondLst>
                                        </p:cTn>
                                        <p:tgtEl>
                                          <p:spTgt spid="1048592"/>
                                        </p:tgtEl>
                                        <p:attrNameLst>
                                          <p:attrName>style.visibility</p:attrName>
                                        </p:attrNameLst>
                                      </p:cBhvr>
                                      <p:to>
                                        <p:strVal val="visible"/>
                                      </p:to>
                                    </p:set>
                                    <p:animEffect transition="in" filter="fade">
                                      <p:cBhvr>
                                        <p:cTn dur="500" id="7"/>
                                        <p:tgtEl>
                                          <p:spTgt spid="1048592"/>
                                        </p:tgtEl>
                                      </p:cBhvr>
                                    </p:animEffect>
                                  </p:childTnLst>
                                </p:cTn>
                              </p:par>
                              <p:par>
                                <p:cTn fill="hold" grpId="0" id="8" nodeType="withEffect" presetClass="entr" presetID="10" presetSubtype="0">
                                  <p:stCondLst>
                                    <p:cond delay="250"/>
                                  </p:stCondLst>
                                  <p:childTnLst>
                                    <p:set>
                                      <p:cBhvr>
                                        <p:cTn dur="1" fill="hold" id="9">
                                          <p:stCondLst>
                                            <p:cond delay="0"/>
                                          </p:stCondLst>
                                        </p:cTn>
                                        <p:tgtEl>
                                          <p:spTgt spid="1048591"/>
                                        </p:tgtEl>
                                        <p:attrNameLst>
                                          <p:attrName>style.visibility</p:attrName>
                                        </p:attrNameLst>
                                      </p:cBhvr>
                                      <p:to>
                                        <p:strVal val="visible"/>
                                      </p:to>
                                    </p:set>
                                    <p:animEffect transition="in" filter="fade">
                                      <p:cBhvr>
                                        <p:cTn dur="500" id="10"/>
                                        <p:tgtEl>
                                          <p:spTgt spid="1048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1" grpId="0" animBg="1"/>
      <p:bldP spid="104859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sp>
        <p:nvSpPr>
          <p:cNvPr id="1048616" name="TextBox 4"/>
          <p:cNvSpPr txBox="1"/>
          <p:nvPr/>
        </p:nvSpPr>
        <p:spPr bwMode="auto">
          <a:xfrm>
            <a:off x="609600" y="274638"/>
            <a:ext cx="10972800" cy="1143000"/>
          </a:xfrm>
          <a:prstGeom prst="rect"/>
          <a:noFill/>
          <a:ln>
            <a:noFill/>
          </a:ln>
          <a:effectLst/>
        </p:spPr>
        <p:txBody>
          <a:bodyPr anchor="ctr" anchorCtr="0" bIns="45720" compatLnSpc="1" lIns="91440" numCol="1" rIns="91440" tIns="45720" vert="horz" wrap="square">
            <a:prstTxWarp prst="textNoShape"/>
            <a:normAutofit/>
          </a:bodyPr>
          <a:p>
            <a:pPr algn="ctr" defTabSz="914400" eaLnBrk="0" fontAlgn="base" hangingPunct="0" indent="0" latinLnBrk="0" lvl="0" marL="0" marR="0">
              <a:spcBef>
                <a:spcPct val="0"/>
              </a:spcBef>
              <a:spcAft>
                <a:spcPts val="600"/>
              </a:spcAft>
              <a:buClrTx/>
              <a:buSzTx/>
              <a:buFontTx/>
              <a:buNone/>
            </a:pPr>
            <a:r>
              <a:rPr baseline="0" b="1" cap="none" sz="4400" i="0" kern="1200" kumimoji="0" lang="en-US" noProof="0" normalizeH="0" spc="0" strike="noStrike" u="none">
                <a:ln>
                  <a:noFill/>
                </a:ln>
                <a:solidFill>
                  <a:schemeClr val="tx2"/>
                </a:solidFill>
                <a:effectLst/>
                <a:uLnTx/>
                <a:uFillTx/>
                <a:latin typeface="+mj-lt"/>
                <a:ea typeface="+mj-ea"/>
                <a:cs typeface="+mj-cs"/>
              </a:rPr>
              <a:t>Finding a Commercially Viable Problem</a:t>
            </a:r>
          </a:p>
        </p:txBody>
      </p:sp>
      <p:pic>
        <p:nvPicPr>
          <p:cNvPr id="2097159" name="Picture 6" descr="Person with idea concept"/>
          <p:cNvPicPr>
            <a:picLocks noChangeAspect="1"/>
          </p:cNvPicPr>
          <p:nvPr/>
        </p:nvPicPr>
        <p:blipFill>
          <a:blip xmlns:r="http://schemas.openxmlformats.org/officeDocument/2006/relationships" r:embed="rId1"/>
          <a:srcRect t="12134" b="26073"/>
          <a:stretch>
            <a:fillRect/>
          </a:stretch>
        </p:blipFill>
        <p:spPr>
          <a:xfrm>
            <a:off x="609600" y="1600201"/>
            <a:ext cx="10972800" cy="4525963"/>
          </a:xfrm>
          <a:prstGeom prst="rect"/>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pic>
        <p:nvPicPr>
          <p:cNvPr id="2097160" name="Picture Placeholder 4"/>
          <p:cNvPicPr>
            <a:picLocks noChangeAspect="1" noGrp="1"/>
          </p:cNvPicPr>
          <p:nvPr>
            <p:ph type="pic" sz="quarter" idx="10"/>
          </p:nvPr>
        </p:nvPicPr>
        <p:blipFill>
          <a:blip xmlns:r="http://schemas.openxmlformats.org/officeDocument/2006/relationships" r:embed="rId1"/>
          <a:srcRect l="13924" r="13924"/>
          <a:stretch>
            <a:fillRect/>
          </a:stretch>
        </p:blipFill>
        <p:spPr>
          <a:xfrm>
            <a:off x="2808" y="0"/>
            <a:ext cx="5547685" cy="5573488"/>
          </a:xfrm>
        </p:spPr>
      </p:pic>
      <p:sp>
        <p:nvSpPr>
          <p:cNvPr id="1048618" name="Right Triangle 1"/>
          <p:cNvSpPr/>
          <p:nvPr/>
        </p:nvSpPr>
        <p:spPr>
          <a:xfrm rot="5400000">
            <a:off x="-4175" y="4176"/>
            <a:ext cx="1799302" cy="1790952"/>
          </a:xfrm>
          <a:prstGeom prst="rtTriangl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19"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sp>
        <p:nvSpPr>
          <p:cNvPr id="1048620" name="TextBox 24"/>
          <p:cNvSpPr txBox="1"/>
          <p:nvPr/>
        </p:nvSpPr>
        <p:spPr>
          <a:xfrm>
            <a:off x="4689259" y="1412953"/>
            <a:ext cx="6133146" cy="954107"/>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The previous lecture covers the following topics</a:t>
            </a:r>
          </a:p>
        </p:txBody>
      </p:sp>
      <p:sp>
        <p:nvSpPr>
          <p:cNvPr id="1048621" name="Rectangle 27"/>
          <p:cNvSpPr/>
          <p:nvPr/>
        </p:nvSpPr>
        <p:spPr>
          <a:xfrm>
            <a:off x="3150823" y="583447"/>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22" name="TextBox 30"/>
          <p:cNvSpPr txBox="1"/>
          <p:nvPr/>
        </p:nvSpPr>
        <p:spPr>
          <a:xfrm>
            <a:off x="3537284" y="2369388"/>
            <a:ext cx="7746349" cy="4523740"/>
          </a:xfrm>
          <a:prstGeom prst="rect"/>
          <a:noFill/>
        </p:spPr>
        <p:txBody>
          <a:bodyPr rtlCol="0" wrap="square">
            <a:spAutoFit/>
          </a:bodyPr>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Overview of the Entrepreneurship terms</a:t>
            </a:r>
            <a:endParaRPr baseline="0" b="0" cap="none" dirty="0" sz="1600" i="0" kern="0" kumimoji="0" lang="en-US" noProof="0" normalizeH="0" spc="0" strike="noStrike" u="none">
              <a:ln>
                <a:noFill/>
              </a:ln>
              <a:solidFill>
                <a:srgbClr val="000000"/>
              </a:solidFill>
              <a:effectLst/>
              <a:uLnTx/>
              <a:uFillTx/>
              <a:latin typeface="Calibri"/>
              <a:ea typeface="Calibri"/>
              <a:cs typeface="Calibri"/>
              <a:sym typeface="Calibri"/>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Who is the Entrepreneur?</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Definition of a Leader</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3P's</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What is the Leadership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Entrepreneurship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Entrepreneurial leaders </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five forms of entrepreneurial leadership</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a:p>
            <a:pPr algn="just" defTabSz="914400" eaLnBrk="1" fontAlgn="auto" hangingPunct="1" indent="-342900" latinLnBrk="0" lvl="0" marL="342900" marR="0" rtl="0">
              <a:lnSpc>
                <a:spcPct val="100000"/>
              </a:lnSpc>
              <a:spcBef>
                <a:spcPts val="2000"/>
              </a:spcBef>
              <a:spcAft>
                <a:spcPts val="0"/>
              </a:spcAft>
              <a:buClr>
                <a:srgbClr val="000000"/>
              </a:buClr>
              <a:buSzPts val="1800"/>
              <a:buFont typeface="Noto Sans Symbols"/>
              <a:buChar char="∙"/>
            </a:pPr>
            <a:r>
              <a:rPr baseline="0" b="0" cap="none" dirty="0" sz="18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The five steps of the “Opportunity Model”</a:t>
            </a:r>
            <a:endParaRPr baseline="0" b="0" cap="none" dirty="0" sz="1400" i="0" kern="0" kumimoji="0" lang="en-US" noProof="0" normalizeH="0" spc="0" strike="noStrike" u="none">
              <a:ln>
                <a:noFill/>
              </a:ln>
              <a:solidFill>
                <a:srgbClr val="000000"/>
              </a:solidFill>
              <a:effectLst/>
              <a:uLnTx/>
              <a:uFillTx/>
              <a:latin typeface="Arial"/>
              <a:cs typeface="Arial"/>
              <a:sym typeface="Arial"/>
            </a:endParaRPr>
          </a:p>
        </p:txBody>
      </p:sp>
      <p:sp>
        <p:nvSpPr>
          <p:cNvPr id="1048623" name="Rectangle 31"/>
          <p:cNvSpPr/>
          <p:nvPr/>
        </p:nvSpPr>
        <p:spPr>
          <a:xfrm>
            <a:off x="3386537" y="133507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624" name="TextBox 32"/>
          <p:cNvSpPr txBox="1"/>
          <p:nvPr/>
        </p:nvSpPr>
        <p:spPr>
          <a:xfrm>
            <a:off x="3437433" y="132961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25" name="TextBox 33"/>
          <p:cNvSpPr txBox="1"/>
          <p:nvPr/>
        </p:nvSpPr>
        <p:spPr>
          <a:xfrm>
            <a:off x="3598250" y="159994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4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26"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1"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pic>
        <p:nvPicPr>
          <p:cNvPr id="2097162" name="Picture Placeholder 4"/>
          <p:cNvPicPr>
            <a:picLocks noChangeAspect="1" noGrp="1"/>
          </p:cNvPicPr>
          <p:nvPr>
            <p:ph type="pic" sz="quarter" idx="10"/>
          </p:nvPr>
        </p:nvPicPr>
        <p:blipFill>
          <a:blip xmlns:r="http://schemas.openxmlformats.org/officeDocument/2006/relationships" r:embed="rId1"/>
          <a:srcRect l="13924" r="13924"/>
          <a:stretch>
            <a:fillRect/>
          </a:stretch>
        </p:blipFill>
        <p:spPr>
          <a:xfrm>
            <a:off x="2808" y="0"/>
            <a:ext cx="5547685" cy="5573488"/>
          </a:xfrm>
        </p:spPr>
      </p:pic>
      <p:sp>
        <p:nvSpPr>
          <p:cNvPr id="1048630" name="Right Triangle 1"/>
          <p:cNvSpPr/>
          <p:nvPr/>
        </p:nvSpPr>
        <p:spPr>
          <a:xfrm rot="5400000">
            <a:off x="-4175" y="4176"/>
            <a:ext cx="1799302" cy="1790952"/>
          </a:xfrm>
          <a:prstGeom prst="rtTriangle"/>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31"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sp>
        <p:nvSpPr>
          <p:cNvPr id="1048632" name="TextBox 24"/>
          <p:cNvSpPr txBox="1"/>
          <p:nvPr/>
        </p:nvSpPr>
        <p:spPr>
          <a:xfrm>
            <a:off x="4689259" y="1412953"/>
            <a:ext cx="6133146" cy="92964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a:t>
            </a:r>
            <a:r>
              <a:rPr b="1" dirty="0" sz="2800" lang="en-US">
                <a:solidFill>
                  <a:srgbClr val="00B0F0"/>
                </a:solidFill>
                <a:latin typeface="Times New Roman" panose="02020603050405020304" pitchFamily="18" charset="0"/>
                <a:cs typeface="Times New Roman" panose="02020603050405020304" pitchFamily="18" charset="0"/>
                <a:sym typeface="Arial"/>
              </a:rPr>
              <a:t>is</a:t>
            </a: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lecture covers the following topics</a:t>
            </a:r>
          </a:p>
        </p:txBody>
      </p:sp>
      <p:sp>
        <p:nvSpPr>
          <p:cNvPr id="1048633" name="Rectangle 27"/>
          <p:cNvSpPr/>
          <p:nvPr/>
        </p:nvSpPr>
        <p:spPr>
          <a:xfrm>
            <a:off x="3150823" y="583447"/>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34" name="TextBox 30"/>
          <p:cNvSpPr txBox="1"/>
          <p:nvPr/>
        </p:nvSpPr>
        <p:spPr>
          <a:xfrm>
            <a:off x="3537284" y="2369388"/>
            <a:ext cx="7746349" cy="3190240"/>
          </a:xfrm>
          <a:prstGeom prst="rect"/>
          <a:noFill/>
        </p:spPr>
        <p:txBody>
          <a:bodyPr rtlCol="0" wrap="square">
            <a:spAutoFit/>
          </a:bodyPr>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endPar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35" name="Rectangle 31"/>
          <p:cNvSpPr/>
          <p:nvPr/>
        </p:nvSpPr>
        <p:spPr>
          <a:xfrm>
            <a:off x="3386537" y="133507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636" name="TextBox 32"/>
          <p:cNvSpPr txBox="1"/>
          <p:nvPr/>
        </p:nvSpPr>
        <p:spPr>
          <a:xfrm>
            <a:off x="3437433" y="132961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37" name="TextBox 33"/>
          <p:cNvSpPr txBox="1"/>
          <p:nvPr/>
        </p:nvSpPr>
        <p:spPr>
          <a:xfrm>
            <a:off x="3598250" y="159994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4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638" name="TextBox 2"/>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3"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9782999" y="59789"/>
            <a:ext cx="2305141" cy="1076343"/>
          </a:xfrm>
          <a:prstGeom prst="rec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97" name=""/>
        <p:cNvGrpSpPr/>
        <p:nvPr/>
      </p:nvGrpSpPr>
      <p:grpSpPr>
        <a:xfrm>
          <a:off x="0" y="0"/>
          <a:ext cx="0" cy="0"/>
          <a:chOff x="0" y="0"/>
          <a:chExt cx="0" cy="0"/>
        </a:xfrm>
      </p:grpSpPr>
      <p:sp>
        <p:nvSpPr>
          <p:cNvPr id="104864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4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49" name="Rectangle: Rounded Corners 24"/>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marketing, one of the oldest sayings is, </a:t>
            </a:r>
            <a:r>
              <a:rPr baseline="0" b="0" cap="none" sz="3200" i="1"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“Find a need and fill it.”</a:t>
            </a:r>
          </a:p>
          <a:p>
            <a:pPr algn="l" defTabSz="914400" eaLnBrk="1" fontAlgn="auto" hangingPunct="1" indent="0" latinLnBrk="0" lvl="0" marL="0" marR="0" rtl="0">
              <a:lnSpc>
                <a:spcPct val="100000"/>
              </a:lnSpc>
              <a:spcBef>
                <a:spcPts val="0"/>
              </a:spcBef>
              <a:spcAft>
                <a:spcPts val="0"/>
              </a:spcAft>
              <a:buClrTx/>
              <a:buSzTx/>
              <a:buFontTx/>
              <a:buNone/>
            </a:pPr>
            <a:r>
              <a:rPr baseline="0" b="0" cap="none"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In other words, if you find an unsatisfied need, you’ll find a problem whose solution may provide an opportunity for you.</a:t>
            </a:r>
            <a:endPar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5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98" name=""/>
        <p:cNvGrpSpPr/>
        <p:nvPr/>
      </p:nvGrpSpPr>
      <p:grpSpPr>
        <a:xfrm>
          <a:off x="0" y="0"/>
          <a:ext cx="0" cy="0"/>
          <a:chOff x="0" y="0"/>
          <a:chExt cx="0" cy="0"/>
        </a:xfrm>
      </p:grpSpPr>
      <p:sp>
        <p:nvSpPr>
          <p:cNvPr id="104865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3" name="Rectangle: Rounded Corners 24"/>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3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Not all problems that need to be solved are ready to be solved commercially. In other words, the demand for the product or service must be great enough to earn and sustain a profit.</a:t>
            </a:r>
            <a:endParaRPr baseline="0" b="0" cap="none" dirty="0" sz="3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5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99" name=""/>
        <p:cNvGrpSpPr/>
        <p:nvPr/>
      </p:nvGrpSpPr>
      <p:grpSpPr>
        <a:xfrm>
          <a:off x="0" y="0"/>
          <a:ext cx="0" cy="0"/>
          <a:chOff x="0" y="0"/>
          <a:chExt cx="0" cy="0"/>
        </a:xfrm>
      </p:grpSpPr>
      <p:sp>
        <p:nvSpPr>
          <p:cNvPr id="104865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5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1" cap="none" dirty="0" sz="2000" i="1"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Successful companies solve problems</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 am sure you have heard of the business philosophy that in order to create </a:t>
            </a: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a successful business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 needs to add </a:t>
            </a: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real value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sp>
        <p:nvSpPr>
          <p:cNvPr id="104865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00" name=""/>
        <p:cNvGrpSpPr/>
        <p:nvPr/>
      </p:nvGrpSpPr>
      <p:grpSpPr>
        <a:xfrm>
          <a:off x="0" y="0"/>
          <a:ext cx="0" cy="0"/>
          <a:chOff x="0" y="0"/>
          <a:chExt cx="0" cy="0"/>
        </a:xfrm>
      </p:grpSpPr>
      <p:sp>
        <p:nvSpPr>
          <p:cNvPr id="104865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1" cap="none" sz="2400" i="1"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Identify the problem that is causing the pain.</a:t>
            </a:r>
          </a:p>
          <a:p>
            <a:pPr algn="l" defTabSz="914400" eaLnBrk="1" fontAlgn="auto" hangingPunct="1" indent="0" latinLnBrk="0" lvl="0" marL="0" marR="0" rtl="0">
              <a:lnSpc>
                <a:spcPct val="20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If the problem is something undesirable and undefined, people are likely to pay a lot of money to solve it, and the </a:t>
            </a:r>
            <a:r>
              <a:rPr baseline="0" b="0" cap="none"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problem can be anything; </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 may be the need for a more efficient way of transporting passengers, the lack of effective shipping options internationally, or the need for better marketing strategies; The problem is the need or the void that the customer wants to fill.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6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01" name=""/>
        <p:cNvGrpSpPr/>
        <p:nvPr/>
      </p:nvGrpSpPr>
      <p:grpSpPr>
        <a:xfrm>
          <a:off x="0" y="0"/>
          <a:ext cx="0" cy="0"/>
          <a:chOff x="0" y="0"/>
          <a:chExt cx="0" cy="0"/>
        </a:xfrm>
      </p:grpSpPr>
      <p:sp>
        <p:nvSpPr>
          <p:cNvPr id="104866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An excellent example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sp>
        <p:nvSpPr>
          <p:cNvPr id="104866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8"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02" name=""/>
        <p:cNvGrpSpPr/>
        <p:nvPr/>
      </p:nvGrpSpPr>
      <p:grpSpPr>
        <a:xfrm>
          <a:off x="0" y="0"/>
          <a:ext cx="0" cy="0"/>
          <a:chOff x="0" y="0"/>
          <a:chExt cx="0" cy="0"/>
        </a:xfrm>
      </p:grpSpPr>
      <p:sp>
        <p:nvSpPr>
          <p:cNvPr id="104866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6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Though Sir John’s product was a bust financially, entrepreneurs like Thomas Crapper and John Douglas were so successful that their names remain linked with the flush toilet even today.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6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03" name=""/>
        <p:cNvGrpSpPr/>
        <p:nvPr/>
      </p:nvGrpSpPr>
      <p:grpSpPr>
        <a:xfrm>
          <a:off x="0" y="0"/>
          <a:ext cx="0" cy="0"/>
          <a:chOff x="0" y="0"/>
          <a:chExt cx="0" cy="0"/>
        </a:xfrm>
      </p:grpSpPr>
      <p:sp>
        <p:nvSpPr>
          <p:cNvPr id="104867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Clearly, you need not be an inventor to be a successful entrepreneur. All you need is to be able to recognize a problem that is commercially viable and develop a unique solution.</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04" name=""/>
        <p:cNvGrpSpPr/>
        <p:nvPr/>
      </p:nvGrpSpPr>
      <p:grpSpPr>
        <a:xfrm>
          <a:off x="0" y="0"/>
          <a:ext cx="0" cy="0"/>
          <a:chOff x="0" y="0"/>
          <a:chExt cx="0" cy="0"/>
        </a:xfrm>
      </p:grpSpPr>
      <p:sp>
        <p:nvSpPr>
          <p:cNvPr id="104867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7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0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Flash memory </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was invented in the early 1980s by Japanese engineer </a:t>
            </a:r>
            <a:r>
              <a:rPr baseline="0" b="0" cap="none" dirty="0" sz="2000" i="0" kern="1200" kumimoji="0" lang="en-GB" noProof="0" normalizeH="0" spc="0" err="1"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Masuoka</a:t>
            </a: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 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7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2" name="Picture 2" descr="Different types of flash memory- USB drives, Flash Drives, SSD Cards"/>
          <p:cNvPicPr>
            <a:picLocks noChangeAspect="1" noChangeArrowheads="1"/>
          </p:cNvPicPr>
          <p:nvPr/>
        </p:nvPicPr>
        <p:blipFill rotWithShape="1">
          <a:blip xmlns:r="http://schemas.openxmlformats.org/officeDocument/2006/relationships" r:embed="rId2"/>
          <a:srcRect l="4598" r="6667"/>
          <a:stretch>
            <a:fillRect/>
          </a:stretch>
        </p:blipFill>
        <p:spPr bwMode="auto">
          <a:xfrm>
            <a:off x="9703739" y="453094"/>
            <a:ext cx="1737972" cy="1612148"/>
          </a:xfrm>
          <a:prstGeom prst="rect"/>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05" name=""/>
        <p:cNvGrpSpPr/>
        <p:nvPr/>
      </p:nvGrpSpPr>
      <p:grpSpPr>
        <a:xfrm>
          <a:off x="0" y="0"/>
          <a:ext cx="0" cy="0"/>
          <a:chOff x="0" y="0"/>
          <a:chExt cx="0" cy="0"/>
        </a:xfrm>
      </p:grpSpPr>
      <p:sp>
        <p:nvSpPr>
          <p:cNvPr id="104867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dirty="0" sz="16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Solar kits</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image below is an advertisement photo that appeared in the 1956 issue of </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Look Magazine, show off the “Bell Solar Battery” to the American public.</a:t>
            </a:r>
          </a:p>
        </p:txBody>
      </p:sp>
      <p:sp>
        <p:nvSpPr>
          <p:cNvPr id="104868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4" name="Picture 6"/>
          <p:cNvPicPr>
            <a:picLocks noChangeAspect="1" noChangeArrowheads="1"/>
          </p:cNvPicPr>
          <p:nvPr/>
        </p:nvPicPr>
        <p:blipFill rotWithShape="1">
          <a:blip xmlns:r="http://schemas.openxmlformats.org/officeDocument/2006/relationships" r:embed="rId2"/>
          <a:srcRect l="1873" t="2110" r="2601" b="3798"/>
          <a:stretch>
            <a:fillRect/>
          </a:stretch>
        </p:blipFill>
        <p:spPr bwMode="auto">
          <a:xfrm>
            <a:off x="1937721" y="1034933"/>
            <a:ext cx="3436144" cy="2394557"/>
          </a:xfrm>
          <a:prstGeom prst="rect"/>
          <a:noFill/>
        </p:spPr>
      </p:pic>
      <p:pic>
        <p:nvPicPr>
          <p:cNvPr id="2097175" name="Picture 4" descr="How China's Solar Industry Is Set Up To Be The New Green OPEC"/>
          <p:cNvPicPr>
            <a:picLocks noChangeAspect="1" noChangeArrowheads="1"/>
          </p:cNvPicPr>
          <p:nvPr/>
        </p:nvPicPr>
        <p:blipFill>
          <a:blip xmlns:r="http://schemas.openxmlformats.org/officeDocument/2006/relationships" r:embed="rId3"/>
          <a:srcRect/>
          <a:stretch>
            <a:fillRect/>
          </a:stretch>
        </p:blipFill>
        <p:spPr bwMode="auto">
          <a:xfrm>
            <a:off x="7056266" y="712724"/>
            <a:ext cx="4237796" cy="2493828"/>
          </a:xfrm>
          <a:prstGeom prst="rect"/>
          <a:noFill/>
        </p:spPr>
      </p:pic>
      <p:pic>
        <p:nvPicPr>
          <p:cNvPr id="2097176" name="Picture 5"/>
          <p:cNvPicPr>
            <a:picLocks noChangeAspect="1"/>
          </p:cNvPicPr>
          <p:nvPr/>
        </p:nvPicPr>
        <p:blipFill>
          <a:blip xmlns:r="http://schemas.openxmlformats.org/officeDocument/2006/relationships" r:embed="rId4"/>
          <a:stretch>
            <a:fillRect/>
          </a:stretch>
        </p:blipFill>
        <p:spPr>
          <a:xfrm>
            <a:off x="7056266" y="3254244"/>
            <a:ext cx="4237087" cy="2603218"/>
          </a:xfrm>
          <a:prstGeom prst="rec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06" name=""/>
        <p:cNvGrpSpPr/>
        <p:nvPr/>
      </p:nvGrpSpPr>
      <p:grpSpPr>
        <a:xfrm>
          <a:off x="0" y="0"/>
          <a:ext cx="0" cy="0"/>
          <a:chOff x="0" y="0"/>
          <a:chExt cx="0" cy="0"/>
        </a:xfrm>
      </p:grpSpPr>
      <p:sp>
        <p:nvSpPr>
          <p:cNvPr id="104868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sp>
        <p:nvSpPr>
          <p:cNvPr id="104868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78" name="Picture 2" descr="History of Solar Energy: Who Invented Solar Panels? | Deege ..."/>
          <p:cNvPicPr>
            <a:picLocks noChangeAspect="1" noChangeArrowheads="1"/>
          </p:cNvPicPr>
          <p:nvPr/>
        </p:nvPicPr>
        <p:blipFill rotWithShape="1">
          <a:blip xmlns:r="http://schemas.openxmlformats.org/officeDocument/2006/relationships" r:embed="rId2"/>
          <a:srcRect l="7958" t="3102" r="5685"/>
          <a:stretch>
            <a:fillRect/>
          </a:stretch>
        </p:blipFill>
        <p:spPr bwMode="auto">
          <a:xfrm>
            <a:off x="8909596" y="165259"/>
            <a:ext cx="3143883" cy="2351752"/>
          </a:xfrm>
          <a:prstGeom prst="rect"/>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07" name=""/>
        <p:cNvGrpSpPr/>
        <p:nvPr/>
      </p:nvGrpSpPr>
      <p:grpSpPr>
        <a:xfrm>
          <a:off x="0" y="0"/>
          <a:ext cx="0" cy="0"/>
          <a:chOff x="0" y="0"/>
          <a:chExt cx="0" cy="0"/>
        </a:xfrm>
      </p:grpSpPr>
      <p:sp>
        <p:nvSpPr>
          <p:cNvPr id="104868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8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What happened to businessman and programmer Mark Zuckerberg when he started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Facebook?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Zuckerberg greatly helped develop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the ability to communicate online</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104869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7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0" name="Picture 3"/>
          <p:cNvPicPr>
            <a:picLocks noChangeAspect="1"/>
          </p:cNvPicPr>
          <p:nvPr/>
        </p:nvPicPr>
        <p:blipFill>
          <a:blip xmlns:r="http://schemas.openxmlformats.org/officeDocument/2006/relationships" r:embed="rId2"/>
          <a:stretch>
            <a:fillRect/>
          </a:stretch>
        </p:blipFill>
        <p:spPr>
          <a:xfrm>
            <a:off x="8358523" y="290945"/>
            <a:ext cx="3833477" cy="2459125"/>
          </a:xfrm>
          <a:prstGeom prst="rec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08" name=""/>
        <p:cNvGrpSpPr/>
        <p:nvPr/>
      </p:nvGrpSpPr>
      <p:grpSpPr>
        <a:xfrm>
          <a:off x="0" y="0"/>
          <a:ext cx="0" cy="0"/>
          <a:chOff x="0" y="0"/>
          <a:chExt cx="0" cy="0"/>
        </a:xfrm>
      </p:grpSpPr>
      <p:sp>
        <p:nvSpPr>
          <p:cNvPr id="104869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and what void did Sergey Brin and Larry Paige fill when </a:t>
            </a:r>
            <a:r>
              <a:rPr baseline="0" b="0" cap="none"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creating Google</a:t>
            </a: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Is the need for an </a:t>
            </a:r>
            <a:r>
              <a:rPr baseline="0" b="0" cap="none"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effective commercial search engine on </a:t>
            </a:r>
            <a:r>
              <a:rPr baseline="0" b="0" cap="none"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Internet</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69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2" name="Picture 3"/>
          <p:cNvPicPr>
            <a:picLocks noChangeAspect="1"/>
          </p:cNvPicPr>
          <p:nvPr/>
        </p:nvPicPr>
        <p:blipFill>
          <a:blip xmlns:r="http://schemas.openxmlformats.org/officeDocument/2006/relationships" r:embed="rId2"/>
          <a:stretch>
            <a:fillRect/>
          </a:stretch>
        </p:blipFill>
        <p:spPr>
          <a:xfrm>
            <a:off x="7603113" y="351235"/>
            <a:ext cx="4005419" cy="2664183"/>
          </a:xfrm>
          <a:prstGeom prst="rec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09" name=""/>
        <p:cNvGrpSpPr/>
        <p:nvPr/>
      </p:nvGrpSpPr>
      <p:grpSpPr>
        <a:xfrm>
          <a:off x="0" y="0"/>
          <a:ext cx="0" cy="0"/>
          <a:chOff x="0" y="0"/>
          <a:chExt cx="0" cy="0"/>
        </a:xfrm>
      </p:grpSpPr>
      <p:sp>
        <p:nvSpPr>
          <p:cNvPr id="104869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69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baseline="0" b="1"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Google &amp; Facebook</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They were solving real problems, and thanks to the scalability of those problems, they were able to grow their business to be as significant as it is today.</a:t>
            </a:r>
          </a:p>
        </p:txBody>
      </p:sp>
      <p:sp>
        <p:nvSpPr>
          <p:cNvPr id="104869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84" name="Picture 2" descr="Google &amp; Facebook Advertising Strategy: Your Audience Targeting Toolbox"/>
          <p:cNvPicPr>
            <a:picLocks noChangeAspect="1" noChangeArrowheads="1"/>
          </p:cNvPicPr>
          <p:nvPr/>
        </p:nvPicPr>
        <p:blipFill>
          <a:blip xmlns:r="http://schemas.openxmlformats.org/officeDocument/2006/relationships" r:embed="rId2"/>
          <a:srcRect/>
          <a:stretch>
            <a:fillRect/>
          </a:stretch>
        </p:blipFill>
        <p:spPr bwMode="auto">
          <a:xfrm>
            <a:off x="9164804" y="356259"/>
            <a:ext cx="2888676" cy="2888676"/>
          </a:xfrm>
          <a:prstGeom prst="rect"/>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10" name=""/>
        <p:cNvGrpSpPr/>
        <p:nvPr/>
      </p:nvGrpSpPr>
      <p:grpSpPr>
        <a:xfrm>
          <a:off x="0" y="0"/>
          <a:ext cx="0" cy="0"/>
          <a:chOff x="0" y="0"/>
          <a:chExt cx="0" cy="0"/>
        </a:xfrm>
      </p:grpSpPr>
      <p:sp>
        <p:nvSpPr>
          <p:cNvPr id="104869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So what is your problem? What is the problem you are trying to solve? If you </a:t>
            </a:r>
            <a:r>
              <a:rPr baseline="0" b="0" cap="none"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don't solve a problem, you don't have a job</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0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11" name=""/>
        <p:cNvGrpSpPr/>
        <p:nvPr/>
      </p:nvGrpSpPr>
      <p:grpSpPr>
        <a:xfrm>
          <a:off x="0" y="0"/>
          <a:ext cx="0" cy="0"/>
          <a:chOff x="0" y="0"/>
          <a:chExt cx="0" cy="0"/>
        </a:xfrm>
      </p:grpSpPr>
      <p:sp>
        <p:nvSpPr>
          <p:cNvPr id="104870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“Is a problem ready to be solved?” is a convenient way of asking, “Is there enough demand for the product or service I’m about to create to make it commercially viable? Will there be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enough demand </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that translates into sales volume to pay the bills and show a </a:t>
            </a:r>
            <a:r>
              <a:rPr baseline="0" b="0" cap="none" dirty="0" sz="28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profit</a:t>
            </a: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104870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12" name=""/>
        <p:cNvGrpSpPr/>
        <p:nvPr/>
      </p:nvGrpSpPr>
      <p:grpSpPr>
        <a:xfrm>
          <a:off x="0" y="0"/>
          <a:ext cx="0" cy="0"/>
          <a:chOff x="0" y="0"/>
          <a:chExt cx="0" cy="0"/>
        </a:xfrm>
      </p:grpSpPr>
      <p:sp>
        <p:nvSpPr>
          <p:cNvPr id="104870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0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 the case of the flush toilet, the answer to whether it was commercially viable is very obvious.</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1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13" name=""/>
        <p:cNvGrpSpPr/>
        <p:nvPr/>
      </p:nvGrpSpPr>
      <p:grpSpPr>
        <a:xfrm>
          <a:off x="0" y="0"/>
          <a:ext cx="0" cy="0"/>
          <a:chOff x="0" y="0"/>
          <a:chExt cx="0" cy="0"/>
        </a:xfrm>
      </p:grpSpPr>
      <p:sp>
        <p:nvSpPr>
          <p:cNvPr id="104871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1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8"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14" name=""/>
        <p:cNvGrpSpPr/>
        <p:nvPr/>
      </p:nvGrpSpPr>
      <p:grpSpPr>
        <a:xfrm>
          <a:off x="0" y="0"/>
          <a:ext cx="0" cy="0"/>
          <a:chOff x="0" y="0"/>
          <a:chExt cx="0" cy="0"/>
        </a:xfrm>
      </p:grpSpPr>
      <p:sp>
        <p:nvSpPr>
          <p:cNvPr id="104871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1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“In niches there are riches”</a:t>
            </a:r>
            <a:r>
              <a:rPr baseline="0" b="0" cap="none" dirty="0" sz="28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David </a:t>
            </a:r>
            <a:r>
              <a:rPr baseline="0" b="0" cap="none" dirty="0" sz="2400" i="0" kern="1200" kumimoji="0" lang="en-GB" noProof="0" normalizeH="0" spc="0" err="1"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Koffman</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 successful entrepreneur has said that   </a:t>
            </a:r>
            <a:r>
              <a:rPr baseline="0" b="0" cap="none" dirty="0" sz="2400" i="1"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“In niches there are riches”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 niche is a </a:t>
            </a:r>
            <a:r>
              <a:rPr baseline="0" b="1" cap="none" dirty="0" sz="2400" i="0" kern="1200" kumimoji="0" lang="en-GB" noProof="0" normalizeH="0" spc="0" strike="noStrike" u="none">
                <a:ln>
                  <a:noFill/>
                </a:ln>
                <a:solidFill>
                  <a:srgbClr val="002060"/>
                </a:solidFill>
                <a:effectLst/>
                <a:uLnTx/>
                <a:uFillTx/>
                <a:latin typeface="Times New Roman" panose="02020603050405020304" pitchFamily="18" charset="0"/>
                <a:ea typeface="+mn-ea"/>
                <a:cs typeface="Times New Roman" panose="02020603050405020304" pitchFamily="18" charset="0"/>
              </a:rPr>
              <a:t>portion</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1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8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15" name=""/>
        <p:cNvGrpSpPr/>
        <p:nvPr/>
      </p:nvGrpSpPr>
      <p:grpSpPr>
        <a:xfrm>
          <a:off x="0" y="0"/>
          <a:ext cx="0" cy="0"/>
          <a:chOff x="0" y="0"/>
          <a:chExt cx="0" cy="0"/>
        </a:xfrm>
      </p:grpSpPr>
      <p:sp>
        <p:nvSpPr>
          <p:cNvPr id="104871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1"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 (</a:t>
            </a:r>
            <a:r>
              <a:rPr baseline="0" b="1" cap="none" dirty="0" sz="18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total available market, is a term that is typically used to reference the revenue opportunity available for a product or service. </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TAM helps prioritize business opportunities by serving as a quick metric of a given opportunity's underlying potential.</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Available Market (</a:t>
            </a:r>
            <a:r>
              <a:rPr baseline="0" b="1" cap="none" dirty="0" sz="18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baseline="0" b="0" cap="none" dirty="0" sz="1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Served (or Serviceable) Available Market, and Target Market. One approach is to estimate how much of the market any company can gain if there were no competitors.</a:t>
            </a:r>
          </a:p>
        </p:txBody>
      </p:sp>
      <p:sp>
        <p:nvSpPr>
          <p:cNvPr id="104872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1"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16" name=""/>
        <p:cNvGrpSpPr/>
        <p:nvPr/>
      </p:nvGrpSpPr>
      <p:grpSpPr>
        <a:xfrm>
          <a:off x="0" y="0"/>
          <a:ext cx="0" cy="0"/>
          <a:chOff x="0" y="0"/>
          <a:chExt cx="0" cy="0"/>
        </a:xfrm>
      </p:grpSpPr>
      <p:sp>
        <p:nvSpPr>
          <p:cNvPr id="104872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5"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baseline="0" b="1" cap="none" sz="2400" i="0" kern="1200" kumimoji="0" lang="en-GB" noProof="0" normalizeH="0" spc="0" strike="noStrike" u="none">
                <a:ln>
                  <a:noFill/>
                </a:ln>
                <a:solidFill>
                  <a:srgbClr val="002060"/>
                </a:solidFill>
                <a:effectLst/>
                <a:uLnTx/>
                <a:uFillTx/>
                <a:latin typeface="Times New Roman" panose="02020603050405020304" pitchFamily="18" charset="0"/>
                <a:ea typeface="+mn-ea"/>
                <a:cs typeface="Times New Roman" panose="02020603050405020304" pitchFamily="18" charset="0"/>
              </a:rPr>
              <a:t>SAM</a:t>
            </a:r>
            <a:r>
              <a:rPr baseline="0" b="0" cap="none"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the percentage of the market that can be served (either by that company or all providers) out of the TAM. </a:t>
            </a: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2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2"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3"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17" name=""/>
        <p:cNvGrpSpPr/>
        <p:nvPr/>
      </p:nvGrpSpPr>
      <p:grpSpPr>
        <a:xfrm>
          <a:off x="0" y="0"/>
          <a:ext cx="0" cy="0"/>
          <a:chOff x="0" y="0"/>
          <a:chExt cx="0" cy="0"/>
        </a:xfrm>
      </p:grpSpPr>
      <p:sp>
        <p:nvSpPr>
          <p:cNvPr id="104872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29" name="Rectangle: Rounded Corners 24"/>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Serviceable obtainable market (</a:t>
            </a:r>
            <a:r>
              <a:rPr baseline="0" b="1" cap="none" sz="27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SOM</a:t>
            </a: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share of the market, or </a:t>
            </a:r>
            <a:r>
              <a:rPr baseline="0" b="0" cap="none" sz="2700" i="0" kern="1200" kumimoji="0" lang="en-GB" noProof="0" normalizeH="0" spc="0" strike="noStrike" u="none">
                <a:ln>
                  <a:noFill/>
                </a:ln>
                <a:solidFill>
                  <a:srgbClr val="C00000"/>
                </a:solidFill>
                <a:effectLst/>
                <a:uLnTx/>
                <a:uFillTx/>
                <a:latin typeface="Times New Roman" panose="02020603050405020304" pitchFamily="18" charset="0"/>
                <a:ea typeface="+mn-ea"/>
                <a:cs typeface="Times New Roman" panose="02020603050405020304" pitchFamily="18" charset="0"/>
              </a:rPr>
              <a:t>Target Market</a:t>
            </a:r>
            <a:r>
              <a:rPr baseline="0" b="0" cap="none"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is the percentage of SAM which is realistically reached.</a:t>
            </a:r>
            <a:endParaRPr baseline="0" b="0" cap="none" dirty="0" sz="27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04873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5" name="Picture 2"/>
          <p:cNvPicPr>
            <a:picLocks noChangeAspect="1"/>
          </p:cNvPicPr>
          <p:nvPr/>
        </p:nvPicPr>
        <p:blipFill>
          <a:blip xmlns:r="http://schemas.openxmlformats.org/officeDocument/2006/relationships" r:embed="rId2"/>
          <a:stretch>
            <a:fillRect/>
          </a:stretch>
        </p:blipFill>
        <p:spPr>
          <a:xfrm>
            <a:off x="6350997" y="890557"/>
            <a:ext cx="5413717" cy="4828450"/>
          </a:xfrm>
          <a:prstGeom prst="rec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18" name=""/>
        <p:cNvGrpSpPr/>
        <p:nvPr/>
      </p:nvGrpSpPr>
      <p:grpSpPr>
        <a:xfrm>
          <a:off x="0" y="0"/>
          <a:ext cx="0" cy="0"/>
          <a:chOff x="0" y="0"/>
          <a:chExt cx="0" cy="0"/>
        </a:xfrm>
      </p:grpSpPr>
      <p:sp>
        <p:nvSpPr>
          <p:cNvPr id="104873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It’s always tempting to take the leader on head-to-head, because that’s where the volume is, and where there’s seemingly the most to gain.</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6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Head-to-head competition refers to a situation where two or more individuals, companies or organizations directly compete with each other for the same market share, customers, resources, etc.</a:t>
            </a: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3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6"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19" name=""/>
        <p:cNvGrpSpPr/>
        <p:nvPr/>
      </p:nvGrpSpPr>
      <p:grpSpPr>
        <a:xfrm>
          <a:off x="0" y="0"/>
          <a:ext cx="0" cy="0"/>
          <a:chOff x="0" y="0"/>
          <a:chExt cx="0" cy="0"/>
        </a:xfrm>
      </p:grpSpPr>
      <p:sp>
        <p:nvSpPr>
          <p:cNvPr id="104873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3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dirty="0" sz="22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dirty="0" sz="2200" lang="en-GB">
              <a:solidFill>
                <a:srgbClr val="00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3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7"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pic>
        <p:nvPicPr>
          <p:cNvPr id="2097198" name="Picture 2" descr="Bing Yahoo Msn Promotion - Lulla Doll Sleep Companion - Free Transparent  PNG Clipart Images Download"/>
          <p:cNvPicPr>
            <a:picLocks noChangeAspect="1" noChangeArrowheads="1"/>
          </p:cNvPicPr>
          <p:nvPr/>
        </p:nvPicPr>
        <p:blipFill>
          <a:blip xmlns:r="http://schemas.openxmlformats.org/officeDocument/2006/relationships" r:embed="rId2"/>
          <a:srcRect/>
          <a:stretch>
            <a:fillRect/>
          </a:stretch>
        </p:blipFill>
        <p:spPr bwMode="auto">
          <a:xfrm>
            <a:off x="8853080" y="749643"/>
            <a:ext cx="2133600" cy="2468188"/>
          </a:xfrm>
          <a:prstGeom prst="rect"/>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20" name=""/>
        <p:cNvGrpSpPr/>
        <p:nvPr/>
      </p:nvGrpSpPr>
      <p:grpSpPr>
        <a:xfrm>
          <a:off x="0" y="0"/>
          <a:ext cx="0" cy="0"/>
          <a:chOff x="0" y="0"/>
          <a:chExt cx="0" cy="0"/>
        </a:xfrm>
      </p:grpSpPr>
      <p:sp>
        <p:nvSpPr>
          <p:cNvPr id="104873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1"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457200" latinLnBrk="0" lvl="0" marL="457200" marR="0" rtl="0">
              <a:lnSpc>
                <a:spcPct val="150000"/>
              </a:lnSpc>
              <a:spcBef>
                <a:spcPts val="0"/>
              </a:spcBef>
              <a:spcAft>
                <a:spcPts val="0"/>
              </a:spcAft>
              <a:buClrTx/>
              <a:buSzTx/>
              <a:buFontTx/>
              <a:buAutoNum type="arabicPeriod"/>
            </a:pP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Price Wars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lower their prices to try and gain a competitive advantage, leading to a decrease in profit margins for everyone involved.</a:t>
            </a: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Decreased Quality</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sacrifice quality in an effort to cut costs and compete on price, leading to a decrease in customer satisfaction.</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4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199"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21" name=""/>
        <p:cNvGrpSpPr/>
        <p:nvPr/>
      </p:nvGrpSpPr>
      <p:grpSpPr>
        <a:xfrm>
          <a:off x="0" y="0"/>
          <a:ext cx="0" cy="0"/>
          <a:chOff x="0" y="0"/>
          <a:chExt cx="0" cy="0"/>
        </a:xfrm>
      </p:grpSpPr>
      <p:sp>
        <p:nvSpPr>
          <p:cNvPr id="104874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algn="l" defTabSz="914400" eaLnBrk="1" fontAlgn="auto" hangingPunct="1" indent="0" latinLnBrk="0" lvl="0" marL="0" marR="0" rtl="0">
              <a:lnSpc>
                <a:spcPct val="100000"/>
              </a:lnSpc>
              <a:spcBef>
                <a:spcPts val="0"/>
              </a:spcBef>
              <a:spcAft>
                <a:spcPts val="0"/>
              </a:spcAft>
              <a:buClrTx/>
              <a:buSzTx/>
              <a:buFontTx/>
              <a:buNone/>
            </a:pPr>
            <a:endParaRPr dirty="0" sz="2800" i="1" lang="en-GB">
              <a:solidFill>
                <a:srgbClr val="FF0000"/>
              </a:solidFill>
              <a:latin typeface="Times New Roman" panose="02020603050405020304" pitchFamily="18" charset="0"/>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4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3. </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Increased Advertising Costs</a:t>
            </a:r>
            <a:r>
              <a:rPr baseline="0" b="0" cap="none" dirty="0" sz="24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 </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Companies may increase their advertising budget to try and gain an edge in the market, leading to increased costs and potentially reduced profitability.</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4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4</a:t>
            </a:r>
            <a:r>
              <a:rPr baseline="0" b="1" cap="none" dirty="0" sz="2400" i="0" kern="1200" kumimoji="0" lang="en-GB" noProof="0" normalizeH="0" spc="0" strike="noStrike" u="none">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 Legal Issues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engage in unethical or illegal practices to gain a competitive advantage, resulting in legal challenges and reputational damage.</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4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0"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22" name=""/>
        <p:cNvGrpSpPr/>
        <p:nvPr/>
      </p:nvGrpSpPr>
      <p:grpSpPr>
        <a:xfrm>
          <a:off x="0" y="0"/>
          <a:ext cx="0" cy="0"/>
          <a:chOff x="0" y="0"/>
          <a:chExt cx="0" cy="0"/>
        </a:xfrm>
      </p:grpSpPr>
      <p:sp>
        <p:nvSpPr>
          <p:cNvPr id="1048747"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49"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algn="l" defTabSz="914400" eaLnBrk="1" fontAlgn="auto" hangingPunct="1" indent="0" latinLnBrk="0" lvl="0" marL="0" marR="0" rtl="0">
              <a:lnSpc>
                <a:spcPct val="100000"/>
              </a:lnSpc>
              <a:spcBef>
                <a:spcPts val="0"/>
              </a:spcBef>
              <a:spcAft>
                <a:spcPts val="0"/>
              </a:spcAft>
              <a:buClrTx/>
              <a:buSzTx/>
              <a:buFontTx/>
              <a:buNone/>
            </a:pPr>
            <a:endPar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l" defTabSz="914400" eaLnBrk="1" fontAlgn="auto" hangingPunct="1" indent="0" latinLnBrk="0" lvl="0" marL="0" marR="0" rtl="0">
              <a:lnSpc>
                <a:spcPct val="150000"/>
              </a:lnSpc>
              <a:spcBef>
                <a:spcPts val="0"/>
              </a:spcBef>
              <a:spcAft>
                <a:spcPts val="0"/>
              </a:spcAft>
              <a:buClrTx/>
              <a:buSzTx/>
              <a:buFontTx/>
              <a:buNone/>
            </a:pPr>
            <a:r>
              <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3200" i="0" kern="1200" kumimoji="0" lang="en-GB" noProof="0" normalizeH="0" spc="0" strike="noStrike" u="none">
                <a:ln>
                  <a:noFill/>
                </a:ln>
                <a:solidFill>
                  <a:srgbClr val="6F1730"/>
                </a:solidFill>
                <a:effectLst/>
                <a:uLnTx/>
                <a:uFillTx/>
                <a:latin typeface="Times New Roman" panose="02020603050405020304" pitchFamily="18" charset="0"/>
                <a:ea typeface="+mn-ea"/>
                <a:cs typeface="Times New Roman" panose="02020603050405020304" pitchFamily="18" charset="0"/>
              </a:rPr>
              <a:t>5. Negative Impact on the Market: </a:t>
            </a:r>
            <a:r>
              <a:rPr baseline="0" b="0" cap="none" dirty="0" sz="3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Intense head-to-head competition can lead to a decline in market growth and overall profitability for everyone involved.</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0"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1"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23" name=""/>
        <p:cNvGrpSpPr/>
        <p:nvPr/>
      </p:nvGrpSpPr>
      <p:grpSpPr>
        <a:xfrm>
          <a:off x="0" y="0"/>
          <a:ext cx="0" cy="0"/>
          <a:chOff x="0" y="0"/>
          <a:chExt cx="0" cy="0"/>
        </a:xfrm>
      </p:grpSpPr>
      <p:sp>
        <p:nvSpPr>
          <p:cNvPr id="1048751"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3"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8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4"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2"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24" name=""/>
        <p:cNvGrpSpPr/>
        <p:nvPr/>
      </p:nvGrpSpPr>
      <p:grpSpPr>
        <a:xfrm>
          <a:off x="0" y="0"/>
          <a:ext cx="0" cy="0"/>
          <a:chOff x="0" y="0"/>
          <a:chExt cx="0" cy="0"/>
        </a:xfrm>
      </p:grpSpPr>
      <p:sp>
        <p:nvSpPr>
          <p:cNvPr id="1048755"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57"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58"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3"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25" name=""/>
        <p:cNvGrpSpPr/>
        <p:nvPr/>
      </p:nvGrpSpPr>
      <p:grpSpPr>
        <a:xfrm>
          <a:off x="0" y="0"/>
          <a:ext cx="0" cy="0"/>
          <a:chOff x="0" y="0"/>
          <a:chExt cx="0" cy="0"/>
        </a:xfrm>
      </p:grpSpPr>
      <p:sp>
        <p:nvSpPr>
          <p:cNvPr id="1048759"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1" name="Rectangle: Rounded Corners 24"/>
          <p:cNvSpPr/>
          <p:nvPr/>
        </p:nvSpPr>
        <p:spPr>
          <a:xfrm>
            <a:off x="180431" y="1349607"/>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00000"/>
              </a:lnSpc>
              <a:spcBef>
                <a:spcPts val="0"/>
              </a:spcBef>
              <a:spcAft>
                <a:spcPts val="0"/>
              </a:spcAft>
              <a:buClrTx/>
              <a:buSzTx/>
              <a:buFontTx/>
              <a:buNone/>
            </a:pPr>
            <a:r>
              <a:rPr baseline="0" b="0" cap="none" dirty="0" sz="23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baseline="0" b="1" cap="none" dirty="0" sz="2400" i="0" kern="1200" kumimoji="0" lang="en-GB" noProof="0" normalizeH="0" spc="0" strike="noStrike" u="none">
                <a:ln>
                  <a:noFill/>
                </a:ln>
                <a:solidFill>
                  <a:srgbClr val="FFFFFF"/>
                </a:solidFill>
                <a:effectLst/>
                <a:uLnTx/>
                <a:uFillTx/>
                <a:latin typeface="Times New Roman" panose="02020603050405020304" pitchFamily="18" charset="0"/>
                <a:ea typeface="+mn-ea"/>
                <a:cs typeface="Times New Roman" panose="02020603050405020304" pitchFamily="18" charset="0"/>
              </a:rPr>
              <a:t>How much demand is enough?</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3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 </a:t>
            </a:r>
            <a:r>
              <a:rPr baseline="0" b="0" cap="none" dirty="0" sz="23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sp>
        <p:nvSpPr>
          <p:cNvPr id="1048762"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4"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26" name=""/>
        <p:cNvGrpSpPr/>
        <p:nvPr/>
      </p:nvGrpSpPr>
      <p:grpSpPr>
        <a:xfrm>
          <a:off x="0" y="0"/>
          <a:ext cx="0" cy="0"/>
          <a:chOff x="0" y="0"/>
          <a:chExt cx="0" cy="0"/>
        </a:xfrm>
      </p:grpSpPr>
      <p:sp>
        <p:nvSpPr>
          <p:cNvPr id="1048763" name="Rectangle 17"/>
          <p:cNvSpPr/>
          <p:nvPr/>
        </p:nvSpPr>
        <p:spPr>
          <a:xfrm>
            <a:off x="2626178" y="500900"/>
            <a:ext cx="9922203"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dirty="0"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65" name="Rectangle: Rounded Corners 24"/>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algn="ctr" blurRad="571500" rotWithShape="0" sx="86000" sy="8600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0" cap="none" dirty="0" sz="2800" i="1"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r>
              <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So how do you go about finding a problem whose solution is commercially viable?</a:t>
            </a:r>
          </a:p>
          <a:p>
            <a:pPr algn="l" defTabSz="914400" eaLnBrk="1" fontAlgn="auto" hangingPunct="1" indent="0" latinLnBrk="0" lvl="0" marL="0" marR="0" rtl="0">
              <a:lnSpc>
                <a:spcPct val="200000"/>
              </a:lnSpc>
              <a:spcBef>
                <a:spcPts val="0"/>
              </a:spcBef>
              <a:spcAft>
                <a:spcPts val="0"/>
              </a:spcAft>
              <a:buClrTx/>
              <a:buSzTx/>
              <a:buFontTx/>
              <a:buNone/>
            </a:pPr>
            <a:r>
              <a:rPr baseline="0" b="0" cap="none" dirty="0" sz="2400" i="0" kern="1200" kumimoji="0" lang="en-GB" noProof="0" normalizeH="0" spc="0" strike="noStrike" u="none">
                <a:ln>
                  <a:noFill/>
                </a:ln>
                <a:solidFill>
                  <a:srgbClr val="001746"/>
                </a:solidFill>
                <a:effectLst/>
                <a:uLnTx/>
                <a:uFillTx/>
                <a:latin typeface="Times New Roman" panose="02020603050405020304" pitchFamily="18" charset="0"/>
                <a:ea typeface="+mn-ea"/>
                <a:cs typeface="Times New Roman" panose="02020603050405020304" pitchFamily="18" charset="0"/>
              </a:rPr>
              <a:t>Our search begins with </a:t>
            </a:r>
            <a:r>
              <a:rPr baseline="0" b="1" cap="none" dirty="0" sz="2400" i="1" kern="1200" kumimoji="0" lang="en-GB" noProof="0" normalizeH="0" spc="0" strike="noStrike" u="sng">
                <a:ln>
                  <a:noFill/>
                </a:ln>
                <a:solidFill>
                  <a:srgbClr val="001746"/>
                </a:solidFill>
                <a:effectLst/>
                <a:uLnTx/>
                <a:uFillTx/>
                <a:latin typeface="Times New Roman" panose="02020603050405020304" pitchFamily="18" charset="0"/>
                <a:ea typeface="+mn-ea"/>
                <a:cs typeface="Times New Roman" panose="02020603050405020304" pitchFamily="18" charset="0"/>
              </a:rPr>
              <a:t>primary demand</a:t>
            </a:r>
            <a:r>
              <a:rPr baseline="0" b="0" cap="none" dirty="0" sz="2400" i="0" kern="1200" kumimoji="0" lang="en-GB" noProof="0" normalizeH="0" spc="0" strike="noStrike" u="none">
                <a:ln>
                  <a:noFill/>
                </a:ln>
                <a:solidFill>
                  <a:srgbClr val="001746"/>
                </a:solidFill>
                <a:effectLst/>
                <a:uLnTx/>
                <a:uFillTx/>
                <a:latin typeface="Times New Roman" panose="02020603050405020304" pitchFamily="18" charset="0"/>
                <a:ea typeface="+mn-ea"/>
                <a:cs typeface="Times New Roman" panose="02020603050405020304" pitchFamily="18" charset="0"/>
              </a:rPr>
              <a:t>, which is consumer interest in purchasing an entire class of products, versus consumers wanting only to purchase a certain brand within that class</a:t>
            </a:r>
            <a:r>
              <a:rPr baseline="0" b="0" cap="none" dirty="0" sz="2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algn="l" defTabSz="914400" eaLnBrk="1" fontAlgn="auto" hangingPunct="1" indent="0" latinLnBrk="0" lvl="0" marL="0" marR="0" rtl="0">
              <a:lnSpc>
                <a:spcPct val="150000"/>
              </a:lnSpc>
              <a:spcBef>
                <a:spcPts val="0"/>
              </a:spcBef>
              <a:spcAft>
                <a:spcPts val="0"/>
              </a:spcAft>
              <a:buClrTx/>
              <a:buSzTx/>
              <a:buFontTx/>
              <a:buNone/>
            </a:pPr>
            <a:endParaRPr baseline="0" b="1" cap="none" dirty="0" sz="22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50000"/>
              </a:lnSpc>
              <a:spcBef>
                <a:spcPts val="0"/>
              </a:spcBef>
              <a:spcAft>
                <a:spcPts val="0"/>
              </a:spcAft>
              <a:buClrTx/>
              <a:buSzTx/>
              <a:buFontTx/>
              <a:buNone/>
            </a:pPr>
            <a:endParaRPr baseline="0" b="0" cap="none" dirty="0" sz="2800" i="0" kern="1200" kumimoji="0" lang="en-GB" noProof="0" normalizeH="0" spc="0" strike="noStrike" u="none">
              <a:ln>
                <a:noFill/>
              </a:ln>
              <a:solidFill>
                <a:srgbClr val="FF0000"/>
              </a:solidFill>
              <a:effectLst/>
              <a:uLnTx/>
              <a:uFillTx/>
              <a:latin typeface="Avenir Next LT Pro"/>
              <a:ea typeface="+mn-ea"/>
              <a:cs typeface="+mn-cs"/>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algn="l" defTabSz="914400" eaLnBrk="1" fontAlgn="auto" hangingPunct="1" indent="0" latinLnBrk="0" lvl="0" marL="0" marR="0" rtl="0">
              <a:lnSpc>
                <a:spcPct val="100000"/>
              </a:lnSpc>
              <a:spcBef>
                <a:spcPts val="0"/>
              </a:spcBef>
              <a:spcAft>
                <a:spcPts val="0"/>
              </a:spcAft>
              <a:buClrTx/>
              <a:buSzTx/>
              <a:buFontTx/>
              <a:buNone/>
            </a:pPr>
            <a:endParaRPr baseline="0" b="1" cap="none" dirty="0" sz="2400" i="0" kern="1200" kumimoji="0" lang="en-GB" noProof="0" normalizeH="0" spc="0" strike="noStrike" u="none">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048766" name="TextBox 1"/>
          <p:cNvSpPr txBox="1"/>
          <p:nvPr/>
        </p:nvSpPr>
        <p:spPr>
          <a:xfrm>
            <a:off x="9264625" y="6292631"/>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5" name="Graphic 21"/>
          <p:cNvPicPr>
            <a:picLocks noChangeAspect="1"/>
          </p:cNvPicPr>
          <p:nvPr/>
        </p:nvPicPr>
        <p:blipFill rotWithShape="1">
          <a:blip xmlns:r="http://schemas.openxmlformats.org/officeDocument/2006/relationships" r:embed="rId1">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28" name=""/>
        <p:cNvGrpSpPr/>
        <p:nvPr/>
      </p:nvGrpSpPr>
      <p:grpSpPr>
        <a:xfrm>
          <a:off x="0" y="0"/>
          <a:ext cx="0" cy="0"/>
          <a:chOff x="0" y="0"/>
          <a:chExt cx="0" cy="0"/>
        </a:xfrm>
      </p:grpSpPr>
      <p:sp>
        <p:nvSpPr>
          <p:cNvPr id="1048768" name="Rectangle 1"/>
          <p:cNvSpPr/>
          <p:nvPr/>
        </p:nvSpPr>
        <p:spPr>
          <a:xfrm>
            <a:off x="1133854" y="1397680"/>
            <a:ext cx="4913451" cy="4798583"/>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just" defTabSz="914400" eaLnBrk="1" fontAlgn="auto" hangingPunct="1" indent="0" latinLnBrk="0" lvl="0" marL="0" marR="0" rtl="0">
              <a:lnSpc>
                <a:spcPct val="100000"/>
              </a:lnSpc>
              <a:spcBef>
                <a:spcPts val="0"/>
              </a:spcBef>
              <a:spcAft>
                <a:spcPts val="0"/>
              </a:spcAft>
              <a:buClr>
                <a:srgbClr val="000000"/>
              </a:buClr>
              <a:buSzTx/>
              <a:buFont typeface="Arial"/>
              <a:buNone/>
            </a:pPr>
            <a:r>
              <a:rPr baseline="0" b="1" cap="none" dirty="0" sz="1600" i="0" kern="0" kumimoji="0" lang="en-US" noProof="0" normalizeH="0" spc="0" strike="noStrike" u="none">
                <a:ln>
                  <a:noFill/>
                </a:ln>
                <a:solidFill>
                  <a:srgbClr val="000000"/>
                </a:solidFill>
                <a:effectLst/>
                <a:uLnTx/>
                <a:uFillTx/>
                <a:latin typeface="Times New Roman"/>
                <a:ea typeface="Times New Roman"/>
                <a:cs typeface="Times New Roman"/>
                <a:sym typeface="Times New Roman"/>
              </a:rPr>
              <a:t>Conclusion:</a:t>
            </a:r>
          </a:p>
          <a:p>
            <a:pPr algn="just" defTabSz="914400" eaLnBrk="1" fontAlgn="auto" hangingPunct="1" indent="0" latinLnBrk="0" lvl="0" marL="0" marR="0" rtl="0">
              <a:lnSpc>
                <a:spcPct val="100000"/>
              </a:lnSpc>
              <a:spcBef>
                <a:spcPts val="1200"/>
              </a:spcBef>
              <a:spcAft>
                <a:spcPts val="800"/>
              </a:spcAft>
              <a:buClrTx/>
              <a:buSzTx/>
              <a:buFontTx/>
              <a:buNone/>
            </a:pPr>
            <a:r>
              <a:rPr baseline="0" b="1" cap="none" dirty="0" sz="2400" i="0" kern="1200" kumimoji="0" lang="en-GB" noProof="0" normalizeH="0" spc="0" strike="noStrike" u="none">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algn="just" defTabSz="914400" eaLnBrk="1" fontAlgn="auto" hangingPunct="1" indent="-342900" latinLnBrk="0" lvl="0" marL="342900" marR="0" rtl="0">
              <a:lnSpc>
                <a:spcPct val="100000"/>
              </a:lnSpc>
              <a:spcBef>
                <a:spcPts val="1200"/>
              </a:spcBef>
              <a:spcAft>
                <a:spcPts val="800"/>
              </a:spcAft>
              <a:buClrTx/>
              <a:buSzTx/>
              <a:buFont typeface="Arial" panose="020B0604020202020204" pitchFamily="34" charset="0"/>
              <a:buChar char="•"/>
            </a:pPr>
            <a:r>
              <a:rPr baseline="0" b="0" cap="none" dirty="0" sz="20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p>
          <a:p>
            <a:pPr algn="just" defTabSz="914400" eaLnBrk="1" fontAlgn="auto" hangingPunct="1" indent="0" latinLnBrk="0" lvl="0" marL="0" marR="0" rtl="0">
              <a:lnSpc>
                <a:spcPct val="100000"/>
              </a:lnSpc>
              <a:spcBef>
                <a:spcPts val="0"/>
              </a:spcBef>
              <a:spcAft>
                <a:spcPts val="0"/>
              </a:spcAft>
              <a:buClr>
                <a:srgbClr val="000000"/>
              </a:buClr>
              <a:buSzTx/>
              <a:buFont typeface="Arial"/>
              <a:buNone/>
            </a:pPr>
            <a:endParaRPr baseline="0" b="1" cap="none" dirty="0" sz="1600" i="0" kern="0" kumimoji="0" lang="en-US" noProof="0" normalizeH="0" spc="0" strike="noStrike" u="none">
              <a:ln>
                <a:noFill/>
              </a:ln>
              <a:solidFill>
                <a:srgbClr val="000000"/>
              </a:solidFill>
              <a:effectLst/>
              <a:uLnTx/>
              <a:uFillTx/>
              <a:latin typeface="Times New Roman"/>
              <a:ea typeface="Times New Roman"/>
              <a:cs typeface="Times New Roman"/>
              <a:sym typeface="Times New Roman"/>
            </a:endParaRPr>
          </a:p>
        </p:txBody>
      </p:sp>
      <p:pic>
        <p:nvPicPr>
          <p:cNvPr id="2097206" name="Picture Placeholder 4"/>
          <p:cNvPicPr>
            <a:picLocks noChangeAspect="1" noGrp="1"/>
          </p:cNvPicPr>
          <p:nvPr>
            <p:ph type="pic" sz="quarter" idx="10"/>
          </p:nvPr>
        </p:nvPicPr>
        <p:blipFill>
          <a:blip xmlns:r="http://schemas.openxmlformats.org/officeDocument/2006/relationships" r:embed="rId1"/>
          <a:srcRect t="12315" b="12315"/>
          <a:stretch>
            <a:fillRect/>
          </a:stretch>
        </p:blipFill>
        <p:spPr>
          <a:xfrm>
            <a:off x="6096000" y="1397680"/>
            <a:ext cx="4962146" cy="2495550"/>
          </a:xfrm>
        </p:spPr>
      </p:pic>
      <p:sp>
        <p:nvSpPr>
          <p:cNvPr id="1048769" name="TextBox 16"/>
          <p:cNvSpPr txBox="1"/>
          <p:nvPr/>
        </p:nvSpPr>
        <p:spPr>
          <a:xfrm>
            <a:off x="6944248" y="3996751"/>
            <a:ext cx="4113898" cy="52322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Conclusion </a:t>
            </a:r>
          </a:p>
        </p:txBody>
      </p:sp>
      <p:sp>
        <p:nvSpPr>
          <p:cNvPr id="1048770" name="Rectangle 17"/>
          <p:cNvSpPr/>
          <p:nvPr/>
        </p:nvSpPr>
        <p:spPr>
          <a:xfrm>
            <a:off x="5641526" y="350502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771" name="TextBox 18"/>
          <p:cNvSpPr txBox="1"/>
          <p:nvPr/>
        </p:nvSpPr>
        <p:spPr>
          <a:xfrm>
            <a:off x="5692422" y="349956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2" name="TextBox 22"/>
          <p:cNvSpPr txBox="1"/>
          <p:nvPr/>
        </p:nvSpPr>
        <p:spPr>
          <a:xfrm>
            <a:off x="5853239" y="376989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4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02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3" name="Rectangle 28"/>
          <p:cNvSpPr/>
          <p:nvPr/>
        </p:nvSpPr>
        <p:spPr>
          <a:xfrm>
            <a:off x="2626179" y="500900"/>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74" name="TextBox 2"/>
          <p:cNvSpPr txBox="1"/>
          <p:nvPr/>
        </p:nvSpPr>
        <p:spPr>
          <a:xfrm>
            <a:off x="9283700" y="279400"/>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7"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29" name=""/>
        <p:cNvGrpSpPr/>
        <p:nvPr/>
      </p:nvGrpSpPr>
      <p:grpSpPr>
        <a:xfrm>
          <a:off x="0" y="0"/>
          <a:ext cx="0" cy="0"/>
          <a:chOff x="0" y="0"/>
          <a:chExt cx="0" cy="0"/>
        </a:xfrm>
      </p:grpSpPr>
      <p:sp>
        <p:nvSpPr>
          <p:cNvPr id="1048775" name="Rectangle 1"/>
          <p:cNvSpPr/>
          <p:nvPr/>
        </p:nvSpPr>
        <p:spPr>
          <a:xfrm>
            <a:off x="1133854" y="1397680"/>
            <a:ext cx="4955591" cy="4414561"/>
          </a:xfrm>
          <a:prstGeom prst="rect"/>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l" defTabSz="914400" eaLnBrk="1" fontAlgn="auto" hangingPunct="1" indent="0" latinLnBrk="0" lvl="0" marL="0" marR="0" rtl="0">
              <a:lnSpc>
                <a:spcPct val="200000"/>
              </a:lnSpc>
              <a:spcBef>
                <a:spcPts val="0"/>
              </a:spcBef>
              <a:spcAft>
                <a:spcPts val="0"/>
              </a:spcAft>
              <a:buClrTx/>
              <a:buSzTx/>
              <a:buFontTx/>
              <a:buNone/>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Entrepreneurial Leadership: A practical Guide to Generating New Business by Angelo Mastrangelo 1st Edition. </a:t>
            </a:r>
          </a:p>
          <a:p>
            <a:pPr algn="l" defTabSz="914400" eaLnBrk="1" fontAlgn="auto" hangingPunct="1" indent="0" latinLnBrk="0" lvl="0" marL="0" marR="0" rtl="0">
              <a:lnSpc>
                <a:spcPct val="200000"/>
              </a:lnSpc>
              <a:spcBef>
                <a:spcPts val="0"/>
              </a:spcBef>
              <a:spcAft>
                <a:spcPts val="0"/>
              </a:spcAft>
              <a:buClrTx/>
              <a:buSzTx/>
              <a:buFontTx/>
              <a:buNone/>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 Definition of a Leader: https://www.vtaide.com/gleanings/leader.html</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Understanding Leadership, Harvard Business Overview:https://hbr.org/2004/01/understanding-leadership</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https://www.deegesolar.co.uk/history_of_solar_energy/</a:t>
            </a:r>
          </a:p>
          <a:p>
            <a:pPr algn="l" defTabSz="914400" eaLnBrk="1" fontAlgn="auto" hangingPunct="1" indent="-285750" latinLnBrk="0" lvl="0" marL="285750" marR="0" rtl="0">
              <a:lnSpc>
                <a:spcPct val="200000"/>
              </a:lnSpc>
              <a:spcBef>
                <a:spcPts val="0"/>
              </a:spcBef>
              <a:spcAft>
                <a:spcPts val="0"/>
              </a:spcAft>
              <a:buClrTx/>
              <a:buSzTx/>
              <a:buFontTx/>
              <a:buChar char="-"/>
            </a:pPr>
            <a:r>
              <a:rPr baseline="0" b="0" cap="none" sz="1400" i="0" kern="1200" kumimoji="0" lang="en-GB" noProof="0" normalizeH="0" spc="0" strike="noStrike" u="none">
                <a:ln>
                  <a:noFill/>
                </a:ln>
                <a:solidFill>
                  <a:srgbClr val="000000"/>
                </a:solidFill>
                <a:effectLst/>
                <a:uLnTx/>
                <a:uFillTx/>
                <a:latin typeface="Times New Roman" panose="02020603050405020304" pitchFamily="18" charset="0"/>
                <a:ea typeface="+mn-ea"/>
                <a:cs typeface="Times New Roman" panose="02020603050405020304" pitchFamily="18" charset="0"/>
              </a:rPr>
              <a:t>https://www.techtarget.com/searchstorage/feature/A-history-of-flash-memory-and-its-rise-in-the-enterprise</a:t>
            </a:r>
            <a:endParaRPr baseline="0" b="0" cap="none" dirty="0" sz="2800" i="0" kern="1200" kumimoji="0" lang="en-US" noProof="0" normalizeH="0" spc="0" strike="noStrike" u="none">
              <a:ln>
                <a:noFill/>
              </a:ln>
              <a:solidFill>
                <a:prstClr val="black"/>
              </a:solidFill>
              <a:effectLst/>
              <a:uLnTx/>
              <a:uFillTx/>
              <a:latin typeface="Calibri" panose="020F0502020204030204"/>
              <a:ea typeface="+mn-ea"/>
              <a:cs typeface="+mn-cs"/>
              <a:sym typeface="Arial"/>
            </a:endParaRPr>
          </a:p>
        </p:txBody>
      </p:sp>
      <p:pic>
        <p:nvPicPr>
          <p:cNvPr id="2097208" name="Picture Placeholder 4"/>
          <p:cNvPicPr>
            <a:picLocks noChangeAspect="1" noGrp="1"/>
          </p:cNvPicPr>
          <p:nvPr>
            <p:ph type="pic" sz="quarter" idx="10"/>
          </p:nvPr>
        </p:nvPicPr>
        <p:blipFill>
          <a:blip xmlns:r="http://schemas.openxmlformats.org/officeDocument/2006/relationships" r:embed="rId1"/>
          <a:srcRect t="12315" b="12315"/>
          <a:stretch>
            <a:fillRect/>
          </a:stretch>
        </p:blipFill>
        <p:spPr>
          <a:xfrm>
            <a:off x="6096000" y="1397680"/>
            <a:ext cx="4962146" cy="2495550"/>
          </a:xfrm>
        </p:spPr>
      </p:pic>
      <p:sp>
        <p:nvSpPr>
          <p:cNvPr id="1048776" name="TextBox 16"/>
          <p:cNvSpPr txBox="1"/>
          <p:nvPr/>
        </p:nvSpPr>
        <p:spPr>
          <a:xfrm>
            <a:off x="6944248" y="3996751"/>
            <a:ext cx="4113898" cy="52322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2800" i="0" kern="1200" kumimoji="0" lang="en-US" noProof="0" normalizeH="0" spc="0" strike="noStrike" u="none">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Textbook &amp; References </a:t>
            </a:r>
          </a:p>
        </p:txBody>
      </p:sp>
      <p:sp>
        <p:nvSpPr>
          <p:cNvPr id="1048777" name="Rectangle 17"/>
          <p:cNvSpPr/>
          <p:nvPr/>
        </p:nvSpPr>
        <p:spPr>
          <a:xfrm>
            <a:off x="5641526" y="3505024"/>
            <a:ext cx="1190600" cy="988453"/>
          </a:xfrm>
          <a:prstGeom prst="rect"/>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400" i="0" kern="1200" kumimoji="0" lang="en-US" noProof="0" normalizeH="0" spc="0" strike="noStrike" u="none">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048778" name="TextBox 18"/>
          <p:cNvSpPr txBox="1"/>
          <p:nvPr/>
        </p:nvSpPr>
        <p:spPr>
          <a:xfrm>
            <a:off x="5692422" y="3499567"/>
            <a:ext cx="1091009"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0" cap="none" dirty="0" sz="20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baseline="0" b="0" cap="none" dirty="0" sz="28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79" name="TextBox 22"/>
          <p:cNvSpPr txBox="1"/>
          <p:nvPr/>
        </p:nvSpPr>
        <p:spPr>
          <a:xfrm>
            <a:off x="5853239" y="3769896"/>
            <a:ext cx="819100" cy="769441"/>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1" dirty="0" sz="4400" lang="en-US">
                <a:solidFill>
                  <a:prstClr val="white"/>
                </a:solidFill>
                <a:latin typeface="Times New Roman" panose="02020603050405020304" pitchFamily="18" charset="0"/>
                <a:cs typeface="Times New Roman" panose="02020603050405020304" pitchFamily="18" charset="0"/>
                <a:sym typeface="Arial"/>
              </a:rPr>
              <a:t>2</a:t>
            </a:r>
            <a:endParaRPr baseline="0" b="1" cap="none" dirty="0" sz="12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48780" name="Rectangle 28"/>
          <p:cNvSpPr/>
          <p:nvPr/>
        </p:nvSpPr>
        <p:spPr>
          <a:xfrm>
            <a:off x="2626179" y="500900"/>
            <a:ext cx="6516914" cy="45719"/>
          </a:xfrm>
          <a:prstGeom prst="rect"/>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en-US"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81" name="TextBox 2"/>
          <p:cNvSpPr txBox="1"/>
          <p:nvPr/>
        </p:nvSpPr>
        <p:spPr>
          <a:xfrm>
            <a:off x="9283700" y="279400"/>
            <a:ext cx="2616200" cy="400110"/>
          </a:xfrm>
          <a:prstGeom prst="rect"/>
          <a:noFill/>
        </p:spPr>
        <p:txBody>
          <a:bodyPr rtlCol="0" wrap="square">
            <a:spAutoFit/>
          </a:bodyPr>
          <a:p>
            <a:pPr algn="ctr" defTabSz="914400" eaLnBrk="1" fontAlgn="auto" hangingPunct="1" indent="0" latinLnBrk="0" lvl="0" marL="0" marR="0" rtl="0">
              <a:lnSpc>
                <a:spcPct val="100000"/>
              </a:lnSpc>
              <a:spcBef>
                <a:spcPts val="0"/>
              </a:spcBef>
              <a:spcAft>
                <a:spcPts val="0"/>
              </a:spcAft>
              <a:buClrTx/>
              <a:buSzTx/>
              <a:buFontTx/>
              <a:buNone/>
            </a:pPr>
            <a:r>
              <a:rPr baseline="0" b="1" cap="none" dirty="0" sz="2000" i="0" kern="1200" kumimoji="0" lang="en-US" noProof="0" normalizeH="0" spc="0" strike="noStrike" u="none">
                <a:ln>
                  <a:noFill/>
                </a:ln>
                <a:solidFill>
                  <a:prstClr val="black"/>
                </a:solidFill>
                <a:effectLst/>
                <a:uLnTx/>
                <a:uFillTx/>
                <a:latin typeface="Calibri" panose="020F0502020204030204"/>
                <a:ea typeface="+mn-ea"/>
                <a:cs typeface="Arial"/>
                <a:sym typeface="Arial"/>
              </a:rPr>
              <a:t>www.midocean.ae</a:t>
            </a:r>
          </a:p>
        </p:txBody>
      </p:sp>
      <p:pic>
        <p:nvPicPr>
          <p:cNvPr id="2097209" name="Graphic 21"/>
          <p:cNvPicPr>
            <a:picLocks noChangeAspect="1"/>
          </p:cNvPicPr>
          <p:nvPr/>
        </p:nvPicPr>
        <p:blipFill rotWithShape="1">
          <a:blip xmlns:r="http://schemas.openxmlformats.org/officeDocument/2006/relationships" r:embed="rId2">
            <a:clrChange>
              <a:clrFrom>
                <a:srgbClr val="FFFFFF"/>
              </a:clrFrom>
              <a:clrTo>
                <a:srgbClr val="FFFFFF">
                  <a:alpha val="0"/>
                </a:srgbClr>
              </a:clrTo>
            </a:clrChange>
          </a:blip>
          <a:srcRect t="27877" b="25429"/>
          <a:stretch>
            <a:fillRect/>
          </a:stretch>
        </p:blipFill>
        <p:spPr>
          <a:xfrm>
            <a:off x="180431" y="79526"/>
            <a:ext cx="2305141" cy="1076343"/>
          </a:xfrm>
          <a:prstGeom prst="rect"/>
        </p:spPr>
      </p:pic>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31" name=""/>
        <p:cNvGrpSpPr/>
        <p:nvPr/>
      </p:nvGrpSpPr>
      <p:grpSpPr>
        <a:xfrm>
          <a:off x="0" y="0"/>
          <a:ext cx="0" cy="0"/>
          <a:chOff x="0" y="0"/>
          <a:chExt cx="0" cy="0"/>
        </a:xfrm>
      </p:grpSpPr>
      <p:pic>
        <p:nvPicPr>
          <p:cNvPr id="2097210" name="Picture 8"/>
          <p:cNvPicPr>
            <a:picLocks noChangeAspect="1"/>
          </p:cNvPicPr>
          <p:nvPr/>
        </p:nvPicPr>
        <p:blipFill>
          <a:blip xmlns:r="http://schemas.openxmlformats.org/officeDocument/2006/relationships" r:embed="rId1">
            <a:grayscl/>
          </a:blip>
          <a:stretch>
            <a:fillRect/>
          </a:stretch>
        </p:blipFill>
        <p:spPr>
          <a:xfrm>
            <a:off x="0" y="7112"/>
            <a:ext cx="12192000" cy="6843776"/>
          </a:xfrm>
          <a:prstGeom prst="rect"/>
        </p:spPr>
      </p:pic>
      <p:sp>
        <p:nvSpPr>
          <p:cNvPr id="1048783" name="Right Triangle 1"/>
          <p:cNvSpPr/>
          <p:nvPr/>
        </p:nvSpPr>
        <p:spPr>
          <a:xfrm flipH="1">
            <a:off x="6512645" y="3153102"/>
            <a:ext cx="5679355" cy="3704899"/>
          </a:xfrm>
          <a:prstGeom prst="rtTriangle"/>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prstClr val="white"/>
              </a:solidFill>
              <a:effectLst/>
              <a:uLnTx/>
              <a:uFillTx/>
              <a:latin typeface="Calibri" panose="020F0502020204030204"/>
              <a:ea typeface="+mn-ea"/>
              <a:cs typeface="+mn-cs"/>
              <a:sym typeface="Arial"/>
            </a:endParaRPr>
          </a:p>
        </p:txBody>
      </p:sp>
      <p:sp>
        <p:nvSpPr>
          <p:cNvPr id="1048784" name="TextBox 9"/>
          <p:cNvSpPr txBox="1"/>
          <p:nvPr/>
        </p:nvSpPr>
        <p:spPr>
          <a:xfrm>
            <a:off x="582006" y="5707075"/>
            <a:ext cx="4524565" cy="923330"/>
          </a:xfrm>
          <a:prstGeom prst="rect"/>
          <a:noFill/>
        </p:spPr>
        <p:txBody>
          <a:bodyPr rtlCol="0" wrap="square">
            <a:spAutoFit/>
          </a:bodyPr>
          <a:p>
            <a:pPr algn="l" defTabSz="914400" eaLnBrk="1" fontAlgn="auto" hangingPunct="1" indent="0" latinLnBrk="0" lvl="0" marL="0" marR="0" rtl="0">
              <a:lnSpc>
                <a:spcPct val="100000"/>
              </a:lnSpc>
              <a:spcBef>
                <a:spcPts val="0"/>
              </a:spcBef>
              <a:spcAft>
                <a:spcPts val="0"/>
              </a:spcAft>
              <a:buClrTx/>
              <a:buSzTx/>
              <a:buFontTx/>
              <a:buNone/>
            </a:pPr>
            <a:r>
              <a:rPr baseline="0" b="1" cap="none" dirty="0" sz="5400" i="0" kern="1200" kumimoji="0" lang="en-US" noProof="0" normalizeH="0" spc="0" strike="noStrike" u="none">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pic>
        <p:nvPicPr>
          <p:cNvPr id="2097211" name="Graphic 12"/>
          <p:cNvPicPr>
            <a:picLocks noChangeAspect="1"/>
          </p:cNvPicPr>
          <p:nvPr/>
        </p:nvPicPr>
        <p:blipFill>
          <a:blip xmlns:r="http://schemas.openxmlformats.org/officeDocument/2006/relationships" r:embed="rId2"/>
          <a:stretch>
            <a:fillRect/>
          </a:stretch>
        </p:blipFill>
        <p:spPr>
          <a:xfrm>
            <a:off x="9576180" y="6168740"/>
            <a:ext cx="2279266" cy="384052"/>
          </a:xfrm>
          <a:prstGeom prst="rect"/>
        </p:spPr>
      </p:pic>
      <p:sp>
        <p:nvSpPr>
          <p:cNvPr id="1048785"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defTabSz="914400" eaLnBrk="1" fontAlgn="auto" hangingPunct="1" indent="0" latinLnBrk="0" lvl="0" marL="0" marR="0" rtl="0">
              <a:lnSpc>
                <a:spcPct val="100000"/>
              </a:lnSpc>
              <a:spcBef>
                <a:spcPts val="0"/>
              </a:spcBef>
              <a:spcAft>
                <a:spcPts val="0"/>
              </a:spcAft>
              <a:buClrTx/>
              <a:buSzTx/>
              <a:buFontTx/>
              <a:buNone/>
            </a:pPr>
            <a:endParaRPr baseline="0" b="0" cap="none" sz="1800" i="0" kern="1200" kumimoji="0" lang="id-ID" noProof="0" normalizeH="0" spc="0" strike="noStrike" u="none">
              <a:ln>
                <a:noFill/>
              </a:ln>
              <a:solidFill>
                <a:srgbClr val="669BBC"/>
              </a:solidFill>
              <a:effectLst/>
              <a:uLnTx/>
              <a:uFillTx/>
              <a:latin typeface="Calibri" panose="020F0502020204030204"/>
              <a:ea typeface="+mn-ea"/>
              <a:cs typeface="+mn-cs"/>
              <a:sym typeface="Arial"/>
            </a:endParaRPr>
          </a:p>
        </p:txBody>
      </p:sp>
      <p:pic>
        <p:nvPicPr>
          <p:cNvPr id="2097212" name="Graphic 21"/>
          <p:cNvPicPr>
            <a:picLocks noChangeAspect="1"/>
          </p:cNvPicPr>
          <p:nvPr/>
        </p:nvPicPr>
        <p:blipFill rotWithShape="1">
          <a:blip xmlns:r="http://schemas.openxmlformats.org/officeDocument/2006/relationships" r:embed="rId3">
            <a:clrChange>
              <a:clrFrom>
                <a:srgbClr val="FFFFFF"/>
              </a:clrFrom>
              <a:clrTo>
                <a:srgbClr val="FFFFFF">
                  <a:alpha val="0"/>
                </a:srgbClr>
              </a:clrTo>
            </a:clrChange>
          </a:blip>
          <a:srcRect t="27877" b="25429"/>
          <a:stretch>
            <a:fillRect/>
          </a:stretch>
        </p:blipFill>
        <p:spPr>
          <a:xfrm>
            <a:off x="9425810" y="203200"/>
            <a:ext cx="2580006" cy="1204686"/>
          </a:xfrm>
          <a:prstGeom prst="rect"/>
        </p:spPr>
      </p:pic>
      <p:pic>
        <p:nvPicPr>
          <p:cNvPr id="2097213" name="Graphic 22"/>
          <p:cNvPicPr>
            <a:picLocks noChangeAspect="1"/>
          </p:cNvPicPr>
          <p:nvPr/>
        </p:nvPicPr>
        <p:blipFill>
          <a:blip xmlns:r="http://schemas.openxmlformats.org/officeDocument/2006/relationships" r:embed="rId4"/>
          <a:stretch>
            <a:fillRect/>
          </a:stretch>
        </p:blipFill>
        <p:spPr>
          <a:xfrm>
            <a:off x="367466" y="542565"/>
            <a:ext cx="2758843" cy="753090"/>
          </a:xfrm>
          <a:prstGeom prst="rect"/>
        </p:spPr>
      </p:pic>
    </p:spTree>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ahLst/>
          <a:rect l="0" t="0" r="0" b="0"/>
          <a:pathLst/>
        </a:custGeom>
        <a:noFill/>
        <a:ln>
          <a:noFill/>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20000"/>
          </a:spcBef>
          <a:spcAft>
            <a:spcPct val="0"/>
          </a:spcAft>
          <a:buClrTx/>
          <a:buSzTx/>
          <a:buFontTx/>
          <a:buChar char="•"/>
          <a:defRPr baseline="0" b="0" cap="none" sz="1800" i="0" kumimoji="0" lang="en-US" normalizeH="0" strike="noStrike" u="none" smtClean="0">
            <a:ln>
              <a:noFill/>
            </a:ln>
            <a:solidFill>
              <a:schemeClr val="tx1"/>
            </a:solidFill>
            <a:effectLst/>
            <a:latin typeface="Arial" charset="0"/>
            <a:cs typeface="Arial" charset="0"/>
          </a:defRPr>
        </a:defPPr>
      </a:lstStyle>
    </a:spDef>
    <a:lnDef>
      <a:spPr bwMode="auto">
        <a:xfrm>
          <a:off x="0" y="0"/>
          <a:ext cx="1" cy="1"/>
        </a:xfrm>
        <a:custGeom>
          <a:avLst/>
          <a:ahLst/>
          <a:rect l="0" t="0" r="0" b="0"/>
          <a:pathLst/>
        </a:custGeom>
        <a:noFill/>
        <a:ln>
          <a:noFill/>
        </a:ln>
        <a:effectLst/>
      </a:spPr>
      <a:bodyPr anchor="t" anchorCtr="0" bIns="45720" compatLnSpc="1" lIns="91440" numCol="1" rIns="91440" tIns="45720" vert="horz" wrap="square">
        <a:prstTxWarp prst="textNoShape"/>
      </a:bodyPr>
      <a:lstStyle>
        <a:defPPr algn="l" defTabSz="914400" eaLnBrk="1" fontAlgn="base" hangingPunct="1" indent="0" latinLnBrk="0" marL="0" marR="0" rtl="0">
          <a:lnSpc>
            <a:spcPct val="100000"/>
          </a:lnSpc>
          <a:spcBef>
            <a:spcPct val="20000"/>
          </a:spcBef>
          <a:spcAft>
            <a:spcPct val="0"/>
          </a:spcAft>
          <a:buClrTx/>
          <a:buSzTx/>
          <a:buFontTx/>
          <a:buChar char="•"/>
          <a:defRPr baseline="0" b="0" cap="none" sz="1800" i="0" kumimoji="0" lang="en-US" normalizeH="0" strike="noStrike" u="none"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4.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CFE71CB-9F70-4916-982A-129211075A61}"/>
</file>

<file path=customXml/itemProps2.xml><?xml version="1.0" encoding="utf-8"?>
<ds:datastoreItem xmlns:ds="http://schemas.openxmlformats.org/officeDocument/2006/customXml" ds:itemID="{45AD178A-06C8-4079-90DA-2ABD74733DBD}"/>
</file>

<file path=customXml/itemProps3.xml><?xml version="1.0" encoding="utf-8"?>
<ds:datastoreItem xmlns:ds="http://schemas.openxmlformats.org/officeDocument/2006/customXml" ds:itemID="{F8A2A93B-189B-442E-8DC7-779AFC56D030}"/>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dcterms:created xsi:type="dcterms:W3CDTF">2023-01-06T13:28:27Z</dcterms:created>
  <dcterms:modified xsi:type="dcterms:W3CDTF">2024-10-04T21:16:46Z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67745e9785274f978ba25b2dccd285e3</vt:lpwstr>
  </property>
  <property fmtid="{D5CDD505-2E9C-101B-9397-08002B2CF9AE}" pid="3" name="ContentTypeId">
    <vt:lpwstr>0x0101006A254F5D6A14094B8840E79896A2F150</vt:lpwstr>
  </property>
</Properties>
</file>